
<file path=[Content_Types].xml><?xml version="1.0" encoding="utf-8"?>
<Types xmlns="http://schemas.openxmlformats.org/package/2006/content-types">
  <Default Extension="png" ContentType="image/png"/>
  <Default Extension="svg" ContentType="image/svg+xml"/>
  <Default Extension="jpeg" ContentType="image/jpeg"/>
  <Default Extension="rels" ContentType="application/vnd.openxmlformats-package.relationships+xml"/>
  <Default Extension="xml" ContentType="application/xml"/>
  <Default Extension="wdp" ContentType="image/vnd.ms-photo"/>
  <Default Extension="mp4" ContentType="video/mp4"/>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sldIdLst>
    <p:sldId id="272" r:id="rId3"/>
    <p:sldId id="256" r:id="rId4"/>
    <p:sldId id="283" r:id="rId5"/>
    <p:sldId id="282" r:id="rId6"/>
    <p:sldId id="273" r:id="rId7"/>
    <p:sldId id="258" r:id="rId8"/>
    <p:sldId id="261" r:id="rId9"/>
    <p:sldId id="287" r:id="rId10"/>
    <p:sldId id="284" r:id="rId11"/>
    <p:sldId id="275" r:id="rId12"/>
    <p:sldId id="285" r:id="rId13"/>
    <p:sldId id="286" r:id="rId14"/>
    <p:sldId id="288" r:id="rId15"/>
    <p:sldId id="274" r:id="rId16"/>
    <p:sldId id="289" r:id="rId17"/>
    <p:sldId id="290" r:id="rId18"/>
    <p:sldId id="263" r:id="rId19"/>
    <p:sldId id="291" r:id="rId20"/>
    <p:sldId id="276" r:id="rId21"/>
    <p:sldId id="292" r:id="rId22"/>
    <p:sldId id="293" r:id="rId23"/>
    <p:sldId id="295" r:id="rId24"/>
    <p:sldId id="294" r:id="rId25"/>
    <p:sldId id="259" r:id="rId26"/>
    <p:sldId id="296" r:id="rId27"/>
    <p:sldId id="297" r:id="rId28"/>
    <p:sldId id="298" r:id="rId29"/>
    <p:sldId id="299" r:id="rId30"/>
    <p:sldId id="300" r:id="rId31"/>
    <p:sldId id="260" r:id="rId32"/>
    <p:sldId id="280" r:id="rId33"/>
    <p:sldId id="277" r:id="rId34"/>
    <p:sldId id="302" r:id="rId35"/>
    <p:sldId id="301" r:id="rId36"/>
    <p:sldId id="303" r:id="rId37"/>
    <p:sldId id="305" r:id="rId38"/>
    <p:sldId id="304" r:id="rId39"/>
    <p:sldId id="306" r:id="rId40"/>
    <p:sldId id="270" r:id="rId41"/>
    <p:sldId id="278" r:id="rId42"/>
    <p:sldId id="307" r:id="rId43"/>
    <p:sldId id="264" r:id="rId44"/>
    <p:sldId id="308" r:id="rId45"/>
    <p:sldId id="281" r:id="rId46"/>
  </p:sldIdLst>
  <p:sldSz cx="18288000" cy="10287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autoAdjust="0"/>
    <p:restoredTop sz="94622" autoAdjust="0"/>
  </p:normalViewPr>
  <p:slideViewPr>
    <p:cSldViewPr>
      <p:cViewPr varScale="1">
        <p:scale>
          <a:sx n="44" d="100"/>
          <a:sy n="44" d="100"/>
        </p:scale>
        <p:origin x="656" y="-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theme" Target="theme/theme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viewProps" Target="viewProps.xml"/><Relationship Id="rId8" Type="http://schemas.openxmlformats.org/officeDocument/2006/relationships/slide" Target="slides/slide6.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20" Type="http://schemas.openxmlformats.org/officeDocument/2006/relationships/slide" Target="slides/slide18.xml"/><Relationship Id="rId41" Type="http://schemas.openxmlformats.org/officeDocument/2006/relationships/slide" Target="slides/slide39.xml"/><Relationship Id="rId1" Type="http://schemas.openxmlformats.org/officeDocument/2006/relationships/slideMaster" Target="slideMasters/slideMaster1.xml"/><Relationship Id="rId6" Type="http://schemas.openxmlformats.org/officeDocument/2006/relationships/slide" Target="slides/slide4.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2/16/2025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2/16/2025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2/16/2025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286000" y="1683545"/>
            <a:ext cx="13716000" cy="3581400"/>
          </a:xfrm>
        </p:spPr>
        <p:txBody>
          <a:bodyPr anchor="b"/>
          <a:lstStyle>
            <a:lvl1pPr algn="ctr">
              <a:defRPr sz="9000"/>
            </a:lvl1pPr>
          </a:lstStyle>
          <a:p>
            <a:r>
              <a:rPr lang="en-US" smtClean="0"/>
              <a:t>Click to edit Master title style</a:t>
            </a:r>
            <a:endParaRPr lang="en-GB"/>
          </a:p>
        </p:txBody>
      </p:sp>
      <p:sp>
        <p:nvSpPr>
          <p:cNvPr id="3" name="Subtitle 2"/>
          <p:cNvSpPr>
            <a:spLocks noGrp="1"/>
          </p:cNvSpPr>
          <p:nvPr>
            <p:ph type="subTitle" idx="1"/>
          </p:nvPr>
        </p:nvSpPr>
        <p:spPr>
          <a:xfrm>
            <a:off x="2286000" y="5403057"/>
            <a:ext cx="13716000" cy="2483643"/>
          </a:xfrm>
        </p:spPr>
        <p:txBody>
          <a:bodyPr/>
          <a:lstStyle>
            <a:lvl1pPr marL="0" indent="0" algn="ctr">
              <a:buNone/>
              <a:defRPr sz="3600"/>
            </a:lvl1pPr>
            <a:lvl2pPr marL="685800" indent="0" algn="ctr">
              <a:buNone/>
              <a:defRPr sz="3000"/>
            </a:lvl2pPr>
            <a:lvl3pPr marL="1371600" indent="0" algn="ctr">
              <a:buNone/>
              <a:defRPr sz="2700"/>
            </a:lvl3pPr>
            <a:lvl4pPr marL="2057400" indent="0" algn="ctr">
              <a:buNone/>
              <a:defRPr sz="2400"/>
            </a:lvl4pPr>
            <a:lvl5pPr marL="2743200" indent="0" algn="ctr">
              <a:buNone/>
              <a:defRPr sz="2400"/>
            </a:lvl5pPr>
            <a:lvl6pPr marL="3429000" indent="0" algn="ctr">
              <a:buNone/>
              <a:defRPr sz="2400"/>
            </a:lvl6pPr>
            <a:lvl7pPr marL="4114800" indent="0" algn="ctr">
              <a:buNone/>
              <a:defRPr sz="2400"/>
            </a:lvl7pPr>
            <a:lvl8pPr marL="4800600" indent="0" algn="ctr">
              <a:buNone/>
              <a:defRPr sz="2400"/>
            </a:lvl8pPr>
            <a:lvl9pPr marL="5486400" indent="0" algn="ctr">
              <a:buNone/>
              <a:defRPr sz="2400"/>
            </a:lvl9pPr>
          </a:lstStyle>
          <a:p>
            <a:r>
              <a:rPr lang="en-US" smtClean="0"/>
              <a:t>Click to edit Master subtitle style</a:t>
            </a:r>
            <a:endParaRPr lang="en-GB"/>
          </a:p>
        </p:txBody>
      </p:sp>
      <p:sp>
        <p:nvSpPr>
          <p:cNvPr id="4" name="Date Placeholder 3"/>
          <p:cNvSpPr>
            <a:spLocks noGrp="1"/>
          </p:cNvSpPr>
          <p:nvPr>
            <p:ph type="dt" sz="half" idx="10"/>
          </p:nvPr>
        </p:nvSpPr>
        <p:spPr/>
        <p:txBody>
          <a:bodyPr/>
          <a:lstStyle>
            <a:lvl1pPr>
              <a:defRPr/>
            </a:lvl1pPr>
          </a:lstStyle>
          <a:p>
            <a:endParaRPr lang="en-US" altLang="en-US">
              <a:solidFill>
                <a:srgbClr val="000000"/>
              </a:solidFill>
            </a:endParaRPr>
          </a:p>
        </p:txBody>
      </p:sp>
      <p:sp>
        <p:nvSpPr>
          <p:cNvPr id="5" name="Footer Placeholder 4"/>
          <p:cNvSpPr>
            <a:spLocks noGrp="1"/>
          </p:cNvSpPr>
          <p:nvPr>
            <p:ph type="ftr" sz="quarter" idx="11"/>
          </p:nvPr>
        </p:nvSpPr>
        <p:spPr/>
        <p:txBody>
          <a:bodyPr/>
          <a:lstStyle>
            <a:lvl1pPr>
              <a:defRPr/>
            </a:lvl1pPr>
          </a:lstStyle>
          <a:p>
            <a:endParaRPr lang="en-US" altLang="en-US">
              <a:solidFill>
                <a:srgbClr val="000000"/>
              </a:solidFill>
            </a:endParaRPr>
          </a:p>
        </p:txBody>
      </p:sp>
      <p:sp>
        <p:nvSpPr>
          <p:cNvPr id="6" name="Slide Number Placeholder 5"/>
          <p:cNvSpPr>
            <a:spLocks noGrp="1"/>
          </p:cNvSpPr>
          <p:nvPr>
            <p:ph type="sldNum" sz="quarter" idx="12"/>
          </p:nvPr>
        </p:nvSpPr>
        <p:spPr/>
        <p:txBody>
          <a:bodyPr/>
          <a:lstStyle>
            <a:lvl1pPr>
              <a:defRPr/>
            </a:lvl1pPr>
          </a:lstStyle>
          <a:p>
            <a:fld id="{9918F58F-5E87-438C-ADE6-8EAECEEBD72A}"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03336493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lvl1pPr>
              <a:defRPr/>
            </a:lvl1pPr>
          </a:lstStyle>
          <a:p>
            <a:endParaRPr lang="en-US" altLang="en-US">
              <a:solidFill>
                <a:srgbClr val="000000"/>
              </a:solidFill>
            </a:endParaRPr>
          </a:p>
        </p:txBody>
      </p:sp>
      <p:sp>
        <p:nvSpPr>
          <p:cNvPr id="5" name="Footer Placeholder 4"/>
          <p:cNvSpPr>
            <a:spLocks noGrp="1"/>
          </p:cNvSpPr>
          <p:nvPr>
            <p:ph type="ftr" sz="quarter" idx="11"/>
          </p:nvPr>
        </p:nvSpPr>
        <p:spPr/>
        <p:txBody>
          <a:bodyPr/>
          <a:lstStyle>
            <a:lvl1pPr>
              <a:defRPr/>
            </a:lvl1pPr>
          </a:lstStyle>
          <a:p>
            <a:endParaRPr lang="en-US" altLang="en-US">
              <a:solidFill>
                <a:srgbClr val="000000"/>
              </a:solidFill>
            </a:endParaRPr>
          </a:p>
        </p:txBody>
      </p:sp>
      <p:sp>
        <p:nvSpPr>
          <p:cNvPr id="6" name="Slide Number Placeholder 5"/>
          <p:cNvSpPr>
            <a:spLocks noGrp="1"/>
          </p:cNvSpPr>
          <p:nvPr>
            <p:ph type="sldNum" sz="quarter" idx="12"/>
          </p:nvPr>
        </p:nvSpPr>
        <p:spPr/>
        <p:txBody>
          <a:bodyPr/>
          <a:lstStyle>
            <a:lvl1pPr>
              <a:defRPr/>
            </a:lvl1pPr>
          </a:lstStyle>
          <a:p>
            <a:fld id="{91CEC1D5-D995-432B-9362-48521068BFF4}"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80147044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247776" y="2564608"/>
            <a:ext cx="15773400" cy="4279106"/>
          </a:xfrm>
        </p:spPr>
        <p:txBody>
          <a:bodyPr anchor="b"/>
          <a:lstStyle>
            <a:lvl1pPr>
              <a:defRPr sz="9000"/>
            </a:lvl1pPr>
          </a:lstStyle>
          <a:p>
            <a:r>
              <a:rPr lang="en-US" smtClean="0"/>
              <a:t>Click to edit Master title style</a:t>
            </a:r>
            <a:endParaRPr lang="en-GB"/>
          </a:p>
        </p:txBody>
      </p:sp>
      <p:sp>
        <p:nvSpPr>
          <p:cNvPr id="3" name="Text Placeholder 2"/>
          <p:cNvSpPr>
            <a:spLocks noGrp="1"/>
          </p:cNvSpPr>
          <p:nvPr>
            <p:ph type="body" idx="1"/>
          </p:nvPr>
        </p:nvSpPr>
        <p:spPr>
          <a:xfrm>
            <a:off x="1247776" y="6884195"/>
            <a:ext cx="15773400" cy="2250281"/>
          </a:xfrm>
        </p:spPr>
        <p:txBody>
          <a:bodyPr/>
          <a:lstStyle>
            <a:lvl1pPr marL="0" indent="0">
              <a:buNone/>
              <a:defRPr sz="3600"/>
            </a:lvl1pPr>
            <a:lvl2pPr marL="685800" indent="0">
              <a:buNone/>
              <a:defRPr sz="3000"/>
            </a:lvl2pPr>
            <a:lvl3pPr marL="1371600" indent="0">
              <a:buNone/>
              <a:defRPr sz="2700"/>
            </a:lvl3pPr>
            <a:lvl4pPr marL="2057400" indent="0">
              <a:buNone/>
              <a:defRPr sz="2400"/>
            </a:lvl4pPr>
            <a:lvl5pPr marL="2743200" indent="0">
              <a:buNone/>
              <a:defRPr sz="2400"/>
            </a:lvl5pPr>
            <a:lvl6pPr marL="3429000" indent="0">
              <a:buNone/>
              <a:defRPr sz="2400"/>
            </a:lvl6pPr>
            <a:lvl7pPr marL="4114800" indent="0">
              <a:buNone/>
              <a:defRPr sz="2400"/>
            </a:lvl7pPr>
            <a:lvl8pPr marL="4800600" indent="0">
              <a:buNone/>
              <a:defRPr sz="2400"/>
            </a:lvl8pPr>
            <a:lvl9pPr marL="5486400" indent="0">
              <a:buNone/>
              <a:defRPr sz="24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endParaRPr lang="en-US" altLang="en-US">
              <a:solidFill>
                <a:srgbClr val="000000"/>
              </a:solidFill>
            </a:endParaRPr>
          </a:p>
        </p:txBody>
      </p:sp>
      <p:sp>
        <p:nvSpPr>
          <p:cNvPr id="5" name="Footer Placeholder 4"/>
          <p:cNvSpPr>
            <a:spLocks noGrp="1"/>
          </p:cNvSpPr>
          <p:nvPr>
            <p:ph type="ftr" sz="quarter" idx="11"/>
          </p:nvPr>
        </p:nvSpPr>
        <p:spPr/>
        <p:txBody>
          <a:bodyPr/>
          <a:lstStyle>
            <a:lvl1pPr>
              <a:defRPr/>
            </a:lvl1pPr>
          </a:lstStyle>
          <a:p>
            <a:endParaRPr lang="en-US" altLang="en-US">
              <a:solidFill>
                <a:srgbClr val="000000"/>
              </a:solidFill>
            </a:endParaRPr>
          </a:p>
        </p:txBody>
      </p:sp>
      <p:sp>
        <p:nvSpPr>
          <p:cNvPr id="6" name="Slide Number Placeholder 5"/>
          <p:cNvSpPr>
            <a:spLocks noGrp="1"/>
          </p:cNvSpPr>
          <p:nvPr>
            <p:ph type="sldNum" sz="quarter" idx="12"/>
          </p:nvPr>
        </p:nvSpPr>
        <p:spPr/>
        <p:txBody>
          <a:bodyPr/>
          <a:lstStyle>
            <a:lvl1pPr>
              <a:defRPr/>
            </a:lvl1pPr>
          </a:lstStyle>
          <a:p>
            <a:fld id="{78E08F5D-32A0-452E-A6E8-824E5022E10F}"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68451081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914400" y="2400301"/>
            <a:ext cx="8077200" cy="678894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9296400" y="2400301"/>
            <a:ext cx="8077200" cy="678894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Date Placeholder 4"/>
          <p:cNvSpPr>
            <a:spLocks noGrp="1"/>
          </p:cNvSpPr>
          <p:nvPr>
            <p:ph type="dt" sz="half" idx="10"/>
          </p:nvPr>
        </p:nvSpPr>
        <p:spPr/>
        <p:txBody>
          <a:bodyPr/>
          <a:lstStyle>
            <a:lvl1pPr>
              <a:defRPr/>
            </a:lvl1pPr>
          </a:lstStyle>
          <a:p>
            <a:endParaRPr lang="en-US" altLang="en-US">
              <a:solidFill>
                <a:srgbClr val="000000"/>
              </a:solidFill>
            </a:endParaRPr>
          </a:p>
        </p:txBody>
      </p:sp>
      <p:sp>
        <p:nvSpPr>
          <p:cNvPr id="6" name="Footer Placeholder 5"/>
          <p:cNvSpPr>
            <a:spLocks noGrp="1"/>
          </p:cNvSpPr>
          <p:nvPr>
            <p:ph type="ftr" sz="quarter" idx="11"/>
          </p:nvPr>
        </p:nvSpPr>
        <p:spPr/>
        <p:txBody>
          <a:bodyPr/>
          <a:lstStyle>
            <a:lvl1pPr>
              <a:defRPr/>
            </a:lvl1pPr>
          </a:lstStyle>
          <a:p>
            <a:endParaRPr lang="en-US" altLang="en-US">
              <a:solidFill>
                <a:srgbClr val="000000"/>
              </a:solidFill>
            </a:endParaRPr>
          </a:p>
        </p:txBody>
      </p:sp>
      <p:sp>
        <p:nvSpPr>
          <p:cNvPr id="7" name="Slide Number Placeholder 6"/>
          <p:cNvSpPr>
            <a:spLocks noGrp="1"/>
          </p:cNvSpPr>
          <p:nvPr>
            <p:ph type="sldNum" sz="quarter" idx="12"/>
          </p:nvPr>
        </p:nvSpPr>
        <p:spPr/>
        <p:txBody>
          <a:bodyPr/>
          <a:lstStyle>
            <a:lvl1pPr>
              <a:defRPr/>
            </a:lvl1pPr>
          </a:lstStyle>
          <a:p>
            <a:fld id="{5487D7F3-8CF5-4095-9F62-032CA6E79D03}"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23548554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260476" y="547688"/>
            <a:ext cx="15773400" cy="1988345"/>
          </a:xfrm>
        </p:spPr>
        <p:txBody>
          <a:bodyPr/>
          <a:lstStyle/>
          <a:p>
            <a:r>
              <a:rPr lang="en-US" smtClean="0"/>
              <a:t>Click to edit Master title style</a:t>
            </a:r>
            <a:endParaRPr lang="en-GB"/>
          </a:p>
        </p:txBody>
      </p:sp>
      <p:sp>
        <p:nvSpPr>
          <p:cNvPr id="3" name="Text Placeholder 2"/>
          <p:cNvSpPr>
            <a:spLocks noGrp="1"/>
          </p:cNvSpPr>
          <p:nvPr>
            <p:ph type="body" idx="1"/>
          </p:nvPr>
        </p:nvSpPr>
        <p:spPr>
          <a:xfrm>
            <a:off x="1260477" y="2521745"/>
            <a:ext cx="7737474" cy="1235868"/>
          </a:xfrm>
        </p:spPr>
        <p:txBody>
          <a:bodyPr anchor="b"/>
          <a:lstStyle>
            <a:lvl1pPr marL="0" indent="0">
              <a:buNone/>
              <a:defRPr sz="3600" b="1"/>
            </a:lvl1pPr>
            <a:lvl2pPr marL="685800" indent="0">
              <a:buNone/>
              <a:defRPr sz="3000" b="1"/>
            </a:lvl2pPr>
            <a:lvl3pPr marL="1371600" indent="0">
              <a:buNone/>
              <a:defRPr sz="2700" b="1"/>
            </a:lvl3pPr>
            <a:lvl4pPr marL="2057400" indent="0">
              <a:buNone/>
              <a:defRPr sz="2400" b="1"/>
            </a:lvl4pPr>
            <a:lvl5pPr marL="2743200" indent="0">
              <a:buNone/>
              <a:defRPr sz="2400" b="1"/>
            </a:lvl5pPr>
            <a:lvl6pPr marL="3429000" indent="0">
              <a:buNone/>
              <a:defRPr sz="2400" b="1"/>
            </a:lvl6pPr>
            <a:lvl7pPr marL="4114800" indent="0">
              <a:buNone/>
              <a:defRPr sz="2400" b="1"/>
            </a:lvl7pPr>
            <a:lvl8pPr marL="4800600" indent="0">
              <a:buNone/>
              <a:defRPr sz="2400" b="1"/>
            </a:lvl8pPr>
            <a:lvl9pPr marL="5486400" indent="0">
              <a:buNone/>
              <a:defRPr sz="2400" b="1"/>
            </a:lvl9pPr>
          </a:lstStyle>
          <a:p>
            <a:pPr lvl="0"/>
            <a:r>
              <a:rPr lang="en-US" smtClean="0"/>
              <a:t>Click to edit Master text styles</a:t>
            </a:r>
          </a:p>
        </p:txBody>
      </p:sp>
      <p:sp>
        <p:nvSpPr>
          <p:cNvPr id="4" name="Content Placeholder 3"/>
          <p:cNvSpPr>
            <a:spLocks noGrp="1"/>
          </p:cNvSpPr>
          <p:nvPr>
            <p:ph sz="half" idx="2"/>
          </p:nvPr>
        </p:nvSpPr>
        <p:spPr>
          <a:xfrm>
            <a:off x="1260477" y="3757613"/>
            <a:ext cx="7737474" cy="552688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9258300" y="2521745"/>
            <a:ext cx="7775576" cy="1235868"/>
          </a:xfrm>
        </p:spPr>
        <p:txBody>
          <a:bodyPr anchor="b"/>
          <a:lstStyle>
            <a:lvl1pPr marL="0" indent="0">
              <a:buNone/>
              <a:defRPr sz="3600" b="1"/>
            </a:lvl1pPr>
            <a:lvl2pPr marL="685800" indent="0">
              <a:buNone/>
              <a:defRPr sz="3000" b="1"/>
            </a:lvl2pPr>
            <a:lvl3pPr marL="1371600" indent="0">
              <a:buNone/>
              <a:defRPr sz="2700" b="1"/>
            </a:lvl3pPr>
            <a:lvl4pPr marL="2057400" indent="0">
              <a:buNone/>
              <a:defRPr sz="2400" b="1"/>
            </a:lvl4pPr>
            <a:lvl5pPr marL="2743200" indent="0">
              <a:buNone/>
              <a:defRPr sz="2400" b="1"/>
            </a:lvl5pPr>
            <a:lvl6pPr marL="3429000" indent="0">
              <a:buNone/>
              <a:defRPr sz="2400" b="1"/>
            </a:lvl6pPr>
            <a:lvl7pPr marL="4114800" indent="0">
              <a:buNone/>
              <a:defRPr sz="2400" b="1"/>
            </a:lvl7pPr>
            <a:lvl8pPr marL="4800600" indent="0">
              <a:buNone/>
              <a:defRPr sz="2400" b="1"/>
            </a:lvl8pPr>
            <a:lvl9pPr marL="5486400" indent="0">
              <a:buNone/>
              <a:defRPr sz="2400" b="1"/>
            </a:lvl9pPr>
          </a:lstStyle>
          <a:p>
            <a:pPr lvl="0"/>
            <a:r>
              <a:rPr lang="en-US" smtClean="0"/>
              <a:t>Click to edit Master text styles</a:t>
            </a:r>
          </a:p>
        </p:txBody>
      </p:sp>
      <p:sp>
        <p:nvSpPr>
          <p:cNvPr id="6" name="Content Placeholder 5"/>
          <p:cNvSpPr>
            <a:spLocks noGrp="1"/>
          </p:cNvSpPr>
          <p:nvPr>
            <p:ph sz="quarter" idx="4"/>
          </p:nvPr>
        </p:nvSpPr>
        <p:spPr>
          <a:xfrm>
            <a:off x="9258300" y="3757613"/>
            <a:ext cx="7775576" cy="552688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Date Placeholder 6"/>
          <p:cNvSpPr>
            <a:spLocks noGrp="1"/>
          </p:cNvSpPr>
          <p:nvPr>
            <p:ph type="dt" sz="half" idx="10"/>
          </p:nvPr>
        </p:nvSpPr>
        <p:spPr/>
        <p:txBody>
          <a:bodyPr/>
          <a:lstStyle>
            <a:lvl1pPr>
              <a:defRPr/>
            </a:lvl1pPr>
          </a:lstStyle>
          <a:p>
            <a:endParaRPr lang="en-US" altLang="en-US">
              <a:solidFill>
                <a:srgbClr val="000000"/>
              </a:solidFill>
            </a:endParaRPr>
          </a:p>
        </p:txBody>
      </p:sp>
      <p:sp>
        <p:nvSpPr>
          <p:cNvPr id="8" name="Footer Placeholder 7"/>
          <p:cNvSpPr>
            <a:spLocks noGrp="1"/>
          </p:cNvSpPr>
          <p:nvPr>
            <p:ph type="ftr" sz="quarter" idx="11"/>
          </p:nvPr>
        </p:nvSpPr>
        <p:spPr/>
        <p:txBody>
          <a:bodyPr/>
          <a:lstStyle>
            <a:lvl1pPr>
              <a:defRPr/>
            </a:lvl1pPr>
          </a:lstStyle>
          <a:p>
            <a:endParaRPr lang="en-US" altLang="en-US">
              <a:solidFill>
                <a:srgbClr val="000000"/>
              </a:solidFill>
            </a:endParaRPr>
          </a:p>
        </p:txBody>
      </p:sp>
      <p:sp>
        <p:nvSpPr>
          <p:cNvPr id="9" name="Slide Number Placeholder 8"/>
          <p:cNvSpPr>
            <a:spLocks noGrp="1"/>
          </p:cNvSpPr>
          <p:nvPr>
            <p:ph type="sldNum" sz="quarter" idx="12"/>
          </p:nvPr>
        </p:nvSpPr>
        <p:spPr/>
        <p:txBody>
          <a:bodyPr/>
          <a:lstStyle>
            <a:lvl1pPr>
              <a:defRPr/>
            </a:lvl1pPr>
          </a:lstStyle>
          <a:p>
            <a:fld id="{643F7868-5F1B-4B5C-8D17-43B3B469A884}"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62887603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Date Placeholder 2"/>
          <p:cNvSpPr>
            <a:spLocks noGrp="1"/>
          </p:cNvSpPr>
          <p:nvPr>
            <p:ph type="dt" sz="half" idx="10"/>
          </p:nvPr>
        </p:nvSpPr>
        <p:spPr/>
        <p:txBody>
          <a:bodyPr/>
          <a:lstStyle>
            <a:lvl1pPr>
              <a:defRPr/>
            </a:lvl1pPr>
          </a:lstStyle>
          <a:p>
            <a:endParaRPr lang="en-US" altLang="en-US">
              <a:solidFill>
                <a:srgbClr val="000000"/>
              </a:solidFill>
            </a:endParaRPr>
          </a:p>
        </p:txBody>
      </p:sp>
      <p:sp>
        <p:nvSpPr>
          <p:cNvPr id="4" name="Footer Placeholder 3"/>
          <p:cNvSpPr>
            <a:spLocks noGrp="1"/>
          </p:cNvSpPr>
          <p:nvPr>
            <p:ph type="ftr" sz="quarter" idx="11"/>
          </p:nvPr>
        </p:nvSpPr>
        <p:spPr/>
        <p:txBody>
          <a:bodyPr/>
          <a:lstStyle>
            <a:lvl1pPr>
              <a:defRPr/>
            </a:lvl1pPr>
          </a:lstStyle>
          <a:p>
            <a:endParaRPr lang="en-US" altLang="en-US">
              <a:solidFill>
                <a:srgbClr val="000000"/>
              </a:solidFill>
            </a:endParaRPr>
          </a:p>
        </p:txBody>
      </p:sp>
      <p:sp>
        <p:nvSpPr>
          <p:cNvPr id="5" name="Slide Number Placeholder 4"/>
          <p:cNvSpPr>
            <a:spLocks noGrp="1"/>
          </p:cNvSpPr>
          <p:nvPr>
            <p:ph type="sldNum" sz="quarter" idx="12"/>
          </p:nvPr>
        </p:nvSpPr>
        <p:spPr/>
        <p:txBody>
          <a:bodyPr/>
          <a:lstStyle>
            <a:lvl1pPr>
              <a:defRPr/>
            </a:lvl1pPr>
          </a:lstStyle>
          <a:p>
            <a:fld id="{EA4F24CF-0EEC-4201-9F1F-4278A0FF62C2}"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70115200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endParaRPr lang="en-US" altLang="en-US">
              <a:solidFill>
                <a:srgbClr val="000000"/>
              </a:solidFill>
            </a:endParaRPr>
          </a:p>
        </p:txBody>
      </p:sp>
      <p:sp>
        <p:nvSpPr>
          <p:cNvPr id="3" name="Footer Placeholder 2"/>
          <p:cNvSpPr>
            <a:spLocks noGrp="1"/>
          </p:cNvSpPr>
          <p:nvPr>
            <p:ph type="ftr" sz="quarter" idx="11"/>
          </p:nvPr>
        </p:nvSpPr>
        <p:spPr/>
        <p:txBody>
          <a:bodyPr/>
          <a:lstStyle>
            <a:lvl1pPr>
              <a:defRPr/>
            </a:lvl1pPr>
          </a:lstStyle>
          <a:p>
            <a:endParaRPr lang="en-US" altLang="en-US">
              <a:solidFill>
                <a:srgbClr val="000000"/>
              </a:solidFill>
            </a:endParaRPr>
          </a:p>
        </p:txBody>
      </p:sp>
      <p:sp>
        <p:nvSpPr>
          <p:cNvPr id="4" name="Slide Number Placeholder 3"/>
          <p:cNvSpPr>
            <a:spLocks noGrp="1"/>
          </p:cNvSpPr>
          <p:nvPr>
            <p:ph type="sldNum" sz="quarter" idx="12"/>
          </p:nvPr>
        </p:nvSpPr>
        <p:spPr/>
        <p:txBody>
          <a:bodyPr/>
          <a:lstStyle>
            <a:lvl1pPr>
              <a:defRPr/>
            </a:lvl1pPr>
          </a:lstStyle>
          <a:p>
            <a:fld id="{195A07F7-11CC-4C03-AC9C-8C8E99CD9FCF}"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810075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60477" y="685800"/>
            <a:ext cx="5899150" cy="2400300"/>
          </a:xfrm>
        </p:spPr>
        <p:txBody>
          <a:bodyPr anchor="b"/>
          <a:lstStyle>
            <a:lvl1pPr>
              <a:defRPr sz="4800"/>
            </a:lvl1pPr>
          </a:lstStyle>
          <a:p>
            <a:r>
              <a:rPr lang="en-US" smtClean="0"/>
              <a:t>Click to edit Master title style</a:t>
            </a:r>
            <a:endParaRPr lang="en-GB"/>
          </a:p>
        </p:txBody>
      </p:sp>
      <p:sp>
        <p:nvSpPr>
          <p:cNvPr id="3" name="Content Placeholder 2"/>
          <p:cNvSpPr>
            <a:spLocks noGrp="1"/>
          </p:cNvSpPr>
          <p:nvPr>
            <p:ph idx="1"/>
          </p:nvPr>
        </p:nvSpPr>
        <p:spPr>
          <a:xfrm>
            <a:off x="7775576" y="1481138"/>
            <a:ext cx="9258300" cy="7310438"/>
          </a:xfrm>
        </p:spPr>
        <p:txBody>
          <a:bodyPr/>
          <a:lstStyle>
            <a:lvl1pPr>
              <a:defRPr sz="4800"/>
            </a:lvl1pPr>
            <a:lvl2pPr>
              <a:defRPr sz="4200"/>
            </a:lvl2pPr>
            <a:lvl3pPr>
              <a:defRPr sz="3600"/>
            </a:lvl3pPr>
            <a:lvl4pPr>
              <a:defRPr sz="3000"/>
            </a:lvl4pPr>
            <a:lvl5pPr>
              <a:defRPr sz="3000"/>
            </a:lvl5pPr>
            <a:lvl6pPr>
              <a:defRPr sz="3000"/>
            </a:lvl6pPr>
            <a:lvl7pPr>
              <a:defRPr sz="3000"/>
            </a:lvl7pPr>
            <a:lvl8pPr>
              <a:defRPr sz="3000"/>
            </a:lvl8pPr>
            <a:lvl9pPr>
              <a:defRPr sz="3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1260477" y="3086100"/>
            <a:ext cx="5899150" cy="5717382"/>
          </a:xfrm>
        </p:spPr>
        <p:txBody>
          <a:bodyPr/>
          <a:lstStyle>
            <a:lvl1pPr marL="0" indent="0">
              <a:buNone/>
              <a:defRPr sz="2400"/>
            </a:lvl1pPr>
            <a:lvl2pPr marL="685800" indent="0">
              <a:buNone/>
              <a:defRPr sz="2100"/>
            </a:lvl2pPr>
            <a:lvl3pPr marL="1371600" indent="0">
              <a:buNone/>
              <a:defRPr sz="1800"/>
            </a:lvl3pPr>
            <a:lvl4pPr marL="2057400" indent="0">
              <a:buNone/>
              <a:defRPr sz="1500"/>
            </a:lvl4pPr>
            <a:lvl5pPr marL="2743200" indent="0">
              <a:buNone/>
              <a:defRPr sz="1500"/>
            </a:lvl5pPr>
            <a:lvl6pPr marL="3429000" indent="0">
              <a:buNone/>
              <a:defRPr sz="1500"/>
            </a:lvl6pPr>
            <a:lvl7pPr marL="4114800" indent="0">
              <a:buNone/>
              <a:defRPr sz="1500"/>
            </a:lvl7pPr>
            <a:lvl8pPr marL="4800600" indent="0">
              <a:buNone/>
              <a:defRPr sz="1500"/>
            </a:lvl8pPr>
            <a:lvl9pPr marL="5486400" indent="0">
              <a:buNone/>
              <a:defRPr sz="15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ltLang="en-US">
              <a:solidFill>
                <a:srgbClr val="000000"/>
              </a:solidFill>
            </a:endParaRPr>
          </a:p>
        </p:txBody>
      </p:sp>
      <p:sp>
        <p:nvSpPr>
          <p:cNvPr id="6" name="Footer Placeholder 5"/>
          <p:cNvSpPr>
            <a:spLocks noGrp="1"/>
          </p:cNvSpPr>
          <p:nvPr>
            <p:ph type="ftr" sz="quarter" idx="11"/>
          </p:nvPr>
        </p:nvSpPr>
        <p:spPr/>
        <p:txBody>
          <a:bodyPr/>
          <a:lstStyle>
            <a:lvl1pPr>
              <a:defRPr/>
            </a:lvl1pPr>
          </a:lstStyle>
          <a:p>
            <a:endParaRPr lang="en-US" altLang="en-US">
              <a:solidFill>
                <a:srgbClr val="000000"/>
              </a:solidFill>
            </a:endParaRPr>
          </a:p>
        </p:txBody>
      </p:sp>
      <p:sp>
        <p:nvSpPr>
          <p:cNvPr id="7" name="Slide Number Placeholder 6"/>
          <p:cNvSpPr>
            <a:spLocks noGrp="1"/>
          </p:cNvSpPr>
          <p:nvPr>
            <p:ph type="sldNum" sz="quarter" idx="12"/>
          </p:nvPr>
        </p:nvSpPr>
        <p:spPr/>
        <p:txBody>
          <a:bodyPr/>
          <a:lstStyle>
            <a:lvl1pPr>
              <a:defRPr/>
            </a:lvl1pPr>
          </a:lstStyle>
          <a:p>
            <a:fld id="{4B5240FB-C8B3-4401-8CC2-2F782BAB96D4}"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45701852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2/16/2025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60477" y="685800"/>
            <a:ext cx="5899150" cy="2400300"/>
          </a:xfrm>
        </p:spPr>
        <p:txBody>
          <a:bodyPr anchor="b"/>
          <a:lstStyle>
            <a:lvl1pPr>
              <a:defRPr sz="4800"/>
            </a:lvl1pPr>
          </a:lstStyle>
          <a:p>
            <a:r>
              <a:rPr lang="en-US" smtClean="0"/>
              <a:t>Click to edit Master title style</a:t>
            </a:r>
            <a:endParaRPr lang="en-GB"/>
          </a:p>
        </p:txBody>
      </p:sp>
      <p:sp>
        <p:nvSpPr>
          <p:cNvPr id="3" name="Picture Placeholder 2"/>
          <p:cNvSpPr>
            <a:spLocks noGrp="1"/>
          </p:cNvSpPr>
          <p:nvPr>
            <p:ph type="pic" idx="1"/>
          </p:nvPr>
        </p:nvSpPr>
        <p:spPr>
          <a:xfrm>
            <a:off x="7775576" y="1481138"/>
            <a:ext cx="9258300" cy="7310438"/>
          </a:xfrm>
        </p:spPr>
        <p:txBody>
          <a:bodyPr/>
          <a:lstStyle>
            <a:lvl1pPr marL="0" indent="0">
              <a:buNone/>
              <a:defRPr sz="4800"/>
            </a:lvl1pPr>
            <a:lvl2pPr marL="685800" indent="0">
              <a:buNone/>
              <a:defRPr sz="4200"/>
            </a:lvl2pPr>
            <a:lvl3pPr marL="1371600" indent="0">
              <a:buNone/>
              <a:defRPr sz="3600"/>
            </a:lvl3pPr>
            <a:lvl4pPr marL="2057400" indent="0">
              <a:buNone/>
              <a:defRPr sz="3000"/>
            </a:lvl4pPr>
            <a:lvl5pPr marL="2743200" indent="0">
              <a:buNone/>
              <a:defRPr sz="3000"/>
            </a:lvl5pPr>
            <a:lvl6pPr marL="3429000" indent="0">
              <a:buNone/>
              <a:defRPr sz="3000"/>
            </a:lvl6pPr>
            <a:lvl7pPr marL="4114800" indent="0">
              <a:buNone/>
              <a:defRPr sz="3000"/>
            </a:lvl7pPr>
            <a:lvl8pPr marL="4800600" indent="0">
              <a:buNone/>
              <a:defRPr sz="3000"/>
            </a:lvl8pPr>
            <a:lvl9pPr marL="5486400" indent="0">
              <a:buNone/>
              <a:defRPr sz="3000"/>
            </a:lvl9pPr>
          </a:lstStyle>
          <a:p>
            <a:endParaRPr lang="en-GB"/>
          </a:p>
        </p:txBody>
      </p:sp>
      <p:sp>
        <p:nvSpPr>
          <p:cNvPr id="4" name="Text Placeholder 3"/>
          <p:cNvSpPr>
            <a:spLocks noGrp="1"/>
          </p:cNvSpPr>
          <p:nvPr>
            <p:ph type="body" sz="half" idx="2"/>
          </p:nvPr>
        </p:nvSpPr>
        <p:spPr>
          <a:xfrm>
            <a:off x="1260477" y="3086100"/>
            <a:ext cx="5899150" cy="5717382"/>
          </a:xfrm>
        </p:spPr>
        <p:txBody>
          <a:bodyPr/>
          <a:lstStyle>
            <a:lvl1pPr marL="0" indent="0">
              <a:buNone/>
              <a:defRPr sz="2400"/>
            </a:lvl1pPr>
            <a:lvl2pPr marL="685800" indent="0">
              <a:buNone/>
              <a:defRPr sz="2100"/>
            </a:lvl2pPr>
            <a:lvl3pPr marL="1371600" indent="0">
              <a:buNone/>
              <a:defRPr sz="1800"/>
            </a:lvl3pPr>
            <a:lvl4pPr marL="2057400" indent="0">
              <a:buNone/>
              <a:defRPr sz="1500"/>
            </a:lvl4pPr>
            <a:lvl5pPr marL="2743200" indent="0">
              <a:buNone/>
              <a:defRPr sz="1500"/>
            </a:lvl5pPr>
            <a:lvl6pPr marL="3429000" indent="0">
              <a:buNone/>
              <a:defRPr sz="1500"/>
            </a:lvl6pPr>
            <a:lvl7pPr marL="4114800" indent="0">
              <a:buNone/>
              <a:defRPr sz="1500"/>
            </a:lvl7pPr>
            <a:lvl8pPr marL="4800600" indent="0">
              <a:buNone/>
              <a:defRPr sz="1500"/>
            </a:lvl8pPr>
            <a:lvl9pPr marL="5486400" indent="0">
              <a:buNone/>
              <a:defRPr sz="15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ltLang="en-US">
              <a:solidFill>
                <a:srgbClr val="000000"/>
              </a:solidFill>
            </a:endParaRPr>
          </a:p>
        </p:txBody>
      </p:sp>
      <p:sp>
        <p:nvSpPr>
          <p:cNvPr id="6" name="Footer Placeholder 5"/>
          <p:cNvSpPr>
            <a:spLocks noGrp="1"/>
          </p:cNvSpPr>
          <p:nvPr>
            <p:ph type="ftr" sz="quarter" idx="11"/>
          </p:nvPr>
        </p:nvSpPr>
        <p:spPr/>
        <p:txBody>
          <a:bodyPr/>
          <a:lstStyle>
            <a:lvl1pPr>
              <a:defRPr/>
            </a:lvl1pPr>
          </a:lstStyle>
          <a:p>
            <a:endParaRPr lang="en-US" altLang="en-US">
              <a:solidFill>
                <a:srgbClr val="000000"/>
              </a:solidFill>
            </a:endParaRPr>
          </a:p>
        </p:txBody>
      </p:sp>
      <p:sp>
        <p:nvSpPr>
          <p:cNvPr id="7" name="Slide Number Placeholder 6"/>
          <p:cNvSpPr>
            <a:spLocks noGrp="1"/>
          </p:cNvSpPr>
          <p:nvPr>
            <p:ph type="sldNum" sz="quarter" idx="12"/>
          </p:nvPr>
        </p:nvSpPr>
        <p:spPr/>
        <p:txBody>
          <a:bodyPr/>
          <a:lstStyle>
            <a:lvl1pPr>
              <a:defRPr/>
            </a:lvl1pPr>
          </a:lstStyle>
          <a:p>
            <a:fld id="{D72354F2-4643-4C79-8FC6-FFB28A0236B6}"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402785615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lvl1pPr>
              <a:defRPr/>
            </a:lvl1pPr>
          </a:lstStyle>
          <a:p>
            <a:endParaRPr lang="en-US" altLang="en-US">
              <a:solidFill>
                <a:srgbClr val="000000"/>
              </a:solidFill>
            </a:endParaRPr>
          </a:p>
        </p:txBody>
      </p:sp>
      <p:sp>
        <p:nvSpPr>
          <p:cNvPr id="5" name="Footer Placeholder 4"/>
          <p:cNvSpPr>
            <a:spLocks noGrp="1"/>
          </p:cNvSpPr>
          <p:nvPr>
            <p:ph type="ftr" sz="quarter" idx="11"/>
          </p:nvPr>
        </p:nvSpPr>
        <p:spPr/>
        <p:txBody>
          <a:bodyPr/>
          <a:lstStyle>
            <a:lvl1pPr>
              <a:defRPr/>
            </a:lvl1pPr>
          </a:lstStyle>
          <a:p>
            <a:endParaRPr lang="en-US" altLang="en-US">
              <a:solidFill>
                <a:srgbClr val="000000"/>
              </a:solidFill>
            </a:endParaRPr>
          </a:p>
        </p:txBody>
      </p:sp>
      <p:sp>
        <p:nvSpPr>
          <p:cNvPr id="6" name="Slide Number Placeholder 5"/>
          <p:cNvSpPr>
            <a:spLocks noGrp="1"/>
          </p:cNvSpPr>
          <p:nvPr>
            <p:ph type="sldNum" sz="quarter" idx="12"/>
          </p:nvPr>
        </p:nvSpPr>
        <p:spPr/>
        <p:txBody>
          <a:bodyPr/>
          <a:lstStyle>
            <a:lvl1pPr>
              <a:defRPr/>
            </a:lvl1pPr>
          </a:lstStyle>
          <a:p>
            <a:fld id="{E664F89A-80B5-4A0F-A118-B0A5DCF3EFD2}"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94046851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3258800" y="411958"/>
            <a:ext cx="4114800" cy="8777288"/>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914400" y="411958"/>
            <a:ext cx="12039600" cy="877728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lvl1pPr>
              <a:defRPr/>
            </a:lvl1pPr>
          </a:lstStyle>
          <a:p>
            <a:endParaRPr lang="en-US" altLang="en-US">
              <a:solidFill>
                <a:srgbClr val="000000"/>
              </a:solidFill>
            </a:endParaRPr>
          </a:p>
        </p:txBody>
      </p:sp>
      <p:sp>
        <p:nvSpPr>
          <p:cNvPr id="5" name="Footer Placeholder 4"/>
          <p:cNvSpPr>
            <a:spLocks noGrp="1"/>
          </p:cNvSpPr>
          <p:nvPr>
            <p:ph type="ftr" sz="quarter" idx="11"/>
          </p:nvPr>
        </p:nvSpPr>
        <p:spPr/>
        <p:txBody>
          <a:bodyPr/>
          <a:lstStyle>
            <a:lvl1pPr>
              <a:defRPr/>
            </a:lvl1pPr>
          </a:lstStyle>
          <a:p>
            <a:endParaRPr lang="en-US" altLang="en-US">
              <a:solidFill>
                <a:srgbClr val="000000"/>
              </a:solidFill>
            </a:endParaRPr>
          </a:p>
        </p:txBody>
      </p:sp>
      <p:sp>
        <p:nvSpPr>
          <p:cNvPr id="6" name="Slide Number Placeholder 5"/>
          <p:cNvSpPr>
            <a:spLocks noGrp="1"/>
          </p:cNvSpPr>
          <p:nvPr>
            <p:ph type="sldNum" sz="quarter" idx="12"/>
          </p:nvPr>
        </p:nvSpPr>
        <p:spPr/>
        <p:txBody>
          <a:bodyPr/>
          <a:lstStyle>
            <a:lvl1pPr>
              <a:defRPr/>
            </a:lvl1pPr>
          </a:lstStyle>
          <a:p>
            <a:fld id="{BA9E89CF-1140-4968-83DD-C5D8BE4143E2}"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70898271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objOnly" preserve="1">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914400" y="411958"/>
            <a:ext cx="16459200" cy="87772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3" name="Date Placeholder 2"/>
          <p:cNvSpPr>
            <a:spLocks noGrp="1"/>
          </p:cNvSpPr>
          <p:nvPr>
            <p:ph type="dt" sz="half" idx="10"/>
          </p:nvPr>
        </p:nvSpPr>
        <p:spPr>
          <a:xfrm>
            <a:off x="914400" y="9367838"/>
            <a:ext cx="4267200" cy="714375"/>
          </a:xfrm>
        </p:spPr>
        <p:txBody>
          <a:bodyPr/>
          <a:lstStyle>
            <a:lvl1pPr>
              <a:defRPr/>
            </a:lvl1pPr>
          </a:lstStyle>
          <a:p>
            <a:endParaRPr lang="en-US" altLang="en-US">
              <a:solidFill>
                <a:srgbClr val="000000"/>
              </a:solidFill>
            </a:endParaRPr>
          </a:p>
        </p:txBody>
      </p:sp>
      <p:sp>
        <p:nvSpPr>
          <p:cNvPr id="4" name="Footer Placeholder 3"/>
          <p:cNvSpPr>
            <a:spLocks noGrp="1"/>
          </p:cNvSpPr>
          <p:nvPr>
            <p:ph type="ftr" sz="quarter" idx="11"/>
          </p:nvPr>
        </p:nvSpPr>
        <p:spPr>
          <a:xfrm>
            <a:off x="6248400" y="9367838"/>
            <a:ext cx="5791200" cy="714375"/>
          </a:xfrm>
        </p:spPr>
        <p:txBody>
          <a:bodyPr/>
          <a:lstStyle>
            <a:lvl1pPr>
              <a:defRPr/>
            </a:lvl1pPr>
          </a:lstStyle>
          <a:p>
            <a:endParaRPr lang="en-US" altLang="en-US">
              <a:solidFill>
                <a:srgbClr val="000000"/>
              </a:solidFill>
            </a:endParaRPr>
          </a:p>
        </p:txBody>
      </p:sp>
      <p:sp>
        <p:nvSpPr>
          <p:cNvPr id="5" name="Slide Number Placeholder 4"/>
          <p:cNvSpPr>
            <a:spLocks noGrp="1"/>
          </p:cNvSpPr>
          <p:nvPr>
            <p:ph type="sldNum" sz="quarter" idx="12"/>
          </p:nvPr>
        </p:nvSpPr>
        <p:spPr>
          <a:xfrm>
            <a:off x="13106400" y="9367838"/>
            <a:ext cx="4267200" cy="714375"/>
          </a:xfrm>
        </p:spPr>
        <p:txBody>
          <a:bodyPr/>
          <a:lstStyle>
            <a:lvl1pPr>
              <a:defRPr/>
            </a:lvl1pPr>
          </a:lstStyle>
          <a:p>
            <a:fld id="{8E5D739E-6257-4AE4-BCBB-E74AB0F1E253}"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51115047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2/16/2025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pPr/>
              <a:t>2/16/2025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pPr/>
              <a:t>2/16/2025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pPr/>
              <a:t>2/16/2025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2/16/2025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2/16/2025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2/16/2025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theme" Target="../theme/theme2.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2/16/2025</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914400" y="411957"/>
            <a:ext cx="16459200" cy="1714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p>
        </p:txBody>
      </p:sp>
      <p:sp>
        <p:nvSpPr>
          <p:cNvPr id="1027" name="Rectangle 3"/>
          <p:cNvSpPr>
            <a:spLocks noGrp="1" noChangeArrowheads="1"/>
          </p:cNvSpPr>
          <p:nvPr>
            <p:ph type="body" idx="1"/>
          </p:nvPr>
        </p:nvSpPr>
        <p:spPr bwMode="auto">
          <a:xfrm>
            <a:off x="914400" y="2400301"/>
            <a:ext cx="16459200" cy="67889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1028" name="Rectangle 4"/>
          <p:cNvSpPr>
            <a:spLocks noGrp="1" noChangeArrowheads="1"/>
          </p:cNvSpPr>
          <p:nvPr>
            <p:ph type="dt" sz="half" idx="2"/>
          </p:nvPr>
        </p:nvSpPr>
        <p:spPr bwMode="auto">
          <a:xfrm>
            <a:off x="914400" y="9367838"/>
            <a:ext cx="4267200" cy="714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2100"/>
            </a:lvl1pPr>
          </a:lstStyle>
          <a:p>
            <a:pPr fontAlgn="base">
              <a:spcBef>
                <a:spcPct val="0"/>
              </a:spcBef>
              <a:spcAft>
                <a:spcPct val="0"/>
              </a:spcAft>
            </a:pPr>
            <a:endParaRPr lang="en-US" altLang="en-US" smtClean="0">
              <a:solidFill>
                <a:srgbClr val="000000"/>
              </a:solidFill>
            </a:endParaRPr>
          </a:p>
        </p:txBody>
      </p:sp>
      <p:sp>
        <p:nvSpPr>
          <p:cNvPr id="1029" name="Rectangle 5"/>
          <p:cNvSpPr>
            <a:spLocks noGrp="1" noChangeArrowheads="1"/>
          </p:cNvSpPr>
          <p:nvPr>
            <p:ph type="ftr" sz="quarter" idx="3"/>
          </p:nvPr>
        </p:nvSpPr>
        <p:spPr bwMode="auto">
          <a:xfrm>
            <a:off x="6248400" y="9367838"/>
            <a:ext cx="5791200" cy="714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2100"/>
            </a:lvl1pPr>
          </a:lstStyle>
          <a:p>
            <a:pPr fontAlgn="base">
              <a:spcBef>
                <a:spcPct val="0"/>
              </a:spcBef>
              <a:spcAft>
                <a:spcPct val="0"/>
              </a:spcAft>
            </a:pPr>
            <a:endParaRPr lang="en-US" altLang="en-US" smtClean="0">
              <a:solidFill>
                <a:srgbClr val="000000"/>
              </a:solidFill>
            </a:endParaRPr>
          </a:p>
        </p:txBody>
      </p:sp>
      <p:sp>
        <p:nvSpPr>
          <p:cNvPr id="1030" name="Rectangle 6"/>
          <p:cNvSpPr>
            <a:spLocks noGrp="1" noChangeArrowheads="1"/>
          </p:cNvSpPr>
          <p:nvPr>
            <p:ph type="sldNum" sz="quarter" idx="4"/>
          </p:nvPr>
        </p:nvSpPr>
        <p:spPr bwMode="auto">
          <a:xfrm>
            <a:off x="13106400" y="9367838"/>
            <a:ext cx="4267200" cy="714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2100"/>
            </a:lvl1pPr>
          </a:lstStyle>
          <a:p>
            <a:pPr fontAlgn="base">
              <a:spcBef>
                <a:spcPct val="0"/>
              </a:spcBef>
              <a:spcAft>
                <a:spcPct val="0"/>
              </a:spcAft>
            </a:pPr>
            <a:fld id="{B3A92285-E293-4DA8-B634-3EFE90AB6D62}" type="slidenum">
              <a:rPr lang="en-US" altLang="en-US" smtClean="0">
                <a:solidFill>
                  <a:srgbClr val="000000"/>
                </a:solidFill>
              </a:rPr>
              <a:pPr fontAlgn="base">
                <a:spcBef>
                  <a:spcPct val="0"/>
                </a:spcBef>
                <a:spcAft>
                  <a:spcPct val="0"/>
                </a:spcAft>
              </a:pPr>
              <a:t>‹#›</a:t>
            </a:fld>
            <a:endParaRPr lang="en-US" altLang="en-US" smtClean="0">
              <a:solidFill>
                <a:srgbClr val="000000"/>
              </a:solidFill>
            </a:endParaRPr>
          </a:p>
        </p:txBody>
      </p:sp>
    </p:spTree>
    <p:extLst>
      <p:ext uri="{BB962C8B-B14F-4D97-AF65-F5344CB8AC3E}">
        <p14:creationId xmlns:p14="http://schemas.microsoft.com/office/powerpoint/2010/main" val="1485402238"/>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txStyles>
    <p:titleStyle>
      <a:lvl1pPr algn="ctr" rtl="0" fontAlgn="base">
        <a:spcBef>
          <a:spcPct val="0"/>
        </a:spcBef>
        <a:spcAft>
          <a:spcPct val="0"/>
        </a:spcAft>
        <a:defRPr sz="6600" kern="1200">
          <a:solidFill>
            <a:schemeClr val="tx2"/>
          </a:solidFill>
          <a:latin typeface="+mj-lt"/>
          <a:ea typeface="+mj-ea"/>
          <a:cs typeface="+mj-cs"/>
        </a:defRPr>
      </a:lvl1pPr>
      <a:lvl2pPr algn="ctr" rtl="0" fontAlgn="base">
        <a:spcBef>
          <a:spcPct val="0"/>
        </a:spcBef>
        <a:spcAft>
          <a:spcPct val="0"/>
        </a:spcAft>
        <a:defRPr sz="6600">
          <a:solidFill>
            <a:schemeClr val="tx2"/>
          </a:solidFill>
          <a:latin typeface="Arial" panose="020B0604020202020204" pitchFamily="34" charset="0"/>
          <a:cs typeface="Arial" panose="020B0604020202020204" pitchFamily="34" charset="0"/>
        </a:defRPr>
      </a:lvl2pPr>
      <a:lvl3pPr algn="ctr" rtl="0" fontAlgn="base">
        <a:spcBef>
          <a:spcPct val="0"/>
        </a:spcBef>
        <a:spcAft>
          <a:spcPct val="0"/>
        </a:spcAft>
        <a:defRPr sz="6600">
          <a:solidFill>
            <a:schemeClr val="tx2"/>
          </a:solidFill>
          <a:latin typeface="Arial" panose="020B0604020202020204" pitchFamily="34" charset="0"/>
          <a:cs typeface="Arial" panose="020B0604020202020204" pitchFamily="34" charset="0"/>
        </a:defRPr>
      </a:lvl3pPr>
      <a:lvl4pPr algn="ctr" rtl="0" fontAlgn="base">
        <a:spcBef>
          <a:spcPct val="0"/>
        </a:spcBef>
        <a:spcAft>
          <a:spcPct val="0"/>
        </a:spcAft>
        <a:defRPr sz="6600">
          <a:solidFill>
            <a:schemeClr val="tx2"/>
          </a:solidFill>
          <a:latin typeface="Arial" panose="020B0604020202020204" pitchFamily="34" charset="0"/>
          <a:cs typeface="Arial" panose="020B0604020202020204" pitchFamily="34" charset="0"/>
        </a:defRPr>
      </a:lvl4pPr>
      <a:lvl5pPr algn="ctr" rtl="0" fontAlgn="base">
        <a:spcBef>
          <a:spcPct val="0"/>
        </a:spcBef>
        <a:spcAft>
          <a:spcPct val="0"/>
        </a:spcAft>
        <a:defRPr sz="6600">
          <a:solidFill>
            <a:schemeClr val="tx2"/>
          </a:solidFill>
          <a:latin typeface="Arial" panose="020B0604020202020204" pitchFamily="34" charset="0"/>
          <a:cs typeface="Arial" panose="020B0604020202020204" pitchFamily="34" charset="0"/>
        </a:defRPr>
      </a:lvl5pPr>
      <a:lvl6pPr marL="685800" algn="ctr" rtl="0" fontAlgn="base">
        <a:spcBef>
          <a:spcPct val="0"/>
        </a:spcBef>
        <a:spcAft>
          <a:spcPct val="0"/>
        </a:spcAft>
        <a:defRPr sz="6600">
          <a:solidFill>
            <a:schemeClr val="tx2"/>
          </a:solidFill>
          <a:latin typeface="Arial" panose="020B0604020202020204" pitchFamily="34" charset="0"/>
          <a:cs typeface="Arial" panose="020B0604020202020204" pitchFamily="34" charset="0"/>
        </a:defRPr>
      </a:lvl6pPr>
      <a:lvl7pPr marL="1371600" algn="ctr" rtl="0" fontAlgn="base">
        <a:spcBef>
          <a:spcPct val="0"/>
        </a:spcBef>
        <a:spcAft>
          <a:spcPct val="0"/>
        </a:spcAft>
        <a:defRPr sz="6600">
          <a:solidFill>
            <a:schemeClr val="tx2"/>
          </a:solidFill>
          <a:latin typeface="Arial" panose="020B0604020202020204" pitchFamily="34" charset="0"/>
          <a:cs typeface="Arial" panose="020B0604020202020204" pitchFamily="34" charset="0"/>
        </a:defRPr>
      </a:lvl7pPr>
      <a:lvl8pPr marL="2057400" algn="ctr" rtl="0" fontAlgn="base">
        <a:spcBef>
          <a:spcPct val="0"/>
        </a:spcBef>
        <a:spcAft>
          <a:spcPct val="0"/>
        </a:spcAft>
        <a:defRPr sz="6600">
          <a:solidFill>
            <a:schemeClr val="tx2"/>
          </a:solidFill>
          <a:latin typeface="Arial" panose="020B0604020202020204" pitchFamily="34" charset="0"/>
          <a:cs typeface="Arial" panose="020B0604020202020204" pitchFamily="34" charset="0"/>
        </a:defRPr>
      </a:lvl8pPr>
      <a:lvl9pPr marL="2743200" algn="ctr" rtl="0" fontAlgn="base">
        <a:spcBef>
          <a:spcPct val="0"/>
        </a:spcBef>
        <a:spcAft>
          <a:spcPct val="0"/>
        </a:spcAft>
        <a:defRPr sz="6600">
          <a:solidFill>
            <a:schemeClr val="tx2"/>
          </a:solidFill>
          <a:latin typeface="Arial" panose="020B0604020202020204" pitchFamily="34" charset="0"/>
          <a:cs typeface="Arial" panose="020B0604020202020204" pitchFamily="34" charset="0"/>
        </a:defRPr>
      </a:lvl9pPr>
    </p:titleStyle>
    <p:bodyStyle>
      <a:lvl1pPr marL="514350" indent="-514350" algn="l" rtl="0" fontAlgn="base">
        <a:spcBef>
          <a:spcPct val="20000"/>
        </a:spcBef>
        <a:spcAft>
          <a:spcPct val="0"/>
        </a:spcAft>
        <a:buChar char="•"/>
        <a:defRPr sz="4800" kern="1200">
          <a:solidFill>
            <a:schemeClr val="tx1"/>
          </a:solidFill>
          <a:latin typeface="+mn-lt"/>
          <a:ea typeface="+mn-ea"/>
          <a:cs typeface="+mn-cs"/>
        </a:defRPr>
      </a:lvl1pPr>
      <a:lvl2pPr marL="1114425" indent="-428625" algn="l" rtl="0" fontAlgn="base">
        <a:spcBef>
          <a:spcPct val="20000"/>
        </a:spcBef>
        <a:spcAft>
          <a:spcPct val="0"/>
        </a:spcAft>
        <a:buChar char="–"/>
        <a:defRPr sz="4200" kern="1200">
          <a:solidFill>
            <a:schemeClr val="tx1"/>
          </a:solidFill>
          <a:latin typeface="+mn-lt"/>
          <a:ea typeface="+mn-ea"/>
          <a:cs typeface="+mn-cs"/>
        </a:defRPr>
      </a:lvl2pPr>
      <a:lvl3pPr marL="1714500" indent="-342900" algn="l" rtl="0" fontAlgn="base">
        <a:spcBef>
          <a:spcPct val="20000"/>
        </a:spcBef>
        <a:spcAft>
          <a:spcPct val="0"/>
        </a:spcAft>
        <a:buChar char="•"/>
        <a:defRPr sz="3600" kern="1200">
          <a:solidFill>
            <a:schemeClr val="tx1"/>
          </a:solidFill>
          <a:latin typeface="+mn-lt"/>
          <a:ea typeface="+mn-ea"/>
          <a:cs typeface="+mn-cs"/>
        </a:defRPr>
      </a:lvl3pPr>
      <a:lvl4pPr marL="2400300" indent="-342900" algn="l" rtl="0" fontAlgn="base">
        <a:spcBef>
          <a:spcPct val="20000"/>
        </a:spcBef>
        <a:spcAft>
          <a:spcPct val="0"/>
        </a:spcAft>
        <a:buChar char="–"/>
        <a:defRPr sz="3000" kern="1200">
          <a:solidFill>
            <a:schemeClr val="tx1"/>
          </a:solidFill>
          <a:latin typeface="+mn-lt"/>
          <a:ea typeface="+mn-ea"/>
          <a:cs typeface="+mn-cs"/>
        </a:defRPr>
      </a:lvl4pPr>
      <a:lvl5pPr marL="3086100" indent="-342900" algn="l" rtl="0" fontAlgn="base">
        <a:spcBef>
          <a:spcPct val="20000"/>
        </a:spcBef>
        <a:spcAft>
          <a:spcPct val="0"/>
        </a:spcAft>
        <a:buChar char="»"/>
        <a:defRPr sz="30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371600" rtl="0" eaLnBrk="1" latinLnBrk="0" hangingPunct="1">
        <a:defRPr sz="2700" kern="1200">
          <a:solidFill>
            <a:schemeClr val="tx1"/>
          </a:solidFill>
          <a:latin typeface="+mn-lt"/>
          <a:ea typeface="+mn-ea"/>
          <a:cs typeface="+mn-cs"/>
        </a:defRPr>
      </a:lvl1pPr>
      <a:lvl2pPr marL="685800" algn="l" defTabSz="1371600" rtl="0" eaLnBrk="1" latinLnBrk="0" hangingPunct="1">
        <a:defRPr sz="2700" kern="1200">
          <a:solidFill>
            <a:schemeClr val="tx1"/>
          </a:solidFill>
          <a:latin typeface="+mn-lt"/>
          <a:ea typeface="+mn-ea"/>
          <a:cs typeface="+mn-cs"/>
        </a:defRPr>
      </a:lvl2pPr>
      <a:lvl3pPr marL="1371600" algn="l" defTabSz="1371600" rtl="0" eaLnBrk="1" latinLnBrk="0" hangingPunct="1">
        <a:defRPr sz="2700" kern="1200">
          <a:solidFill>
            <a:schemeClr val="tx1"/>
          </a:solidFill>
          <a:latin typeface="+mn-lt"/>
          <a:ea typeface="+mn-ea"/>
          <a:cs typeface="+mn-cs"/>
        </a:defRPr>
      </a:lvl3pPr>
      <a:lvl4pPr marL="2057400" algn="l" defTabSz="1371600" rtl="0" eaLnBrk="1" latinLnBrk="0" hangingPunct="1">
        <a:defRPr sz="2700" kern="1200">
          <a:solidFill>
            <a:schemeClr val="tx1"/>
          </a:solidFill>
          <a:latin typeface="+mn-lt"/>
          <a:ea typeface="+mn-ea"/>
          <a:cs typeface="+mn-cs"/>
        </a:defRPr>
      </a:lvl4pPr>
      <a:lvl5pPr marL="2743200" algn="l" defTabSz="1371600" rtl="0" eaLnBrk="1" latinLnBrk="0" hangingPunct="1">
        <a:defRPr sz="2700" kern="1200">
          <a:solidFill>
            <a:schemeClr val="tx1"/>
          </a:solidFill>
          <a:latin typeface="+mn-lt"/>
          <a:ea typeface="+mn-ea"/>
          <a:cs typeface="+mn-cs"/>
        </a:defRPr>
      </a:lvl5pPr>
      <a:lvl6pPr marL="3429000" algn="l" defTabSz="1371600" rtl="0" eaLnBrk="1" latinLnBrk="0" hangingPunct="1">
        <a:defRPr sz="2700" kern="1200">
          <a:solidFill>
            <a:schemeClr val="tx1"/>
          </a:solidFill>
          <a:latin typeface="+mn-lt"/>
          <a:ea typeface="+mn-ea"/>
          <a:cs typeface="+mn-cs"/>
        </a:defRPr>
      </a:lvl6pPr>
      <a:lvl7pPr marL="4114800" algn="l" defTabSz="1371600" rtl="0" eaLnBrk="1" latinLnBrk="0" hangingPunct="1">
        <a:defRPr sz="2700" kern="1200">
          <a:solidFill>
            <a:schemeClr val="tx1"/>
          </a:solidFill>
          <a:latin typeface="+mn-lt"/>
          <a:ea typeface="+mn-ea"/>
          <a:cs typeface="+mn-cs"/>
        </a:defRPr>
      </a:lvl7pPr>
      <a:lvl8pPr marL="4800600" algn="l" defTabSz="1371600" rtl="0" eaLnBrk="1" latinLnBrk="0" hangingPunct="1">
        <a:defRPr sz="2700" kern="1200">
          <a:solidFill>
            <a:schemeClr val="tx1"/>
          </a:solidFill>
          <a:latin typeface="+mn-lt"/>
          <a:ea typeface="+mn-ea"/>
          <a:cs typeface="+mn-cs"/>
        </a:defRPr>
      </a:lvl8pPr>
      <a:lvl9pPr marL="5486400" algn="l" defTabSz="1371600" rtl="0" eaLnBrk="1" latinLnBrk="0" hangingPunct="1">
        <a:defRPr sz="27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NULL"/><Relationship Id="rId2" Type="http://schemas.openxmlformats.org/officeDocument/2006/relationships/image" Target="../media/image1.jpeg"/><Relationship Id="rId1" Type="http://schemas.openxmlformats.org/officeDocument/2006/relationships/slideLayout" Target="../slideLayouts/slideLayout7.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NULL"/></Relationships>
</file>

<file path=ppt/slides/_rels/slide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jpeg"/><Relationship Id="rId1" Type="http://schemas.openxmlformats.org/officeDocument/2006/relationships/slideLayout" Target="../slideLayouts/slideLayout7.xml"/><Relationship Id="rId4" Type="http://schemas.openxmlformats.org/officeDocument/2006/relationships/image" Target="NULL"/></Relationships>
</file>

<file path=ppt/slides/_rels/slide11.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2.svg"/><Relationship Id="rId21" Type="http://schemas.openxmlformats.org/officeDocument/2006/relationships/image" Target="../media/image4.png"/><Relationship Id="rId7" Type="http://schemas.openxmlformats.org/officeDocument/2006/relationships/image" Target="../media/image6.svg"/><Relationship Id="rId12" Type="http://schemas.openxmlformats.org/officeDocument/2006/relationships/image" Target="../media/image12.png"/><Relationship Id="rId17" Type="http://schemas.openxmlformats.org/officeDocument/2006/relationships/image" Target="../media/image16.svg"/><Relationship Id="rId2" Type="http://schemas.openxmlformats.org/officeDocument/2006/relationships/image" Target="../media/image5.png"/><Relationship Id="rId20" Type="http://schemas.openxmlformats.org/officeDocument/2006/relationships/image" Target="../media/image14.png"/><Relationship Id="rId1" Type="http://schemas.openxmlformats.org/officeDocument/2006/relationships/slideLayout" Target="../slideLayouts/slideLayout13.xml"/><Relationship Id="rId6" Type="http://schemas.openxmlformats.org/officeDocument/2006/relationships/image" Target="../media/image7.png"/><Relationship Id="rId11" Type="http://schemas.openxmlformats.org/officeDocument/2006/relationships/image" Target="../media/image10.svg"/><Relationship Id="rId5" Type="http://schemas.openxmlformats.org/officeDocument/2006/relationships/image" Target="../media/image4.svg"/><Relationship Id="rId23" Type="http://schemas.openxmlformats.org/officeDocument/2006/relationships/image" Target="../media/image8.png"/><Relationship Id="rId19" Type="http://schemas.openxmlformats.org/officeDocument/2006/relationships/image" Target="../media/image18.svg"/><Relationship Id="rId4" Type="http://schemas.openxmlformats.org/officeDocument/2006/relationships/image" Target="../media/image6.png"/><Relationship Id="rId22" Type="http://schemas.openxmlformats.org/officeDocument/2006/relationships/image" Target="NULL"/><Relationship Id="rId9" Type="http://schemas.openxmlformats.org/officeDocument/2006/relationships/image" Target="../media/image8.svg"/></Relationships>
</file>

<file path=ppt/slides/_rels/slide12.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2.svg"/><Relationship Id="rId21" Type="http://schemas.openxmlformats.org/officeDocument/2006/relationships/image" Target="../media/image28.jpg"/><Relationship Id="rId7" Type="http://schemas.openxmlformats.org/officeDocument/2006/relationships/image" Target="../media/image6.svg"/><Relationship Id="rId12" Type="http://schemas.openxmlformats.org/officeDocument/2006/relationships/image" Target="../media/image12.png"/><Relationship Id="rId17" Type="http://schemas.openxmlformats.org/officeDocument/2006/relationships/image" Target="../media/image16.svg"/><Relationship Id="rId2" Type="http://schemas.openxmlformats.org/officeDocument/2006/relationships/image" Target="../media/image5.png"/><Relationship Id="rId20" Type="http://schemas.openxmlformats.org/officeDocument/2006/relationships/image" Target="../media/image14.png"/><Relationship Id="rId1" Type="http://schemas.openxmlformats.org/officeDocument/2006/relationships/slideLayout" Target="../slideLayouts/slideLayout13.xml"/><Relationship Id="rId6" Type="http://schemas.openxmlformats.org/officeDocument/2006/relationships/image" Target="../media/image7.png"/><Relationship Id="rId11" Type="http://schemas.openxmlformats.org/officeDocument/2006/relationships/image" Target="../media/image10.svg"/><Relationship Id="rId5" Type="http://schemas.openxmlformats.org/officeDocument/2006/relationships/image" Target="../media/image4.svg"/><Relationship Id="rId19" Type="http://schemas.openxmlformats.org/officeDocument/2006/relationships/image" Target="../media/image18.svg"/><Relationship Id="rId4" Type="http://schemas.openxmlformats.org/officeDocument/2006/relationships/image" Target="../media/image6.png"/></Relationships>
</file>

<file path=ppt/slides/_rels/slide13.xml.rels><?xml version="1.0" encoding="UTF-8" standalone="yes"?>
<Relationships xmlns="http://schemas.openxmlformats.org/package/2006/relationships"><Relationship Id="rId2" Type="http://schemas.openxmlformats.org/officeDocument/2006/relationships/image" Target="../media/image29.jp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7.xml"/><Relationship Id="rId6" Type="http://schemas.openxmlformats.org/officeDocument/2006/relationships/image" Target="NULL"/><Relationship Id="rId5" Type="http://schemas.openxmlformats.org/officeDocument/2006/relationships/image" Target="../media/image4.png"/><Relationship Id="rId4" Type="http://schemas.openxmlformats.org/officeDocument/2006/relationships/image" Target="NULL"/></Relationships>
</file>

<file path=ppt/slides/_rels/slide1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jpeg"/><Relationship Id="rId1" Type="http://schemas.openxmlformats.org/officeDocument/2006/relationships/slideLayout" Target="../slideLayouts/slideLayout7.xml"/><Relationship Id="rId6" Type="http://schemas.microsoft.com/office/2007/relationships/hdphoto" Target="../media/hdphoto1.wdp"/><Relationship Id="rId5" Type="http://schemas.openxmlformats.org/officeDocument/2006/relationships/image" Target="../media/image30.png"/><Relationship Id="rId4" Type="http://schemas.openxmlformats.org/officeDocument/2006/relationships/image" Target="NULL"/></Relationships>
</file>

<file path=ppt/slides/_rels/slide16.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2.svg"/><Relationship Id="rId7" Type="http://schemas.openxmlformats.org/officeDocument/2006/relationships/image" Target="../media/image6.svg"/><Relationship Id="rId12" Type="http://schemas.openxmlformats.org/officeDocument/2006/relationships/image" Target="../media/image12.png"/><Relationship Id="rId17" Type="http://schemas.openxmlformats.org/officeDocument/2006/relationships/image" Target="../media/image16.svg"/><Relationship Id="rId2" Type="http://schemas.openxmlformats.org/officeDocument/2006/relationships/image" Target="../media/image5.png"/><Relationship Id="rId20" Type="http://schemas.openxmlformats.org/officeDocument/2006/relationships/image" Target="../media/image14.png"/><Relationship Id="rId1" Type="http://schemas.openxmlformats.org/officeDocument/2006/relationships/slideLayout" Target="../slideLayouts/slideLayout13.xml"/><Relationship Id="rId6" Type="http://schemas.openxmlformats.org/officeDocument/2006/relationships/image" Target="../media/image7.png"/><Relationship Id="rId11" Type="http://schemas.openxmlformats.org/officeDocument/2006/relationships/image" Target="../media/image10.svg"/><Relationship Id="rId5" Type="http://schemas.openxmlformats.org/officeDocument/2006/relationships/image" Target="../media/image4.svg"/><Relationship Id="rId19" Type="http://schemas.openxmlformats.org/officeDocument/2006/relationships/image" Target="../media/image18.svg"/><Relationship Id="rId4" Type="http://schemas.openxmlformats.org/officeDocument/2006/relationships/image" Target="../media/image6.png"/></Relationships>
</file>

<file path=ppt/slides/_rels/slide17.xml.rels><?xml version="1.0" encoding="UTF-8" standalone="yes"?>
<Relationships xmlns="http://schemas.openxmlformats.org/package/2006/relationships"><Relationship Id="rId13" Type="http://schemas.openxmlformats.org/officeDocument/2006/relationships/image" Target="../media/image52.svg"/><Relationship Id="rId18" Type="http://schemas.openxmlformats.org/officeDocument/2006/relationships/image" Target="../media/image34.png"/><Relationship Id="rId3" Type="http://schemas.openxmlformats.org/officeDocument/2006/relationships/image" Target="../media/image27.svg"/><Relationship Id="rId21" Type="http://schemas.openxmlformats.org/officeDocument/2006/relationships/image" Target="../media/image78.svg"/><Relationship Id="rId12" Type="http://schemas.openxmlformats.org/officeDocument/2006/relationships/image" Target="../media/image20.png"/><Relationship Id="rId17" Type="http://schemas.openxmlformats.org/officeDocument/2006/relationships/image" Target="../media/image2.svg"/><Relationship Id="rId7" Type="http://schemas.openxmlformats.org/officeDocument/2006/relationships/image" Target="../media/image68.svg"/><Relationship Id="rId2" Type="http://schemas.openxmlformats.org/officeDocument/2006/relationships/image" Target="../media/image17.png"/><Relationship Id="rId16" Type="http://schemas.openxmlformats.org/officeDocument/2006/relationships/image" Target="../media/image5.png"/><Relationship Id="rId20" Type="http://schemas.openxmlformats.org/officeDocument/2006/relationships/image" Target="../media/image35.png"/><Relationship Id="rId1" Type="http://schemas.openxmlformats.org/officeDocument/2006/relationships/slideLayout" Target="../slideLayouts/slideLayout7.xml"/><Relationship Id="rId6" Type="http://schemas.openxmlformats.org/officeDocument/2006/relationships/image" Target="../media/image32.png"/><Relationship Id="rId11" Type="http://schemas.openxmlformats.org/officeDocument/2006/relationships/image" Target="../media/image72.svg"/><Relationship Id="rId5" Type="http://schemas.openxmlformats.org/officeDocument/2006/relationships/image" Target="../media/image66.svg"/><Relationship Id="rId15" Type="http://schemas.openxmlformats.org/officeDocument/2006/relationships/image" Target="../media/image74.svg"/><Relationship Id="rId23" Type="http://schemas.openxmlformats.org/officeDocument/2006/relationships/image" Target="../media/image36.png"/><Relationship Id="rId19" Type="http://schemas.openxmlformats.org/officeDocument/2006/relationships/image" Target="../media/image76.svg"/><Relationship Id="rId4" Type="http://schemas.openxmlformats.org/officeDocument/2006/relationships/image" Target="../media/image31.png"/><Relationship Id="rId14" Type="http://schemas.openxmlformats.org/officeDocument/2006/relationships/image" Target="../media/image33.png"/><Relationship Id="rId22" Type="http://schemas.openxmlformats.org/officeDocument/2006/relationships/image" Target="../media/image16.png"/></Relationships>
</file>

<file path=ppt/slides/_rels/slide1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7.xml"/><Relationship Id="rId6" Type="http://schemas.openxmlformats.org/officeDocument/2006/relationships/image" Target="NULL"/><Relationship Id="rId5" Type="http://schemas.openxmlformats.org/officeDocument/2006/relationships/image" Target="../media/image4.png"/><Relationship Id="rId4" Type="http://schemas.openxmlformats.org/officeDocument/2006/relationships/image" Target="NULL"/></Relationships>
</file>

<file path=ppt/slides/_rels/slide1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jpeg"/><Relationship Id="rId1" Type="http://schemas.openxmlformats.org/officeDocument/2006/relationships/slideLayout" Target="../slideLayouts/slideLayout7.xml"/><Relationship Id="rId6" Type="http://schemas.openxmlformats.org/officeDocument/2006/relationships/image" Target="NULL"/><Relationship Id="rId5" Type="http://schemas.openxmlformats.org/officeDocument/2006/relationships/image" Target="../media/image37.png"/><Relationship Id="rId4" Type="http://schemas.openxmlformats.org/officeDocument/2006/relationships/image" Target="NULL"/></Relationships>
</file>

<file path=ppt/slides/_rels/slide2.xml.rels><?xml version="1.0" encoding="UTF-8" standalone="yes"?>
<Relationships xmlns="http://schemas.openxmlformats.org/package/2006/relationships"><Relationship Id="rId8" Type="http://schemas.openxmlformats.org/officeDocument/2006/relationships/image" Target="../media/image8.png"/><Relationship Id="rId13" Type="http://schemas.openxmlformats.org/officeDocument/2006/relationships/image" Target="../media/image12.svg"/><Relationship Id="rId3" Type="http://schemas.openxmlformats.org/officeDocument/2006/relationships/image" Target="../media/image2.svg"/><Relationship Id="rId21" Type="http://schemas.openxmlformats.org/officeDocument/2006/relationships/image" Target="../media/image14.png"/><Relationship Id="rId7" Type="http://schemas.openxmlformats.org/officeDocument/2006/relationships/image" Target="../media/image6.svg"/><Relationship Id="rId12" Type="http://schemas.openxmlformats.org/officeDocument/2006/relationships/image" Target="../media/image10.png"/><Relationship Id="rId17" Type="http://schemas.openxmlformats.org/officeDocument/2006/relationships/image" Target="../media/image16.svg"/><Relationship Id="rId2" Type="http://schemas.openxmlformats.org/officeDocument/2006/relationships/image" Target="../media/image5.png"/><Relationship Id="rId16" Type="http://schemas.openxmlformats.org/officeDocument/2006/relationships/image" Target="../media/image12.png"/><Relationship Id="rId20" Type="http://schemas.openxmlformats.org/officeDocument/2006/relationships/image" Target="../media/image13.png"/><Relationship Id="rId1" Type="http://schemas.openxmlformats.org/officeDocument/2006/relationships/slideLayout" Target="../slideLayouts/slideLayout7.xml"/><Relationship Id="rId6" Type="http://schemas.openxmlformats.org/officeDocument/2006/relationships/image" Target="../media/image7.png"/><Relationship Id="rId11" Type="http://schemas.openxmlformats.org/officeDocument/2006/relationships/image" Target="../media/image10.svg"/><Relationship Id="rId5" Type="http://schemas.openxmlformats.org/officeDocument/2006/relationships/image" Target="../media/image4.svg"/><Relationship Id="rId15" Type="http://schemas.openxmlformats.org/officeDocument/2006/relationships/image" Target="../media/image14.svg"/><Relationship Id="rId10" Type="http://schemas.openxmlformats.org/officeDocument/2006/relationships/image" Target="../media/image9.png"/><Relationship Id="rId19" Type="http://schemas.openxmlformats.org/officeDocument/2006/relationships/image" Target="../media/image18.svg"/><Relationship Id="rId4" Type="http://schemas.openxmlformats.org/officeDocument/2006/relationships/image" Target="../media/image6.png"/><Relationship Id="rId9" Type="http://schemas.openxmlformats.org/officeDocument/2006/relationships/image" Target="../media/image8.svg"/><Relationship Id="rId14" Type="http://schemas.openxmlformats.org/officeDocument/2006/relationships/image" Target="../media/image11.png"/></Relationships>
</file>

<file path=ppt/slides/_rels/slide2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7.xml"/><Relationship Id="rId6" Type="http://schemas.openxmlformats.org/officeDocument/2006/relationships/image" Target="NULL"/><Relationship Id="rId5" Type="http://schemas.openxmlformats.org/officeDocument/2006/relationships/image" Target="../media/image4.png"/><Relationship Id="rId4" Type="http://schemas.openxmlformats.org/officeDocument/2006/relationships/image" Target="NULL"/></Relationships>
</file>

<file path=ppt/slides/_rels/slide21.xml.rels><?xml version="1.0" encoding="UTF-8" standalone="yes"?>
<Relationships xmlns="http://schemas.openxmlformats.org/package/2006/relationships"><Relationship Id="rId13" Type="http://schemas.openxmlformats.org/officeDocument/2006/relationships/image" Target="../media/image52.svg"/><Relationship Id="rId18" Type="http://schemas.openxmlformats.org/officeDocument/2006/relationships/image" Target="../media/image34.png"/><Relationship Id="rId3" Type="http://schemas.openxmlformats.org/officeDocument/2006/relationships/image" Target="../media/image27.svg"/><Relationship Id="rId21" Type="http://schemas.openxmlformats.org/officeDocument/2006/relationships/image" Target="../media/image78.svg"/><Relationship Id="rId12" Type="http://schemas.openxmlformats.org/officeDocument/2006/relationships/image" Target="../media/image20.png"/><Relationship Id="rId17" Type="http://schemas.openxmlformats.org/officeDocument/2006/relationships/image" Target="../media/image2.svg"/><Relationship Id="rId2" Type="http://schemas.openxmlformats.org/officeDocument/2006/relationships/image" Target="../media/image17.png"/><Relationship Id="rId16" Type="http://schemas.openxmlformats.org/officeDocument/2006/relationships/image" Target="../media/image5.png"/><Relationship Id="rId20" Type="http://schemas.openxmlformats.org/officeDocument/2006/relationships/image" Target="../media/image35.png"/><Relationship Id="rId1" Type="http://schemas.openxmlformats.org/officeDocument/2006/relationships/slideLayout" Target="../slideLayouts/slideLayout7.xml"/><Relationship Id="rId6" Type="http://schemas.openxmlformats.org/officeDocument/2006/relationships/image" Target="../media/image32.png"/><Relationship Id="rId11" Type="http://schemas.openxmlformats.org/officeDocument/2006/relationships/image" Target="../media/image72.svg"/><Relationship Id="rId5" Type="http://schemas.openxmlformats.org/officeDocument/2006/relationships/image" Target="../media/image66.svg"/><Relationship Id="rId15" Type="http://schemas.openxmlformats.org/officeDocument/2006/relationships/image" Target="../media/image74.svg"/><Relationship Id="rId19" Type="http://schemas.openxmlformats.org/officeDocument/2006/relationships/image" Target="../media/image76.svg"/><Relationship Id="rId4" Type="http://schemas.openxmlformats.org/officeDocument/2006/relationships/image" Target="../media/image31.png"/><Relationship Id="rId14" Type="http://schemas.openxmlformats.org/officeDocument/2006/relationships/image" Target="../media/image33.png"/><Relationship Id="rId22" Type="http://schemas.openxmlformats.org/officeDocument/2006/relationships/image" Target="../media/image16.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8" Type="http://schemas.openxmlformats.org/officeDocument/2006/relationships/image" Target="../media/image40.png"/><Relationship Id="rId13" Type="http://schemas.openxmlformats.org/officeDocument/2006/relationships/image" Target="../media/image84.svg"/><Relationship Id="rId18" Type="http://schemas.openxmlformats.org/officeDocument/2006/relationships/image" Target="../media/image43.png"/><Relationship Id="rId3" Type="http://schemas.openxmlformats.org/officeDocument/2006/relationships/image" Target="../media/image80.svg"/><Relationship Id="rId21" Type="http://schemas.openxmlformats.org/officeDocument/2006/relationships/image" Target="../media/image86.svg"/><Relationship Id="rId7" Type="http://schemas.openxmlformats.org/officeDocument/2006/relationships/image" Target="../media/image82.svg"/><Relationship Id="rId12" Type="http://schemas.openxmlformats.org/officeDocument/2006/relationships/image" Target="../media/image41.png"/><Relationship Id="rId17" Type="http://schemas.openxmlformats.org/officeDocument/2006/relationships/image" Target="../media/image32.png"/><Relationship Id="rId2" Type="http://schemas.openxmlformats.org/officeDocument/2006/relationships/image" Target="../media/image38.png"/><Relationship Id="rId16" Type="http://schemas.openxmlformats.org/officeDocument/2006/relationships/image" Target="../media/image42.jpg"/><Relationship Id="rId20" Type="http://schemas.openxmlformats.org/officeDocument/2006/relationships/image" Target="../media/image44.png"/><Relationship Id="rId1" Type="http://schemas.openxmlformats.org/officeDocument/2006/relationships/slideLayout" Target="../slideLayouts/slideLayout7.xml"/><Relationship Id="rId11" Type="http://schemas.openxmlformats.org/officeDocument/2006/relationships/image" Target="../media/image58.svg"/><Relationship Id="rId15" Type="http://schemas.openxmlformats.org/officeDocument/2006/relationships/image" Target="../media/image52.svg"/><Relationship Id="rId19" Type="http://schemas.openxmlformats.org/officeDocument/2006/relationships/image" Target="../media/image62.svg"/><Relationship Id="rId4" Type="http://schemas.openxmlformats.org/officeDocument/2006/relationships/image" Target="../media/image39.png"/><Relationship Id="rId14" Type="http://schemas.openxmlformats.org/officeDocument/2006/relationships/image" Target="../media/image20.png"/><Relationship Id="rId9" Type="http://schemas.openxmlformats.org/officeDocument/2006/relationships/image" Target="../media/image72.svg"/></Relationships>
</file>

<file path=ppt/slides/_rels/slide24.xml.rels><?xml version="1.0" encoding="UTF-8" standalone="yes"?>
<Relationships xmlns="http://schemas.openxmlformats.org/package/2006/relationships"><Relationship Id="rId13" Type="http://schemas.openxmlformats.org/officeDocument/2006/relationships/image" Target="../media/image41.svg"/><Relationship Id="rId18" Type="http://schemas.openxmlformats.org/officeDocument/2006/relationships/image" Target="../media/image47.png"/><Relationship Id="rId12" Type="http://schemas.openxmlformats.org/officeDocument/2006/relationships/image" Target="../media/image23.png"/><Relationship Id="rId17" Type="http://schemas.openxmlformats.org/officeDocument/2006/relationships/image" Target="../media/image43.svg"/><Relationship Id="rId2" Type="http://schemas.openxmlformats.org/officeDocument/2006/relationships/image" Target="../media/image45.png"/><Relationship Id="rId16" Type="http://schemas.openxmlformats.org/officeDocument/2006/relationships/image" Target="../media/image46.png"/><Relationship Id="rId1" Type="http://schemas.openxmlformats.org/officeDocument/2006/relationships/slideLayout" Target="../slideLayouts/slideLayout7.xml"/><Relationship Id="rId11" Type="http://schemas.openxmlformats.org/officeDocument/2006/relationships/image" Target="../media/image39.svg"/><Relationship Id="rId15" Type="http://schemas.openxmlformats.org/officeDocument/2006/relationships/image" Target="../media/image10.svg"/><Relationship Id="rId19" Type="http://schemas.openxmlformats.org/officeDocument/2006/relationships/image" Target="../media/image45.svg"/><Relationship Id="rId14" Type="http://schemas.openxmlformats.org/officeDocument/2006/relationships/image" Target="../media/image9.png"/></Relationships>
</file>

<file path=ppt/slides/_rels/slide25.xml.rels><?xml version="1.0" encoding="UTF-8" standalone="yes"?>
<Relationships xmlns="http://schemas.openxmlformats.org/package/2006/relationships"><Relationship Id="rId2" Type="http://schemas.openxmlformats.org/officeDocument/2006/relationships/image" Target="../media/image48.jpe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8" Type="http://schemas.openxmlformats.org/officeDocument/2006/relationships/image" Target="../media/image44.png"/><Relationship Id="rId17" Type="http://schemas.openxmlformats.org/officeDocument/2006/relationships/image" Target="../media/image62.svg"/><Relationship Id="rId2" Type="http://schemas.openxmlformats.org/officeDocument/2006/relationships/image" Target="../media/image32.png"/><Relationship Id="rId1" Type="http://schemas.openxmlformats.org/officeDocument/2006/relationships/slideLayout" Target="../slideLayouts/slideLayout7.xml"/><Relationship Id="rId10" Type="http://schemas.openxmlformats.org/officeDocument/2006/relationships/image" Target="../media/image43.png"/><Relationship Id="rId19" Type="http://schemas.openxmlformats.org/officeDocument/2006/relationships/image" Target="../media/image86.svg"/><Relationship Id="rId9" Type="http://schemas.openxmlformats.org/officeDocument/2006/relationships/image" Target="../media/image72.svg"/></Relationships>
</file>

<file path=ppt/slides/_rels/slide27.xml.rels><?xml version="1.0" encoding="UTF-8" standalone="yes"?>
<Relationships xmlns="http://schemas.openxmlformats.org/package/2006/relationships"><Relationship Id="rId2" Type="http://schemas.openxmlformats.org/officeDocument/2006/relationships/image" Target="../media/image42.jp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8" Type="http://schemas.openxmlformats.org/officeDocument/2006/relationships/image" Target="../media/image44.png"/><Relationship Id="rId17" Type="http://schemas.openxmlformats.org/officeDocument/2006/relationships/image" Target="../media/image62.svg"/><Relationship Id="rId2" Type="http://schemas.openxmlformats.org/officeDocument/2006/relationships/image" Target="../media/image32.png"/><Relationship Id="rId1" Type="http://schemas.openxmlformats.org/officeDocument/2006/relationships/slideLayout" Target="../slideLayouts/slideLayout7.xml"/><Relationship Id="rId10" Type="http://schemas.openxmlformats.org/officeDocument/2006/relationships/image" Target="../media/image43.png"/><Relationship Id="rId19" Type="http://schemas.openxmlformats.org/officeDocument/2006/relationships/image" Target="../media/image86.svg"/><Relationship Id="rId9" Type="http://schemas.openxmlformats.org/officeDocument/2006/relationships/image" Target="../media/image72.svg"/></Relationships>
</file>

<file path=ppt/slides/_rels/slide2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jpeg"/><Relationship Id="rId1" Type="http://schemas.openxmlformats.org/officeDocument/2006/relationships/slideLayout" Target="../slideLayouts/slideLayout7.xml"/><Relationship Id="rId4" Type="http://schemas.openxmlformats.org/officeDocument/2006/relationships/image" Target="NULL"/></Relationships>
</file>

<file path=ppt/slides/_rels/slide3.xml.rels><?xml version="1.0" encoding="UTF-8" standalone="yes"?>
<Relationships xmlns="http://schemas.openxmlformats.org/package/2006/relationships"><Relationship Id="rId8" Type="http://schemas.openxmlformats.org/officeDocument/2006/relationships/image" Target="../media/image6.svg"/><Relationship Id="rId3" Type="http://schemas.openxmlformats.org/officeDocument/2006/relationships/image" Target="../media/image5.png"/><Relationship Id="rId21" Type="http://schemas.openxmlformats.org/officeDocument/2006/relationships/image" Target="../media/image14.png"/><Relationship Id="rId7" Type="http://schemas.openxmlformats.org/officeDocument/2006/relationships/image" Target="../media/image7.png"/><Relationship Id="rId12" Type="http://schemas.openxmlformats.org/officeDocument/2006/relationships/image" Target="../media/image12.png"/><Relationship Id="rId17" Type="http://schemas.openxmlformats.org/officeDocument/2006/relationships/image" Target="../media/image16.svg"/><Relationship Id="rId25" Type="http://schemas.openxmlformats.org/officeDocument/2006/relationships/image" Target="../media/image8.svg"/><Relationship Id="rId2" Type="http://schemas.openxmlformats.org/officeDocument/2006/relationships/slide" Target="slide4.xml"/><Relationship Id="rId20" Type="http://schemas.openxmlformats.org/officeDocument/2006/relationships/image" Target="../media/image13.png"/><Relationship Id="rId1" Type="http://schemas.openxmlformats.org/officeDocument/2006/relationships/slideLayout" Target="../slideLayouts/slideLayout23.xml"/><Relationship Id="rId6" Type="http://schemas.openxmlformats.org/officeDocument/2006/relationships/image" Target="../media/image4.svg"/><Relationship Id="rId11" Type="http://schemas.openxmlformats.org/officeDocument/2006/relationships/image" Target="../media/image10.svg"/><Relationship Id="rId24" Type="http://schemas.openxmlformats.org/officeDocument/2006/relationships/image" Target="../media/image8.png"/><Relationship Id="rId5" Type="http://schemas.openxmlformats.org/officeDocument/2006/relationships/image" Target="../media/image6.png"/><Relationship Id="rId23" Type="http://schemas.openxmlformats.org/officeDocument/2006/relationships/image" Target="NULL"/><Relationship Id="rId19" Type="http://schemas.openxmlformats.org/officeDocument/2006/relationships/image" Target="../media/image18.svg"/><Relationship Id="rId4" Type="http://schemas.openxmlformats.org/officeDocument/2006/relationships/image" Target="../media/image2.svg"/><Relationship Id="rId9" Type="http://schemas.openxmlformats.org/officeDocument/2006/relationships/image" Target="../media/image9.png"/><Relationship Id="rId22" Type="http://schemas.openxmlformats.org/officeDocument/2006/relationships/image" Target="../media/image4.png"/></Relationships>
</file>

<file path=ppt/slides/_rels/slide30.xml.rels><?xml version="1.0" encoding="UTF-8" standalone="yes"?>
<Relationships xmlns="http://schemas.openxmlformats.org/package/2006/relationships"><Relationship Id="rId3" Type="http://schemas.openxmlformats.org/officeDocument/2006/relationships/image" Target="../media/image41.svg"/><Relationship Id="rId7" Type="http://schemas.openxmlformats.org/officeDocument/2006/relationships/image" Target="../media/image49.svg"/><Relationship Id="rId2" Type="http://schemas.openxmlformats.org/officeDocument/2006/relationships/image" Target="../media/image23.png"/><Relationship Id="rId1" Type="http://schemas.openxmlformats.org/officeDocument/2006/relationships/slideLayout" Target="../slideLayouts/slideLayout7.xml"/><Relationship Id="rId6" Type="http://schemas.openxmlformats.org/officeDocument/2006/relationships/image" Target="../media/image24.png"/><Relationship Id="rId5" Type="http://schemas.openxmlformats.org/officeDocument/2006/relationships/image" Target="../media/image47.svg"/><Relationship Id="rId4" Type="http://schemas.openxmlformats.org/officeDocument/2006/relationships/image" Target="../media/image49.png"/></Relationships>
</file>

<file path=ppt/slides/_rels/slide3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jpeg"/><Relationship Id="rId1" Type="http://schemas.openxmlformats.org/officeDocument/2006/relationships/slideLayout" Target="../slideLayouts/slideLayout7.xml"/><Relationship Id="rId5" Type="http://schemas.openxmlformats.org/officeDocument/2006/relationships/image" Target="../media/image50.jpg"/><Relationship Id="rId4" Type="http://schemas.openxmlformats.org/officeDocument/2006/relationships/image" Target="NULL"/></Relationships>
</file>

<file path=ppt/slides/_rels/slide3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jpeg"/><Relationship Id="rId1" Type="http://schemas.openxmlformats.org/officeDocument/2006/relationships/slideLayout" Target="../slideLayouts/slideLayout7.xml"/><Relationship Id="rId4" Type="http://schemas.openxmlformats.org/officeDocument/2006/relationships/image" Target="NULL"/></Relationships>
</file>

<file path=ppt/slides/_rels/slide3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jpeg"/><Relationship Id="rId1" Type="http://schemas.openxmlformats.org/officeDocument/2006/relationships/slideLayout" Target="../slideLayouts/slideLayout7.xml"/><Relationship Id="rId4" Type="http://schemas.openxmlformats.org/officeDocument/2006/relationships/image" Target="NULL"/></Relationships>
</file>

<file path=ppt/slides/_rels/slide3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jpeg"/><Relationship Id="rId1" Type="http://schemas.openxmlformats.org/officeDocument/2006/relationships/slideLayout" Target="../slideLayouts/slideLayout7.xml"/><Relationship Id="rId4" Type="http://schemas.openxmlformats.org/officeDocument/2006/relationships/image" Target="NULL"/></Relationships>
</file>

<file path=ppt/slides/_rels/slide3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jpeg"/><Relationship Id="rId1" Type="http://schemas.openxmlformats.org/officeDocument/2006/relationships/slideLayout" Target="../slideLayouts/slideLayout7.xml"/><Relationship Id="rId4" Type="http://schemas.openxmlformats.org/officeDocument/2006/relationships/image" Target="NULL"/></Relationships>
</file>

<file path=ppt/slides/_rels/slide3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jpeg"/><Relationship Id="rId1" Type="http://schemas.openxmlformats.org/officeDocument/2006/relationships/slideLayout" Target="../slideLayouts/slideLayout7.xml"/><Relationship Id="rId4" Type="http://schemas.openxmlformats.org/officeDocument/2006/relationships/image" Target="NULL"/></Relationships>
</file>

<file path=ppt/slides/_rels/slide3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jpeg"/><Relationship Id="rId1" Type="http://schemas.openxmlformats.org/officeDocument/2006/relationships/slideLayout" Target="../slideLayouts/slideLayout7.xml"/><Relationship Id="rId4" Type="http://schemas.openxmlformats.org/officeDocument/2006/relationships/image" Target="NULL"/></Relationships>
</file>

<file path=ppt/slides/_rels/slide3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jpeg"/><Relationship Id="rId1" Type="http://schemas.openxmlformats.org/officeDocument/2006/relationships/slideLayout" Target="../slideLayouts/slideLayout7.xml"/><Relationship Id="rId5" Type="http://schemas.openxmlformats.org/officeDocument/2006/relationships/image" Target="../media/image16.png"/><Relationship Id="rId4" Type="http://schemas.openxmlformats.org/officeDocument/2006/relationships/image" Target="NULL"/></Relationships>
</file>

<file path=ppt/slides/_rels/slide39.xml.rels><?xml version="1.0" encoding="UTF-8" standalone="yes"?>
<Relationships xmlns="http://schemas.openxmlformats.org/package/2006/relationships"><Relationship Id="rId8" Type="http://schemas.openxmlformats.org/officeDocument/2006/relationships/image" Target="../media/image53.png"/><Relationship Id="rId13" Type="http://schemas.openxmlformats.org/officeDocument/2006/relationships/image" Target="../media/image76.svg"/><Relationship Id="rId3" Type="http://schemas.openxmlformats.org/officeDocument/2006/relationships/image" Target="../media/image112.svg"/><Relationship Id="rId7" Type="http://schemas.openxmlformats.org/officeDocument/2006/relationships/image" Target="../media/image56.svg"/><Relationship Id="rId12" Type="http://schemas.openxmlformats.org/officeDocument/2006/relationships/image" Target="../media/image34.png"/><Relationship Id="rId2" Type="http://schemas.openxmlformats.org/officeDocument/2006/relationships/image" Target="../media/image51.png"/><Relationship Id="rId1" Type="http://schemas.openxmlformats.org/officeDocument/2006/relationships/slideLayout" Target="../slideLayouts/slideLayout7.xml"/><Relationship Id="rId6" Type="http://schemas.openxmlformats.org/officeDocument/2006/relationships/image" Target="../media/image52.png"/><Relationship Id="rId11" Type="http://schemas.openxmlformats.org/officeDocument/2006/relationships/image" Target="../media/image96.svg"/><Relationship Id="rId5" Type="http://schemas.openxmlformats.org/officeDocument/2006/relationships/image" Target="../media/image66.svg"/><Relationship Id="rId15" Type="http://schemas.openxmlformats.org/officeDocument/2006/relationships/image" Target="../media/image92.svg"/><Relationship Id="rId10" Type="http://schemas.openxmlformats.org/officeDocument/2006/relationships/image" Target="../media/image54.png"/><Relationship Id="rId4" Type="http://schemas.openxmlformats.org/officeDocument/2006/relationships/image" Target="../media/image31.png"/><Relationship Id="rId9" Type="http://schemas.openxmlformats.org/officeDocument/2006/relationships/image" Target="../media/image90.svg"/><Relationship Id="rId14" Type="http://schemas.openxmlformats.org/officeDocument/2006/relationships/image" Target="../media/image55.png"/></Relationships>
</file>

<file path=ppt/slides/_rels/slide4.xml.rels><?xml version="1.0" encoding="UTF-8" standalone="yes"?>
<Relationships xmlns="http://schemas.openxmlformats.org/package/2006/relationships"><Relationship Id="rId8" Type="http://schemas.openxmlformats.org/officeDocument/2006/relationships/image" Target="../media/image6.png"/><Relationship Id="rId13" Type="http://schemas.openxmlformats.org/officeDocument/2006/relationships/image" Target="../media/image10.svg"/><Relationship Id="rId3" Type="http://schemas.openxmlformats.org/officeDocument/2006/relationships/slideLayout" Target="../slideLayouts/slideLayout12.xml"/><Relationship Id="rId21" Type="http://schemas.openxmlformats.org/officeDocument/2006/relationships/image" Target="../media/image4.png"/><Relationship Id="rId7" Type="http://schemas.openxmlformats.org/officeDocument/2006/relationships/image" Target="../media/image2.svg"/><Relationship Id="rId12" Type="http://schemas.openxmlformats.org/officeDocument/2006/relationships/image" Target="../media/image9.png"/><Relationship Id="rId17" Type="http://schemas.openxmlformats.org/officeDocument/2006/relationships/image" Target="../media/image16.svg"/><Relationship Id="rId25" Type="http://schemas.openxmlformats.org/officeDocument/2006/relationships/image" Target="../media/image15.png"/><Relationship Id="rId2" Type="http://schemas.openxmlformats.org/officeDocument/2006/relationships/video" Target="../media/media1.mp4"/><Relationship Id="rId20" Type="http://schemas.openxmlformats.org/officeDocument/2006/relationships/image" Target="../media/image14.png"/><Relationship Id="rId1" Type="http://schemas.microsoft.com/office/2007/relationships/media" Target="../media/media1.mp4"/><Relationship Id="rId11" Type="http://schemas.openxmlformats.org/officeDocument/2006/relationships/image" Target="../media/image6.svg"/><Relationship Id="rId24" Type="http://schemas.openxmlformats.org/officeDocument/2006/relationships/image" Target="../media/image8.svg"/><Relationship Id="rId23" Type="http://schemas.openxmlformats.org/officeDocument/2006/relationships/image" Target="../media/image8.png"/><Relationship Id="rId10" Type="http://schemas.openxmlformats.org/officeDocument/2006/relationships/image" Target="../media/image7.png"/><Relationship Id="rId19" Type="http://schemas.openxmlformats.org/officeDocument/2006/relationships/image" Target="../media/image18.svg"/><Relationship Id="rId4" Type="http://schemas.openxmlformats.org/officeDocument/2006/relationships/image" Target="../media/image5.png"/><Relationship Id="rId9" Type="http://schemas.openxmlformats.org/officeDocument/2006/relationships/image" Target="../media/image4.svg"/><Relationship Id="rId14" Type="http://schemas.openxmlformats.org/officeDocument/2006/relationships/image" Target="../media/image12.png"/><Relationship Id="rId22" Type="http://schemas.openxmlformats.org/officeDocument/2006/relationships/image" Target="NULL"/></Relationships>
</file>

<file path=ppt/slides/_rels/slide4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jpeg"/><Relationship Id="rId1" Type="http://schemas.openxmlformats.org/officeDocument/2006/relationships/slideLayout" Target="../slideLayouts/slideLayout7.xml"/><Relationship Id="rId4" Type="http://schemas.openxmlformats.org/officeDocument/2006/relationships/image" Target="NULL"/></Relationships>
</file>

<file path=ppt/slides/_rels/slide4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jpeg"/><Relationship Id="rId1" Type="http://schemas.openxmlformats.org/officeDocument/2006/relationships/slideLayout" Target="../slideLayouts/slideLayout7.xml"/><Relationship Id="rId5" Type="http://schemas.openxmlformats.org/officeDocument/2006/relationships/image" Target="../media/image16.png"/><Relationship Id="rId4" Type="http://schemas.openxmlformats.org/officeDocument/2006/relationships/image" Target="NULL"/></Relationships>
</file>

<file path=ppt/slides/_rels/slide42.xml.rels><?xml version="1.0" encoding="UTF-8" standalone="yes"?>
<Relationships xmlns="http://schemas.openxmlformats.org/package/2006/relationships"><Relationship Id="rId8" Type="http://schemas.openxmlformats.org/officeDocument/2006/relationships/image" Target="../media/image32.png"/><Relationship Id="rId13" Type="http://schemas.openxmlformats.org/officeDocument/2006/relationships/image" Target="../media/image84.svg"/><Relationship Id="rId18" Type="http://schemas.openxmlformats.org/officeDocument/2006/relationships/image" Target="../media/image44.png"/><Relationship Id="rId3" Type="http://schemas.openxmlformats.org/officeDocument/2006/relationships/image" Target="../media/image80.svg"/><Relationship Id="rId7" Type="http://schemas.openxmlformats.org/officeDocument/2006/relationships/image" Target="../media/image82.svg"/><Relationship Id="rId12" Type="http://schemas.openxmlformats.org/officeDocument/2006/relationships/image" Target="../media/image41.png"/><Relationship Id="rId17" Type="http://schemas.openxmlformats.org/officeDocument/2006/relationships/image" Target="../media/image62.svg"/><Relationship Id="rId2" Type="http://schemas.openxmlformats.org/officeDocument/2006/relationships/image" Target="../media/image38.png"/><Relationship Id="rId16" Type="http://schemas.openxmlformats.org/officeDocument/2006/relationships/image" Target="../media/image43.png"/><Relationship Id="rId1" Type="http://schemas.openxmlformats.org/officeDocument/2006/relationships/slideLayout" Target="../slideLayouts/slideLayout7.xml"/><Relationship Id="rId11" Type="http://schemas.openxmlformats.org/officeDocument/2006/relationships/image" Target="../media/image58.svg"/><Relationship Id="rId15" Type="http://schemas.openxmlformats.org/officeDocument/2006/relationships/image" Target="../media/image52.svg"/><Relationship Id="rId10" Type="http://schemas.openxmlformats.org/officeDocument/2006/relationships/image" Target="../media/image40.png"/><Relationship Id="rId19" Type="http://schemas.openxmlformats.org/officeDocument/2006/relationships/image" Target="../media/image86.svg"/><Relationship Id="rId4" Type="http://schemas.openxmlformats.org/officeDocument/2006/relationships/image" Target="../media/image39.png"/><Relationship Id="rId9" Type="http://schemas.openxmlformats.org/officeDocument/2006/relationships/image" Target="../media/image72.svg"/><Relationship Id="rId14" Type="http://schemas.openxmlformats.org/officeDocument/2006/relationships/image" Target="../media/image20.png"/></Relationships>
</file>

<file path=ppt/slides/_rels/slide43.xml.rels><?xml version="1.0" encoding="UTF-8" standalone="yes"?>
<Relationships xmlns="http://schemas.openxmlformats.org/package/2006/relationships"><Relationship Id="rId8" Type="http://schemas.openxmlformats.org/officeDocument/2006/relationships/image" Target="../media/image32.png"/><Relationship Id="rId13" Type="http://schemas.openxmlformats.org/officeDocument/2006/relationships/image" Target="../media/image84.svg"/><Relationship Id="rId18" Type="http://schemas.openxmlformats.org/officeDocument/2006/relationships/image" Target="../media/image44.png"/><Relationship Id="rId3" Type="http://schemas.openxmlformats.org/officeDocument/2006/relationships/image" Target="../media/image80.svg"/><Relationship Id="rId7" Type="http://schemas.openxmlformats.org/officeDocument/2006/relationships/image" Target="../media/image82.svg"/><Relationship Id="rId12" Type="http://schemas.openxmlformats.org/officeDocument/2006/relationships/image" Target="../media/image41.png"/><Relationship Id="rId17" Type="http://schemas.openxmlformats.org/officeDocument/2006/relationships/image" Target="../media/image62.svg"/><Relationship Id="rId2" Type="http://schemas.openxmlformats.org/officeDocument/2006/relationships/image" Target="../media/image38.png"/><Relationship Id="rId16" Type="http://schemas.openxmlformats.org/officeDocument/2006/relationships/image" Target="../media/image43.png"/><Relationship Id="rId1" Type="http://schemas.openxmlformats.org/officeDocument/2006/relationships/slideLayout" Target="../slideLayouts/slideLayout7.xml"/><Relationship Id="rId11" Type="http://schemas.openxmlformats.org/officeDocument/2006/relationships/image" Target="../media/image58.svg"/><Relationship Id="rId15" Type="http://schemas.openxmlformats.org/officeDocument/2006/relationships/image" Target="../media/image52.svg"/><Relationship Id="rId10" Type="http://schemas.openxmlformats.org/officeDocument/2006/relationships/image" Target="../media/image40.png"/><Relationship Id="rId19" Type="http://schemas.openxmlformats.org/officeDocument/2006/relationships/image" Target="../media/image86.svg"/><Relationship Id="rId4" Type="http://schemas.openxmlformats.org/officeDocument/2006/relationships/image" Target="../media/image39.png"/><Relationship Id="rId9" Type="http://schemas.openxmlformats.org/officeDocument/2006/relationships/image" Target="../media/image72.svg"/><Relationship Id="rId14" Type="http://schemas.openxmlformats.org/officeDocument/2006/relationships/image" Target="../media/image20.png"/></Relationships>
</file>

<file path=ppt/slides/_rels/slide44.xml.rels><?xml version="1.0" encoding="UTF-8" standalone="yes"?>
<Relationships xmlns="http://schemas.openxmlformats.org/package/2006/relationships"><Relationship Id="rId8" Type="http://schemas.openxmlformats.org/officeDocument/2006/relationships/image" Target="NULL"/><Relationship Id="rId3" Type="http://schemas.openxmlformats.org/officeDocument/2006/relationships/image" Target="../media/image4.png"/><Relationship Id="rId7" Type="http://schemas.openxmlformats.org/officeDocument/2006/relationships/image" Target="../media/image57.png"/><Relationship Id="rId2" Type="http://schemas.openxmlformats.org/officeDocument/2006/relationships/image" Target="../media/image1.jpeg"/><Relationship Id="rId1" Type="http://schemas.openxmlformats.org/officeDocument/2006/relationships/slideLayout" Target="../slideLayouts/slideLayout7.xml"/><Relationship Id="rId6" Type="http://schemas.openxmlformats.org/officeDocument/2006/relationships/image" Target="NULL"/><Relationship Id="rId5" Type="http://schemas.openxmlformats.org/officeDocument/2006/relationships/image" Target="../media/image56.png"/><Relationship Id="rId10" Type="http://schemas.openxmlformats.org/officeDocument/2006/relationships/image" Target="NULL"/><Relationship Id="rId4" Type="http://schemas.openxmlformats.org/officeDocument/2006/relationships/image" Target="NULL"/><Relationship Id="rId9" Type="http://schemas.openxmlformats.org/officeDocument/2006/relationships/image" Target="../media/image58.png"/></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jpeg"/><Relationship Id="rId1" Type="http://schemas.openxmlformats.org/officeDocument/2006/relationships/slideLayout" Target="../slideLayouts/slideLayout7.xml"/><Relationship Id="rId5" Type="http://schemas.openxmlformats.org/officeDocument/2006/relationships/image" Target="../media/image16.png"/><Relationship Id="rId4" Type="http://schemas.openxmlformats.org/officeDocument/2006/relationships/image" Target="NULL"/></Relationships>
</file>

<file path=ppt/slides/_rels/slide6.xml.rels><?xml version="1.0" encoding="UTF-8" standalone="yes"?>
<Relationships xmlns="http://schemas.openxmlformats.org/package/2006/relationships"><Relationship Id="rId8" Type="http://schemas.openxmlformats.org/officeDocument/2006/relationships/image" Target="../media/image18.png"/><Relationship Id="rId13" Type="http://schemas.openxmlformats.org/officeDocument/2006/relationships/image" Target="../media/image14.svg"/><Relationship Id="rId3" Type="http://schemas.openxmlformats.org/officeDocument/2006/relationships/image" Target="../media/image27.svg"/><Relationship Id="rId7" Type="http://schemas.openxmlformats.org/officeDocument/2006/relationships/image" Target="../media/image12.svg"/><Relationship Id="rId12" Type="http://schemas.openxmlformats.org/officeDocument/2006/relationships/image" Target="../media/image11.png"/><Relationship Id="rId17" Type="http://schemas.openxmlformats.org/officeDocument/2006/relationships/image" Target="../media/image29.svg"/><Relationship Id="rId2" Type="http://schemas.openxmlformats.org/officeDocument/2006/relationships/image" Target="../media/image17.png"/><Relationship Id="rId16" Type="http://schemas.openxmlformats.org/officeDocument/2006/relationships/image" Target="../media/image19.png"/><Relationship Id="rId1" Type="http://schemas.openxmlformats.org/officeDocument/2006/relationships/slideLayout" Target="../slideLayouts/slideLayout7.xml"/><Relationship Id="rId6" Type="http://schemas.openxmlformats.org/officeDocument/2006/relationships/image" Target="../media/image10.png"/><Relationship Id="rId11" Type="http://schemas.openxmlformats.org/officeDocument/2006/relationships/image" Target="../media/image8.svg"/><Relationship Id="rId5" Type="http://schemas.openxmlformats.org/officeDocument/2006/relationships/image" Target="../media/image10.svg"/><Relationship Id="rId15" Type="http://schemas.openxmlformats.org/officeDocument/2006/relationships/image" Target="../media/image2.svg"/><Relationship Id="rId10" Type="http://schemas.openxmlformats.org/officeDocument/2006/relationships/image" Target="../media/image8.png"/><Relationship Id="rId4" Type="http://schemas.openxmlformats.org/officeDocument/2006/relationships/image" Target="../media/image9.png"/><Relationship Id="rId9" Type="http://schemas.openxmlformats.org/officeDocument/2006/relationships/image" Target="../media/image23.svg"/><Relationship Id="rId14" Type="http://schemas.openxmlformats.org/officeDocument/2006/relationships/image" Target="../media/image5.png"/></Relationships>
</file>

<file path=ppt/slides/_rels/slide7.xml.rels><?xml version="1.0" encoding="UTF-8" standalone="yes"?>
<Relationships xmlns="http://schemas.openxmlformats.org/package/2006/relationships"><Relationship Id="rId8" Type="http://schemas.openxmlformats.org/officeDocument/2006/relationships/image" Target="../media/image2.svg"/><Relationship Id="rId3" Type="http://schemas.openxmlformats.org/officeDocument/2006/relationships/image" Target="../media/image27.svg"/><Relationship Id="rId7" Type="http://schemas.openxmlformats.org/officeDocument/2006/relationships/image" Target="../media/image5.png"/><Relationship Id="rId12" Type="http://schemas.openxmlformats.org/officeDocument/2006/relationships/image" Target="../media/image22.jpeg"/><Relationship Id="rId2" Type="http://schemas.openxmlformats.org/officeDocument/2006/relationships/image" Target="../media/image17.png"/><Relationship Id="rId1" Type="http://schemas.openxmlformats.org/officeDocument/2006/relationships/slideLayout" Target="../slideLayouts/slideLayout7.xml"/><Relationship Id="rId6" Type="http://schemas.openxmlformats.org/officeDocument/2006/relationships/image" Target="../media/image14.svg"/><Relationship Id="rId11" Type="http://schemas.openxmlformats.org/officeDocument/2006/relationships/image" Target="../media/image21.jpeg"/><Relationship Id="rId10" Type="http://schemas.openxmlformats.org/officeDocument/2006/relationships/image" Target="../media/image52.svg"/><Relationship Id="rId4" Type="http://schemas.openxmlformats.org/officeDocument/2006/relationships/image" Target="../media/image11.png"/><Relationship Id="rId9" Type="http://schemas.openxmlformats.org/officeDocument/2006/relationships/image" Target="../media/image20.png"/></Relationships>
</file>

<file path=ppt/slides/_rels/slide8.xml.rels><?xml version="1.0" encoding="UTF-8" standalone="yes"?>
<Relationships xmlns="http://schemas.openxmlformats.org/package/2006/relationships"><Relationship Id="rId8" Type="http://schemas.openxmlformats.org/officeDocument/2006/relationships/image" Target="../media/image25.png"/><Relationship Id="rId3" Type="http://schemas.openxmlformats.org/officeDocument/2006/relationships/image" Target="../media/image41.svg"/><Relationship Id="rId7" Type="http://schemas.openxmlformats.org/officeDocument/2006/relationships/image" Target="../media/image49.svg"/><Relationship Id="rId12" Type="http://schemas.openxmlformats.org/officeDocument/2006/relationships/image" Target="../media/image27.jpg"/><Relationship Id="rId2" Type="http://schemas.openxmlformats.org/officeDocument/2006/relationships/image" Target="../media/image23.png"/><Relationship Id="rId1" Type="http://schemas.openxmlformats.org/officeDocument/2006/relationships/slideLayout" Target="../slideLayouts/slideLayout7.xml"/><Relationship Id="rId11" Type="http://schemas.openxmlformats.org/officeDocument/2006/relationships/image" Target="../media/image25.svg"/><Relationship Id="rId10" Type="http://schemas.openxmlformats.org/officeDocument/2006/relationships/image" Target="../media/image26.png"/><Relationship Id="rId4" Type="http://schemas.openxmlformats.org/officeDocument/2006/relationships/image" Target="../media/image24.png"/><Relationship Id="rId9" Type="http://schemas.openxmlformats.org/officeDocument/2006/relationships/image" Target="../media/image35.svg"/></Relationships>
</file>

<file path=ppt/slides/_rels/slide9.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2.svg"/><Relationship Id="rId21" Type="http://schemas.openxmlformats.org/officeDocument/2006/relationships/image" Target="../media/image4.png"/><Relationship Id="rId7" Type="http://schemas.openxmlformats.org/officeDocument/2006/relationships/image" Target="../media/image6.svg"/><Relationship Id="rId12" Type="http://schemas.openxmlformats.org/officeDocument/2006/relationships/image" Target="../media/image12.png"/><Relationship Id="rId17" Type="http://schemas.openxmlformats.org/officeDocument/2006/relationships/image" Target="../media/image16.svg"/><Relationship Id="rId2" Type="http://schemas.openxmlformats.org/officeDocument/2006/relationships/image" Target="../media/image5.png"/><Relationship Id="rId20" Type="http://schemas.openxmlformats.org/officeDocument/2006/relationships/image" Target="../media/image14.png"/><Relationship Id="rId1" Type="http://schemas.openxmlformats.org/officeDocument/2006/relationships/slideLayout" Target="../slideLayouts/slideLayout13.xml"/><Relationship Id="rId6" Type="http://schemas.openxmlformats.org/officeDocument/2006/relationships/image" Target="../media/image7.png"/><Relationship Id="rId11" Type="http://schemas.openxmlformats.org/officeDocument/2006/relationships/image" Target="../media/image10.svg"/><Relationship Id="rId5" Type="http://schemas.openxmlformats.org/officeDocument/2006/relationships/image" Target="../media/image4.svg"/><Relationship Id="rId23" Type="http://schemas.openxmlformats.org/officeDocument/2006/relationships/image" Target="../media/image8.png"/><Relationship Id="rId19" Type="http://schemas.openxmlformats.org/officeDocument/2006/relationships/image" Target="../media/image18.svg"/><Relationship Id="rId4" Type="http://schemas.openxmlformats.org/officeDocument/2006/relationships/image" Target="../media/image6.png"/><Relationship Id="rId22" Type="http://schemas.openxmlformats.org/officeDocument/2006/relationships/image" Target="NULL"/><Relationship Id="rId9" Type="http://schemas.openxmlformats.org/officeDocument/2006/relationships/image" Target="../media/image8.sv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l="5021" t="6744" r="1276" b="25464"/>
          <a:stretch>
            <a:fillRect/>
          </a:stretch>
        </p:blipFill>
        <p:spPr>
          <a:xfrm>
            <a:off x="0" y="-944163"/>
            <a:ext cx="18288000" cy="11330984"/>
          </a:xfrm>
          <a:prstGeom prst="rect">
            <a:avLst/>
          </a:prstGeom>
        </p:spPr>
      </p:pic>
      <p:sp>
        <p:nvSpPr>
          <p:cNvPr id="3" name="Freeform 3"/>
          <p:cNvSpPr/>
          <p:nvPr/>
        </p:nvSpPr>
        <p:spPr>
          <a:xfrm>
            <a:off x="12192000" y="5836486"/>
            <a:ext cx="5875483" cy="4183814"/>
          </a:xfrm>
          <a:custGeom>
            <a:avLst/>
            <a:gdLst/>
            <a:ahLst/>
            <a:cxnLst/>
            <a:rect l="l" t="t" r="r" b="b"/>
            <a:pathLst>
              <a:path w="2974688" h="2057400">
                <a:moveTo>
                  <a:pt x="0" y="0"/>
                </a:moveTo>
                <a:lnTo>
                  <a:pt x="2974689" y="0"/>
                </a:lnTo>
                <a:lnTo>
                  <a:pt x="2974689" y="2057400"/>
                </a:lnTo>
                <a:lnTo>
                  <a:pt x="0" y="2057400"/>
                </a:lnTo>
                <a:lnTo>
                  <a:pt x="0" y="0"/>
                </a:lnTo>
                <a:close/>
              </a:path>
            </a:pathLst>
          </a:custGeom>
          <a:blipFill>
            <a:blip r:embed="rId3">
              <a:extLst>
                <a:ext uri="{96DAC541-7B7A-43D3-8B79-37D633B846F1}">
                  <asvg:svgBlip xmlns="" xmlns:asvg="http://schemas.microsoft.com/office/drawing/2016/SVG/main" r:embed="rId4"/>
                </a:ext>
              </a:extLst>
            </a:blip>
            <a:stretch>
              <a:fillRect/>
            </a:stretch>
          </a:blipFill>
        </p:spPr>
      </p:sp>
      <p:sp>
        <p:nvSpPr>
          <p:cNvPr id="4" name="Freeform 4"/>
          <p:cNvSpPr/>
          <p:nvPr/>
        </p:nvSpPr>
        <p:spPr>
          <a:xfrm rot="-1847525">
            <a:off x="2899640" y="6915439"/>
            <a:ext cx="4985325" cy="2361798"/>
          </a:xfrm>
          <a:custGeom>
            <a:avLst/>
            <a:gdLst/>
            <a:ahLst/>
            <a:cxnLst/>
            <a:rect l="l" t="t" r="r" b="b"/>
            <a:pathLst>
              <a:path w="4985325" h="2361798">
                <a:moveTo>
                  <a:pt x="0" y="0"/>
                </a:moveTo>
                <a:lnTo>
                  <a:pt x="4985325" y="0"/>
                </a:lnTo>
                <a:lnTo>
                  <a:pt x="4985325" y="2361798"/>
                </a:lnTo>
                <a:lnTo>
                  <a:pt x="0" y="2361798"/>
                </a:lnTo>
                <a:lnTo>
                  <a:pt x="0" y="0"/>
                </a:lnTo>
                <a:close/>
              </a:path>
            </a:pathLst>
          </a:custGeom>
          <a:blipFill>
            <a:blip r:embed="rId5"/>
            <a:stretch>
              <a:fillRect/>
            </a:stretch>
          </a:blipFill>
        </p:spPr>
      </p:sp>
      <p:sp>
        <p:nvSpPr>
          <p:cNvPr id="8" name="Freeform 8"/>
          <p:cNvSpPr/>
          <p:nvPr/>
        </p:nvSpPr>
        <p:spPr>
          <a:xfrm>
            <a:off x="-1787236" y="-967023"/>
            <a:ext cx="7315200" cy="2973137"/>
          </a:xfrm>
          <a:custGeom>
            <a:avLst/>
            <a:gdLst/>
            <a:ahLst/>
            <a:cxnLst/>
            <a:rect l="l" t="t" r="r" b="b"/>
            <a:pathLst>
              <a:path w="7315200" h="2973137">
                <a:moveTo>
                  <a:pt x="0" y="0"/>
                </a:moveTo>
                <a:lnTo>
                  <a:pt x="7315200" y="0"/>
                </a:lnTo>
                <a:lnTo>
                  <a:pt x="7315200" y="2973137"/>
                </a:lnTo>
                <a:lnTo>
                  <a:pt x="0" y="2973137"/>
                </a:lnTo>
                <a:lnTo>
                  <a:pt x="0" y="0"/>
                </a:lnTo>
                <a:close/>
              </a:path>
            </a:pathLst>
          </a:custGeom>
          <a:blipFill>
            <a:blip r:embed="rId6">
              <a:extLst>
                <a:ext uri="{96DAC541-7B7A-43D3-8B79-37D633B846F1}">
                  <asvg:svgBlip xmlns="" xmlns:asvg="http://schemas.microsoft.com/office/drawing/2016/SVG/main" r:embed="rId7"/>
                </a:ext>
              </a:extLst>
            </a:blip>
            <a:stretch>
              <a:fillRect/>
            </a:stretch>
          </a:blipFill>
        </p:spPr>
      </p:sp>
      <p:sp>
        <p:nvSpPr>
          <p:cNvPr id="9" name="TextBox 9"/>
          <p:cNvSpPr txBox="1"/>
          <p:nvPr/>
        </p:nvSpPr>
        <p:spPr>
          <a:xfrm>
            <a:off x="1143000" y="1473960"/>
            <a:ext cx="15113576" cy="4262705"/>
          </a:xfrm>
          <a:prstGeom prst="rect">
            <a:avLst/>
          </a:prstGeom>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wrap="square" lIns="0" tIns="0" rIns="0" bIns="0" rtlCol="0" anchor="t">
            <a:spAutoFit/>
          </a:bodyPr>
          <a:lstStyle/>
          <a:p>
            <a:pPr algn="ctr"/>
            <a:r>
              <a:rPr lang="vi-VN" sz="11500" b="1">
                <a:effectLst>
                  <a:glow rad="101600">
                    <a:schemeClr val="accent2">
                      <a:satMod val="175000"/>
                      <a:alpha val="40000"/>
                    </a:schemeClr>
                  </a:glow>
                </a:effectLst>
                <a:latin typeface="+mj-lt"/>
              </a:rPr>
              <a:t>TRỞ VỀ  </a:t>
            </a:r>
            <a:endParaRPr lang="en-GB" sz="11500">
              <a:effectLst>
                <a:glow rad="101600">
                  <a:schemeClr val="accent2">
                    <a:satMod val="175000"/>
                    <a:alpha val="40000"/>
                  </a:schemeClr>
                </a:glow>
              </a:effectLst>
              <a:latin typeface="+mj-lt"/>
            </a:endParaRPr>
          </a:p>
          <a:p>
            <a:pPr algn="ctr"/>
            <a:r>
              <a:rPr lang="vi-VN" sz="9600">
                <a:effectLst>
                  <a:glow rad="101600">
                    <a:schemeClr val="accent2">
                      <a:satMod val="175000"/>
                      <a:alpha val="40000"/>
                    </a:schemeClr>
                  </a:glow>
                </a:effectLst>
                <a:latin typeface="+mj-lt"/>
              </a:rPr>
              <a:t>        </a:t>
            </a:r>
            <a:r>
              <a:rPr lang="vi-VN" sz="6600" smtClean="0">
                <a:effectLst>
                  <a:glow rad="101600">
                    <a:schemeClr val="accent2">
                      <a:satMod val="175000"/>
                      <a:alpha val="40000"/>
                    </a:schemeClr>
                  </a:glow>
                </a:effectLst>
                <a:latin typeface="+mj-lt"/>
              </a:rPr>
              <a:t>(</a:t>
            </a:r>
            <a:r>
              <a:rPr lang="vi-VN" sz="6600">
                <a:effectLst>
                  <a:glow rad="101600">
                    <a:schemeClr val="accent2">
                      <a:satMod val="175000"/>
                      <a:alpha val="40000"/>
                    </a:schemeClr>
                  </a:glow>
                </a:effectLst>
                <a:latin typeface="+mj-lt"/>
              </a:rPr>
              <a:t>Trích </a:t>
            </a:r>
            <a:r>
              <a:rPr lang="vi-VN" sz="6600" i="1">
                <a:effectLst>
                  <a:glow rad="101600">
                    <a:schemeClr val="accent2">
                      <a:satMod val="175000"/>
                      <a:alpha val="40000"/>
                    </a:schemeClr>
                  </a:glow>
                </a:effectLst>
                <a:latin typeface="+mj-lt"/>
              </a:rPr>
              <a:t>Ông già và biển </a:t>
            </a:r>
            <a:r>
              <a:rPr lang="vi-VN" sz="6600" i="1" smtClean="0">
                <a:effectLst>
                  <a:glow rad="101600">
                    <a:schemeClr val="accent2">
                      <a:satMod val="175000"/>
                      <a:alpha val="40000"/>
                    </a:schemeClr>
                  </a:glow>
                </a:effectLst>
                <a:latin typeface="+mj-lt"/>
              </a:rPr>
              <a:t>cả)</a:t>
            </a:r>
            <a:r>
              <a:rPr lang="vi-VN" sz="6600" smtClean="0">
                <a:effectLst>
                  <a:glow rad="101600">
                    <a:schemeClr val="accent2">
                      <a:satMod val="175000"/>
                      <a:alpha val="40000"/>
                    </a:schemeClr>
                  </a:glow>
                </a:effectLst>
                <a:latin typeface="+mj-lt"/>
              </a:rPr>
              <a:t> </a:t>
            </a:r>
          </a:p>
          <a:p>
            <a:pPr algn="ctr"/>
            <a:r>
              <a:rPr lang="vi-VN" sz="6600" smtClean="0">
                <a:effectLst>
                  <a:glow rad="101600">
                    <a:schemeClr val="accent2">
                      <a:satMod val="175000"/>
                      <a:alpha val="40000"/>
                    </a:schemeClr>
                  </a:glow>
                </a:effectLst>
                <a:latin typeface="+mj-lt"/>
              </a:rPr>
              <a:t>     - Ơ-nit Hê-minh-uê -</a:t>
            </a:r>
            <a:endParaRPr lang="en-GB" sz="6600">
              <a:effectLst>
                <a:glow rad="101600">
                  <a:schemeClr val="accent2">
                    <a:satMod val="175000"/>
                    <a:alpha val="40000"/>
                  </a:schemeClr>
                </a:glow>
              </a:effectLst>
              <a:latin typeface="+mj-lt"/>
            </a:endParaRPr>
          </a:p>
        </p:txBody>
      </p:sp>
      <p:sp>
        <p:nvSpPr>
          <p:cNvPr id="11" name="Freeform 11"/>
          <p:cNvSpPr/>
          <p:nvPr/>
        </p:nvSpPr>
        <p:spPr>
          <a:xfrm>
            <a:off x="15951777" y="1653197"/>
            <a:ext cx="7315200" cy="2973137"/>
          </a:xfrm>
          <a:custGeom>
            <a:avLst/>
            <a:gdLst/>
            <a:ahLst/>
            <a:cxnLst/>
            <a:rect l="l" t="t" r="r" b="b"/>
            <a:pathLst>
              <a:path w="7315200" h="2973137">
                <a:moveTo>
                  <a:pt x="0" y="0"/>
                </a:moveTo>
                <a:lnTo>
                  <a:pt x="7315200" y="0"/>
                </a:lnTo>
                <a:lnTo>
                  <a:pt x="7315200" y="2973137"/>
                </a:lnTo>
                <a:lnTo>
                  <a:pt x="0" y="2973137"/>
                </a:lnTo>
                <a:lnTo>
                  <a:pt x="0" y="0"/>
                </a:lnTo>
                <a:close/>
              </a:path>
            </a:pathLst>
          </a:custGeom>
          <a:blipFill>
            <a:blip r:embed="rId6">
              <a:extLst>
                <a:ext uri="{96DAC541-7B7A-43D3-8B79-37D633B846F1}">
                  <asvg:svgBlip xmlns="" xmlns:asvg="http://schemas.microsoft.com/office/drawing/2016/SVG/main" r:embed="rId7"/>
                </a:ext>
              </a:extLst>
            </a:blip>
            <a:stretch>
              <a:fillRect/>
            </a:stretch>
          </a:blipFill>
        </p:spPr>
      </p:sp>
    </p:spTree>
    <p:extLst>
      <p:ext uri="{BB962C8B-B14F-4D97-AF65-F5344CB8AC3E}">
        <p14:creationId xmlns:p14="http://schemas.microsoft.com/office/powerpoint/2010/main" val="25563472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l="5021" t="6744" r="1276" b="25464"/>
          <a:stretch>
            <a:fillRect/>
          </a:stretch>
        </p:blipFill>
        <p:spPr>
          <a:xfrm>
            <a:off x="0" y="0"/>
            <a:ext cx="18288000" cy="10287000"/>
          </a:xfrm>
          <a:prstGeom prst="rect">
            <a:avLst/>
          </a:prstGeom>
        </p:spPr>
      </p:pic>
      <p:grpSp>
        <p:nvGrpSpPr>
          <p:cNvPr id="3" name="Group 3"/>
          <p:cNvGrpSpPr/>
          <p:nvPr/>
        </p:nvGrpSpPr>
        <p:grpSpPr>
          <a:xfrm>
            <a:off x="1870364" y="3425516"/>
            <a:ext cx="6047509" cy="5832784"/>
            <a:chOff x="0" y="0"/>
            <a:chExt cx="1592760" cy="1536207"/>
          </a:xfrm>
        </p:grpSpPr>
        <p:sp>
          <p:nvSpPr>
            <p:cNvPr id="4" name="Freeform 4"/>
            <p:cNvSpPr/>
            <p:nvPr/>
          </p:nvSpPr>
          <p:spPr>
            <a:xfrm>
              <a:off x="0" y="0"/>
              <a:ext cx="1592760" cy="1536207"/>
            </a:xfrm>
            <a:custGeom>
              <a:avLst/>
              <a:gdLst/>
              <a:ahLst/>
              <a:cxnLst/>
              <a:rect l="l" t="t" r="r" b="b"/>
              <a:pathLst>
                <a:path w="1592760" h="1536207">
                  <a:moveTo>
                    <a:pt x="65289" y="0"/>
                  </a:moveTo>
                  <a:lnTo>
                    <a:pt x="1527470" y="0"/>
                  </a:lnTo>
                  <a:cubicBezTo>
                    <a:pt x="1563528" y="0"/>
                    <a:pt x="1592760" y="29231"/>
                    <a:pt x="1592760" y="65289"/>
                  </a:cubicBezTo>
                  <a:lnTo>
                    <a:pt x="1592760" y="1470917"/>
                  </a:lnTo>
                  <a:cubicBezTo>
                    <a:pt x="1592760" y="1488233"/>
                    <a:pt x="1585881" y="1504840"/>
                    <a:pt x="1573637" y="1517084"/>
                  </a:cubicBezTo>
                  <a:cubicBezTo>
                    <a:pt x="1561393" y="1529328"/>
                    <a:pt x="1544786" y="1536207"/>
                    <a:pt x="1527470" y="1536207"/>
                  </a:cubicBezTo>
                  <a:lnTo>
                    <a:pt x="65289" y="1536207"/>
                  </a:lnTo>
                  <a:cubicBezTo>
                    <a:pt x="47974" y="1536207"/>
                    <a:pt x="31367" y="1529328"/>
                    <a:pt x="19123" y="1517084"/>
                  </a:cubicBezTo>
                  <a:cubicBezTo>
                    <a:pt x="6879" y="1504840"/>
                    <a:pt x="0" y="1488233"/>
                    <a:pt x="0" y="1470917"/>
                  </a:cubicBezTo>
                  <a:lnTo>
                    <a:pt x="0" y="65289"/>
                  </a:lnTo>
                  <a:cubicBezTo>
                    <a:pt x="0" y="47974"/>
                    <a:pt x="6879" y="31367"/>
                    <a:pt x="19123" y="19123"/>
                  </a:cubicBezTo>
                  <a:cubicBezTo>
                    <a:pt x="31367" y="6879"/>
                    <a:pt x="47974" y="0"/>
                    <a:pt x="65289" y="0"/>
                  </a:cubicBezTo>
                  <a:close/>
                </a:path>
              </a:pathLst>
            </a:custGeom>
            <a:solidFill>
              <a:srgbClr val="FFFFFF"/>
            </a:solidFill>
            <a:ln w="38100">
              <a:solidFill>
                <a:srgbClr val="355A92"/>
              </a:solidFill>
            </a:ln>
          </p:spPr>
        </p:sp>
        <p:sp>
          <p:nvSpPr>
            <p:cNvPr id="5" name="TextBox 5"/>
            <p:cNvSpPr txBox="1"/>
            <p:nvPr/>
          </p:nvSpPr>
          <p:spPr>
            <a:xfrm>
              <a:off x="0" y="-38100"/>
              <a:ext cx="812800" cy="850900"/>
            </a:xfrm>
            <a:prstGeom prst="rect">
              <a:avLst/>
            </a:prstGeom>
          </p:spPr>
          <p:txBody>
            <a:bodyPr lIns="50800" tIns="50800" rIns="50800" bIns="50800" rtlCol="0" anchor="ctr"/>
            <a:lstStyle/>
            <a:p>
              <a:pPr algn="ctr">
                <a:lnSpc>
                  <a:spcPts val="2659"/>
                </a:lnSpc>
              </a:pPr>
              <a:endParaRPr>
                <a:solidFill>
                  <a:prstClr val="black"/>
                </a:solidFill>
              </a:endParaRPr>
            </a:p>
          </p:txBody>
        </p:sp>
      </p:grpSp>
      <p:sp>
        <p:nvSpPr>
          <p:cNvPr id="6" name="Freeform 6"/>
          <p:cNvSpPr/>
          <p:nvPr/>
        </p:nvSpPr>
        <p:spPr>
          <a:xfrm>
            <a:off x="-1787236" y="-967023"/>
            <a:ext cx="7315200" cy="2973137"/>
          </a:xfrm>
          <a:custGeom>
            <a:avLst/>
            <a:gdLst/>
            <a:ahLst/>
            <a:cxnLst/>
            <a:rect l="l" t="t" r="r" b="b"/>
            <a:pathLst>
              <a:path w="7315200" h="2973137">
                <a:moveTo>
                  <a:pt x="0" y="0"/>
                </a:moveTo>
                <a:lnTo>
                  <a:pt x="7315200" y="0"/>
                </a:lnTo>
                <a:lnTo>
                  <a:pt x="7315200" y="2973137"/>
                </a:lnTo>
                <a:lnTo>
                  <a:pt x="0" y="2973137"/>
                </a:lnTo>
                <a:lnTo>
                  <a:pt x="0" y="0"/>
                </a:lnTo>
                <a:close/>
              </a:path>
            </a:pathLst>
          </a:custGeom>
          <a:blipFill>
            <a:blip r:embed="rId3">
              <a:extLst>
                <a:ext uri="{96DAC541-7B7A-43D3-8B79-37D633B846F1}">
                  <asvg:svgBlip xmlns="" xmlns:asvg="http://schemas.microsoft.com/office/drawing/2016/SVG/main" r:embed="rId4"/>
                </a:ext>
              </a:extLst>
            </a:blip>
            <a:stretch>
              <a:fillRect/>
            </a:stretch>
          </a:blipFill>
        </p:spPr>
      </p:sp>
      <p:sp>
        <p:nvSpPr>
          <p:cNvPr id="7" name="TextBox 7"/>
          <p:cNvSpPr txBox="1"/>
          <p:nvPr/>
        </p:nvSpPr>
        <p:spPr>
          <a:xfrm>
            <a:off x="2145937" y="3633474"/>
            <a:ext cx="5560868" cy="4985980"/>
          </a:xfrm>
          <a:prstGeom prst="rect">
            <a:avLst/>
          </a:prstGeom>
        </p:spPr>
        <p:txBody>
          <a:bodyPr wrap="square" lIns="0" tIns="0" rIns="0" bIns="0" rtlCol="0" anchor="t">
            <a:spAutoFit/>
          </a:bodyPr>
          <a:lstStyle/>
          <a:p>
            <a:pPr algn="just"/>
            <a:r>
              <a:rPr lang="vi-VN" sz="5400">
                <a:latin typeface="Times New Roman" panose="02020603050405020304" pitchFamily="18" charset="0"/>
                <a:cs typeface="Times New Roman" panose="02020603050405020304" pitchFamily="18" charset="0"/>
              </a:rPr>
              <a:t>Dù viết về đề tài nào ông cũng nhằm mục đích: “</a:t>
            </a:r>
            <a:r>
              <a:rPr lang="vi-VN" sz="5400" i="1">
                <a:latin typeface="Times New Roman" panose="02020603050405020304" pitchFamily="18" charset="0"/>
                <a:cs typeface="Times New Roman" panose="02020603050405020304" pitchFamily="18" charset="0"/>
              </a:rPr>
              <a:t>Viết một áng văn xuôi đơn giản và trung thực về con người”.</a:t>
            </a:r>
            <a:endParaRPr lang="en-GB" sz="5400">
              <a:latin typeface="Times New Roman" panose="02020603050405020304" pitchFamily="18" charset="0"/>
              <a:cs typeface="Times New Roman" panose="02020603050405020304" pitchFamily="18" charset="0"/>
            </a:endParaRPr>
          </a:p>
        </p:txBody>
      </p:sp>
      <p:sp>
        <p:nvSpPr>
          <p:cNvPr id="8" name="Freeform 8"/>
          <p:cNvSpPr/>
          <p:nvPr/>
        </p:nvSpPr>
        <p:spPr>
          <a:xfrm>
            <a:off x="15951777" y="1653197"/>
            <a:ext cx="7315200" cy="2973137"/>
          </a:xfrm>
          <a:custGeom>
            <a:avLst/>
            <a:gdLst/>
            <a:ahLst/>
            <a:cxnLst/>
            <a:rect l="l" t="t" r="r" b="b"/>
            <a:pathLst>
              <a:path w="7315200" h="2973137">
                <a:moveTo>
                  <a:pt x="0" y="0"/>
                </a:moveTo>
                <a:lnTo>
                  <a:pt x="7315200" y="0"/>
                </a:lnTo>
                <a:lnTo>
                  <a:pt x="7315200" y="2973137"/>
                </a:lnTo>
                <a:lnTo>
                  <a:pt x="0" y="2973137"/>
                </a:lnTo>
                <a:lnTo>
                  <a:pt x="0" y="0"/>
                </a:lnTo>
                <a:close/>
              </a:path>
            </a:pathLst>
          </a:custGeom>
          <a:blipFill>
            <a:blip r:embed="rId3">
              <a:extLst>
                <a:ext uri="{96DAC541-7B7A-43D3-8B79-37D633B846F1}">
                  <asvg:svgBlip xmlns="" xmlns:asvg="http://schemas.microsoft.com/office/drawing/2016/SVG/main" r:embed="rId4"/>
                </a:ext>
              </a:extLst>
            </a:blip>
            <a:stretch>
              <a:fillRect/>
            </a:stretch>
          </a:blipFill>
        </p:spPr>
      </p:sp>
      <p:sp>
        <p:nvSpPr>
          <p:cNvPr id="9" name="TextBox 9"/>
          <p:cNvSpPr txBox="1"/>
          <p:nvPr/>
        </p:nvSpPr>
        <p:spPr>
          <a:xfrm>
            <a:off x="3907927" y="1279097"/>
            <a:ext cx="13663887" cy="1231106"/>
          </a:xfrm>
          <a:prstGeom prst="rect">
            <a:avLst/>
          </a:prstGeom>
        </p:spPr>
        <p:txBody>
          <a:bodyPr wrap="square" lIns="0" tIns="0" rIns="0" bIns="0" rtlCol="0" anchor="t">
            <a:spAutoFit/>
          </a:bodyPr>
          <a:lstStyle/>
          <a:p>
            <a:r>
              <a:rPr lang="vi-VN" sz="8000" b="1">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Times New Roman" panose="02020603050405020304" pitchFamily="18" charset="0"/>
                <a:cs typeface="Times New Roman" panose="02020603050405020304" pitchFamily="18" charset="0"/>
              </a:rPr>
              <a:t>a. Quan điểm sáng tác</a:t>
            </a:r>
            <a:endParaRPr lang="en-GB" sz="8000" b="1">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Times New Roman" panose="02020603050405020304" pitchFamily="18" charset="0"/>
              <a:cs typeface="Times New Roman" panose="02020603050405020304" pitchFamily="18" charset="0"/>
            </a:endParaRPr>
          </a:p>
        </p:txBody>
      </p:sp>
      <p:grpSp>
        <p:nvGrpSpPr>
          <p:cNvPr id="10" name="Group 10"/>
          <p:cNvGrpSpPr/>
          <p:nvPr/>
        </p:nvGrpSpPr>
        <p:grpSpPr>
          <a:xfrm>
            <a:off x="10127673" y="3425516"/>
            <a:ext cx="6047509" cy="5832784"/>
            <a:chOff x="0" y="0"/>
            <a:chExt cx="1592760" cy="1536207"/>
          </a:xfrm>
        </p:grpSpPr>
        <p:sp>
          <p:nvSpPr>
            <p:cNvPr id="11" name="Freeform 11"/>
            <p:cNvSpPr/>
            <p:nvPr/>
          </p:nvSpPr>
          <p:spPr>
            <a:xfrm>
              <a:off x="0" y="0"/>
              <a:ext cx="1592760" cy="1536207"/>
            </a:xfrm>
            <a:custGeom>
              <a:avLst/>
              <a:gdLst/>
              <a:ahLst/>
              <a:cxnLst/>
              <a:rect l="l" t="t" r="r" b="b"/>
              <a:pathLst>
                <a:path w="1592760" h="1536207">
                  <a:moveTo>
                    <a:pt x="65289" y="0"/>
                  </a:moveTo>
                  <a:lnTo>
                    <a:pt x="1527470" y="0"/>
                  </a:lnTo>
                  <a:cubicBezTo>
                    <a:pt x="1563528" y="0"/>
                    <a:pt x="1592760" y="29231"/>
                    <a:pt x="1592760" y="65289"/>
                  </a:cubicBezTo>
                  <a:lnTo>
                    <a:pt x="1592760" y="1470917"/>
                  </a:lnTo>
                  <a:cubicBezTo>
                    <a:pt x="1592760" y="1488233"/>
                    <a:pt x="1585881" y="1504840"/>
                    <a:pt x="1573637" y="1517084"/>
                  </a:cubicBezTo>
                  <a:cubicBezTo>
                    <a:pt x="1561393" y="1529328"/>
                    <a:pt x="1544786" y="1536207"/>
                    <a:pt x="1527470" y="1536207"/>
                  </a:cubicBezTo>
                  <a:lnTo>
                    <a:pt x="65289" y="1536207"/>
                  </a:lnTo>
                  <a:cubicBezTo>
                    <a:pt x="47974" y="1536207"/>
                    <a:pt x="31367" y="1529328"/>
                    <a:pt x="19123" y="1517084"/>
                  </a:cubicBezTo>
                  <a:cubicBezTo>
                    <a:pt x="6879" y="1504840"/>
                    <a:pt x="0" y="1488233"/>
                    <a:pt x="0" y="1470917"/>
                  </a:cubicBezTo>
                  <a:lnTo>
                    <a:pt x="0" y="65289"/>
                  </a:lnTo>
                  <a:cubicBezTo>
                    <a:pt x="0" y="47974"/>
                    <a:pt x="6879" y="31367"/>
                    <a:pt x="19123" y="19123"/>
                  </a:cubicBezTo>
                  <a:cubicBezTo>
                    <a:pt x="31367" y="6879"/>
                    <a:pt x="47974" y="0"/>
                    <a:pt x="65289" y="0"/>
                  </a:cubicBezTo>
                  <a:close/>
                </a:path>
              </a:pathLst>
            </a:custGeom>
            <a:solidFill>
              <a:srgbClr val="FFFFFF"/>
            </a:solidFill>
            <a:ln w="38100">
              <a:solidFill>
                <a:srgbClr val="355A92"/>
              </a:solidFill>
            </a:ln>
          </p:spPr>
        </p:sp>
        <p:sp>
          <p:nvSpPr>
            <p:cNvPr id="12" name="TextBox 12"/>
            <p:cNvSpPr txBox="1"/>
            <p:nvPr/>
          </p:nvSpPr>
          <p:spPr>
            <a:xfrm>
              <a:off x="0" y="-38100"/>
              <a:ext cx="812800" cy="850900"/>
            </a:xfrm>
            <a:prstGeom prst="rect">
              <a:avLst/>
            </a:prstGeom>
          </p:spPr>
          <p:txBody>
            <a:bodyPr lIns="50800" tIns="50800" rIns="50800" bIns="50800" rtlCol="0" anchor="ctr"/>
            <a:lstStyle/>
            <a:p>
              <a:pPr algn="ctr">
                <a:lnSpc>
                  <a:spcPts val="2659"/>
                </a:lnSpc>
              </a:pPr>
              <a:endParaRPr>
                <a:solidFill>
                  <a:prstClr val="black"/>
                </a:solidFill>
              </a:endParaRPr>
            </a:p>
          </p:txBody>
        </p:sp>
      </p:grpSp>
      <p:sp>
        <p:nvSpPr>
          <p:cNvPr id="13" name="TextBox 13"/>
          <p:cNvSpPr txBox="1"/>
          <p:nvPr/>
        </p:nvSpPr>
        <p:spPr>
          <a:xfrm>
            <a:off x="10635023" y="4789277"/>
            <a:ext cx="5032808" cy="2492990"/>
          </a:xfrm>
          <a:prstGeom prst="rect">
            <a:avLst/>
          </a:prstGeom>
        </p:spPr>
        <p:txBody>
          <a:bodyPr lIns="0" tIns="0" rIns="0" bIns="0" rtlCol="0" anchor="t">
            <a:spAutoFit/>
          </a:bodyPr>
          <a:lstStyle/>
          <a:p>
            <a:pPr algn="just"/>
            <a:r>
              <a:rPr lang="vi-VN" sz="5400">
                <a:latin typeface="Times New Roman" panose="02020603050405020304" pitchFamily="18" charset="0"/>
                <a:cs typeface="Times New Roman" panose="02020603050405020304" pitchFamily="18" charset="0"/>
              </a:rPr>
              <a:t>Ông là người đề ra nguyên lý tảng băng trôi.</a:t>
            </a:r>
            <a:endParaRPr lang="en-US" sz="4800">
              <a:solidFill>
                <a:srgbClr val="355A92"/>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9995251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fade">
                                      <p:cBhvr>
                                        <p:cTn id="14" dur="1000"/>
                                        <p:tgtEl>
                                          <p:spTgt spid="7"/>
                                        </p:tgtEl>
                                      </p:cBhvr>
                                    </p:animEffect>
                                    <p:anim calcmode="lin" valueType="num">
                                      <p:cBhvr>
                                        <p:cTn id="15" dur="1000" fill="hold"/>
                                        <p:tgtEl>
                                          <p:spTgt spid="7"/>
                                        </p:tgtEl>
                                        <p:attrNameLst>
                                          <p:attrName>ppt_x</p:attrName>
                                        </p:attrNameLst>
                                      </p:cBhvr>
                                      <p:tavLst>
                                        <p:tav tm="0">
                                          <p:val>
                                            <p:strVal val="#ppt_x"/>
                                          </p:val>
                                        </p:tav>
                                        <p:tav tm="100000">
                                          <p:val>
                                            <p:strVal val="#ppt_x"/>
                                          </p:val>
                                        </p:tav>
                                      </p:tavLst>
                                    </p:anim>
                                    <p:anim calcmode="lin" valueType="num">
                                      <p:cBhvr>
                                        <p:cTn id="16" dur="1000" fill="hold"/>
                                        <p:tgtEl>
                                          <p:spTgt spid="7"/>
                                        </p:tgtEl>
                                        <p:attrNameLst>
                                          <p:attrName>ppt_y</p:attrName>
                                        </p:attrNameLst>
                                      </p:cBhvr>
                                      <p:tavLst>
                                        <p:tav tm="0">
                                          <p:val>
                                            <p:strVal val="#ppt_y+.1"/>
                                          </p:val>
                                        </p:tav>
                                        <p:tav tm="100000">
                                          <p:val>
                                            <p:strVal val="#ppt_y"/>
                                          </p:val>
                                        </p:tav>
                                      </p:tavLst>
                                    </p:anim>
                                  </p:childTnLst>
                                </p:cTn>
                              </p:par>
                              <p:par>
                                <p:cTn id="17" presetID="42" presetClass="entr" presetSubtype="0" fill="hold" nodeType="with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fade">
                                      <p:cBhvr>
                                        <p:cTn id="19" dur="1000"/>
                                        <p:tgtEl>
                                          <p:spTgt spid="3"/>
                                        </p:tgtEl>
                                      </p:cBhvr>
                                    </p:animEffect>
                                    <p:anim calcmode="lin" valueType="num">
                                      <p:cBhvr>
                                        <p:cTn id="20" dur="1000" fill="hold"/>
                                        <p:tgtEl>
                                          <p:spTgt spid="3"/>
                                        </p:tgtEl>
                                        <p:attrNameLst>
                                          <p:attrName>ppt_x</p:attrName>
                                        </p:attrNameLst>
                                      </p:cBhvr>
                                      <p:tavLst>
                                        <p:tav tm="0">
                                          <p:val>
                                            <p:strVal val="#ppt_x"/>
                                          </p:val>
                                        </p:tav>
                                        <p:tav tm="100000">
                                          <p:val>
                                            <p:strVal val="#ppt_x"/>
                                          </p:val>
                                        </p:tav>
                                      </p:tavLst>
                                    </p:anim>
                                    <p:anim calcmode="lin" valueType="num">
                                      <p:cBhvr>
                                        <p:cTn id="21"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22" presetClass="entr" presetSubtype="4" fill="hold" grpId="0" nodeType="clickEffect">
                                  <p:stCondLst>
                                    <p:cond delay="0"/>
                                  </p:stCondLst>
                                  <p:childTnLst>
                                    <p:set>
                                      <p:cBhvr>
                                        <p:cTn id="25" dur="1" fill="hold">
                                          <p:stCondLst>
                                            <p:cond delay="0"/>
                                          </p:stCondLst>
                                        </p:cTn>
                                        <p:tgtEl>
                                          <p:spTgt spid="13"/>
                                        </p:tgtEl>
                                        <p:attrNameLst>
                                          <p:attrName>style.visibility</p:attrName>
                                        </p:attrNameLst>
                                      </p:cBhvr>
                                      <p:to>
                                        <p:strVal val="visible"/>
                                      </p:to>
                                    </p:set>
                                    <p:animEffect transition="in" filter="wipe(down)">
                                      <p:cBhvr>
                                        <p:cTn id="26" dur="500"/>
                                        <p:tgtEl>
                                          <p:spTgt spid="13"/>
                                        </p:tgtEl>
                                      </p:cBhvr>
                                    </p:animEffect>
                                  </p:childTnLst>
                                </p:cTn>
                              </p:par>
                              <p:par>
                                <p:cTn id="27" presetID="22" presetClass="entr" presetSubtype="4" fill="hold" nodeType="withEffect">
                                  <p:stCondLst>
                                    <p:cond delay="0"/>
                                  </p:stCondLst>
                                  <p:childTnLst>
                                    <p:set>
                                      <p:cBhvr>
                                        <p:cTn id="28" dur="1" fill="hold">
                                          <p:stCondLst>
                                            <p:cond delay="0"/>
                                          </p:stCondLst>
                                        </p:cTn>
                                        <p:tgtEl>
                                          <p:spTgt spid="10"/>
                                        </p:tgtEl>
                                        <p:attrNameLst>
                                          <p:attrName>style.visibility</p:attrName>
                                        </p:attrNameLst>
                                      </p:cBhvr>
                                      <p:to>
                                        <p:strVal val="visible"/>
                                      </p:to>
                                    </p:set>
                                    <p:animEffect transition="in" filter="wipe(down)">
                                      <p:cBhvr>
                                        <p:cTn id="29"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p:bldP spid="1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 name="Group 2"/>
          <p:cNvGrpSpPr/>
          <p:nvPr/>
        </p:nvGrpSpPr>
        <p:grpSpPr>
          <a:xfrm>
            <a:off x="247795" y="7575498"/>
            <a:ext cx="9326880" cy="2566953"/>
            <a:chOff x="0" y="0"/>
            <a:chExt cx="4166870" cy="1146810"/>
          </a:xfrm>
        </p:grpSpPr>
        <p:sp>
          <p:nvSpPr>
            <p:cNvPr id="20" name="Freeform 3"/>
            <p:cNvSpPr/>
            <p:nvPr/>
          </p:nvSpPr>
          <p:spPr>
            <a:xfrm>
              <a:off x="0" y="0"/>
              <a:ext cx="4168140" cy="1146810"/>
            </a:xfrm>
            <a:custGeom>
              <a:avLst/>
              <a:gdLst/>
              <a:ahLst/>
              <a:cxnLst/>
              <a:rect l="l" t="t" r="r" b="b"/>
              <a:pathLst>
                <a:path w="4168140" h="1146810">
                  <a:moveTo>
                    <a:pt x="4166870" y="193040"/>
                  </a:moveTo>
                  <a:cubicBezTo>
                    <a:pt x="4084320" y="137160"/>
                    <a:pt x="3983990" y="105410"/>
                    <a:pt x="3876040" y="105410"/>
                  </a:cubicBezTo>
                  <a:cubicBezTo>
                    <a:pt x="3717290" y="105410"/>
                    <a:pt x="3575050" y="176530"/>
                    <a:pt x="3478530" y="287020"/>
                  </a:cubicBezTo>
                  <a:cubicBezTo>
                    <a:pt x="3409950" y="254000"/>
                    <a:pt x="3332480" y="234950"/>
                    <a:pt x="3251200" y="234950"/>
                  </a:cubicBezTo>
                  <a:cubicBezTo>
                    <a:pt x="3186430" y="234950"/>
                    <a:pt x="3124200" y="246380"/>
                    <a:pt x="3067050" y="267970"/>
                  </a:cubicBezTo>
                  <a:cubicBezTo>
                    <a:pt x="2971800" y="137160"/>
                    <a:pt x="2816860" y="52070"/>
                    <a:pt x="2642870" y="52070"/>
                  </a:cubicBezTo>
                  <a:cubicBezTo>
                    <a:pt x="2470150" y="52070"/>
                    <a:pt x="2316480" y="135890"/>
                    <a:pt x="2221230" y="264160"/>
                  </a:cubicBezTo>
                  <a:cubicBezTo>
                    <a:pt x="2125980" y="165100"/>
                    <a:pt x="1992630" y="104140"/>
                    <a:pt x="1844040" y="104140"/>
                  </a:cubicBezTo>
                  <a:cubicBezTo>
                    <a:pt x="1727200" y="104140"/>
                    <a:pt x="1619250" y="142240"/>
                    <a:pt x="1531620" y="207010"/>
                  </a:cubicBezTo>
                  <a:cubicBezTo>
                    <a:pt x="1426210" y="81280"/>
                    <a:pt x="1262380" y="0"/>
                    <a:pt x="1079500" y="0"/>
                  </a:cubicBezTo>
                  <a:lnTo>
                    <a:pt x="1064260" y="0"/>
                  </a:lnTo>
                  <a:lnTo>
                    <a:pt x="1049020" y="0"/>
                  </a:lnTo>
                  <a:cubicBezTo>
                    <a:pt x="905510" y="0"/>
                    <a:pt x="774700" y="58420"/>
                    <a:pt x="679450" y="151130"/>
                  </a:cubicBezTo>
                  <a:cubicBezTo>
                    <a:pt x="665480" y="162560"/>
                    <a:pt x="652780" y="175260"/>
                    <a:pt x="641350" y="189230"/>
                  </a:cubicBezTo>
                  <a:cubicBezTo>
                    <a:pt x="603250" y="180340"/>
                    <a:pt x="563880" y="176530"/>
                    <a:pt x="524510" y="176530"/>
                  </a:cubicBezTo>
                  <a:cubicBezTo>
                    <a:pt x="412750" y="176530"/>
                    <a:pt x="309880" y="212090"/>
                    <a:pt x="224790" y="271780"/>
                  </a:cubicBezTo>
                  <a:cubicBezTo>
                    <a:pt x="168910" y="193040"/>
                    <a:pt x="91440" y="132080"/>
                    <a:pt x="1270" y="93980"/>
                  </a:cubicBezTo>
                  <a:lnTo>
                    <a:pt x="1270" y="440690"/>
                  </a:lnTo>
                  <a:lnTo>
                    <a:pt x="0" y="440690"/>
                  </a:lnTo>
                  <a:lnTo>
                    <a:pt x="0" y="1146810"/>
                  </a:lnTo>
                  <a:lnTo>
                    <a:pt x="4166870" y="1146810"/>
                  </a:lnTo>
                  <a:lnTo>
                    <a:pt x="4166870" y="441960"/>
                  </a:lnTo>
                  <a:lnTo>
                    <a:pt x="4168140" y="441960"/>
                  </a:lnTo>
                  <a:lnTo>
                    <a:pt x="4166870" y="193040"/>
                  </a:lnTo>
                  <a:lnTo>
                    <a:pt x="4166870" y="193040"/>
                  </a:lnTo>
                  <a:close/>
                </a:path>
              </a:pathLst>
            </a:custGeom>
            <a:solidFill>
              <a:srgbClr val="3066C2"/>
            </a:solidFill>
          </p:spPr>
        </p:sp>
      </p:grpSp>
      <p:grpSp>
        <p:nvGrpSpPr>
          <p:cNvPr id="21" name="Group 4"/>
          <p:cNvGrpSpPr/>
          <p:nvPr/>
        </p:nvGrpSpPr>
        <p:grpSpPr>
          <a:xfrm>
            <a:off x="9233220" y="7732525"/>
            <a:ext cx="9326880" cy="2364252"/>
            <a:chOff x="0" y="0"/>
            <a:chExt cx="4166870" cy="1056252"/>
          </a:xfrm>
        </p:grpSpPr>
        <p:sp>
          <p:nvSpPr>
            <p:cNvPr id="22" name="Freeform 5"/>
            <p:cNvSpPr/>
            <p:nvPr/>
          </p:nvSpPr>
          <p:spPr>
            <a:xfrm>
              <a:off x="0" y="0"/>
              <a:ext cx="4168140" cy="1056252"/>
            </a:xfrm>
            <a:custGeom>
              <a:avLst/>
              <a:gdLst/>
              <a:ahLst/>
              <a:cxnLst/>
              <a:rect l="l" t="t" r="r" b="b"/>
              <a:pathLst>
                <a:path w="4168140" h="1056252">
                  <a:moveTo>
                    <a:pt x="4166870" y="193040"/>
                  </a:moveTo>
                  <a:cubicBezTo>
                    <a:pt x="4084320" y="137160"/>
                    <a:pt x="3983990" y="105410"/>
                    <a:pt x="3876040" y="105410"/>
                  </a:cubicBezTo>
                  <a:cubicBezTo>
                    <a:pt x="3717290" y="105410"/>
                    <a:pt x="3575050" y="176530"/>
                    <a:pt x="3478530" y="287020"/>
                  </a:cubicBezTo>
                  <a:cubicBezTo>
                    <a:pt x="3409950" y="254000"/>
                    <a:pt x="3332480" y="234950"/>
                    <a:pt x="3251200" y="234950"/>
                  </a:cubicBezTo>
                  <a:cubicBezTo>
                    <a:pt x="3186430" y="234950"/>
                    <a:pt x="3124200" y="246380"/>
                    <a:pt x="3067050" y="267970"/>
                  </a:cubicBezTo>
                  <a:cubicBezTo>
                    <a:pt x="2971800" y="137160"/>
                    <a:pt x="2816860" y="52070"/>
                    <a:pt x="2642870" y="52070"/>
                  </a:cubicBezTo>
                  <a:cubicBezTo>
                    <a:pt x="2470150" y="52070"/>
                    <a:pt x="2316480" y="135890"/>
                    <a:pt x="2221230" y="264160"/>
                  </a:cubicBezTo>
                  <a:cubicBezTo>
                    <a:pt x="2125980" y="165100"/>
                    <a:pt x="1992630" y="104140"/>
                    <a:pt x="1844040" y="104140"/>
                  </a:cubicBezTo>
                  <a:cubicBezTo>
                    <a:pt x="1727200" y="104140"/>
                    <a:pt x="1619250" y="142240"/>
                    <a:pt x="1531620" y="207010"/>
                  </a:cubicBezTo>
                  <a:cubicBezTo>
                    <a:pt x="1426210" y="81280"/>
                    <a:pt x="1262380" y="0"/>
                    <a:pt x="1079500" y="0"/>
                  </a:cubicBezTo>
                  <a:lnTo>
                    <a:pt x="1064260" y="0"/>
                  </a:lnTo>
                  <a:lnTo>
                    <a:pt x="1049020" y="0"/>
                  </a:lnTo>
                  <a:cubicBezTo>
                    <a:pt x="905510" y="0"/>
                    <a:pt x="774700" y="58420"/>
                    <a:pt x="679450" y="151130"/>
                  </a:cubicBezTo>
                  <a:cubicBezTo>
                    <a:pt x="665480" y="162560"/>
                    <a:pt x="652780" y="175260"/>
                    <a:pt x="641350" y="189230"/>
                  </a:cubicBezTo>
                  <a:cubicBezTo>
                    <a:pt x="603250" y="180340"/>
                    <a:pt x="563880" y="176530"/>
                    <a:pt x="524510" y="176530"/>
                  </a:cubicBezTo>
                  <a:cubicBezTo>
                    <a:pt x="412750" y="176530"/>
                    <a:pt x="309880" y="212090"/>
                    <a:pt x="224790" y="271780"/>
                  </a:cubicBezTo>
                  <a:cubicBezTo>
                    <a:pt x="168910" y="193040"/>
                    <a:pt x="91440" y="132080"/>
                    <a:pt x="1270" y="93980"/>
                  </a:cubicBezTo>
                  <a:lnTo>
                    <a:pt x="1270" y="440690"/>
                  </a:lnTo>
                  <a:lnTo>
                    <a:pt x="0" y="440690"/>
                  </a:lnTo>
                  <a:lnTo>
                    <a:pt x="0" y="1056252"/>
                  </a:lnTo>
                  <a:lnTo>
                    <a:pt x="4166870" y="1056252"/>
                  </a:lnTo>
                  <a:lnTo>
                    <a:pt x="4166870" y="441960"/>
                  </a:lnTo>
                  <a:lnTo>
                    <a:pt x="4168140" y="441960"/>
                  </a:lnTo>
                  <a:lnTo>
                    <a:pt x="4166870" y="193040"/>
                  </a:lnTo>
                  <a:lnTo>
                    <a:pt x="4166870" y="193040"/>
                  </a:lnTo>
                  <a:close/>
                </a:path>
              </a:pathLst>
            </a:custGeom>
            <a:solidFill>
              <a:srgbClr val="3066C2"/>
            </a:solidFill>
          </p:spPr>
        </p:sp>
      </p:grpSp>
      <p:sp>
        <p:nvSpPr>
          <p:cNvPr id="23" name="Freeform 6"/>
          <p:cNvSpPr/>
          <p:nvPr/>
        </p:nvSpPr>
        <p:spPr>
          <a:xfrm>
            <a:off x="11579972" y="7976532"/>
            <a:ext cx="1895360" cy="2085679"/>
          </a:xfrm>
          <a:custGeom>
            <a:avLst/>
            <a:gdLst/>
            <a:ahLst/>
            <a:cxnLst/>
            <a:rect l="l" t="t" r="r" b="b"/>
            <a:pathLst>
              <a:path w="1895360" h="2085679">
                <a:moveTo>
                  <a:pt x="0" y="0"/>
                </a:moveTo>
                <a:lnTo>
                  <a:pt x="1895360" y="0"/>
                </a:lnTo>
                <a:lnTo>
                  <a:pt x="1895360" y="2085679"/>
                </a:lnTo>
                <a:lnTo>
                  <a:pt x="0" y="2085679"/>
                </a:lnTo>
                <a:lnTo>
                  <a:pt x="0" y="0"/>
                </a:lnTo>
                <a:close/>
              </a:path>
            </a:pathLst>
          </a:custGeom>
          <a:blipFill>
            <a:blip r:embed="rId2">
              <a:extLst>
                <a:ext uri="{96DAC541-7B7A-43D3-8B79-37D633B846F1}">
                  <asvg:svgBlip xmlns:asvg="http://schemas.microsoft.com/office/drawing/2016/SVG/main" xmlns="" r:embed="rId3"/>
                </a:ext>
              </a:extLst>
            </a:blip>
            <a:stretch>
              <a:fillRect/>
            </a:stretch>
          </a:blipFill>
        </p:spPr>
      </p:sp>
      <p:sp>
        <p:nvSpPr>
          <p:cNvPr id="24" name="Freeform 8"/>
          <p:cNvSpPr/>
          <p:nvPr/>
        </p:nvSpPr>
        <p:spPr>
          <a:xfrm rot="618922">
            <a:off x="16634020" y="6515491"/>
            <a:ext cx="1335556" cy="2444954"/>
          </a:xfrm>
          <a:custGeom>
            <a:avLst/>
            <a:gdLst/>
            <a:ahLst/>
            <a:cxnLst/>
            <a:rect l="l" t="t" r="r" b="b"/>
            <a:pathLst>
              <a:path w="1335556" h="2444954">
                <a:moveTo>
                  <a:pt x="0" y="0"/>
                </a:moveTo>
                <a:lnTo>
                  <a:pt x="1335556" y="0"/>
                </a:lnTo>
                <a:lnTo>
                  <a:pt x="1335556" y="2444954"/>
                </a:lnTo>
                <a:lnTo>
                  <a:pt x="0" y="2444954"/>
                </a:lnTo>
                <a:lnTo>
                  <a:pt x="0" y="0"/>
                </a:lnTo>
                <a:close/>
              </a:path>
            </a:pathLst>
          </a:custGeom>
          <a:blipFill>
            <a:blip r:embed="rId4">
              <a:extLst>
                <a:ext uri="{96DAC541-7B7A-43D3-8B79-37D633B846F1}">
                  <asvg:svgBlip xmlns:asvg="http://schemas.microsoft.com/office/drawing/2016/SVG/main" xmlns="" r:embed="rId5"/>
                </a:ext>
              </a:extLst>
            </a:blip>
            <a:stretch>
              <a:fillRect/>
            </a:stretch>
          </a:blipFill>
        </p:spPr>
      </p:sp>
      <p:sp>
        <p:nvSpPr>
          <p:cNvPr id="25" name="Freeform 9"/>
          <p:cNvSpPr/>
          <p:nvPr/>
        </p:nvSpPr>
        <p:spPr>
          <a:xfrm rot="191962">
            <a:off x="79185" y="5880733"/>
            <a:ext cx="2280285" cy="4114800"/>
          </a:xfrm>
          <a:custGeom>
            <a:avLst/>
            <a:gdLst/>
            <a:ahLst/>
            <a:cxnLst/>
            <a:rect l="l" t="t" r="r" b="b"/>
            <a:pathLst>
              <a:path w="2280285" h="4114800">
                <a:moveTo>
                  <a:pt x="0" y="0"/>
                </a:moveTo>
                <a:lnTo>
                  <a:pt x="2280285" y="0"/>
                </a:lnTo>
                <a:lnTo>
                  <a:pt x="2280285" y="4114800"/>
                </a:lnTo>
                <a:lnTo>
                  <a:pt x="0" y="4114800"/>
                </a:lnTo>
                <a:lnTo>
                  <a:pt x="0" y="0"/>
                </a:lnTo>
                <a:close/>
              </a:path>
            </a:pathLst>
          </a:custGeom>
          <a:blipFill>
            <a:blip r:embed="rId6">
              <a:extLst>
                <a:ext uri="{96DAC541-7B7A-43D3-8B79-37D633B846F1}">
                  <asvg:svgBlip xmlns:asvg="http://schemas.microsoft.com/office/drawing/2016/SVG/main" xmlns="" r:embed="rId7"/>
                </a:ext>
              </a:extLst>
            </a:blip>
            <a:stretch>
              <a:fillRect/>
            </a:stretch>
          </a:blipFill>
        </p:spPr>
      </p:sp>
      <p:sp>
        <p:nvSpPr>
          <p:cNvPr id="26" name="Freeform 11"/>
          <p:cNvSpPr/>
          <p:nvPr/>
        </p:nvSpPr>
        <p:spPr>
          <a:xfrm>
            <a:off x="14269738" y="8261996"/>
            <a:ext cx="2593979" cy="2696954"/>
          </a:xfrm>
          <a:custGeom>
            <a:avLst/>
            <a:gdLst/>
            <a:ahLst/>
            <a:cxnLst/>
            <a:rect l="l" t="t" r="r" b="b"/>
            <a:pathLst>
              <a:path w="2593979" h="2696954">
                <a:moveTo>
                  <a:pt x="0" y="0"/>
                </a:moveTo>
                <a:lnTo>
                  <a:pt x="2593979" y="0"/>
                </a:lnTo>
                <a:lnTo>
                  <a:pt x="2593979" y="2696954"/>
                </a:lnTo>
                <a:lnTo>
                  <a:pt x="0" y="2696954"/>
                </a:lnTo>
                <a:lnTo>
                  <a:pt x="0" y="0"/>
                </a:lnTo>
                <a:close/>
              </a:path>
            </a:pathLst>
          </a:custGeom>
          <a:blipFill>
            <a:blip r:embed="rId8">
              <a:extLst>
                <a:ext uri="{96DAC541-7B7A-43D3-8B79-37D633B846F1}">
                  <asvg:svgBlip xmlns:asvg="http://schemas.microsoft.com/office/drawing/2016/SVG/main" xmlns="" r:embed="rId11"/>
                </a:ext>
              </a:extLst>
            </a:blip>
            <a:stretch>
              <a:fillRect/>
            </a:stretch>
          </a:blipFill>
        </p:spPr>
      </p:sp>
      <p:sp>
        <p:nvSpPr>
          <p:cNvPr id="27" name="Freeform 16"/>
          <p:cNvSpPr/>
          <p:nvPr/>
        </p:nvSpPr>
        <p:spPr>
          <a:xfrm rot="-2128909">
            <a:off x="8351630" y="8530797"/>
            <a:ext cx="1004066" cy="914955"/>
          </a:xfrm>
          <a:custGeom>
            <a:avLst/>
            <a:gdLst/>
            <a:ahLst/>
            <a:cxnLst/>
            <a:rect l="l" t="t" r="r" b="b"/>
            <a:pathLst>
              <a:path w="1004066" h="914955">
                <a:moveTo>
                  <a:pt x="0" y="0"/>
                </a:moveTo>
                <a:lnTo>
                  <a:pt x="1004066" y="0"/>
                </a:lnTo>
                <a:lnTo>
                  <a:pt x="1004066" y="914956"/>
                </a:lnTo>
                <a:lnTo>
                  <a:pt x="0" y="914956"/>
                </a:lnTo>
                <a:lnTo>
                  <a:pt x="0" y="0"/>
                </a:lnTo>
                <a:close/>
              </a:path>
            </a:pathLst>
          </a:custGeom>
          <a:blipFill>
            <a:blip r:embed="rId12">
              <a:extLst>
                <a:ext uri="{96DAC541-7B7A-43D3-8B79-37D633B846F1}">
                  <asvg:svgBlip xmlns:asvg="http://schemas.microsoft.com/office/drawing/2016/SVG/main" xmlns="" r:embed="rId19"/>
                </a:ext>
              </a:extLst>
            </a:blip>
            <a:stretch>
              <a:fillRect/>
            </a:stretch>
          </a:blipFill>
        </p:spPr>
      </p:sp>
      <p:sp>
        <p:nvSpPr>
          <p:cNvPr id="28" name="Freeform 14"/>
          <p:cNvSpPr/>
          <p:nvPr/>
        </p:nvSpPr>
        <p:spPr>
          <a:xfrm>
            <a:off x="3750989" y="6298590"/>
            <a:ext cx="3481901" cy="3605075"/>
          </a:xfrm>
          <a:custGeom>
            <a:avLst/>
            <a:gdLst/>
            <a:ahLst/>
            <a:cxnLst/>
            <a:rect l="l" t="t" r="r" b="b"/>
            <a:pathLst>
              <a:path w="3481901" h="3605075">
                <a:moveTo>
                  <a:pt x="0" y="0"/>
                </a:moveTo>
                <a:lnTo>
                  <a:pt x="3481901" y="0"/>
                </a:lnTo>
                <a:lnTo>
                  <a:pt x="3481901" y="3605075"/>
                </a:lnTo>
                <a:lnTo>
                  <a:pt x="0" y="3605075"/>
                </a:lnTo>
                <a:lnTo>
                  <a:pt x="0" y="0"/>
                </a:lnTo>
                <a:close/>
              </a:path>
            </a:pathLst>
          </a:custGeom>
          <a:blipFill>
            <a:blip r:embed="rId20">
              <a:extLst>
                <a:ext uri="{96DAC541-7B7A-43D3-8B79-37D633B846F1}">
                  <asvg:svgBlip xmlns:asvg="http://schemas.microsoft.com/office/drawing/2016/SVG/main" xmlns="" r:embed="rId17"/>
                </a:ext>
              </a:extLst>
            </a:blip>
            <a:stretch>
              <a:fillRect/>
            </a:stretch>
          </a:blipFill>
        </p:spPr>
      </p:sp>
      <p:sp>
        <p:nvSpPr>
          <p:cNvPr id="29" name="Freeform 4"/>
          <p:cNvSpPr/>
          <p:nvPr/>
        </p:nvSpPr>
        <p:spPr>
          <a:xfrm>
            <a:off x="2163024" y="1362670"/>
            <a:ext cx="14022532" cy="5230112"/>
          </a:xfrm>
          <a:custGeom>
            <a:avLst/>
            <a:gdLst/>
            <a:ahLst/>
            <a:cxnLst/>
            <a:rect l="l" t="t" r="r" b="b"/>
            <a:pathLst>
              <a:path w="3693177" h="1377478">
                <a:moveTo>
                  <a:pt x="28157" y="0"/>
                </a:moveTo>
                <a:lnTo>
                  <a:pt x="3665020" y="0"/>
                </a:lnTo>
                <a:cubicBezTo>
                  <a:pt x="3680571" y="0"/>
                  <a:pt x="3693177" y="12606"/>
                  <a:pt x="3693177" y="28157"/>
                </a:cubicBezTo>
                <a:lnTo>
                  <a:pt x="3693177" y="1349321"/>
                </a:lnTo>
                <a:cubicBezTo>
                  <a:pt x="3693177" y="1356788"/>
                  <a:pt x="3690211" y="1363950"/>
                  <a:pt x="3684930" y="1369231"/>
                </a:cubicBezTo>
                <a:cubicBezTo>
                  <a:pt x="3679650" y="1374511"/>
                  <a:pt x="3672488" y="1377478"/>
                  <a:pt x="3665020" y="1377478"/>
                </a:cubicBezTo>
                <a:lnTo>
                  <a:pt x="28157" y="1377478"/>
                </a:lnTo>
                <a:cubicBezTo>
                  <a:pt x="20690" y="1377478"/>
                  <a:pt x="13528" y="1374511"/>
                  <a:pt x="8247" y="1369231"/>
                </a:cubicBezTo>
                <a:cubicBezTo>
                  <a:pt x="2967" y="1363950"/>
                  <a:pt x="0" y="1356788"/>
                  <a:pt x="0" y="1349321"/>
                </a:cubicBezTo>
                <a:lnTo>
                  <a:pt x="0" y="28157"/>
                </a:lnTo>
                <a:cubicBezTo>
                  <a:pt x="0" y="20690"/>
                  <a:pt x="2967" y="13528"/>
                  <a:pt x="8247" y="8247"/>
                </a:cubicBezTo>
                <a:cubicBezTo>
                  <a:pt x="13528" y="2967"/>
                  <a:pt x="20690" y="0"/>
                  <a:pt x="28157" y="0"/>
                </a:cubicBezTo>
                <a:close/>
              </a:path>
            </a:pathLst>
          </a:custGeom>
          <a:solidFill>
            <a:schemeClr val="accent1">
              <a:lumMod val="90000"/>
            </a:schemeClr>
          </a:solidFill>
        </p:spPr>
      </p:sp>
      <p:sp>
        <p:nvSpPr>
          <p:cNvPr id="30" name="Freeform 7"/>
          <p:cNvSpPr/>
          <p:nvPr/>
        </p:nvSpPr>
        <p:spPr>
          <a:xfrm>
            <a:off x="-1981200" y="-818309"/>
            <a:ext cx="7315200" cy="2973137"/>
          </a:xfrm>
          <a:custGeom>
            <a:avLst/>
            <a:gdLst/>
            <a:ahLst/>
            <a:cxnLst/>
            <a:rect l="l" t="t" r="r" b="b"/>
            <a:pathLst>
              <a:path w="7315200" h="2973137">
                <a:moveTo>
                  <a:pt x="0" y="0"/>
                </a:moveTo>
                <a:lnTo>
                  <a:pt x="7315200" y="0"/>
                </a:lnTo>
                <a:lnTo>
                  <a:pt x="7315200" y="2973137"/>
                </a:lnTo>
                <a:lnTo>
                  <a:pt x="0" y="2973137"/>
                </a:lnTo>
                <a:lnTo>
                  <a:pt x="0" y="0"/>
                </a:lnTo>
                <a:close/>
              </a:path>
            </a:pathLst>
          </a:custGeom>
          <a:blipFill>
            <a:blip r:embed="rId21">
              <a:extLst>
                <a:ext uri="{96DAC541-7B7A-43D3-8B79-37D633B846F1}">
                  <asvg:svgBlip xmlns="" xmlns:asvg="http://schemas.microsoft.com/office/drawing/2016/SVG/main" r:embed="rId22"/>
                </a:ext>
              </a:extLst>
            </a:blip>
            <a:stretch>
              <a:fillRect/>
            </a:stretch>
          </a:blipFill>
        </p:spPr>
      </p:sp>
      <p:sp>
        <p:nvSpPr>
          <p:cNvPr id="31" name="Freeform 9"/>
          <p:cNvSpPr/>
          <p:nvPr/>
        </p:nvSpPr>
        <p:spPr>
          <a:xfrm>
            <a:off x="12768309" y="-612783"/>
            <a:ext cx="7315200" cy="2973137"/>
          </a:xfrm>
          <a:custGeom>
            <a:avLst/>
            <a:gdLst/>
            <a:ahLst/>
            <a:cxnLst/>
            <a:rect l="l" t="t" r="r" b="b"/>
            <a:pathLst>
              <a:path w="7315200" h="2973137">
                <a:moveTo>
                  <a:pt x="0" y="0"/>
                </a:moveTo>
                <a:lnTo>
                  <a:pt x="7315200" y="0"/>
                </a:lnTo>
                <a:lnTo>
                  <a:pt x="7315200" y="2973137"/>
                </a:lnTo>
                <a:lnTo>
                  <a:pt x="0" y="2973137"/>
                </a:lnTo>
                <a:lnTo>
                  <a:pt x="0" y="0"/>
                </a:lnTo>
                <a:close/>
              </a:path>
            </a:pathLst>
          </a:custGeom>
          <a:blipFill>
            <a:blip r:embed="rId21">
              <a:extLst>
                <a:ext uri="{96DAC541-7B7A-43D3-8B79-37D633B846F1}">
                  <asvg:svgBlip xmlns="" xmlns:asvg="http://schemas.microsoft.com/office/drawing/2016/SVG/main" r:embed="rId22"/>
                </a:ext>
              </a:extLst>
            </a:blip>
            <a:stretch>
              <a:fillRect/>
            </a:stretch>
          </a:blipFill>
        </p:spPr>
      </p:sp>
      <p:sp>
        <p:nvSpPr>
          <p:cNvPr id="32" name="Freeform 15"/>
          <p:cNvSpPr/>
          <p:nvPr/>
        </p:nvSpPr>
        <p:spPr>
          <a:xfrm rot="-855193">
            <a:off x="7899185" y="5743381"/>
            <a:ext cx="1178914" cy="1297292"/>
          </a:xfrm>
          <a:custGeom>
            <a:avLst/>
            <a:gdLst/>
            <a:ahLst/>
            <a:cxnLst/>
            <a:rect l="l" t="t" r="r" b="b"/>
            <a:pathLst>
              <a:path w="1178914" h="1297292">
                <a:moveTo>
                  <a:pt x="0" y="0"/>
                </a:moveTo>
                <a:lnTo>
                  <a:pt x="1178915" y="0"/>
                </a:lnTo>
                <a:lnTo>
                  <a:pt x="1178915" y="1297292"/>
                </a:lnTo>
                <a:lnTo>
                  <a:pt x="0" y="1297292"/>
                </a:lnTo>
                <a:lnTo>
                  <a:pt x="0" y="0"/>
                </a:lnTo>
                <a:close/>
              </a:path>
            </a:pathLst>
          </a:custGeom>
          <a:blipFill>
            <a:blip r:embed="rId2">
              <a:extLst>
                <a:ext uri="{96DAC541-7B7A-43D3-8B79-37D633B846F1}">
                  <asvg:svgBlip xmlns:asvg="http://schemas.microsoft.com/office/drawing/2016/SVG/main" xmlns="" r:embed="rId3"/>
                </a:ext>
              </a:extLst>
            </a:blip>
            <a:stretch>
              <a:fillRect/>
            </a:stretch>
          </a:blipFill>
        </p:spPr>
      </p:sp>
      <p:sp>
        <p:nvSpPr>
          <p:cNvPr id="33" name="Freeform 10"/>
          <p:cNvSpPr/>
          <p:nvPr/>
        </p:nvSpPr>
        <p:spPr>
          <a:xfrm rot="-186760">
            <a:off x="13935818" y="5622431"/>
            <a:ext cx="1295082" cy="1425125"/>
          </a:xfrm>
          <a:custGeom>
            <a:avLst/>
            <a:gdLst/>
            <a:ahLst/>
            <a:cxnLst/>
            <a:rect l="l" t="t" r="r" b="b"/>
            <a:pathLst>
              <a:path w="1295082" h="1425125">
                <a:moveTo>
                  <a:pt x="0" y="0"/>
                </a:moveTo>
                <a:lnTo>
                  <a:pt x="1295082" y="0"/>
                </a:lnTo>
                <a:lnTo>
                  <a:pt x="1295082" y="1425124"/>
                </a:lnTo>
                <a:lnTo>
                  <a:pt x="0" y="1425124"/>
                </a:lnTo>
                <a:lnTo>
                  <a:pt x="0" y="0"/>
                </a:lnTo>
                <a:close/>
              </a:path>
            </a:pathLst>
          </a:custGeom>
          <a:blipFill>
            <a:blip r:embed="rId23">
              <a:extLst>
                <a:ext uri="{96DAC541-7B7A-43D3-8B79-37D633B846F1}">
                  <asvg:svgBlip xmlns:asvg="http://schemas.microsoft.com/office/drawing/2016/SVG/main" xmlns="" r:embed="rId9"/>
                </a:ext>
              </a:extLst>
            </a:blip>
            <a:stretch>
              <a:fillRect/>
            </a:stretch>
          </a:blipFill>
        </p:spPr>
      </p:sp>
      <p:sp>
        <p:nvSpPr>
          <p:cNvPr id="2" name="Rectangle 1"/>
          <p:cNvSpPr/>
          <p:nvPr/>
        </p:nvSpPr>
        <p:spPr>
          <a:xfrm>
            <a:off x="4568751" y="1509067"/>
            <a:ext cx="9700987" cy="1200329"/>
          </a:xfrm>
          <a:prstGeom prst="rect">
            <a:avLst/>
          </a:prstGeom>
        </p:spPr>
        <p:txBody>
          <a:bodyPr wrap="square">
            <a:spAutoFit/>
          </a:bodyPr>
          <a:lstStyle/>
          <a:p>
            <a:pPr algn="ctr"/>
            <a:r>
              <a:rPr lang="vi-VN" sz="7200" b="1">
                <a:latin typeface="Times New Roman" panose="02020603050405020304" pitchFamily="18" charset="0"/>
                <a:cs typeface="Times New Roman" panose="02020603050405020304" pitchFamily="18" charset="0"/>
              </a:rPr>
              <a:t>b. Tác phẩm chính</a:t>
            </a:r>
            <a:endParaRPr lang="en-GB" sz="7200">
              <a:latin typeface="Times New Roman" panose="02020603050405020304" pitchFamily="18" charset="0"/>
              <a:cs typeface="Times New Roman" panose="02020603050405020304" pitchFamily="18" charset="0"/>
            </a:endParaRPr>
          </a:p>
        </p:txBody>
      </p:sp>
      <p:sp>
        <p:nvSpPr>
          <p:cNvPr id="3" name="Rectangle 2"/>
          <p:cNvSpPr/>
          <p:nvPr/>
        </p:nvSpPr>
        <p:spPr>
          <a:xfrm>
            <a:off x="4160099" y="3083821"/>
            <a:ext cx="10834837" cy="2959272"/>
          </a:xfrm>
          <a:prstGeom prst="rect">
            <a:avLst/>
          </a:prstGeom>
        </p:spPr>
        <p:txBody>
          <a:bodyPr wrap="square">
            <a:spAutoFit/>
          </a:bodyPr>
          <a:lstStyle/>
          <a:p>
            <a:pPr algn="ctr">
              <a:lnSpc>
                <a:spcPct val="115000"/>
              </a:lnSpc>
              <a:spcAft>
                <a:spcPts val="0"/>
              </a:spcAft>
            </a:pPr>
            <a:r>
              <a:rPr lang="vi-VN" sz="5400" i="1">
                <a:latin typeface="Times New Roman" panose="02020603050405020304" pitchFamily="18" charset="0"/>
                <a:ea typeface="Times New Roman" panose="02020603050405020304" pitchFamily="18" charset="0"/>
                <a:cs typeface="Times New Roman" panose="02020603050405020304" pitchFamily="18" charset="0"/>
              </a:rPr>
              <a:t>Mặt trời vẫn mọc, Giã từ vũ khí, Chuông nguyện hồn ai, Vườn địa đàng, Ông già và biển cả,...</a:t>
            </a:r>
            <a:endParaRPr lang="en-GB" sz="5400" i="1">
              <a:effectLst/>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274022400"/>
      </p:ext>
    </p:extLst>
  </p:cSld>
  <p:clrMapOvr>
    <a:masterClrMapping/>
  </p:clrMapOvr>
  <p:transition>
    <p:comb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Group 2"/>
          <p:cNvGrpSpPr/>
          <p:nvPr/>
        </p:nvGrpSpPr>
        <p:grpSpPr>
          <a:xfrm>
            <a:off x="247795" y="7575498"/>
            <a:ext cx="9326880" cy="2566953"/>
            <a:chOff x="0" y="0"/>
            <a:chExt cx="4166870" cy="1146810"/>
          </a:xfrm>
        </p:grpSpPr>
        <p:sp>
          <p:nvSpPr>
            <p:cNvPr id="13" name="Freeform 3"/>
            <p:cNvSpPr/>
            <p:nvPr/>
          </p:nvSpPr>
          <p:spPr>
            <a:xfrm>
              <a:off x="0" y="0"/>
              <a:ext cx="4168140" cy="1146810"/>
            </a:xfrm>
            <a:custGeom>
              <a:avLst/>
              <a:gdLst/>
              <a:ahLst/>
              <a:cxnLst/>
              <a:rect l="l" t="t" r="r" b="b"/>
              <a:pathLst>
                <a:path w="4168140" h="1146810">
                  <a:moveTo>
                    <a:pt x="4166870" y="193040"/>
                  </a:moveTo>
                  <a:cubicBezTo>
                    <a:pt x="4084320" y="137160"/>
                    <a:pt x="3983990" y="105410"/>
                    <a:pt x="3876040" y="105410"/>
                  </a:cubicBezTo>
                  <a:cubicBezTo>
                    <a:pt x="3717290" y="105410"/>
                    <a:pt x="3575050" y="176530"/>
                    <a:pt x="3478530" y="287020"/>
                  </a:cubicBezTo>
                  <a:cubicBezTo>
                    <a:pt x="3409950" y="254000"/>
                    <a:pt x="3332480" y="234950"/>
                    <a:pt x="3251200" y="234950"/>
                  </a:cubicBezTo>
                  <a:cubicBezTo>
                    <a:pt x="3186430" y="234950"/>
                    <a:pt x="3124200" y="246380"/>
                    <a:pt x="3067050" y="267970"/>
                  </a:cubicBezTo>
                  <a:cubicBezTo>
                    <a:pt x="2971800" y="137160"/>
                    <a:pt x="2816860" y="52070"/>
                    <a:pt x="2642870" y="52070"/>
                  </a:cubicBezTo>
                  <a:cubicBezTo>
                    <a:pt x="2470150" y="52070"/>
                    <a:pt x="2316480" y="135890"/>
                    <a:pt x="2221230" y="264160"/>
                  </a:cubicBezTo>
                  <a:cubicBezTo>
                    <a:pt x="2125980" y="165100"/>
                    <a:pt x="1992630" y="104140"/>
                    <a:pt x="1844040" y="104140"/>
                  </a:cubicBezTo>
                  <a:cubicBezTo>
                    <a:pt x="1727200" y="104140"/>
                    <a:pt x="1619250" y="142240"/>
                    <a:pt x="1531620" y="207010"/>
                  </a:cubicBezTo>
                  <a:cubicBezTo>
                    <a:pt x="1426210" y="81280"/>
                    <a:pt x="1262380" y="0"/>
                    <a:pt x="1079500" y="0"/>
                  </a:cubicBezTo>
                  <a:lnTo>
                    <a:pt x="1064260" y="0"/>
                  </a:lnTo>
                  <a:lnTo>
                    <a:pt x="1049020" y="0"/>
                  </a:lnTo>
                  <a:cubicBezTo>
                    <a:pt x="905510" y="0"/>
                    <a:pt x="774700" y="58420"/>
                    <a:pt x="679450" y="151130"/>
                  </a:cubicBezTo>
                  <a:cubicBezTo>
                    <a:pt x="665480" y="162560"/>
                    <a:pt x="652780" y="175260"/>
                    <a:pt x="641350" y="189230"/>
                  </a:cubicBezTo>
                  <a:cubicBezTo>
                    <a:pt x="603250" y="180340"/>
                    <a:pt x="563880" y="176530"/>
                    <a:pt x="524510" y="176530"/>
                  </a:cubicBezTo>
                  <a:cubicBezTo>
                    <a:pt x="412750" y="176530"/>
                    <a:pt x="309880" y="212090"/>
                    <a:pt x="224790" y="271780"/>
                  </a:cubicBezTo>
                  <a:cubicBezTo>
                    <a:pt x="168910" y="193040"/>
                    <a:pt x="91440" y="132080"/>
                    <a:pt x="1270" y="93980"/>
                  </a:cubicBezTo>
                  <a:lnTo>
                    <a:pt x="1270" y="440690"/>
                  </a:lnTo>
                  <a:lnTo>
                    <a:pt x="0" y="440690"/>
                  </a:lnTo>
                  <a:lnTo>
                    <a:pt x="0" y="1146810"/>
                  </a:lnTo>
                  <a:lnTo>
                    <a:pt x="4166870" y="1146810"/>
                  </a:lnTo>
                  <a:lnTo>
                    <a:pt x="4166870" y="441960"/>
                  </a:lnTo>
                  <a:lnTo>
                    <a:pt x="4168140" y="441960"/>
                  </a:lnTo>
                  <a:lnTo>
                    <a:pt x="4166870" y="193040"/>
                  </a:lnTo>
                  <a:lnTo>
                    <a:pt x="4166870" y="193040"/>
                  </a:lnTo>
                  <a:close/>
                </a:path>
              </a:pathLst>
            </a:custGeom>
            <a:solidFill>
              <a:srgbClr val="3066C2"/>
            </a:solidFill>
          </p:spPr>
        </p:sp>
      </p:grpSp>
      <p:grpSp>
        <p:nvGrpSpPr>
          <p:cNvPr id="14" name="Group 4"/>
          <p:cNvGrpSpPr/>
          <p:nvPr/>
        </p:nvGrpSpPr>
        <p:grpSpPr>
          <a:xfrm>
            <a:off x="9233220" y="7732525"/>
            <a:ext cx="9326880" cy="2364252"/>
            <a:chOff x="0" y="0"/>
            <a:chExt cx="4166870" cy="1056252"/>
          </a:xfrm>
        </p:grpSpPr>
        <p:sp>
          <p:nvSpPr>
            <p:cNvPr id="15" name="Freeform 5"/>
            <p:cNvSpPr/>
            <p:nvPr/>
          </p:nvSpPr>
          <p:spPr>
            <a:xfrm>
              <a:off x="0" y="0"/>
              <a:ext cx="4168140" cy="1056252"/>
            </a:xfrm>
            <a:custGeom>
              <a:avLst/>
              <a:gdLst/>
              <a:ahLst/>
              <a:cxnLst/>
              <a:rect l="l" t="t" r="r" b="b"/>
              <a:pathLst>
                <a:path w="4168140" h="1056252">
                  <a:moveTo>
                    <a:pt x="4166870" y="193040"/>
                  </a:moveTo>
                  <a:cubicBezTo>
                    <a:pt x="4084320" y="137160"/>
                    <a:pt x="3983990" y="105410"/>
                    <a:pt x="3876040" y="105410"/>
                  </a:cubicBezTo>
                  <a:cubicBezTo>
                    <a:pt x="3717290" y="105410"/>
                    <a:pt x="3575050" y="176530"/>
                    <a:pt x="3478530" y="287020"/>
                  </a:cubicBezTo>
                  <a:cubicBezTo>
                    <a:pt x="3409950" y="254000"/>
                    <a:pt x="3332480" y="234950"/>
                    <a:pt x="3251200" y="234950"/>
                  </a:cubicBezTo>
                  <a:cubicBezTo>
                    <a:pt x="3186430" y="234950"/>
                    <a:pt x="3124200" y="246380"/>
                    <a:pt x="3067050" y="267970"/>
                  </a:cubicBezTo>
                  <a:cubicBezTo>
                    <a:pt x="2971800" y="137160"/>
                    <a:pt x="2816860" y="52070"/>
                    <a:pt x="2642870" y="52070"/>
                  </a:cubicBezTo>
                  <a:cubicBezTo>
                    <a:pt x="2470150" y="52070"/>
                    <a:pt x="2316480" y="135890"/>
                    <a:pt x="2221230" y="264160"/>
                  </a:cubicBezTo>
                  <a:cubicBezTo>
                    <a:pt x="2125980" y="165100"/>
                    <a:pt x="1992630" y="104140"/>
                    <a:pt x="1844040" y="104140"/>
                  </a:cubicBezTo>
                  <a:cubicBezTo>
                    <a:pt x="1727200" y="104140"/>
                    <a:pt x="1619250" y="142240"/>
                    <a:pt x="1531620" y="207010"/>
                  </a:cubicBezTo>
                  <a:cubicBezTo>
                    <a:pt x="1426210" y="81280"/>
                    <a:pt x="1262380" y="0"/>
                    <a:pt x="1079500" y="0"/>
                  </a:cubicBezTo>
                  <a:lnTo>
                    <a:pt x="1064260" y="0"/>
                  </a:lnTo>
                  <a:lnTo>
                    <a:pt x="1049020" y="0"/>
                  </a:lnTo>
                  <a:cubicBezTo>
                    <a:pt x="905510" y="0"/>
                    <a:pt x="774700" y="58420"/>
                    <a:pt x="679450" y="151130"/>
                  </a:cubicBezTo>
                  <a:cubicBezTo>
                    <a:pt x="665480" y="162560"/>
                    <a:pt x="652780" y="175260"/>
                    <a:pt x="641350" y="189230"/>
                  </a:cubicBezTo>
                  <a:cubicBezTo>
                    <a:pt x="603250" y="180340"/>
                    <a:pt x="563880" y="176530"/>
                    <a:pt x="524510" y="176530"/>
                  </a:cubicBezTo>
                  <a:cubicBezTo>
                    <a:pt x="412750" y="176530"/>
                    <a:pt x="309880" y="212090"/>
                    <a:pt x="224790" y="271780"/>
                  </a:cubicBezTo>
                  <a:cubicBezTo>
                    <a:pt x="168910" y="193040"/>
                    <a:pt x="91440" y="132080"/>
                    <a:pt x="1270" y="93980"/>
                  </a:cubicBezTo>
                  <a:lnTo>
                    <a:pt x="1270" y="440690"/>
                  </a:lnTo>
                  <a:lnTo>
                    <a:pt x="0" y="440690"/>
                  </a:lnTo>
                  <a:lnTo>
                    <a:pt x="0" y="1056252"/>
                  </a:lnTo>
                  <a:lnTo>
                    <a:pt x="4166870" y="1056252"/>
                  </a:lnTo>
                  <a:lnTo>
                    <a:pt x="4166870" y="441960"/>
                  </a:lnTo>
                  <a:lnTo>
                    <a:pt x="4168140" y="441960"/>
                  </a:lnTo>
                  <a:lnTo>
                    <a:pt x="4166870" y="193040"/>
                  </a:lnTo>
                  <a:lnTo>
                    <a:pt x="4166870" y="193040"/>
                  </a:lnTo>
                  <a:close/>
                </a:path>
              </a:pathLst>
            </a:custGeom>
            <a:solidFill>
              <a:srgbClr val="3066C2"/>
            </a:solidFill>
          </p:spPr>
        </p:sp>
      </p:grpSp>
      <p:sp>
        <p:nvSpPr>
          <p:cNvPr id="16" name="Freeform 6"/>
          <p:cNvSpPr/>
          <p:nvPr/>
        </p:nvSpPr>
        <p:spPr>
          <a:xfrm>
            <a:off x="11579972" y="7976532"/>
            <a:ext cx="1895360" cy="2085679"/>
          </a:xfrm>
          <a:custGeom>
            <a:avLst/>
            <a:gdLst/>
            <a:ahLst/>
            <a:cxnLst/>
            <a:rect l="l" t="t" r="r" b="b"/>
            <a:pathLst>
              <a:path w="1895360" h="2085679">
                <a:moveTo>
                  <a:pt x="0" y="0"/>
                </a:moveTo>
                <a:lnTo>
                  <a:pt x="1895360" y="0"/>
                </a:lnTo>
                <a:lnTo>
                  <a:pt x="1895360" y="2085679"/>
                </a:lnTo>
                <a:lnTo>
                  <a:pt x="0" y="2085679"/>
                </a:lnTo>
                <a:lnTo>
                  <a:pt x="0" y="0"/>
                </a:lnTo>
                <a:close/>
              </a:path>
            </a:pathLst>
          </a:custGeom>
          <a:blipFill>
            <a:blip r:embed="rId2">
              <a:extLst>
                <a:ext uri="{96DAC541-7B7A-43D3-8B79-37D633B846F1}">
                  <asvg:svgBlip xmlns:asvg="http://schemas.microsoft.com/office/drawing/2016/SVG/main" xmlns="" r:embed="rId3"/>
                </a:ext>
              </a:extLst>
            </a:blip>
            <a:stretch>
              <a:fillRect/>
            </a:stretch>
          </a:blipFill>
        </p:spPr>
      </p:sp>
      <p:sp>
        <p:nvSpPr>
          <p:cNvPr id="17" name="Freeform 8"/>
          <p:cNvSpPr/>
          <p:nvPr/>
        </p:nvSpPr>
        <p:spPr>
          <a:xfrm rot="618922">
            <a:off x="16634020" y="6515491"/>
            <a:ext cx="1335556" cy="2444954"/>
          </a:xfrm>
          <a:custGeom>
            <a:avLst/>
            <a:gdLst/>
            <a:ahLst/>
            <a:cxnLst/>
            <a:rect l="l" t="t" r="r" b="b"/>
            <a:pathLst>
              <a:path w="1335556" h="2444954">
                <a:moveTo>
                  <a:pt x="0" y="0"/>
                </a:moveTo>
                <a:lnTo>
                  <a:pt x="1335556" y="0"/>
                </a:lnTo>
                <a:lnTo>
                  <a:pt x="1335556" y="2444954"/>
                </a:lnTo>
                <a:lnTo>
                  <a:pt x="0" y="2444954"/>
                </a:lnTo>
                <a:lnTo>
                  <a:pt x="0" y="0"/>
                </a:lnTo>
                <a:close/>
              </a:path>
            </a:pathLst>
          </a:custGeom>
          <a:blipFill>
            <a:blip r:embed="rId4">
              <a:extLst>
                <a:ext uri="{96DAC541-7B7A-43D3-8B79-37D633B846F1}">
                  <asvg:svgBlip xmlns:asvg="http://schemas.microsoft.com/office/drawing/2016/SVG/main" xmlns="" r:embed="rId5"/>
                </a:ext>
              </a:extLst>
            </a:blip>
            <a:stretch>
              <a:fillRect/>
            </a:stretch>
          </a:blipFill>
        </p:spPr>
      </p:sp>
      <p:sp>
        <p:nvSpPr>
          <p:cNvPr id="18" name="Freeform 9"/>
          <p:cNvSpPr/>
          <p:nvPr/>
        </p:nvSpPr>
        <p:spPr>
          <a:xfrm rot="191962">
            <a:off x="79185" y="5880733"/>
            <a:ext cx="2280285" cy="4114800"/>
          </a:xfrm>
          <a:custGeom>
            <a:avLst/>
            <a:gdLst/>
            <a:ahLst/>
            <a:cxnLst/>
            <a:rect l="l" t="t" r="r" b="b"/>
            <a:pathLst>
              <a:path w="2280285" h="4114800">
                <a:moveTo>
                  <a:pt x="0" y="0"/>
                </a:moveTo>
                <a:lnTo>
                  <a:pt x="2280285" y="0"/>
                </a:lnTo>
                <a:lnTo>
                  <a:pt x="2280285" y="4114800"/>
                </a:lnTo>
                <a:lnTo>
                  <a:pt x="0" y="4114800"/>
                </a:lnTo>
                <a:lnTo>
                  <a:pt x="0" y="0"/>
                </a:lnTo>
                <a:close/>
              </a:path>
            </a:pathLst>
          </a:custGeom>
          <a:blipFill>
            <a:blip r:embed="rId6">
              <a:extLst>
                <a:ext uri="{96DAC541-7B7A-43D3-8B79-37D633B846F1}">
                  <asvg:svgBlip xmlns:asvg="http://schemas.microsoft.com/office/drawing/2016/SVG/main" xmlns="" r:embed="rId7"/>
                </a:ext>
              </a:extLst>
            </a:blip>
            <a:stretch>
              <a:fillRect/>
            </a:stretch>
          </a:blipFill>
        </p:spPr>
      </p:sp>
      <p:sp>
        <p:nvSpPr>
          <p:cNvPr id="19" name="Freeform 11"/>
          <p:cNvSpPr/>
          <p:nvPr/>
        </p:nvSpPr>
        <p:spPr>
          <a:xfrm>
            <a:off x="14269738" y="8261996"/>
            <a:ext cx="2593979" cy="2696954"/>
          </a:xfrm>
          <a:custGeom>
            <a:avLst/>
            <a:gdLst/>
            <a:ahLst/>
            <a:cxnLst/>
            <a:rect l="l" t="t" r="r" b="b"/>
            <a:pathLst>
              <a:path w="2593979" h="2696954">
                <a:moveTo>
                  <a:pt x="0" y="0"/>
                </a:moveTo>
                <a:lnTo>
                  <a:pt x="2593979" y="0"/>
                </a:lnTo>
                <a:lnTo>
                  <a:pt x="2593979" y="2696954"/>
                </a:lnTo>
                <a:lnTo>
                  <a:pt x="0" y="2696954"/>
                </a:lnTo>
                <a:lnTo>
                  <a:pt x="0" y="0"/>
                </a:lnTo>
                <a:close/>
              </a:path>
            </a:pathLst>
          </a:custGeom>
          <a:blipFill>
            <a:blip r:embed="rId8">
              <a:extLst>
                <a:ext uri="{96DAC541-7B7A-43D3-8B79-37D633B846F1}">
                  <asvg:svgBlip xmlns:asvg="http://schemas.microsoft.com/office/drawing/2016/SVG/main" xmlns="" r:embed="rId11"/>
                </a:ext>
              </a:extLst>
            </a:blip>
            <a:stretch>
              <a:fillRect/>
            </a:stretch>
          </a:blipFill>
        </p:spPr>
      </p:sp>
      <p:sp>
        <p:nvSpPr>
          <p:cNvPr id="20" name="Freeform 16"/>
          <p:cNvSpPr/>
          <p:nvPr/>
        </p:nvSpPr>
        <p:spPr>
          <a:xfrm rot="-2128909">
            <a:off x="8351630" y="8530797"/>
            <a:ext cx="1004066" cy="914955"/>
          </a:xfrm>
          <a:custGeom>
            <a:avLst/>
            <a:gdLst/>
            <a:ahLst/>
            <a:cxnLst/>
            <a:rect l="l" t="t" r="r" b="b"/>
            <a:pathLst>
              <a:path w="1004066" h="914955">
                <a:moveTo>
                  <a:pt x="0" y="0"/>
                </a:moveTo>
                <a:lnTo>
                  <a:pt x="1004066" y="0"/>
                </a:lnTo>
                <a:lnTo>
                  <a:pt x="1004066" y="914956"/>
                </a:lnTo>
                <a:lnTo>
                  <a:pt x="0" y="914956"/>
                </a:lnTo>
                <a:lnTo>
                  <a:pt x="0" y="0"/>
                </a:lnTo>
                <a:close/>
              </a:path>
            </a:pathLst>
          </a:custGeom>
          <a:blipFill>
            <a:blip r:embed="rId12">
              <a:extLst>
                <a:ext uri="{96DAC541-7B7A-43D3-8B79-37D633B846F1}">
                  <asvg:svgBlip xmlns:asvg="http://schemas.microsoft.com/office/drawing/2016/SVG/main" xmlns="" r:embed="rId19"/>
                </a:ext>
              </a:extLst>
            </a:blip>
            <a:stretch>
              <a:fillRect/>
            </a:stretch>
          </a:blipFill>
        </p:spPr>
      </p:sp>
      <p:sp>
        <p:nvSpPr>
          <p:cNvPr id="21" name="Freeform 14"/>
          <p:cNvSpPr/>
          <p:nvPr/>
        </p:nvSpPr>
        <p:spPr>
          <a:xfrm>
            <a:off x="3750989" y="6298590"/>
            <a:ext cx="3481901" cy="3605075"/>
          </a:xfrm>
          <a:custGeom>
            <a:avLst/>
            <a:gdLst/>
            <a:ahLst/>
            <a:cxnLst/>
            <a:rect l="l" t="t" r="r" b="b"/>
            <a:pathLst>
              <a:path w="3481901" h="3605075">
                <a:moveTo>
                  <a:pt x="0" y="0"/>
                </a:moveTo>
                <a:lnTo>
                  <a:pt x="3481901" y="0"/>
                </a:lnTo>
                <a:lnTo>
                  <a:pt x="3481901" y="3605075"/>
                </a:lnTo>
                <a:lnTo>
                  <a:pt x="0" y="3605075"/>
                </a:lnTo>
                <a:lnTo>
                  <a:pt x="0" y="0"/>
                </a:lnTo>
                <a:close/>
              </a:path>
            </a:pathLst>
          </a:custGeom>
          <a:blipFill>
            <a:blip r:embed="rId20">
              <a:extLst>
                <a:ext uri="{96DAC541-7B7A-43D3-8B79-37D633B846F1}">
                  <asvg:svgBlip xmlns:asvg="http://schemas.microsoft.com/office/drawing/2016/SVG/main" xmlns="" r:embed="rId17"/>
                </a:ext>
              </a:extLst>
            </a:blip>
            <a:stretch>
              <a:fillRect/>
            </a:stretch>
          </a:blipFill>
        </p:spPr>
      </p:sp>
      <p:sp>
        <p:nvSpPr>
          <p:cNvPr id="22" name="Freeform 4"/>
          <p:cNvSpPr/>
          <p:nvPr/>
        </p:nvSpPr>
        <p:spPr>
          <a:xfrm>
            <a:off x="2192241" y="719822"/>
            <a:ext cx="9266976" cy="6361348"/>
          </a:xfrm>
          <a:custGeom>
            <a:avLst/>
            <a:gdLst/>
            <a:ahLst/>
            <a:cxnLst/>
            <a:rect l="l" t="t" r="r" b="b"/>
            <a:pathLst>
              <a:path w="3693177" h="1377478">
                <a:moveTo>
                  <a:pt x="28157" y="0"/>
                </a:moveTo>
                <a:lnTo>
                  <a:pt x="3665020" y="0"/>
                </a:lnTo>
                <a:cubicBezTo>
                  <a:pt x="3680571" y="0"/>
                  <a:pt x="3693177" y="12606"/>
                  <a:pt x="3693177" y="28157"/>
                </a:cubicBezTo>
                <a:lnTo>
                  <a:pt x="3693177" y="1349321"/>
                </a:lnTo>
                <a:cubicBezTo>
                  <a:pt x="3693177" y="1356788"/>
                  <a:pt x="3690211" y="1363950"/>
                  <a:pt x="3684930" y="1369231"/>
                </a:cubicBezTo>
                <a:cubicBezTo>
                  <a:pt x="3679650" y="1374511"/>
                  <a:pt x="3672488" y="1377478"/>
                  <a:pt x="3665020" y="1377478"/>
                </a:cubicBezTo>
                <a:lnTo>
                  <a:pt x="28157" y="1377478"/>
                </a:lnTo>
                <a:cubicBezTo>
                  <a:pt x="20690" y="1377478"/>
                  <a:pt x="13528" y="1374511"/>
                  <a:pt x="8247" y="1369231"/>
                </a:cubicBezTo>
                <a:cubicBezTo>
                  <a:pt x="2967" y="1363950"/>
                  <a:pt x="0" y="1356788"/>
                  <a:pt x="0" y="1349321"/>
                </a:cubicBezTo>
                <a:lnTo>
                  <a:pt x="0" y="28157"/>
                </a:lnTo>
                <a:cubicBezTo>
                  <a:pt x="0" y="20690"/>
                  <a:pt x="2967" y="13528"/>
                  <a:pt x="8247" y="8247"/>
                </a:cubicBezTo>
                <a:cubicBezTo>
                  <a:pt x="13528" y="2967"/>
                  <a:pt x="20690" y="0"/>
                  <a:pt x="28157" y="0"/>
                </a:cubicBezTo>
                <a:close/>
              </a:path>
            </a:pathLst>
          </a:custGeom>
          <a:solidFill>
            <a:schemeClr val="accent1">
              <a:lumMod val="90000"/>
            </a:schemeClr>
          </a:solidFill>
        </p:spPr>
      </p:sp>
      <p:sp>
        <p:nvSpPr>
          <p:cNvPr id="25" name="Freeform 15"/>
          <p:cNvSpPr/>
          <p:nvPr/>
        </p:nvSpPr>
        <p:spPr>
          <a:xfrm rot="-855193">
            <a:off x="8068591" y="6515680"/>
            <a:ext cx="1178914" cy="1297292"/>
          </a:xfrm>
          <a:custGeom>
            <a:avLst/>
            <a:gdLst/>
            <a:ahLst/>
            <a:cxnLst/>
            <a:rect l="l" t="t" r="r" b="b"/>
            <a:pathLst>
              <a:path w="1178914" h="1297292">
                <a:moveTo>
                  <a:pt x="0" y="0"/>
                </a:moveTo>
                <a:lnTo>
                  <a:pt x="1178915" y="0"/>
                </a:lnTo>
                <a:lnTo>
                  <a:pt x="1178915" y="1297292"/>
                </a:lnTo>
                <a:lnTo>
                  <a:pt x="0" y="1297292"/>
                </a:lnTo>
                <a:lnTo>
                  <a:pt x="0" y="0"/>
                </a:lnTo>
                <a:close/>
              </a:path>
            </a:pathLst>
          </a:custGeom>
          <a:blipFill>
            <a:blip r:embed="rId2">
              <a:extLst>
                <a:ext uri="{96DAC541-7B7A-43D3-8B79-37D633B846F1}">
                  <asvg:svgBlip xmlns:asvg="http://schemas.microsoft.com/office/drawing/2016/SVG/main" xmlns="" r:embed="rId3"/>
                </a:ext>
              </a:extLst>
            </a:blip>
            <a:stretch>
              <a:fillRect/>
            </a:stretch>
          </a:blipFill>
        </p:spPr>
      </p:sp>
      <p:sp>
        <p:nvSpPr>
          <p:cNvPr id="2" name="Rectangle 1"/>
          <p:cNvSpPr/>
          <p:nvPr/>
        </p:nvSpPr>
        <p:spPr>
          <a:xfrm>
            <a:off x="2442038" y="934740"/>
            <a:ext cx="8860631" cy="1069075"/>
          </a:xfrm>
          <a:prstGeom prst="rect">
            <a:avLst/>
          </a:prstGeom>
        </p:spPr>
        <p:txBody>
          <a:bodyPr wrap="none">
            <a:spAutoFit/>
          </a:bodyPr>
          <a:lstStyle/>
          <a:p>
            <a:pPr algn="just">
              <a:lnSpc>
                <a:spcPct val="115000"/>
              </a:lnSpc>
            </a:pPr>
            <a:r>
              <a:rPr lang="vi-VN" sz="6000" b="1">
                <a:latin typeface="Times New Roman" panose="02020603050405020304" pitchFamily="18" charset="0"/>
                <a:cs typeface="Times New Roman" panose="02020603050405020304" pitchFamily="18" charset="0"/>
              </a:rPr>
              <a:t>c. Vị trí và tầm ảnh </a:t>
            </a:r>
            <a:r>
              <a:rPr lang="vi-VN" sz="6000" b="1" smtClean="0">
                <a:latin typeface="Times New Roman" panose="02020603050405020304" pitchFamily="18" charset="0"/>
                <a:cs typeface="Times New Roman" panose="02020603050405020304" pitchFamily="18" charset="0"/>
              </a:rPr>
              <a:t>hưởng</a:t>
            </a:r>
            <a:endParaRPr lang="en-GB" sz="6000">
              <a:latin typeface="Times New Roman" panose="02020603050405020304" pitchFamily="18" charset="0"/>
              <a:cs typeface="Times New Roman" panose="02020603050405020304" pitchFamily="18" charset="0"/>
            </a:endParaRPr>
          </a:p>
        </p:txBody>
      </p:sp>
      <p:sp>
        <p:nvSpPr>
          <p:cNvPr id="3" name="Rectangle 2"/>
          <p:cNvSpPr/>
          <p:nvPr/>
        </p:nvSpPr>
        <p:spPr>
          <a:xfrm>
            <a:off x="2909877" y="2295822"/>
            <a:ext cx="7834323" cy="4154984"/>
          </a:xfrm>
          <a:prstGeom prst="rect">
            <a:avLst/>
          </a:prstGeom>
        </p:spPr>
        <p:txBody>
          <a:bodyPr wrap="square">
            <a:spAutoFit/>
          </a:bodyPr>
          <a:lstStyle/>
          <a:p>
            <a:pPr algn="just"/>
            <a:r>
              <a:rPr lang="vi-VN" sz="4400" kern="0">
                <a:latin typeface="Times New Roman" panose="02020603050405020304" pitchFamily="18" charset="0"/>
                <a:ea typeface="Times New Roman" panose="02020603050405020304" pitchFamily="18" charset="0"/>
                <a:cs typeface="Times New Roman" panose="02020603050405020304" pitchFamily="18" charset="0"/>
              </a:rPr>
              <a:t>Hemingway là nhà văn Mỹ nổi tiếng thế kỉ XX, người góp phần đổi mới lối viết truyện, tiểu thuyết của nhiều nhà văn trên thế giới. Năm 1954, ông được trao giải thưởng Nobel về văn học. </a:t>
            </a:r>
            <a:endParaRPr lang="en-GB" sz="5400">
              <a:latin typeface="Times New Roman" panose="02020603050405020304" pitchFamily="18" charset="0"/>
              <a:cs typeface="Times New Roman" panose="02020603050405020304" pitchFamily="18" charset="0"/>
            </a:endParaRPr>
          </a:p>
        </p:txBody>
      </p:sp>
      <p:pic>
        <p:nvPicPr>
          <p:cNvPr id="27" name="Picture 26"/>
          <p:cNvPicPr>
            <a:picLocks noChangeAspect="1"/>
          </p:cNvPicPr>
          <p:nvPr/>
        </p:nvPicPr>
        <p:blipFill>
          <a:blip r:embed="rId21">
            <a:extLst>
              <a:ext uri="{28A0092B-C50C-407E-A947-70E740481C1C}">
                <a14:useLocalDpi xmlns:a14="http://schemas.microsoft.com/office/drawing/2010/main" val="0"/>
              </a:ext>
            </a:extLst>
          </a:blip>
          <a:stretch>
            <a:fillRect/>
          </a:stretch>
        </p:blipFill>
        <p:spPr>
          <a:xfrm>
            <a:off x="11615764" y="1106382"/>
            <a:ext cx="6705400" cy="5486400"/>
          </a:xfrm>
          <a:prstGeom prst="flowChartDelay">
            <a:avLst/>
          </a:prstGeom>
        </p:spPr>
      </p:pic>
    </p:spTree>
    <p:extLst>
      <p:ext uri="{BB962C8B-B14F-4D97-AF65-F5344CB8AC3E}">
        <p14:creationId xmlns:p14="http://schemas.microsoft.com/office/powerpoint/2010/main" val="37071585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arn(inVertical)">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886" y="-1"/>
            <a:ext cx="18298886" cy="10304349"/>
          </a:xfrm>
          <a:prstGeom prst="rect">
            <a:avLst/>
          </a:prstGeom>
        </p:spPr>
      </p:pic>
      <p:sp>
        <p:nvSpPr>
          <p:cNvPr id="3" name="Rectangle 2"/>
          <p:cNvSpPr/>
          <p:nvPr/>
        </p:nvSpPr>
        <p:spPr>
          <a:xfrm>
            <a:off x="7848600" y="16329"/>
            <a:ext cx="8686800" cy="3914918"/>
          </a:xfrm>
          <a:prstGeom prst="rect">
            <a:avLst/>
          </a:prstGeom>
        </p:spPr>
        <p:txBody>
          <a:bodyPr wrap="square">
            <a:spAutoFit/>
          </a:bodyPr>
          <a:lstStyle/>
          <a:p>
            <a:pPr algn="ctr">
              <a:lnSpc>
                <a:spcPct val="115000"/>
              </a:lnSpc>
              <a:spcAft>
                <a:spcPts val="0"/>
              </a:spcAft>
            </a:pPr>
            <a:r>
              <a:rPr lang="vi-VN" sz="7200" b="1">
                <a:ln w="6600">
                  <a:solidFill>
                    <a:schemeClr val="accent2"/>
                  </a:solidFill>
                  <a:prstDash val="solid"/>
                </a:ln>
                <a:solidFill>
                  <a:srgbClr val="FFFFFF"/>
                </a:solidFill>
                <a:effectLst>
                  <a:outerShdw dist="38100" dir="2700000" algn="tl" rotWithShape="0">
                    <a:schemeClr val="accent2"/>
                  </a:outerShdw>
                </a:effectLst>
                <a:latin typeface="Times New Roman" panose="02020603050405020304" pitchFamily="18" charset="0"/>
                <a:ea typeface="Times New Roman" panose="02020603050405020304" pitchFamily="18" charset="0"/>
                <a:cs typeface="Times New Roman" panose="02020603050405020304" pitchFamily="18" charset="0"/>
              </a:rPr>
              <a:t>2. TÁC </a:t>
            </a:r>
            <a:r>
              <a:rPr lang="vi-VN" sz="7200" b="1" smtClean="0">
                <a:ln w="6600">
                  <a:solidFill>
                    <a:schemeClr val="accent2"/>
                  </a:solidFill>
                  <a:prstDash val="solid"/>
                </a:ln>
                <a:solidFill>
                  <a:srgbClr val="FFFFFF"/>
                </a:solidFill>
                <a:effectLst>
                  <a:outerShdw dist="38100" dir="2700000" algn="tl" rotWithShape="0">
                    <a:schemeClr val="accent2"/>
                  </a:outerShdw>
                </a:effectLst>
                <a:latin typeface="Times New Roman" panose="02020603050405020304" pitchFamily="18" charset="0"/>
                <a:ea typeface="Times New Roman" panose="02020603050405020304" pitchFamily="18" charset="0"/>
                <a:cs typeface="Times New Roman" panose="02020603050405020304" pitchFamily="18" charset="0"/>
              </a:rPr>
              <a:t>PHẨM</a:t>
            </a:r>
          </a:p>
          <a:p>
            <a:pPr algn="ctr">
              <a:lnSpc>
                <a:spcPct val="115000"/>
              </a:lnSpc>
              <a:spcAft>
                <a:spcPts val="0"/>
              </a:spcAft>
            </a:pPr>
            <a:r>
              <a:rPr lang="vi-VN" sz="7200" b="1" smtClean="0">
                <a:ln w="6600">
                  <a:solidFill>
                    <a:schemeClr val="accent2"/>
                  </a:solidFill>
                  <a:prstDash val="solid"/>
                </a:ln>
                <a:solidFill>
                  <a:srgbClr val="FFFFFF"/>
                </a:solidFill>
                <a:effectLst>
                  <a:outerShdw dist="38100" dir="2700000" algn="tl" rotWithShape="0">
                    <a:schemeClr val="accent2"/>
                  </a:outerShdw>
                </a:effectLst>
                <a:latin typeface="Times New Roman" panose="02020603050405020304" pitchFamily="18" charset="0"/>
                <a:ea typeface="Times New Roman" panose="02020603050405020304" pitchFamily="18" charset="0"/>
                <a:cs typeface="Times New Roman" panose="02020603050405020304" pitchFamily="18" charset="0"/>
              </a:rPr>
              <a:t> </a:t>
            </a:r>
            <a:r>
              <a:rPr lang="vi-VN" sz="7200" b="1" i="1">
                <a:ln w="6600">
                  <a:solidFill>
                    <a:schemeClr val="accent2"/>
                  </a:solidFill>
                  <a:prstDash val="solid"/>
                </a:ln>
                <a:solidFill>
                  <a:srgbClr val="FFFFFF"/>
                </a:solidFill>
                <a:effectLst>
                  <a:outerShdw dist="38100" dir="2700000" algn="tl" rotWithShape="0">
                    <a:schemeClr val="accent2"/>
                  </a:outerShdw>
                </a:effectLst>
                <a:latin typeface="Times New Roman" panose="02020603050405020304" pitchFamily="18" charset="0"/>
                <a:ea typeface="Times New Roman" panose="02020603050405020304" pitchFamily="18" charset="0"/>
                <a:cs typeface="Times New Roman" panose="02020603050405020304" pitchFamily="18" charset="0"/>
              </a:rPr>
              <a:t>Ông già và biển cả </a:t>
            </a:r>
            <a:r>
              <a:rPr lang="vi-VN" sz="7200" b="1">
                <a:ln w="6600">
                  <a:solidFill>
                    <a:schemeClr val="accent2"/>
                  </a:solidFill>
                  <a:prstDash val="solid"/>
                </a:ln>
                <a:solidFill>
                  <a:srgbClr val="FFFFFF"/>
                </a:solidFill>
                <a:effectLst>
                  <a:outerShdw dist="38100" dir="2700000" algn="tl" rotWithShape="0">
                    <a:schemeClr val="accent2"/>
                  </a:outerShdw>
                </a:effectLst>
                <a:latin typeface="Times New Roman" panose="02020603050405020304" pitchFamily="18" charset="0"/>
                <a:ea typeface="Times New Roman" panose="02020603050405020304" pitchFamily="18" charset="0"/>
                <a:cs typeface="Times New Roman" panose="02020603050405020304" pitchFamily="18" charset="0"/>
              </a:rPr>
              <a:t>và đoạn trích </a:t>
            </a:r>
            <a:r>
              <a:rPr lang="vi-VN" sz="7200" b="1" i="1">
                <a:ln w="6600">
                  <a:solidFill>
                    <a:schemeClr val="accent2"/>
                  </a:solidFill>
                  <a:prstDash val="solid"/>
                </a:ln>
                <a:solidFill>
                  <a:srgbClr val="FFFFFF"/>
                </a:solidFill>
                <a:effectLst>
                  <a:outerShdw dist="38100" dir="2700000" algn="tl" rotWithShape="0">
                    <a:schemeClr val="accent2"/>
                  </a:outerShdw>
                </a:effectLst>
                <a:latin typeface="Times New Roman" panose="02020603050405020304" pitchFamily="18" charset="0"/>
                <a:ea typeface="Times New Roman" panose="02020603050405020304" pitchFamily="18" charset="0"/>
                <a:cs typeface="Times New Roman" panose="02020603050405020304" pitchFamily="18" charset="0"/>
              </a:rPr>
              <a:t>Trở về</a:t>
            </a:r>
            <a:endParaRPr lang="en-GB" sz="7200" b="1">
              <a:ln w="6600">
                <a:solidFill>
                  <a:schemeClr val="accent2"/>
                </a:solidFill>
                <a:prstDash val="solid"/>
              </a:ln>
              <a:solidFill>
                <a:srgbClr val="FFFFFF"/>
              </a:solidFill>
              <a:effectLst>
                <a:outerShdw dist="38100" dir="2700000" algn="tl" rotWithShape="0">
                  <a:schemeClr val="accent2"/>
                </a:outerShdw>
              </a:effectLst>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8755237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l="5021" t="6744" r="1276" b="25464"/>
          <a:stretch>
            <a:fillRect/>
          </a:stretch>
        </p:blipFill>
        <p:spPr>
          <a:xfrm>
            <a:off x="0" y="0"/>
            <a:ext cx="18288000" cy="10287000"/>
          </a:xfrm>
          <a:prstGeom prst="rect">
            <a:avLst/>
          </a:prstGeom>
        </p:spPr>
      </p:pic>
      <p:sp>
        <p:nvSpPr>
          <p:cNvPr id="6" name="Freeform 6"/>
          <p:cNvSpPr/>
          <p:nvPr/>
        </p:nvSpPr>
        <p:spPr>
          <a:xfrm>
            <a:off x="13487400" y="6279531"/>
            <a:ext cx="4648200" cy="3429000"/>
          </a:xfrm>
          <a:custGeom>
            <a:avLst/>
            <a:gdLst/>
            <a:ahLst/>
            <a:cxnLst/>
            <a:rect l="l" t="t" r="r" b="b"/>
            <a:pathLst>
              <a:path w="2974688" h="2057400">
                <a:moveTo>
                  <a:pt x="0" y="0"/>
                </a:moveTo>
                <a:lnTo>
                  <a:pt x="2974688" y="0"/>
                </a:lnTo>
                <a:lnTo>
                  <a:pt x="2974688" y="2057400"/>
                </a:lnTo>
                <a:lnTo>
                  <a:pt x="0" y="2057400"/>
                </a:lnTo>
                <a:lnTo>
                  <a:pt x="0" y="0"/>
                </a:lnTo>
                <a:close/>
              </a:path>
            </a:pathLst>
          </a:custGeom>
          <a:blipFill>
            <a:blip r:embed="rId3">
              <a:extLst>
                <a:ext uri="{96DAC541-7B7A-43D3-8B79-37D633B846F1}">
                  <asvg:svgBlip xmlns="" xmlns:asvg="http://schemas.microsoft.com/office/drawing/2016/SVG/main" r:embed="rId4"/>
                </a:ext>
              </a:extLst>
            </a:blip>
            <a:stretch>
              <a:fillRect/>
            </a:stretch>
          </a:blipFill>
        </p:spPr>
      </p:sp>
      <p:sp>
        <p:nvSpPr>
          <p:cNvPr id="7" name="Freeform 7"/>
          <p:cNvSpPr/>
          <p:nvPr/>
        </p:nvSpPr>
        <p:spPr>
          <a:xfrm>
            <a:off x="-1787236" y="-967023"/>
            <a:ext cx="7315200" cy="2973137"/>
          </a:xfrm>
          <a:custGeom>
            <a:avLst/>
            <a:gdLst/>
            <a:ahLst/>
            <a:cxnLst/>
            <a:rect l="l" t="t" r="r" b="b"/>
            <a:pathLst>
              <a:path w="7315200" h="2973137">
                <a:moveTo>
                  <a:pt x="0" y="0"/>
                </a:moveTo>
                <a:lnTo>
                  <a:pt x="7315200" y="0"/>
                </a:lnTo>
                <a:lnTo>
                  <a:pt x="7315200" y="2973137"/>
                </a:lnTo>
                <a:lnTo>
                  <a:pt x="0" y="2973137"/>
                </a:lnTo>
                <a:lnTo>
                  <a:pt x="0" y="0"/>
                </a:lnTo>
                <a:close/>
              </a:path>
            </a:pathLst>
          </a:custGeom>
          <a:blipFill>
            <a:blip r:embed="rId5">
              <a:extLst>
                <a:ext uri="{96DAC541-7B7A-43D3-8B79-37D633B846F1}">
                  <asvg:svgBlip xmlns="" xmlns:asvg="http://schemas.microsoft.com/office/drawing/2016/SVG/main" r:embed="rId6"/>
                </a:ext>
              </a:extLst>
            </a:blip>
            <a:stretch>
              <a:fillRect/>
            </a:stretch>
          </a:blipFill>
        </p:spPr>
      </p:sp>
      <p:sp>
        <p:nvSpPr>
          <p:cNvPr id="9" name="Freeform 9"/>
          <p:cNvSpPr/>
          <p:nvPr/>
        </p:nvSpPr>
        <p:spPr>
          <a:xfrm>
            <a:off x="15951777" y="1653197"/>
            <a:ext cx="7315200" cy="2973137"/>
          </a:xfrm>
          <a:custGeom>
            <a:avLst/>
            <a:gdLst/>
            <a:ahLst/>
            <a:cxnLst/>
            <a:rect l="l" t="t" r="r" b="b"/>
            <a:pathLst>
              <a:path w="7315200" h="2973137">
                <a:moveTo>
                  <a:pt x="0" y="0"/>
                </a:moveTo>
                <a:lnTo>
                  <a:pt x="7315200" y="0"/>
                </a:lnTo>
                <a:lnTo>
                  <a:pt x="7315200" y="2973137"/>
                </a:lnTo>
                <a:lnTo>
                  <a:pt x="0" y="2973137"/>
                </a:lnTo>
                <a:lnTo>
                  <a:pt x="0" y="0"/>
                </a:lnTo>
                <a:close/>
              </a:path>
            </a:pathLst>
          </a:custGeom>
          <a:blipFill>
            <a:blip r:embed="rId5">
              <a:extLst>
                <a:ext uri="{96DAC541-7B7A-43D3-8B79-37D633B846F1}">
                  <asvg:svgBlip xmlns="" xmlns:asvg="http://schemas.microsoft.com/office/drawing/2016/SVG/main" r:embed="rId6"/>
                </a:ext>
              </a:extLst>
            </a:blip>
            <a:stretch>
              <a:fillRect/>
            </a:stretch>
          </a:blipFill>
        </p:spPr>
      </p:sp>
      <p:sp>
        <p:nvSpPr>
          <p:cNvPr id="13" name="Rectangle 12"/>
          <p:cNvSpPr/>
          <p:nvPr/>
        </p:nvSpPr>
        <p:spPr>
          <a:xfrm>
            <a:off x="5600700" y="805023"/>
            <a:ext cx="7086600" cy="2334742"/>
          </a:xfrm>
          <a:prstGeom prst="rect">
            <a:avLst/>
          </a:prstGeom>
        </p:spPr>
        <p:txBody>
          <a:bodyPr wrap="square">
            <a:spAutoFit/>
          </a:bodyPr>
          <a:lstStyle/>
          <a:p>
            <a:pPr algn="ctr">
              <a:lnSpc>
                <a:spcPct val="115000"/>
              </a:lnSpc>
              <a:spcAft>
                <a:spcPts val="0"/>
              </a:spcAft>
            </a:pPr>
            <a:r>
              <a:rPr lang="vi-VN" sz="6600" b="1">
                <a:latin typeface="Times New Roman" panose="02020603050405020304" pitchFamily="18" charset="0"/>
                <a:ea typeface="Times New Roman" panose="02020603050405020304" pitchFamily="18" charset="0"/>
                <a:cs typeface="Times New Roman" panose="02020603050405020304" pitchFamily="18" charset="0"/>
              </a:rPr>
              <a:t>a. Xuất xứ và hoàn cảnh ra đời</a:t>
            </a:r>
            <a:endParaRPr lang="en-GB" sz="6600">
              <a:effectLst/>
              <a:latin typeface="Times New Roman" panose="02020603050405020304" pitchFamily="18" charset="0"/>
              <a:ea typeface="Calibri" panose="020F0502020204030204" pitchFamily="34" charset="0"/>
              <a:cs typeface="Times New Roman" panose="02020603050405020304" pitchFamily="18" charset="0"/>
            </a:endParaRPr>
          </a:p>
        </p:txBody>
      </p:sp>
      <p:sp>
        <p:nvSpPr>
          <p:cNvPr id="14" name="Rectangle 13"/>
          <p:cNvSpPr/>
          <p:nvPr/>
        </p:nvSpPr>
        <p:spPr>
          <a:xfrm>
            <a:off x="4572000" y="3595194"/>
            <a:ext cx="9144000" cy="3923318"/>
          </a:xfrm>
          <a:prstGeom prst="rect">
            <a:avLst/>
          </a:prstGeom>
        </p:spPr>
        <p:txBody>
          <a:bodyPr>
            <a:spAutoFit/>
          </a:bodyPr>
          <a:lstStyle/>
          <a:p>
            <a:pPr algn="just">
              <a:lnSpc>
                <a:spcPct val="115000"/>
              </a:lnSpc>
              <a:spcAft>
                <a:spcPts val="0"/>
              </a:spcAft>
            </a:pPr>
            <a:r>
              <a:rPr lang="vi-VN" sz="4400">
                <a:latin typeface="Times New Roman" panose="02020603050405020304" pitchFamily="18" charset="0"/>
                <a:ea typeface="Times New Roman" panose="02020603050405020304" pitchFamily="18" charset="0"/>
                <a:cs typeface="Times New Roman" panose="02020603050405020304" pitchFamily="18" charset="0"/>
              </a:rPr>
              <a:t>Ra đời năm 1952, sau 10 năm ông sống ở Cu-ba. Đây là cuốn tiểu thuyết ngắn nhưng có ý nghĩa quan trọng nhất trong sự nghiệp của Hê-minh-uê, có ý nghĩa như di chúc nghệ thuật của ông.</a:t>
            </a:r>
            <a:endParaRPr lang="en-GB" sz="4400">
              <a:effectLst/>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8165389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grpId="0" nodeType="clickEffect">
                                  <p:stCondLst>
                                    <p:cond delay="0"/>
                                  </p:stCondLst>
                                  <p:childTnLst>
                                    <p:set>
                                      <p:cBhvr>
                                        <p:cTn id="13" dur="1" fill="hold">
                                          <p:stCondLst>
                                            <p:cond delay="0"/>
                                          </p:stCondLst>
                                        </p:cTn>
                                        <p:tgtEl>
                                          <p:spTgt spid="14"/>
                                        </p:tgtEl>
                                        <p:attrNameLst>
                                          <p:attrName>style.visibility</p:attrName>
                                        </p:attrNameLst>
                                      </p:cBhvr>
                                      <p:to>
                                        <p:strVal val="visible"/>
                                      </p:to>
                                    </p:set>
                                    <p:animEffect transition="in" filter="barn(inVertical)">
                                      <p:cBhvr>
                                        <p:cTn id="14"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l="5021" t="6744" r="1276" b="25464"/>
          <a:stretch>
            <a:fillRect/>
          </a:stretch>
        </p:blipFill>
        <p:spPr>
          <a:xfrm>
            <a:off x="0" y="0"/>
            <a:ext cx="18288000" cy="10287000"/>
          </a:xfrm>
          <a:prstGeom prst="rect">
            <a:avLst/>
          </a:prstGeom>
        </p:spPr>
      </p:pic>
      <p:grpSp>
        <p:nvGrpSpPr>
          <p:cNvPr id="3" name="Group 3"/>
          <p:cNvGrpSpPr/>
          <p:nvPr/>
        </p:nvGrpSpPr>
        <p:grpSpPr>
          <a:xfrm>
            <a:off x="381000" y="3170039"/>
            <a:ext cx="6781800" cy="5977445"/>
            <a:chOff x="0" y="0"/>
            <a:chExt cx="1592760" cy="1536207"/>
          </a:xfrm>
        </p:grpSpPr>
        <p:sp>
          <p:nvSpPr>
            <p:cNvPr id="4" name="Freeform 4"/>
            <p:cNvSpPr/>
            <p:nvPr/>
          </p:nvSpPr>
          <p:spPr>
            <a:xfrm>
              <a:off x="0" y="0"/>
              <a:ext cx="1592760" cy="1536207"/>
            </a:xfrm>
            <a:custGeom>
              <a:avLst/>
              <a:gdLst/>
              <a:ahLst/>
              <a:cxnLst/>
              <a:rect l="l" t="t" r="r" b="b"/>
              <a:pathLst>
                <a:path w="1592760" h="1536207">
                  <a:moveTo>
                    <a:pt x="65289" y="0"/>
                  </a:moveTo>
                  <a:lnTo>
                    <a:pt x="1527470" y="0"/>
                  </a:lnTo>
                  <a:cubicBezTo>
                    <a:pt x="1563528" y="0"/>
                    <a:pt x="1592760" y="29231"/>
                    <a:pt x="1592760" y="65289"/>
                  </a:cubicBezTo>
                  <a:lnTo>
                    <a:pt x="1592760" y="1470917"/>
                  </a:lnTo>
                  <a:cubicBezTo>
                    <a:pt x="1592760" y="1488233"/>
                    <a:pt x="1585881" y="1504840"/>
                    <a:pt x="1573637" y="1517084"/>
                  </a:cubicBezTo>
                  <a:cubicBezTo>
                    <a:pt x="1561393" y="1529328"/>
                    <a:pt x="1544786" y="1536207"/>
                    <a:pt x="1527470" y="1536207"/>
                  </a:cubicBezTo>
                  <a:lnTo>
                    <a:pt x="65289" y="1536207"/>
                  </a:lnTo>
                  <a:cubicBezTo>
                    <a:pt x="47974" y="1536207"/>
                    <a:pt x="31367" y="1529328"/>
                    <a:pt x="19123" y="1517084"/>
                  </a:cubicBezTo>
                  <a:cubicBezTo>
                    <a:pt x="6879" y="1504840"/>
                    <a:pt x="0" y="1488233"/>
                    <a:pt x="0" y="1470917"/>
                  </a:cubicBezTo>
                  <a:lnTo>
                    <a:pt x="0" y="65289"/>
                  </a:lnTo>
                  <a:cubicBezTo>
                    <a:pt x="0" y="47974"/>
                    <a:pt x="6879" y="31367"/>
                    <a:pt x="19123" y="19123"/>
                  </a:cubicBezTo>
                  <a:cubicBezTo>
                    <a:pt x="31367" y="6879"/>
                    <a:pt x="47974" y="0"/>
                    <a:pt x="65289" y="0"/>
                  </a:cubicBezTo>
                  <a:close/>
                </a:path>
              </a:pathLst>
            </a:custGeom>
            <a:solidFill>
              <a:srgbClr val="FFFFFF"/>
            </a:solidFill>
            <a:ln w="38100">
              <a:solidFill>
                <a:srgbClr val="355A92"/>
              </a:solidFill>
            </a:ln>
          </p:spPr>
        </p:sp>
        <p:sp>
          <p:nvSpPr>
            <p:cNvPr id="5" name="TextBox 5"/>
            <p:cNvSpPr txBox="1"/>
            <p:nvPr/>
          </p:nvSpPr>
          <p:spPr>
            <a:xfrm>
              <a:off x="0" y="-38100"/>
              <a:ext cx="812800" cy="850900"/>
            </a:xfrm>
            <a:prstGeom prst="rect">
              <a:avLst/>
            </a:prstGeom>
          </p:spPr>
          <p:txBody>
            <a:bodyPr lIns="50800" tIns="50800" rIns="50800" bIns="50800" rtlCol="0" anchor="ctr"/>
            <a:lstStyle/>
            <a:p>
              <a:pPr algn="ctr">
                <a:lnSpc>
                  <a:spcPts val="2659"/>
                </a:lnSpc>
              </a:pPr>
              <a:endParaRPr>
                <a:solidFill>
                  <a:prstClr val="black"/>
                </a:solidFill>
              </a:endParaRPr>
            </a:p>
          </p:txBody>
        </p:sp>
      </p:grpSp>
      <p:sp>
        <p:nvSpPr>
          <p:cNvPr id="6" name="Freeform 6"/>
          <p:cNvSpPr/>
          <p:nvPr/>
        </p:nvSpPr>
        <p:spPr>
          <a:xfrm>
            <a:off x="-1787236" y="-967023"/>
            <a:ext cx="7315200" cy="2973137"/>
          </a:xfrm>
          <a:custGeom>
            <a:avLst/>
            <a:gdLst/>
            <a:ahLst/>
            <a:cxnLst/>
            <a:rect l="l" t="t" r="r" b="b"/>
            <a:pathLst>
              <a:path w="7315200" h="2973137">
                <a:moveTo>
                  <a:pt x="0" y="0"/>
                </a:moveTo>
                <a:lnTo>
                  <a:pt x="7315200" y="0"/>
                </a:lnTo>
                <a:lnTo>
                  <a:pt x="7315200" y="2973137"/>
                </a:lnTo>
                <a:lnTo>
                  <a:pt x="0" y="2973137"/>
                </a:lnTo>
                <a:lnTo>
                  <a:pt x="0" y="0"/>
                </a:lnTo>
                <a:close/>
              </a:path>
            </a:pathLst>
          </a:custGeom>
          <a:blipFill>
            <a:blip r:embed="rId3">
              <a:extLst>
                <a:ext uri="{96DAC541-7B7A-43D3-8B79-37D633B846F1}">
                  <asvg:svgBlip xmlns="" xmlns:asvg="http://schemas.microsoft.com/office/drawing/2016/SVG/main" r:embed="rId4"/>
                </a:ext>
              </a:extLst>
            </a:blip>
            <a:stretch>
              <a:fillRect/>
            </a:stretch>
          </a:blipFill>
        </p:spPr>
      </p:sp>
      <p:sp>
        <p:nvSpPr>
          <p:cNvPr id="7" name="TextBox 7"/>
          <p:cNvSpPr txBox="1"/>
          <p:nvPr/>
        </p:nvSpPr>
        <p:spPr>
          <a:xfrm>
            <a:off x="784326" y="3494492"/>
            <a:ext cx="6002910" cy="4985980"/>
          </a:xfrm>
          <a:prstGeom prst="rect">
            <a:avLst/>
          </a:prstGeom>
        </p:spPr>
        <p:txBody>
          <a:bodyPr wrap="square" lIns="0" tIns="0" rIns="0" bIns="0" rtlCol="0" anchor="t">
            <a:spAutoFit/>
          </a:bodyPr>
          <a:lstStyle/>
          <a:p>
            <a:pPr algn="ctr"/>
            <a:r>
              <a:rPr lang="vi-VN" sz="5400" b="1">
                <a:latin typeface="Times New Roman" panose="02020603050405020304" pitchFamily="18" charset="0"/>
                <a:cs typeface="Times New Roman" panose="02020603050405020304" pitchFamily="18" charset="0"/>
              </a:rPr>
              <a:t>Phần </a:t>
            </a:r>
            <a:r>
              <a:rPr lang="vi-VN" sz="5400" b="1" smtClean="0">
                <a:latin typeface="Times New Roman" panose="02020603050405020304" pitchFamily="18" charset="0"/>
                <a:cs typeface="Times New Roman" panose="02020603050405020304" pitchFamily="18" charset="0"/>
              </a:rPr>
              <a:t>1</a:t>
            </a:r>
          </a:p>
          <a:p>
            <a:pPr algn="just"/>
            <a:r>
              <a:rPr lang="vi-VN" sz="5400" smtClean="0">
                <a:latin typeface="Times New Roman" panose="02020603050405020304" pitchFamily="18" charset="0"/>
                <a:cs typeface="Times New Roman" panose="02020603050405020304" pitchFamily="18" charset="0"/>
              </a:rPr>
              <a:t>(từ </a:t>
            </a:r>
            <a:r>
              <a:rPr lang="vi-VN" sz="5400">
                <a:latin typeface="Times New Roman" panose="02020603050405020304" pitchFamily="18" charset="0"/>
                <a:cs typeface="Times New Roman" panose="02020603050405020304" pitchFamily="18" charset="0"/>
              </a:rPr>
              <a:t>đầu đến “nước bắn tung, trùm lên cả ông lão lẫn con thuyền”): Cuộc chiến đấu của Xan-ti-a-gô</a:t>
            </a:r>
            <a:endParaRPr lang="en-GB" sz="5400">
              <a:solidFill>
                <a:prstClr val="black"/>
              </a:solidFill>
              <a:latin typeface="Times New Roman" panose="02020603050405020304" pitchFamily="18" charset="0"/>
              <a:cs typeface="Times New Roman" panose="02020603050405020304" pitchFamily="18" charset="0"/>
            </a:endParaRPr>
          </a:p>
        </p:txBody>
      </p:sp>
      <p:sp>
        <p:nvSpPr>
          <p:cNvPr id="8" name="Freeform 8"/>
          <p:cNvSpPr/>
          <p:nvPr/>
        </p:nvSpPr>
        <p:spPr>
          <a:xfrm>
            <a:off x="15951777" y="1653197"/>
            <a:ext cx="7315200" cy="2973137"/>
          </a:xfrm>
          <a:custGeom>
            <a:avLst/>
            <a:gdLst/>
            <a:ahLst/>
            <a:cxnLst/>
            <a:rect l="l" t="t" r="r" b="b"/>
            <a:pathLst>
              <a:path w="7315200" h="2973137">
                <a:moveTo>
                  <a:pt x="0" y="0"/>
                </a:moveTo>
                <a:lnTo>
                  <a:pt x="7315200" y="0"/>
                </a:lnTo>
                <a:lnTo>
                  <a:pt x="7315200" y="2973137"/>
                </a:lnTo>
                <a:lnTo>
                  <a:pt x="0" y="2973137"/>
                </a:lnTo>
                <a:lnTo>
                  <a:pt x="0" y="0"/>
                </a:lnTo>
                <a:close/>
              </a:path>
            </a:pathLst>
          </a:custGeom>
          <a:blipFill>
            <a:blip r:embed="rId3">
              <a:extLst>
                <a:ext uri="{96DAC541-7B7A-43D3-8B79-37D633B846F1}">
                  <asvg:svgBlip xmlns="" xmlns:asvg="http://schemas.microsoft.com/office/drawing/2016/SVG/main" r:embed="rId4"/>
                </a:ext>
              </a:extLst>
            </a:blip>
            <a:stretch>
              <a:fillRect/>
            </a:stretch>
          </a:blipFill>
        </p:spPr>
      </p:sp>
      <p:sp>
        <p:nvSpPr>
          <p:cNvPr id="9" name="TextBox 9"/>
          <p:cNvSpPr txBox="1"/>
          <p:nvPr/>
        </p:nvSpPr>
        <p:spPr>
          <a:xfrm>
            <a:off x="3661280" y="923135"/>
            <a:ext cx="5112321" cy="1477328"/>
          </a:xfrm>
          <a:prstGeom prst="rect">
            <a:avLst/>
          </a:prstGeom>
        </p:spPr>
        <p:txBody>
          <a:bodyPr wrap="square" lIns="0" tIns="0" rIns="0" bIns="0" rtlCol="0" anchor="t">
            <a:spAutoFit/>
          </a:bodyPr>
          <a:lstStyle/>
          <a:p>
            <a:r>
              <a:rPr lang="vi-VN" sz="9600" b="1">
                <a:latin typeface="Times New Roman" panose="02020603050405020304" pitchFamily="18" charset="0"/>
                <a:cs typeface="Times New Roman" panose="02020603050405020304" pitchFamily="18" charset="0"/>
              </a:rPr>
              <a:t>b. Bố cục</a:t>
            </a:r>
            <a:endParaRPr lang="en-GB" sz="9600">
              <a:latin typeface="Times New Roman" panose="02020603050405020304" pitchFamily="18" charset="0"/>
              <a:cs typeface="Times New Roman" panose="02020603050405020304" pitchFamily="18" charset="0"/>
            </a:endParaRPr>
          </a:p>
        </p:txBody>
      </p:sp>
      <p:grpSp>
        <p:nvGrpSpPr>
          <p:cNvPr id="10" name="Group 10"/>
          <p:cNvGrpSpPr/>
          <p:nvPr/>
        </p:nvGrpSpPr>
        <p:grpSpPr>
          <a:xfrm>
            <a:off x="7489422" y="3170039"/>
            <a:ext cx="5644687" cy="5832784"/>
            <a:chOff x="0" y="0"/>
            <a:chExt cx="1592760" cy="1536207"/>
          </a:xfrm>
        </p:grpSpPr>
        <p:sp>
          <p:nvSpPr>
            <p:cNvPr id="11" name="Freeform 11"/>
            <p:cNvSpPr/>
            <p:nvPr/>
          </p:nvSpPr>
          <p:spPr>
            <a:xfrm>
              <a:off x="0" y="0"/>
              <a:ext cx="1592760" cy="1536207"/>
            </a:xfrm>
            <a:custGeom>
              <a:avLst/>
              <a:gdLst/>
              <a:ahLst/>
              <a:cxnLst/>
              <a:rect l="l" t="t" r="r" b="b"/>
              <a:pathLst>
                <a:path w="1592760" h="1536207">
                  <a:moveTo>
                    <a:pt x="65289" y="0"/>
                  </a:moveTo>
                  <a:lnTo>
                    <a:pt x="1527470" y="0"/>
                  </a:lnTo>
                  <a:cubicBezTo>
                    <a:pt x="1563528" y="0"/>
                    <a:pt x="1592760" y="29231"/>
                    <a:pt x="1592760" y="65289"/>
                  </a:cubicBezTo>
                  <a:lnTo>
                    <a:pt x="1592760" y="1470917"/>
                  </a:lnTo>
                  <a:cubicBezTo>
                    <a:pt x="1592760" y="1488233"/>
                    <a:pt x="1585881" y="1504840"/>
                    <a:pt x="1573637" y="1517084"/>
                  </a:cubicBezTo>
                  <a:cubicBezTo>
                    <a:pt x="1561393" y="1529328"/>
                    <a:pt x="1544786" y="1536207"/>
                    <a:pt x="1527470" y="1536207"/>
                  </a:cubicBezTo>
                  <a:lnTo>
                    <a:pt x="65289" y="1536207"/>
                  </a:lnTo>
                  <a:cubicBezTo>
                    <a:pt x="47974" y="1536207"/>
                    <a:pt x="31367" y="1529328"/>
                    <a:pt x="19123" y="1517084"/>
                  </a:cubicBezTo>
                  <a:cubicBezTo>
                    <a:pt x="6879" y="1504840"/>
                    <a:pt x="0" y="1488233"/>
                    <a:pt x="0" y="1470917"/>
                  </a:cubicBezTo>
                  <a:lnTo>
                    <a:pt x="0" y="65289"/>
                  </a:lnTo>
                  <a:cubicBezTo>
                    <a:pt x="0" y="47974"/>
                    <a:pt x="6879" y="31367"/>
                    <a:pt x="19123" y="19123"/>
                  </a:cubicBezTo>
                  <a:cubicBezTo>
                    <a:pt x="31367" y="6879"/>
                    <a:pt x="47974" y="0"/>
                    <a:pt x="65289" y="0"/>
                  </a:cubicBezTo>
                  <a:close/>
                </a:path>
              </a:pathLst>
            </a:custGeom>
            <a:solidFill>
              <a:srgbClr val="FFFFFF"/>
            </a:solidFill>
            <a:ln w="38100">
              <a:solidFill>
                <a:srgbClr val="355A92"/>
              </a:solidFill>
            </a:ln>
          </p:spPr>
        </p:sp>
        <p:sp>
          <p:nvSpPr>
            <p:cNvPr id="12" name="TextBox 12"/>
            <p:cNvSpPr txBox="1"/>
            <p:nvPr/>
          </p:nvSpPr>
          <p:spPr>
            <a:xfrm>
              <a:off x="0" y="-38100"/>
              <a:ext cx="812800" cy="850900"/>
            </a:xfrm>
            <a:prstGeom prst="rect">
              <a:avLst/>
            </a:prstGeom>
          </p:spPr>
          <p:txBody>
            <a:bodyPr lIns="50800" tIns="50800" rIns="50800" bIns="50800" rtlCol="0" anchor="ctr"/>
            <a:lstStyle/>
            <a:p>
              <a:pPr algn="ctr">
                <a:lnSpc>
                  <a:spcPts val="2659"/>
                </a:lnSpc>
              </a:pPr>
              <a:endParaRPr>
                <a:solidFill>
                  <a:prstClr val="black"/>
                </a:solidFill>
              </a:endParaRPr>
            </a:p>
          </p:txBody>
        </p:sp>
      </p:grpSp>
      <p:sp>
        <p:nvSpPr>
          <p:cNvPr id="13" name="TextBox 13"/>
          <p:cNvSpPr txBox="1"/>
          <p:nvPr/>
        </p:nvSpPr>
        <p:spPr>
          <a:xfrm>
            <a:off x="7852453" y="4360857"/>
            <a:ext cx="5035007" cy="3323987"/>
          </a:xfrm>
          <a:prstGeom prst="rect">
            <a:avLst/>
          </a:prstGeom>
        </p:spPr>
        <p:txBody>
          <a:bodyPr wrap="square" lIns="0" tIns="0" rIns="0" bIns="0" rtlCol="0" anchor="t">
            <a:spAutoFit/>
          </a:bodyPr>
          <a:lstStyle/>
          <a:p>
            <a:pPr algn="just"/>
            <a:r>
              <a:rPr lang="vi-VN" sz="5400" b="1">
                <a:latin typeface="Times New Roman" panose="02020603050405020304" pitchFamily="18" charset="0"/>
                <a:cs typeface="Times New Roman" panose="02020603050405020304" pitchFamily="18" charset="0"/>
              </a:rPr>
              <a:t>Phần 2 (còn lại</a:t>
            </a:r>
            <a:r>
              <a:rPr lang="vi-VN" sz="5400" b="1" smtClean="0">
                <a:latin typeface="Times New Roman" panose="02020603050405020304" pitchFamily="18" charset="0"/>
                <a:cs typeface="Times New Roman" panose="02020603050405020304" pitchFamily="18" charset="0"/>
              </a:rPr>
              <a:t>) </a:t>
            </a:r>
            <a:r>
              <a:rPr lang="vi-VN" sz="5400">
                <a:latin typeface="Times New Roman" panose="02020603050405020304" pitchFamily="18" charset="0"/>
                <a:cs typeface="Times New Roman" panose="02020603050405020304" pitchFamily="18" charset="0"/>
              </a:rPr>
              <a:t>Hành trình Xan-ti-a-gô đưa con cá về bờ</a:t>
            </a:r>
            <a:endParaRPr lang="en-US" sz="4800">
              <a:solidFill>
                <a:srgbClr val="355A92"/>
              </a:solidFill>
              <a:latin typeface="Times New Roman" panose="02020603050405020304" pitchFamily="18" charset="0"/>
              <a:cs typeface="Times New Roman" panose="02020603050405020304" pitchFamily="18" charset="0"/>
            </a:endParaRPr>
          </a:p>
        </p:txBody>
      </p:sp>
      <p:pic>
        <p:nvPicPr>
          <p:cNvPr id="14" name="Picture 13"/>
          <p:cNvPicPr>
            <a:picLocks noChangeAspect="1"/>
          </p:cNvPicPr>
          <p:nvPr/>
        </p:nvPicPr>
        <p:blipFill>
          <a:blip r:embed="rId5" cstate="print">
            <a:extLst>
              <a:ext uri="{BEBA8EAE-BF5A-486C-A8C5-ECC9F3942E4B}">
                <a14:imgProps xmlns:a14="http://schemas.microsoft.com/office/drawing/2010/main">
                  <a14:imgLayer r:embed="rId6">
                    <a14:imgEffect>
                      <a14:backgroundRemoval t="4812" b="95188" l="9833" r="89749">
                        <a14:foregroundMark x1="40377" y1="12552" x2="73431" y2="32427"/>
                        <a14:foregroundMark x1="73431" y1="10251" x2="70293" y2="34100"/>
                        <a14:foregroundMark x1="65690" y1="13389" x2="65690" y2="33264"/>
                        <a14:foregroundMark x1="35146" y1="14017" x2="34310" y2="39331"/>
                        <a14:foregroundMark x1="30544" y1="10251" x2="31172" y2="33264"/>
                        <a14:foregroundMark x1="45816" y1="11088" x2="59623" y2="11088"/>
                        <a14:foregroundMark x1="71757" y1="14017" x2="75732" y2="38703"/>
                        <a14:foregroundMark x1="32845" y1="83891" x2="31172" y2="94561"/>
                        <a14:foregroundMark x1="31172" y1="76987" x2="29707" y2="83054"/>
                      </a14:backgroundRemoval>
                    </a14:imgEffect>
                  </a14:imgLayer>
                </a14:imgProps>
              </a:ext>
              <a:ext uri="{28A0092B-C50C-407E-A947-70E740481C1C}">
                <a14:useLocalDpi xmlns:a14="http://schemas.microsoft.com/office/drawing/2010/main" val="0"/>
              </a:ext>
            </a:extLst>
          </a:blip>
          <a:stretch>
            <a:fillRect/>
          </a:stretch>
        </p:blipFill>
        <p:spPr>
          <a:xfrm>
            <a:off x="12026999" y="1968014"/>
            <a:ext cx="7582302" cy="7582302"/>
          </a:xfrm>
          <a:prstGeom prst="rect">
            <a:avLst/>
          </a:prstGeom>
        </p:spPr>
      </p:pic>
    </p:spTree>
    <p:extLst>
      <p:ext uri="{BB962C8B-B14F-4D97-AF65-F5344CB8AC3E}">
        <p14:creationId xmlns:p14="http://schemas.microsoft.com/office/powerpoint/2010/main" val="11556837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fade">
                                      <p:cBhvr>
                                        <p:cTn id="14" dur="1000"/>
                                        <p:tgtEl>
                                          <p:spTgt spid="7"/>
                                        </p:tgtEl>
                                      </p:cBhvr>
                                    </p:animEffect>
                                    <p:anim calcmode="lin" valueType="num">
                                      <p:cBhvr>
                                        <p:cTn id="15" dur="1000" fill="hold"/>
                                        <p:tgtEl>
                                          <p:spTgt spid="7"/>
                                        </p:tgtEl>
                                        <p:attrNameLst>
                                          <p:attrName>ppt_x</p:attrName>
                                        </p:attrNameLst>
                                      </p:cBhvr>
                                      <p:tavLst>
                                        <p:tav tm="0">
                                          <p:val>
                                            <p:strVal val="#ppt_x"/>
                                          </p:val>
                                        </p:tav>
                                        <p:tav tm="100000">
                                          <p:val>
                                            <p:strVal val="#ppt_x"/>
                                          </p:val>
                                        </p:tav>
                                      </p:tavLst>
                                    </p:anim>
                                    <p:anim calcmode="lin" valueType="num">
                                      <p:cBhvr>
                                        <p:cTn id="16" dur="1000" fill="hold"/>
                                        <p:tgtEl>
                                          <p:spTgt spid="7"/>
                                        </p:tgtEl>
                                        <p:attrNameLst>
                                          <p:attrName>ppt_y</p:attrName>
                                        </p:attrNameLst>
                                      </p:cBhvr>
                                      <p:tavLst>
                                        <p:tav tm="0">
                                          <p:val>
                                            <p:strVal val="#ppt_y+.1"/>
                                          </p:val>
                                        </p:tav>
                                        <p:tav tm="100000">
                                          <p:val>
                                            <p:strVal val="#ppt_y"/>
                                          </p:val>
                                        </p:tav>
                                      </p:tavLst>
                                    </p:anim>
                                  </p:childTnLst>
                                </p:cTn>
                              </p:par>
                              <p:par>
                                <p:cTn id="17" presetID="42" presetClass="entr" presetSubtype="0" fill="hold" nodeType="with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fade">
                                      <p:cBhvr>
                                        <p:cTn id="19" dur="1000"/>
                                        <p:tgtEl>
                                          <p:spTgt spid="3"/>
                                        </p:tgtEl>
                                      </p:cBhvr>
                                    </p:animEffect>
                                    <p:anim calcmode="lin" valueType="num">
                                      <p:cBhvr>
                                        <p:cTn id="20" dur="1000" fill="hold"/>
                                        <p:tgtEl>
                                          <p:spTgt spid="3"/>
                                        </p:tgtEl>
                                        <p:attrNameLst>
                                          <p:attrName>ppt_x</p:attrName>
                                        </p:attrNameLst>
                                      </p:cBhvr>
                                      <p:tavLst>
                                        <p:tav tm="0">
                                          <p:val>
                                            <p:strVal val="#ppt_x"/>
                                          </p:val>
                                        </p:tav>
                                        <p:tav tm="100000">
                                          <p:val>
                                            <p:strVal val="#ppt_x"/>
                                          </p:val>
                                        </p:tav>
                                      </p:tavLst>
                                    </p:anim>
                                    <p:anim calcmode="lin" valueType="num">
                                      <p:cBhvr>
                                        <p:cTn id="21"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22" presetClass="entr" presetSubtype="4" fill="hold" grpId="0" nodeType="clickEffect">
                                  <p:stCondLst>
                                    <p:cond delay="0"/>
                                  </p:stCondLst>
                                  <p:childTnLst>
                                    <p:set>
                                      <p:cBhvr>
                                        <p:cTn id="25" dur="1" fill="hold">
                                          <p:stCondLst>
                                            <p:cond delay="0"/>
                                          </p:stCondLst>
                                        </p:cTn>
                                        <p:tgtEl>
                                          <p:spTgt spid="13"/>
                                        </p:tgtEl>
                                        <p:attrNameLst>
                                          <p:attrName>style.visibility</p:attrName>
                                        </p:attrNameLst>
                                      </p:cBhvr>
                                      <p:to>
                                        <p:strVal val="visible"/>
                                      </p:to>
                                    </p:set>
                                    <p:animEffect transition="in" filter="wipe(down)">
                                      <p:cBhvr>
                                        <p:cTn id="26" dur="500"/>
                                        <p:tgtEl>
                                          <p:spTgt spid="13"/>
                                        </p:tgtEl>
                                      </p:cBhvr>
                                    </p:animEffect>
                                  </p:childTnLst>
                                </p:cTn>
                              </p:par>
                              <p:par>
                                <p:cTn id="27" presetID="22" presetClass="entr" presetSubtype="4" fill="hold" nodeType="withEffect">
                                  <p:stCondLst>
                                    <p:cond delay="0"/>
                                  </p:stCondLst>
                                  <p:childTnLst>
                                    <p:set>
                                      <p:cBhvr>
                                        <p:cTn id="28" dur="1" fill="hold">
                                          <p:stCondLst>
                                            <p:cond delay="0"/>
                                          </p:stCondLst>
                                        </p:cTn>
                                        <p:tgtEl>
                                          <p:spTgt spid="10"/>
                                        </p:tgtEl>
                                        <p:attrNameLst>
                                          <p:attrName>style.visibility</p:attrName>
                                        </p:attrNameLst>
                                      </p:cBhvr>
                                      <p:to>
                                        <p:strVal val="visible"/>
                                      </p:to>
                                    </p:set>
                                    <p:animEffect transition="in" filter="wipe(down)">
                                      <p:cBhvr>
                                        <p:cTn id="29"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p:bldP spid="1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 name="Group 2"/>
          <p:cNvGrpSpPr/>
          <p:nvPr/>
        </p:nvGrpSpPr>
        <p:grpSpPr>
          <a:xfrm>
            <a:off x="247795" y="7575498"/>
            <a:ext cx="9326880" cy="2566953"/>
            <a:chOff x="0" y="0"/>
            <a:chExt cx="4166870" cy="1146810"/>
          </a:xfrm>
        </p:grpSpPr>
        <p:sp>
          <p:nvSpPr>
            <p:cNvPr id="20" name="Freeform 3"/>
            <p:cNvSpPr/>
            <p:nvPr/>
          </p:nvSpPr>
          <p:spPr>
            <a:xfrm>
              <a:off x="0" y="0"/>
              <a:ext cx="4168140" cy="1146810"/>
            </a:xfrm>
            <a:custGeom>
              <a:avLst/>
              <a:gdLst/>
              <a:ahLst/>
              <a:cxnLst/>
              <a:rect l="l" t="t" r="r" b="b"/>
              <a:pathLst>
                <a:path w="4168140" h="1146810">
                  <a:moveTo>
                    <a:pt x="4166870" y="193040"/>
                  </a:moveTo>
                  <a:cubicBezTo>
                    <a:pt x="4084320" y="137160"/>
                    <a:pt x="3983990" y="105410"/>
                    <a:pt x="3876040" y="105410"/>
                  </a:cubicBezTo>
                  <a:cubicBezTo>
                    <a:pt x="3717290" y="105410"/>
                    <a:pt x="3575050" y="176530"/>
                    <a:pt x="3478530" y="287020"/>
                  </a:cubicBezTo>
                  <a:cubicBezTo>
                    <a:pt x="3409950" y="254000"/>
                    <a:pt x="3332480" y="234950"/>
                    <a:pt x="3251200" y="234950"/>
                  </a:cubicBezTo>
                  <a:cubicBezTo>
                    <a:pt x="3186430" y="234950"/>
                    <a:pt x="3124200" y="246380"/>
                    <a:pt x="3067050" y="267970"/>
                  </a:cubicBezTo>
                  <a:cubicBezTo>
                    <a:pt x="2971800" y="137160"/>
                    <a:pt x="2816860" y="52070"/>
                    <a:pt x="2642870" y="52070"/>
                  </a:cubicBezTo>
                  <a:cubicBezTo>
                    <a:pt x="2470150" y="52070"/>
                    <a:pt x="2316480" y="135890"/>
                    <a:pt x="2221230" y="264160"/>
                  </a:cubicBezTo>
                  <a:cubicBezTo>
                    <a:pt x="2125980" y="165100"/>
                    <a:pt x="1992630" y="104140"/>
                    <a:pt x="1844040" y="104140"/>
                  </a:cubicBezTo>
                  <a:cubicBezTo>
                    <a:pt x="1727200" y="104140"/>
                    <a:pt x="1619250" y="142240"/>
                    <a:pt x="1531620" y="207010"/>
                  </a:cubicBezTo>
                  <a:cubicBezTo>
                    <a:pt x="1426210" y="81280"/>
                    <a:pt x="1262380" y="0"/>
                    <a:pt x="1079500" y="0"/>
                  </a:cubicBezTo>
                  <a:lnTo>
                    <a:pt x="1064260" y="0"/>
                  </a:lnTo>
                  <a:lnTo>
                    <a:pt x="1049020" y="0"/>
                  </a:lnTo>
                  <a:cubicBezTo>
                    <a:pt x="905510" y="0"/>
                    <a:pt x="774700" y="58420"/>
                    <a:pt x="679450" y="151130"/>
                  </a:cubicBezTo>
                  <a:cubicBezTo>
                    <a:pt x="665480" y="162560"/>
                    <a:pt x="652780" y="175260"/>
                    <a:pt x="641350" y="189230"/>
                  </a:cubicBezTo>
                  <a:cubicBezTo>
                    <a:pt x="603250" y="180340"/>
                    <a:pt x="563880" y="176530"/>
                    <a:pt x="524510" y="176530"/>
                  </a:cubicBezTo>
                  <a:cubicBezTo>
                    <a:pt x="412750" y="176530"/>
                    <a:pt x="309880" y="212090"/>
                    <a:pt x="224790" y="271780"/>
                  </a:cubicBezTo>
                  <a:cubicBezTo>
                    <a:pt x="168910" y="193040"/>
                    <a:pt x="91440" y="132080"/>
                    <a:pt x="1270" y="93980"/>
                  </a:cubicBezTo>
                  <a:lnTo>
                    <a:pt x="1270" y="440690"/>
                  </a:lnTo>
                  <a:lnTo>
                    <a:pt x="0" y="440690"/>
                  </a:lnTo>
                  <a:lnTo>
                    <a:pt x="0" y="1146810"/>
                  </a:lnTo>
                  <a:lnTo>
                    <a:pt x="4166870" y="1146810"/>
                  </a:lnTo>
                  <a:lnTo>
                    <a:pt x="4166870" y="441960"/>
                  </a:lnTo>
                  <a:lnTo>
                    <a:pt x="4168140" y="441960"/>
                  </a:lnTo>
                  <a:lnTo>
                    <a:pt x="4166870" y="193040"/>
                  </a:lnTo>
                  <a:lnTo>
                    <a:pt x="4166870" y="193040"/>
                  </a:lnTo>
                  <a:close/>
                </a:path>
              </a:pathLst>
            </a:custGeom>
            <a:solidFill>
              <a:srgbClr val="3066C2"/>
            </a:solidFill>
          </p:spPr>
        </p:sp>
      </p:grpSp>
      <p:grpSp>
        <p:nvGrpSpPr>
          <p:cNvPr id="21" name="Group 4"/>
          <p:cNvGrpSpPr/>
          <p:nvPr/>
        </p:nvGrpSpPr>
        <p:grpSpPr>
          <a:xfrm>
            <a:off x="9233220" y="7732525"/>
            <a:ext cx="9326880" cy="2364252"/>
            <a:chOff x="0" y="0"/>
            <a:chExt cx="4166870" cy="1056252"/>
          </a:xfrm>
        </p:grpSpPr>
        <p:sp>
          <p:nvSpPr>
            <p:cNvPr id="22" name="Freeform 5"/>
            <p:cNvSpPr/>
            <p:nvPr/>
          </p:nvSpPr>
          <p:spPr>
            <a:xfrm>
              <a:off x="0" y="0"/>
              <a:ext cx="4168140" cy="1056252"/>
            </a:xfrm>
            <a:custGeom>
              <a:avLst/>
              <a:gdLst/>
              <a:ahLst/>
              <a:cxnLst/>
              <a:rect l="l" t="t" r="r" b="b"/>
              <a:pathLst>
                <a:path w="4168140" h="1056252">
                  <a:moveTo>
                    <a:pt x="4166870" y="193040"/>
                  </a:moveTo>
                  <a:cubicBezTo>
                    <a:pt x="4084320" y="137160"/>
                    <a:pt x="3983990" y="105410"/>
                    <a:pt x="3876040" y="105410"/>
                  </a:cubicBezTo>
                  <a:cubicBezTo>
                    <a:pt x="3717290" y="105410"/>
                    <a:pt x="3575050" y="176530"/>
                    <a:pt x="3478530" y="287020"/>
                  </a:cubicBezTo>
                  <a:cubicBezTo>
                    <a:pt x="3409950" y="254000"/>
                    <a:pt x="3332480" y="234950"/>
                    <a:pt x="3251200" y="234950"/>
                  </a:cubicBezTo>
                  <a:cubicBezTo>
                    <a:pt x="3186430" y="234950"/>
                    <a:pt x="3124200" y="246380"/>
                    <a:pt x="3067050" y="267970"/>
                  </a:cubicBezTo>
                  <a:cubicBezTo>
                    <a:pt x="2971800" y="137160"/>
                    <a:pt x="2816860" y="52070"/>
                    <a:pt x="2642870" y="52070"/>
                  </a:cubicBezTo>
                  <a:cubicBezTo>
                    <a:pt x="2470150" y="52070"/>
                    <a:pt x="2316480" y="135890"/>
                    <a:pt x="2221230" y="264160"/>
                  </a:cubicBezTo>
                  <a:cubicBezTo>
                    <a:pt x="2125980" y="165100"/>
                    <a:pt x="1992630" y="104140"/>
                    <a:pt x="1844040" y="104140"/>
                  </a:cubicBezTo>
                  <a:cubicBezTo>
                    <a:pt x="1727200" y="104140"/>
                    <a:pt x="1619250" y="142240"/>
                    <a:pt x="1531620" y="207010"/>
                  </a:cubicBezTo>
                  <a:cubicBezTo>
                    <a:pt x="1426210" y="81280"/>
                    <a:pt x="1262380" y="0"/>
                    <a:pt x="1079500" y="0"/>
                  </a:cubicBezTo>
                  <a:lnTo>
                    <a:pt x="1064260" y="0"/>
                  </a:lnTo>
                  <a:lnTo>
                    <a:pt x="1049020" y="0"/>
                  </a:lnTo>
                  <a:cubicBezTo>
                    <a:pt x="905510" y="0"/>
                    <a:pt x="774700" y="58420"/>
                    <a:pt x="679450" y="151130"/>
                  </a:cubicBezTo>
                  <a:cubicBezTo>
                    <a:pt x="665480" y="162560"/>
                    <a:pt x="652780" y="175260"/>
                    <a:pt x="641350" y="189230"/>
                  </a:cubicBezTo>
                  <a:cubicBezTo>
                    <a:pt x="603250" y="180340"/>
                    <a:pt x="563880" y="176530"/>
                    <a:pt x="524510" y="176530"/>
                  </a:cubicBezTo>
                  <a:cubicBezTo>
                    <a:pt x="412750" y="176530"/>
                    <a:pt x="309880" y="212090"/>
                    <a:pt x="224790" y="271780"/>
                  </a:cubicBezTo>
                  <a:cubicBezTo>
                    <a:pt x="168910" y="193040"/>
                    <a:pt x="91440" y="132080"/>
                    <a:pt x="1270" y="93980"/>
                  </a:cubicBezTo>
                  <a:lnTo>
                    <a:pt x="1270" y="440690"/>
                  </a:lnTo>
                  <a:lnTo>
                    <a:pt x="0" y="440690"/>
                  </a:lnTo>
                  <a:lnTo>
                    <a:pt x="0" y="1056252"/>
                  </a:lnTo>
                  <a:lnTo>
                    <a:pt x="4166870" y="1056252"/>
                  </a:lnTo>
                  <a:lnTo>
                    <a:pt x="4166870" y="441960"/>
                  </a:lnTo>
                  <a:lnTo>
                    <a:pt x="4168140" y="441960"/>
                  </a:lnTo>
                  <a:lnTo>
                    <a:pt x="4166870" y="193040"/>
                  </a:lnTo>
                  <a:lnTo>
                    <a:pt x="4166870" y="193040"/>
                  </a:lnTo>
                  <a:close/>
                </a:path>
              </a:pathLst>
            </a:custGeom>
            <a:solidFill>
              <a:srgbClr val="3066C2"/>
            </a:solidFill>
          </p:spPr>
        </p:sp>
      </p:grpSp>
      <p:sp>
        <p:nvSpPr>
          <p:cNvPr id="23" name="Freeform 6"/>
          <p:cNvSpPr/>
          <p:nvPr/>
        </p:nvSpPr>
        <p:spPr>
          <a:xfrm>
            <a:off x="11579972" y="7976532"/>
            <a:ext cx="1895360" cy="2085679"/>
          </a:xfrm>
          <a:custGeom>
            <a:avLst/>
            <a:gdLst/>
            <a:ahLst/>
            <a:cxnLst/>
            <a:rect l="l" t="t" r="r" b="b"/>
            <a:pathLst>
              <a:path w="1895360" h="2085679">
                <a:moveTo>
                  <a:pt x="0" y="0"/>
                </a:moveTo>
                <a:lnTo>
                  <a:pt x="1895360" y="0"/>
                </a:lnTo>
                <a:lnTo>
                  <a:pt x="1895360" y="2085679"/>
                </a:lnTo>
                <a:lnTo>
                  <a:pt x="0" y="2085679"/>
                </a:lnTo>
                <a:lnTo>
                  <a:pt x="0" y="0"/>
                </a:lnTo>
                <a:close/>
              </a:path>
            </a:pathLst>
          </a:custGeom>
          <a:blipFill>
            <a:blip r:embed="rId2">
              <a:extLst>
                <a:ext uri="{96DAC541-7B7A-43D3-8B79-37D633B846F1}">
                  <asvg:svgBlip xmlns:asvg="http://schemas.microsoft.com/office/drawing/2016/SVG/main" xmlns="" r:embed="rId3"/>
                </a:ext>
              </a:extLst>
            </a:blip>
            <a:stretch>
              <a:fillRect/>
            </a:stretch>
          </a:blipFill>
        </p:spPr>
      </p:sp>
      <p:sp>
        <p:nvSpPr>
          <p:cNvPr id="24" name="Freeform 8"/>
          <p:cNvSpPr/>
          <p:nvPr/>
        </p:nvSpPr>
        <p:spPr>
          <a:xfrm rot="618922">
            <a:off x="16634020" y="6515491"/>
            <a:ext cx="1335556" cy="2444954"/>
          </a:xfrm>
          <a:custGeom>
            <a:avLst/>
            <a:gdLst/>
            <a:ahLst/>
            <a:cxnLst/>
            <a:rect l="l" t="t" r="r" b="b"/>
            <a:pathLst>
              <a:path w="1335556" h="2444954">
                <a:moveTo>
                  <a:pt x="0" y="0"/>
                </a:moveTo>
                <a:lnTo>
                  <a:pt x="1335556" y="0"/>
                </a:lnTo>
                <a:lnTo>
                  <a:pt x="1335556" y="2444954"/>
                </a:lnTo>
                <a:lnTo>
                  <a:pt x="0" y="2444954"/>
                </a:lnTo>
                <a:lnTo>
                  <a:pt x="0" y="0"/>
                </a:lnTo>
                <a:close/>
              </a:path>
            </a:pathLst>
          </a:custGeom>
          <a:blipFill>
            <a:blip r:embed="rId4">
              <a:extLst>
                <a:ext uri="{96DAC541-7B7A-43D3-8B79-37D633B846F1}">
                  <asvg:svgBlip xmlns:asvg="http://schemas.microsoft.com/office/drawing/2016/SVG/main" xmlns="" r:embed="rId5"/>
                </a:ext>
              </a:extLst>
            </a:blip>
            <a:stretch>
              <a:fillRect/>
            </a:stretch>
          </a:blipFill>
        </p:spPr>
      </p:sp>
      <p:sp>
        <p:nvSpPr>
          <p:cNvPr id="25" name="Freeform 9"/>
          <p:cNvSpPr/>
          <p:nvPr/>
        </p:nvSpPr>
        <p:spPr>
          <a:xfrm rot="191962">
            <a:off x="-303621" y="7185125"/>
            <a:ext cx="2280285" cy="4114800"/>
          </a:xfrm>
          <a:custGeom>
            <a:avLst/>
            <a:gdLst/>
            <a:ahLst/>
            <a:cxnLst/>
            <a:rect l="l" t="t" r="r" b="b"/>
            <a:pathLst>
              <a:path w="2280285" h="4114800">
                <a:moveTo>
                  <a:pt x="0" y="0"/>
                </a:moveTo>
                <a:lnTo>
                  <a:pt x="2280285" y="0"/>
                </a:lnTo>
                <a:lnTo>
                  <a:pt x="2280285" y="4114800"/>
                </a:lnTo>
                <a:lnTo>
                  <a:pt x="0" y="4114800"/>
                </a:lnTo>
                <a:lnTo>
                  <a:pt x="0" y="0"/>
                </a:lnTo>
                <a:close/>
              </a:path>
            </a:pathLst>
          </a:custGeom>
          <a:blipFill>
            <a:blip r:embed="rId6">
              <a:extLst>
                <a:ext uri="{96DAC541-7B7A-43D3-8B79-37D633B846F1}">
                  <asvg:svgBlip xmlns:asvg="http://schemas.microsoft.com/office/drawing/2016/SVG/main" xmlns="" r:embed="rId7"/>
                </a:ext>
              </a:extLst>
            </a:blip>
            <a:stretch>
              <a:fillRect/>
            </a:stretch>
          </a:blipFill>
        </p:spPr>
      </p:sp>
      <p:sp>
        <p:nvSpPr>
          <p:cNvPr id="26" name="Freeform 11"/>
          <p:cNvSpPr/>
          <p:nvPr/>
        </p:nvSpPr>
        <p:spPr>
          <a:xfrm>
            <a:off x="14269738" y="8261996"/>
            <a:ext cx="2593979" cy="2696954"/>
          </a:xfrm>
          <a:custGeom>
            <a:avLst/>
            <a:gdLst/>
            <a:ahLst/>
            <a:cxnLst/>
            <a:rect l="l" t="t" r="r" b="b"/>
            <a:pathLst>
              <a:path w="2593979" h="2696954">
                <a:moveTo>
                  <a:pt x="0" y="0"/>
                </a:moveTo>
                <a:lnTo>
                  <a:pt x="2593979" y="0"/>
                </a:lnTo>
                <a:lnTo>
                  <a:pt x="2593979" y="2696954"/>
                </a:lnTo>
                <a:lnTo>
                  <a:pt x="0" y="2696954"/>
                </a:lnTo>
                <a:lnTo>
                  <a:pt x="0" y="0"/>
                </a:lnTo>
                <a:close/>
              </a:path>
            </a:pathLst>
          </a:custGeom>
          <a:blipFill>
            <a:blip r:embed="rId8">
              <a:extLst>
                <a:ext uri="{96DAC541-7B7A-43D3-8B79-37D633B846F1}">
                  <asvg:svgBlip xmlns:asvg="http://schemas.microsoft.com/office/drawing/2016/SVG/main" xmlns="" r:embed="rId11"/>
                </a:ext>
              </a:extLst>
            </a:blip>
            <a:stretch>
              <a:fillRect/>
            </a:stretch>
          </a:blipFill>
        </p:spPr>
      </p:sp>
      <p:sp>
        <p:nvSpPr>
          <p:cNvPr id="27" name="Freeform 16"/>
          <p:cNvSpPr/>
          <p:nvPr/>
        </p:nvSpPr>
        <p:spPr>
          <a:xfrm rot="-2128909">
            <a:off x="8351630" y="8530797"/>
            <a:ext cx="1004066" cy="914955"/>
          </a:xfrm>
          <a:custGeom>
            <a:avLst/>
            <a:gdLst/>
            <a:ahLst/>
            <a:cxnLst/>
            <a:rect l="l" t="t" r="r" b="b"/>
            <a:pathLst>
              <a:path w="1004066" h="914955">
                <a:moveTo>
                  <a:pt x="0" y="0"/>
                </a:moveTo>
                <a:lnTo>
                  <a:pt x="1004066" y="0"/>
                </a:lnTo>
                <a:lnTo>
                  <a:pt x="1004066" y="914956"/>
                </a:lnTo>
                <a:lnTo>
                  <a:pt x="0" y="914956"/>
                </a:lnTo>
                <a:lnTo>
                  <a:pt x="0" y="0"/>
                </a:lnTo>
                <a:close/>
              </a:path>
            </a:pathLst>
          </a:custGeom>
          <a:blipFill>
            <a:blip r:embed="rId12">
              <a:extLst>
                <a:ext uri="{96DAC541-7B7A-43D3-8B79-37D633B846F1}">
                  <asvg:svgBlip xmlns:asvg="http://schemas.microsoft.com/office/drawing/2016/SVG/main" xmlns="" r:embed="rId19"/>
                </a:ext>
              </a:extLst>
            </a:blip>
            <a:stretch>
              <a:fillRect/>
            </a:stretch>
          </a:blipFill>
        </p:spPr>
      </p:sp>
      <p:sp>
        <p:nvSpPr>
          <p:cNvPr id="28" name="Freeform 14"/>
          <p:cNvSpPr/>
          <p:nvPr/>
        </p:nvSpPr>
        <p:spPr>
          <a:xfrm>
            <a:off x="3749009" y="6672670"/>
            <a:ext cx="3481901" cy="3605075"/>
          </a:xfrm>
          <a:custGeom>
            <a:avLst/>
            <a:gdLst/>
            <a:ahLst/>
            <a:cxnLst/>
            <a:rect l="l" t="t" r="r" b="b"/>
            <a:pathLst>
              <a:path w="3481901" h="3605075">
                <a:moveTo>
                  <a:pt x="0" y="0"/>
                </a:moveTo>
                <a:lnTo>
                  <a:pt x="3481901" y="0"/>
                </a:lnTo>
                <a:lnTo>
                  <a:pt x="3481901" y="3605075"/>
                </a:lnTo>
                <a:lnTo>
                  <a:pt x="0" y="3605075"/>
                </a:lnTo>
                <a:lnTo>
                  <a:pt x="0" y="0"/>
                </a:lnTo>
                <a:close/>
              </a:path>
            </a:pathLst>
          </a:custGeom>
          <a:blipFill>
            <a:blip r:embed="rId20">
              <a:extLst>
                <a:ext uri="{96DAC541-7B7A-43D3-8B79-37D633B846F1}">
                  <asvg:svgBlip xmlns:asvg="http://schemas.microsoft.com/office/drawing/2016/SVG/main" xmlns="" r:embed="rId17"/>
                </a:ext>
              </a:extLst>
            </a:blip>
            <a:stretch>
              <a:fillRect/>
            </a:stretch>
          </a:blipFill>
        </p:spPr>
      </p:sp>
      <p:sp>
        <p:nvSpPr>
          <p:cNvPr id="29" name="Freeform 4"/>
          <p:cNvSpPr/>
          <p:nvPr/>
        </p:nvSpPr>
        <p:spPr>
          <a:xfrm>
            <a:off x="457200" y="221066"/>
            <a:ext cx="17354405" cy="7967988"/>
          </a:xfrm>
          <a:custGeom>
            <a:avLst/>
            <a:gdLst/>
            <a:ahLst/>
            <a:cxnLst/>
            <a:rect l="l" t="t" r="r" b="b"/>
            <a:pathLst>
              <a:path w="3693177" h="1377478">
                <a:moveTo>
                  <a:pt x="28157" y="0"/>
                </a:moveTo>
                <a:lnTo>
                  <a:pt x="3665020" y="0"/>
                </a:lnTo>
                <a:cubicBezTo>
                  <a:pt x="3680571" y="0"/>
                  <a:pt x="3693177" y="12606"/>
                  <a:pt x="3693177" y="28157"/>
                </a:cubicBezTo>
                <a:lnTo>
                  <a:pt x="3693177" y="1349321"/>
                </a:lnTo>
                <a:cubicBezTo>
                  <a:pt x="3693177" y="1356788"/>
                  <a:pt x="3690211" y="1363950"/>
                  <a:pt x="3684930" y="1369231"/>
                </a:cubicBezTo>
                <a:cubicBezTo>
                  <a:pt x="3679650" y="1374511"/>
                  <a:pt x="3672488" y="1377478"/>
                  <a:pt x="3665020" y="1377478"/>
                </a:cubicBezTo>
                <a:lnTo>
                  <a:pt x="28157" y="1377478"/>
                </a:lnTo>
                <a:cubicBezTo>
                  <a:pt x="20690" y="1377478"/>
                  <a:pt x="13528" y="1374511"/>
                  <a:pt x="8247" y="1369231"/>
                </a:cubicBezTo>
                <a:cubicBezTo>
                  <a:pt x="2967" y="1363950"/>
                  <a:pt x="0" y="1356788"/>
                  <a:pt x="0" y="1349321"/>
                </a:cubicBezTo>
                <a:lnTo>
                  <a:pt x="0" y="28157"/>
                </a:lnTo>
                <a:cubicBezTo>
                  <a:pt x="0" y="20690"/>
                  <a:pt x="2967" y="13528"/>
                  <a:pt x="8247" y="8247"/>
                </a:cubicBezTo>
                <a:cubicBezTo>
                  <a:pt x="13528" y="2967"/>
                  <a:pt x="20690" y="0"/>
                  <a:pt x="28157" y="0"/>
                </a:cubicBezTo>
                <a:close/>
              </a:path>
            </a:pathLst>
          </a:custGeom>
          <a:solidFill>
            <a:schemeClr val="accent1">
              <a:lumMod val="90000"/>
            </a:schemeClr>
          </a:solidFill>
        </p:spPr>
      </p:sp>
      <p:sp>
        <p:nvSpPr>
          <p:cNvPr id="4" name="Rectangle 3"/>
          <p:cNvSpPr/>
          <p:nvPr/>
        </p:nvSpPr>
        <p:spPr>
          <a:xfrm>
            <a:off x="7257552" y="265979"/>
            <a:ext cx="3192221" cy="971356"/>
          </a:xfrm>
          <a:prstGeom prst="rect">
            <a:avLst/>
          </a:prstGeom>
        </p:spPr>
        <p:txBody>
          <a:bodyPr wrap="none">
            <a:spAutoFit/>
          </a:bodyPr>
          <a:lstStyle/>
          <a:p>
            <a:pPr>
              <a:lnSpc>
                <a:spcPct val="115000"/>
              </a:lnSpc>
              <a:spcAft>
                <a:spcPts val="0"/>
              </a:spcAft>
            </a:pPr>
            <a:r>
              <a:rPr lang="vi-VN" sz="5400" b="1">
                <a:latin typeface="Times New Roman" panose="02020603050405020304" pitchFamily="18" charset="0"/>
                <a:ea typeface="Times New Roman" panose="02020603050405020304" pitchFamily="18" charset="0"/>
                <a:cs typeface="Times New Roman" panose="02020603050405020304" pitchFamily="18" charset="0"/>
              </a:rPr>
              <a:t>c. Tóm tắt</a:t>
            </a:r>
            <a:endParaRPr lang="en-GB" sz="5400">
              <a:effectLst/>
              <a:latin typeface="Times New Roman" panose="02020603050405020304" pitchFamily="18" charset="0"/>
              <a:ea typeface="Calibri" panose="020F0502020204030204" pitchFamily="34" charset="0"/>
              <a:cs typeface="Times New Roman" panose="02020603050405020304" pitchFamily="18" charset="0"/>
            </a:endParaRPr>
          </a:p>
        </p:txBody>
      </p:sp>
      <p:sp>
        <p:nvSpPr>
          <p:cNvPr id="5" name="Rectangle 4"/>
          <p:cNvSpPr/>
          <p:nvPr/>
        </p:nvSpPr>
        <p:spPr>
          <a:xfrm>
            <a:off x="714302" y="1253508"/>
            <a:ext cx="16840200" cy="6740307"/>
          </a:xfrm>
          <a:prstGeom prst="rect">
            <a:avLst/>
          </a:prstGeom>
        </p:spPr>
        <p:txBody>
          <a:bodyPr wrap="square">
            <a:spAutoFit/>
          </a:bodyPr>
          <a:lstStyle/>
          <a:p>
            <a:pPr algn="just"/>
            <a:r>
              <a:rPr lang="vi-VN" sz="3600" kern="0">
                <a:latin typeface="Times New Roman" panose="02020603050405020304" pitchFamily="18" charset="0"/>
                <a:ea typeface="Times New Roman" panose="02020603050405020304" pitchFamily="18" charset="0"/>
              </a:rPr>
              <a:t>Xan-ti-a-gô - ông lão đánh cá người Cu-Ba, sống cô độc và nghèo khổ trong túp lều cạnh bờ biển ngoại ô La-ha-ba-na. Vận đen đang bám riết lấy ông khi suốt tám mươi tư ngày không bắt được con cá nào ra hồn. Những người xung quanh chẳng còn tin vào cơ may của Xan-ti-a-gô, còn cậu bé Ma-nô-lin cũng bị cấm không được giao du với lão nữa. Ông quyết định ra khơi xa một mình, ông đến vùng nguy hiểm nhưng nhiều cá lớn. Một con cá kiếm khổng lồ mắc câu và ông lão bắt đầu cuộc săn đuổi con cá trong ba ngày liền. Đó là con cá kiếm lớn nhất và đẹp nhất ông từng thấy trong đời. Suốt mấy ngày, Xan-ti-a-gô tìm mọi cách để bám trụ và giữ con cá cho kì được. Cuối cùng, lão cũng cắm được mũi lao vào tim con cá và chinh phục được nó. Xan-ti-a-gô phấn chấn nghĩ đến những gì mà chiến lợi phẩm này mang lại khi trở về. Tuy vậy, mùi máu của con cá kiếm đã thu hút cả đàn cá mập đến rỉa mồi. Khi ông đuổi được chúng, con cá kiếm chỉ còn là bộ xương trắng khổng lồ phía sau đuôi thuyền. Về đến túp lều, Xan-ti-a-gô hoàn toàn kiệt sức và ngủ thiếp đi.</a:t>
            </a:r>
            <a:endParaRPr lang="en-GB" sz="3600"/>
          </a:p>
        </p:txBody>
      </p:sp>
    </p:spTree>
    <p:extLst>
      <p:ext uri="{BB962C8B-B14F-4D97-AF65-F5344CB8AC3E}">
        <p14:creationId xmlns:p14="http://schemas.microsoft.com/office/powerpoint/2010/main" val="28669670"/>
      </p:ext>
    </p:extLst>
  </p:cSld>
  <p:clrMapOvr>
    <a:masterClrMapping/>
  </p:clrMapOvr>
  <p:transition>
    <p:comb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3066C2"/>
        </a:solidFill>
        <a:effectLst/>
      </p:bgPr>
    </p:bg>
    <p:spTree>
      <p:nvGrpSpPr>
        <p:cNvPr id="1" name=""/>
        <p:cNvGrpSpPr/>
        <p:nvPr/>
      </p:nvGrpSpPr>
      <p:grpSpPr>
        <a:xfrm>
          <a:off x="0" y="0"/>
          <a:ext cx="0" cy="0"/>
          <a:chOff x="0" y="0"/>
          <a:chExt cx="0" cy="0"/>
        </a:xfrm>
      </p:grpSpPr>
      <p:sp>
        <p:nvSpPr>
          <p:cNvPr id="2" name="Freeform 2"/>
          <p:cNvSpPr/>
          <p:nvPr/>
        </p:nvSpPr>
        <p:spPr>
          <a:xfrm rot="5400000">
            <a:off x="-1735705" y="3870426"/>
            <a:ext cx="4816010" cy="2255757"/>
          </a:xfrm>
          <a:custGeom>
            <a:avLst/>
            <a:gdLst/>
            <a:ahLst/>
            <a:cxnLst/>
            <a:rect l="l" t="t" r="r" b="b"/>
            <a:pathLst>
              <a:path w="4816010" h="2255757">
                <a:moveTo>
                  <a:pt x="0" y="0"/>
                </a:moveTo>
                <a:lnTo>
                  <a:pt x="4816010" y="0"/>
                </a:lnTo>
                <a:lnTo>
                  <a:pt x="4816010" y="2255757"/>
                </a:lnTo>
                <a:lnTo>
                  <a:pt x="0" y="2255757"/>
                </a:lnTo>
                <a:lnTo>
                  <a:pt x="0" y="0"/>
                </a:lnTo>
                <a:close/>
              </a:path>
            </a:pathLst>
          </a:custGeom>
          <a:blipFill>
            <a:blip r:embed="rId2">
              <a:alphaModFix amt="30000"/>
              <a:extLst>
                <a:ext uri="{96DAC541-7B7A-43D3-8B79-37D633B846F1}">
                  <asvg:svgBlip xmlns:asvg="http://schemas.microsoft.com/office/drawing/2016/SVG/main" xmlns="" r:embed="rId3"/>
                </a:ext>
              </a:extLst>
            </a:blip>
            <a:stretch>
              <a:fillRect/>
            </a:stretch>
          </a:blipFill>
        </p:spPr>
      </p:sp>
      <p:sp>
        <p:nvSpPr>
          <p:cNvPr id="3" name="Freeform 3"/>
          <p:cNvSpPr/>
          <p:nvPr/>
        </p:nvSpPr>
        <p:spPr>
          <a:xfrm rot="4228267">
            <a:off x="-665768" y="-60049"/>
            <a:ext cx="2999528" cy="3332809"/>
          </a:xfrm>
          <a:custGeom>
            <a:avLst/>
            <a:gdLst/>
            <a:ahLst/>
            <a:cxnLst/>
            <a:rect l="l" t="t" r="r" b="b"/>
            <a:pathLst>
              <a:path w="2999528" h="3332809">
                <a:moveTo>
                  <a:pt x="0" y="0"/>
                </a:moveTo>
                <a:lnTo>
                  <a:pt x="2999527" y="0"/>
                </a:lnTo>
                <a:lnTo>
                  <a:pt x="2999527" y="3332809"/>
                </a:lnTo>
                <a:lnTo>
                  <a:pt x="0" y="3332809"/>
                </a:lnTo>
                <a:lnTo>
                  <a:pt x="0" y="0"/>
                </a:lnTo>
                <a:close/>
              </a:path>
            </a:pathLst>
          </a:custGeom>
          <a:blipFill>
            <a:blip r:embed="rId4">
              <a:extLst>
                <a:ext uri="{96DAC541-7B7A-43D3-8B79-37D633B846F1}">
                  <asvg:svgBlip xmlns:asvg="http://schemas.microsoft.com/office/drawing/2016/SVG/main" xmlns="" r:embed="rId5"/>
                </a:ext>
              </a:extLst>
            </a:blip>
            <a:stretch>
              <a:fillRect/>
            </a:stretch>
          </a:blipFill>
        </p:spPr>
      </p:sp>
      <p:sp>
        <p:nvSpPr>
          <p:cNvPr id="4" name="Freeform 4"/>
          <p:cNvSpPr/>
          <p:nvPr/>
        </p:nvSpPr>
        <p:spPr>
          <a:xfrm rot="-4194103">
            <a:off x="15945832" y="-70577"/>
            <a:ext cx="2999528" cy="3332809"/>
          </a:xfrm>
          <a:custGeom>
            <a:avLst/>
            <a:gdLst/>
            <a:ahLst/>
            <a:cxnLst/>
            <a:rect l="l" t="t" r="r" b="b"/>
            <a:pathLst>
              <a:path w="2999528" h="3332809">
                <a:moveTo>
                  <a:pt x="0" y="0"/>
                </a:moveTo>
                <a:lnTo>
                  <a:pt x="2999527" y="0"/>
                </a:lnTo>
                <a:lnTo>
                  <a:pt x="2999527" y="3332809"/>
                </a:lnTo>
                <a:lnTo>
                  <a:pt x="0" y="3332809"/>
                </a:lnTo>
                <a:lnTo>
                  <a:pt x="0" y="0"/>
                </a:lnTo>
                <a:close/>
              </a:path>
            </a:pathLst>
          </a:custGeom>
          <a:blipFill>
            <a:blip r:embed="rId4">
              <a:extLst>
                <a:ext uri="{96DAC541-7B7A-43D3-8B79-37D633B846F1}">
                  <asvg:svgBlip xmlns:asvg="http://schemas.microsoft.com/office/drawing/2016/SVG/main" xmlns="" r:embed="rId5"/>
                </a:ext>
              </a:extLst>
            </a:blip>
            <a:stretch>
              <a:fillRect/>
            </a:stretch>
          </a:blipFill>
        </p:spPr>
      </p:sp>
      <p:sp>
        <p:nvSpPr>
          <p:cNvPr id="8" name="Freeform 8"/>
          <p:cNvSpPr/>
          <p:nvPr/>
        </p:nvSpPr>
        <p:spPr>
          <a:xfrm rot="5400000">
            <a:off x="14746585" y="6751117"/>
            <a:ext cx="4816010" cy="2255757"/>
          </a:xfrm>
          <a:custGeom>
            <a:avLst/>
            <a:gdLst/>
            <a:ahLst/>
            <a:cxnLst/>
            <a:rect l="l" t="t" r="r" b="b"/>
            <a:pathLst>
              <a:path w="4816010" h="2255757">
                <a:moveTo>
                  <a:pt x="0" y="0"/>
                </a:moveTo>
                <a:lnTo>
                  <a:pt x="4816010" y="0"/>
                </a:lnTo>
                <a:lnTo>
                  <a:pt x="4816010" y="2255757"/>
                </a:lnTo>
                <a:lnTo>
                  <a:pt x="0" y="2255757"/>
                </a:lnTo>
                <a:lnTo>
                  <a:pt x="0" y="0"/>
                </a:lnTo>
                <a:close/>
              </a:path>
            </a:pathLst>
          </a:custGeom>
          <a:blipFill>
            <a:blip r:embed="rId2">
              <a:alphaModFix amt="30000"/>
              <a:extLst>
                <a:ext uri="{96DAC541-7B7A-43D3-8B79-37D633B846F1}">
                  <asvg:svgBlip xmlns:asvg="http://schemas.microsoft.com/office/drawing/2016/SVG/main" xmlns="" r:embed="rId3"/>
                </a:ext>
              </a:extLst>
            </a:blip>
            <a:stretch>
              <a:fillRect/>
            </a:stretch>
          </a:blipFill>
        </p:spPr>
      </p:sp>
      <p:sp>
        <p:nvSpPr>
          <p:cNvPr id="9" name="Freeform 9"/>
          <p:cNvSpPr/>
          <p:nvPr/>
        </p:nvSpPr>
        <p:spPr>
          <a:xfrm>
            <a:off x="15891145" y="3548317"/>
            <a:ext cx="4334302" cy="2784789"/>
          </a:xfrm>
          <a:custGeom>
            <a:avLst/>
            <a:gdLst/>
            <a:ahLst/>
            <a:cxnLst/>
            <a:rect l="l" t="t" r="r" b="b"/>
            <a:pathLst>
              <a:path w="4334302" h="2784789">
                <a:moveTo>
                  <a:pt x="0" y="0"/>
                </a:moveTo>
                <a:lnTo>
                  <a:pt x="4334302" y="0"/>
                </a:lnTo>
                <a:lnTo>
                  <a:pt x="4334302" y="2784789"/>
                </a:lnTo>
                <a:lnTo>
                  <a:pt x="0" y="2784789"/>
                </a:lnTo>
                <a:lnTo>
                  <a:pt x="0" y="0"/>
                </a:lnTo>
                <a:close/>
              </a:path>
            </a:pathLst>
          </a:custGeom>
          <a:blipFill>
            <a:blip r:embed="rId6">
              <a:extLst>
                <a:ext uri="{96DAC541-7B7A-43D3-8B79-37D633B846F1}">
                  <asvg:svgBlip xmlns:asvg="http://schemas.microsoft.com/office/drawing/2016/SVG/main" xmlns="" r:embed="rId11"/>
                </a:ext>
              </a:extLst>
            </a:blip>
            <a:stretch>
              <a:fillRect/>
            </a:stretch>
          </a:blipFill>
        </p:spPr>
      </p:sp>
      <p:sp>
        <p:nvSpPr>
          <p:cNvPr id="10" name="Freeform 10"/>
          <p:cNvSpPr/>
          <p:nvPr/>
        </p:nvSpPr>
        <p:spPr>
          <a:xfrm rot="-384976">
            <a:off x="13559081" y="8280039"/>
            <a:ext cx="1643277" cy="3008287"/>
          </a:xfrm>
          <a:custGeom>
            <a:avLst/>
            <a:gdLst/>
            <a:ahLst/>
            <a:cxnLst/>
            <a:rect l="l" t="t" r="r" b="b"/>
            <a:pathLst>
              <a:path w="1643277" h="3008287">
                <a:moveTo>
                  <a:pt x="0" y="0"/>
                </a:moveTo>
                <a:lnTo>
                  <a:pt x="1643277" y="0"/>
                </a:lnTo>
                <a:lnTo>
                  <a:pt x="1643277" y="3008287"/>
                </a:lnTo>
                <a:lnTo>
                  <a:pt x="0" y="3008287"/>
                </a:lnTo>
                <a:lnTo>
                  <a:pt x="0" y="0"/>
                </a:lnTo>
                <a:close/>
              </a:path>
            </a:pathLst>
          </a:custGeom>
          <a:blipFill>
            <a:blip r:embed="rId12">
              <a:extLst>
                <a:ext uri="{96DAC541-7B7A-43D3-8B79-37D633B846F1}">
                  <asvg:svgBlip xmlns:asvg="http://schemas.microsoft.com/office/drawing/2016/SVG/main" xmlns="" r:embed="rId13"/>
                </a:ext>
              </a:extLst>
            </a:blip>
            <a:stretch>
              <a:fillRect/>
            </a:stretch>
          </a:blipFill>
        </p:spPr>
      </p:sp>
      <p:sp>
        <p:nvSpPr>
          <p:cNvPr id="11" name="Freeform 11"/>
          <p:cNvSpPr/>
          <p:nvPr/>
        </p:nvSpPr>
        <p:spPr>
          <a:xfrm>
            <a:off x="3302877" y="8343039"/>
            <a:ext cx="1663486" cy="1830521"/>
          </a:xfrm>
          <a:custGeom>
            <a:avLst/>
            <a:gdLst/>
            <a:ahLst/>
            <a:cxnLst/>
            <a:rect l="l" t="t" r="r" b="b"/>
            <a:pathLst>
              <a:path w="1663486" h="1830521">
                <a:moveTo>
                  <a:pt x="0" y="0"/>
                </a:moveTo>
                <a:lnTo>
                  <a:pt x="1663486" y="0"/>
                </a:lnTo>
                <a:lnTo>
                  <a:pt x="1663486" y="1830522"/>
                </a:lnTo>
                <a:lnTo>
                  <a:pt x="0" y="1830522"/>
                </a:lnTo>
                <a:lnTo>
                  <a:pt x="0" y="0"/>
                </a:lnTo>
                <a:close/>
              </a:path>
            </a:pathLst>
          </a:custGeom>
          <a:blipFill>
            <a:blip r:embed="rId14">
              <a:extLst>
                <a:ext uri="{96DAC541-7B7A-43D3-8B79-37D633B846F1}">
                  <asvg:svgBlip xmlns:asvg="http://schemas.microsoft.com/office/drawing/2016/SVG/main" xmlns="" r:embed="rId15"/>
                </a:ext>
              </a:extLst>
            </a:blip>
            <a:stretch>
              <a:fillRect/>
            </a:stretch>
          </a:blipFill>
        </p:spPr>
      </p:sp>
      <p:sp>
        <p:nvSpPr>
          <p:cNvPr id="12" name="Freeform 12"/>
          <p:cNvSpPr/>
          <p:nvPr/>
        </p:nvSpPr>
        <p:spPr>
          <a:xfrm>
            <a:off x="2326669" y="7203961"/>
            <a:ext cx="1105088" cy="1216053"/>
          </a:xfrm>
          <a:custGeom>
            <a:avLst/>
            <a:gdLst/>
            <a:ahLst/>
            <a:cxnLst/>
            <a:rect l="l" t="t" r="r" b="b"/>
            <a:pathLst>
              <a:path w="1105088" h="1216053">
                <a:moveTo>
                  <a:pt x="0" y="0"/>
                </a:moveTo>
                <a:lnTo>
                  <a:pt x="1105088" y="0"/>
                </a:lnTo>
                <a:lnTo>
                  <a:pt x="1105088" y="1216054"/>
                </a:lnTo>
                <a:lnTo>
                  <a:pt x="0" y="1216054"/>
                </a:lnTo>
                <a:lnTo>
                  <a:pt x="0" y="0"/>
                </a:lnTo>
                <a:close/>
              </a:path>
            </a:pathLst>
          </a:custGeom>
          <a:blipFill>
            <a:blip r:embed="rId16">
              <a:extLst>
                <a:ext uri="{96DAC541-7B7A-43D3-8B79-37D633B846F1}">
                  <asvg:svgBlip xmlns:asvg="http://schemas.microsoft.com/office/drawing/2016/SVG/main" xmlns="" r:embed="rId17"/>
                </a:ext>
              </a:extLst>
            </a:blip>
            <a:stretch>
              <a:fillRect/>
            </a:stretch>
          </a:blipFill>
        </p:spPr>
      </p:sp>
      <p:sp>
        <p:nvSpPr>
          <p:cNvPr id="13" name="Freeform 13"/>
          <p:cNvSpPr/>
          <p:nvPr/>
        </p:nvSpPr>
        <p:spPr>
          <a:xfrm rot="-968717">
            <a:off x="-386078" y="8023059"/>
            <a:ext cx="2796955" cy="2737520"/>
          </a:xfrm>
          <a:custGeom>
            <a:avLst/>
            <a:gdLst/>
            <a:ahLst/>
            <a:cxnLst/>
            <a:rect l="l" t="t" r="r" b="b"/>
            <a:pathLst>
              <a:path w="2796955" h="2737520">
                <a:moveTo>
                  <a:pt x="0" y="0"/>
                </a:moveTo>
                <a:lnTo>
                  <a:pt x="2796956" y="0"/>
                </a:lnTo>
                <a:lnTo>
                  <a:pt x="2796956" y="2737520"/>
                </a:lnTo>
                <a:lnTo>
                  <a:pt x="0" y="2737520"/>
                </a:lnTo>
                <a:lnTo>
                  <a:pt x="0" y="0"/>
                </a:lnTo>
                <a:close/>
              </a:path>
            </a:pathLst>
          </a:custGeom>
          <a:blipFill>
            <a:blip r:embed="rId18">
              <a:extLst>
                <a:ext uri="{96DAC541-7B7A-43D3-8B79-37D633B846F1}">
                  <asvg:svgBlip xmlns:asvg="http://schemas.microsoft.com/office/drawing/2016/SVG/main" xmlns="" r:embed="rId19"/>
                </a:ext>
              </a:extLst>
            </a:blip>
            <a:stretch>
              <a:fillRect/>
            </a:stretch>
          </a:blipFill>
        </p:spPr>
      </p:sp>
      <p:sp>
        <p:nvSpPr>
          <p:cNvPr id="14" name="TextBox 14"/>
          <p:cNvSpPr txBox="1"/>
          <p:nvPr/>
        </p:nvSpPr>
        <p:spPr>
          <a:xfrm>
            <a:off x="3838580" y="1586302"/>
            <a:ext cx="10610840" cy="1950534"/>
          </a:xfrm>
          <a:prstGeom prst="rect">
            <a:avLst/>
          </a:prstGeom>
        </p:spPr>
        <p:txBody>
          <a:bodyPr lIns="0" tIns="0" rIns="0" bIns="0" rtlCol="0" anchor="t">
            <a:spAutoFit/>
          </a:bodyPr>
          <a:lstStyle/>
          <a:p>
            <a:pPr lvl="0" algn="ctr">
              <a:lnSpc>
                <a:spcPct val="150000"/>
              </a:lnSpc>
            </a:pPr>
            <a:r>
              <a:rPr lang="vi-VN" sz="9600" b="1">
                <a:ln w="6600">
                  <a:solidFill>
                    <a:schemeClr val="accent2"/>
                  </a:solidFill>
                  <a:prstDash val="solid"/>
                </a:ln>
                <a:solidFill>
                  <a:srgbClr val="FFFFFF"/>
                </a:solidFill>
                <a:effectLst>
                  <a:outerShdw dist="38100" dir="2700000" algn="tl" rotWithShape="0">
                    <a:schemeClr val="accent2"/>
                  </a:outerShdw>
                </a:effectLst>
                <a:latin typeface="Times New Roman" panose="02020603050405020304" pitchFamily="18" charset="0"/>
                <a:cs typeface="Times New Roman" panose="02020603050405020304" pitchFamily="18" charset="0"/>
              </a:rPr>
              <a:t>3. ĐOẠN TRÍCH</a:t>
            </a:r>
            <a:endParaRPr lang="en-GB" sz="9600" b="1">
              <a:ln w="6600">
                <a:solidFill>
                  <a:schemeClr val="accent2"/>
                </a:solidFill>
                <a:prstDash val="solid"/>
              </a:ln>
              <a:solidFill>
                <a:srgbClr val="FFFFFF"/>
              </a:solidFill>
              <a:effectLst>
                <a:outerShdw dist="38100" dir="2700000" algn="tl" rotWithShape="0">
                  <a:schemeClr val="accent2"/>
                </a:outerShdw>
              </a:effectLst>
              <a:latin typeface="Times New Roman" panose="02020603050405020304" pitchFamily="18" charset="0"/>
              <a:cs typeface="Times New Roman" panose="02020603050405020304" pitchFamily="18" charset="0"/>
            </a:endParaRPr>
          </a:p>
        </p:txBody>
      </p:sp>
      <p:sp>
        <p:nvSpPr>
          <p:cNvPr id="16" name="Freeform 16"/>
          <p:cNvSpPr/>
          <p:nvPr/>
        </p:nvSpPr>
        <p:spPr>
          <a:xfrm rot="1286931">
            <a:off x="14996464" y="7555604"/>
            <a:ext cx="709775" cy="646782"/>
          </a:xfrm>
          <a:custGeom>
            <a:avLst/>
            <a:gdLst/>
            <a:ahLst/>
            <a:cxnLst/>
            <a:rect l="l" t="t" r="r" b="b"/>
            <a:pathLst>
              <a:path w="709775" h="646782">
                <a:moveTo>
                  <a:pt x="0" y="0"/>
                </a:moveTo>
                <a:lnTo>
                  <a:pt x="709774" y="0"/>
                </a:lnTo>
                <a:lnTo>
                  <a:pt x="709774" y="646782"/>
                </a:lnTo>
                <a:lnTo>
                  <a:pt x="0" y="646782"/>
                </a:lnTo>
                <a:lnTo>
                  <a:pt x="0" y="0"/>
                </a:lnTo>
                <a:close/>
              </a:path>
            </a:pathLst>
          </a:custGeom>
          <a:blipFill>
            <a:blip r:embed="rId20">
              <a:extLst>
                <a:ext uri="{96DAC541-7B7A-43D3-8B79-37D633B846F1}">
                  <asvg:svgBlip xmlns:asvg="http://schemas.microsoft.com/office/drawing/2016/SVG/main" xmlns="" r:embed="rId21"/>
                </a:ext>
              </a:extLst>
            </a:blip>
            <a:stretch>
              <a:fillRect/>
            </a:stretch>
          </a:blipFill>
        </p:spPr>
      </p:sp>
      <p:pic>
        <p:nvPicPr>
          <p:cNvPr id="17" name="Picture 16"/>
          <p:cNvPicPr>
            <a:picLocks noChangeAspect="1"/>
          </p:cNvPicPr>
          <p:nvPr/>
        </p:nvPicPr>
        <p:blipFill>
          <a:blip r:embed="rId22">
            <a:extLst>
              <a:ext uri="{28A0092B-C50C-407E-A947-70E740481C1C}">
                <a14:useLocalDpi xmlns:a14="http://schemas.microsoft.com/office/drawing/2010/main" val="0"/>
              </a:ext>
            </a:extLst>
          </a:blip>
          <a:stretch>
            <a:fillRect/>
          </a:stretch>
        </p:blipFill>
        <p:spPr>
          <a:xfrm>
            <a:off x="2812318" y="3648568"/>
            <a:ext cx="12098491" cy="6642726"/>
          </a:xfrm>
          <a:prstGeom prst="rect">
            <a:avLst/>
          </a:prstGeom>
        </p:spPr>
      </p:pic>
      <p:sp>
        <p:nvSpPr>
          <p:cNvPr id="18" name="Freeform 5"/>
          <p:cNvSpPr/>
          <p:nvPr/>
        </p:nvSpPr>
        <p:spPr>
          <a:xfrm>
            <a:off x="9675354" y="7165060"/>
            <a:ext cx="3059374" cy="3806914"/>
          </a:xfrm>
          <a:custGeom>
            <a:avLst/>
            <a:gdLst/>
            <a:ahLst/>
            <a:cxnLst/>
            <a:rect l="l" t="t" r="r" b="b"/>
            <a:pathLst>
              <a:path w="3059374" h="3806914">
                <a:moveTo>
                  <a:pt x="0" y="0"/>
                </a:moveTo>
                <a:lnTo>
                  <a:pt x="3059374" y="0"/>
                </a:lnTo>
                <a:lnTo>
                  <a:pt x="3059374" y="3806914"/>
                </a:lnTo>
                <a:lnTo>
                  <a:pt x="0" y="3806914"/>
                </a:lnTo>
                <a:lnTo>
                  <a:pt x="0" y="0"/>
                </a:lnTo>
                <a:close/>
              </a:path>
            </a:pathLst>
          </a:custGeom>
          <a:blipFill>
            <a:blip r:embed="rId23">
              <a:extLst>
                <a:ext uri="{96DAC541-7B7A-43D3-8B79-37D633B846F1}">
                  <asvg:svgBlip xmlns:asvg="http://schemas.microsoft.com/office/drawing/2016/SVG/main" xmlns="" r:embed="rId7"/>
                </a:ext>
              </a:extLst>
            </a:blip>
            <a:stretch>
              <a:fillRect/>
            </a:stretch>
          </a:blipFill>
        </p:spPr>
      </p:sp>
      <p:sp>
        <p:nvSpPr>
          <p:cNvPr id="19" name="Freeform 6"/>
          <p:cNvSpPr/>
          <p:nvPr/>
        </p:nvSpPr>
        <p:spPr>
          <a:xfrm>
            <a:off x="5442613" y="7123091"/>
            <a:ext cx="3059374" cy="3806914"/>
          </a:xfrm>
          <a:custGeom>
            <a:avLst/>
            <a:gdLst/>
            <a:ahLst/>
            <a:cxnLst/>
            <a:rect l="l" t="t" r="r" b="b"/>
            <a:pathLst>
              <a:path w="3059374" h="3806914">
                <a:moveTo>
                  <a:pt x="0" y="0"/>
                </a:moveTo>
                <a:lnTo>
                  <a:pt x="3059374" y="0"/>
                </a:lnTo>
                <a:lnTo>
                  <a:pt x="3059374" y="3806914"/>
                </a:lnTo>
                <a:lnTo>
                  <a:pt x="0" y="3806914"/>
                </a:lnTo>
                <a:lnTo>
                  <a:pt x="0" y="0"/>
                </a:lnTo>
                <a:close/>
              </a:path>
            </a:pathLst>
          </a:custGeom>
          <a:blipFill>
            <a:blip r:embed="rId23">
              <a:extLst>
                <a:ext uri="{96DAC541-7B7A-43D3-8B79-37D633B846F1}">
                  <asvg:svgBlip xmlns:asvg="http://schemas.microsoft.com/office/drawing/2016/SVG/main" xmlns="" r:embed="rId7"/>
                </a:ext>
              </a:extLst>
            </a:blip>
            <a:stretch>
              <a:fillRect/>
            </a:stretch>
          </a:blipFill>
        </p:spPr>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4">
                                            <p:txEl>
                                              <p:pRg st="0" end="0"/>
                                            </p:txEl>
                                          </p:spTgt>
                                        </p:tgtEl>
                                        <p:attrNameLst>
                                          <p:attrName>style.visibility</p:attrName>
                                        </p:attrNameLst>
                                      </p:cBhvr>
                                      <p:to>
                                        <p:strVal val="visible"/>
                                      </p:to>
                                    </p:set>
                                    <p:animEffect transition="in" filter="fade">
                                      <p:cBhvr>
                                        <p:cTn id="7" dur="1000"/>
                                        <p:tgtEl>
                                          <p:spTgt spid="14">
                                            <p:txEl>
                                              <p:pRg st="0" end="0"/>
                                            </p:txEl>
                                          </p:spTgt>
                                        </p:tgtEl>
                                      </p:cBhvr>
                                    </p:animEffect>
                                    <p:anim calcmode="lin" valueType="num">
                                      <p:cBhvr>
                                        <p:cTn id="8" dur="1000" fill="hold"/>
                                        <p:tgtEl>
                                          <p:spTgt spid="14">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14">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l="5021" t="6744" r="1276" b="25464"/>
          <a:stretch>
            <a:fillRect/>
          </a:stretch>
        </p:blipFill>
        <p:spPr>
          <a:xfrm>
            <a:off x="0" y="0"/>
            <a:ext cx="18288000" cy="10287000"/>
          </a:xfrm>
          <a:prstGeom prst="rect">
            <a:avLst/>
          </a:prstGeom>
        </p:spPr>
      </p:pic>
      <p:sp>
        <p:nvSpPr>
          <p:cNvPr id="6" name="Freeform 6"/>
          <p:cNvSpPr/>
          <p:nvPr/>
        </p:nvSpPr>
        <p:spPr>
          <a:xfrm>
            <a:off x="13487400" y="6279531"/>
            <a:ext cx="4648200" cy="3429000"/>
          </a:xfrm>
          <a:custGeom>
            <a:avLst/>
            <a:gdLst/>
            <a:ahLst/>
            <a:cxnLst/>
            <a:rect l="l" t="t" r="r" b="b"/>
            <a:pathLst>
              <a:path w="2974688" h="2057400">
                <a:moveTo>
                  <a:pt x="0" y="0"/>
                </a:moveTo>
                <a:lnTo>
                  <a:pt x="2974688" y="0"/>
                </a:lnTo>
                <a:lnTo>
                  <a:pt x="2974688" y="2057400"/>
                </a:lnTo>
                <a:lnTo>
                  <a:pt x="0" y="2057400"/>
                </a:lnTo>
                <a:lnTo>
                  <a:pt x="0" y="0"/>
                </a:lnTo>
                <a:close/>
              </a:path>
            </a:pathLst>
          </a:custGeom>
          <a:blipFill>
            <a:blip r:embed="rId3">
              <a:extLst>
                <a:ext uri="{96DAC541-7B7A-43D3-8B79-37D633B846F1}">
                  <asvg:svgBlip xmlns="" xmlns:asvg="http://schemas.microsoft.com/office/drawing/2016/SVG/main" r:embed="rId4"/>
                </a:ext>
              </a:extLst>
            </a:blip>
            <a:stretch>
              <a:fillRect/>
            </a:stretch>
          </a:blipFill>
        </p:spPr>
      </p:sp>
      <p:sp>
        <p:nvSpPr>
          <p:cNvPr id="7" name="Freeform 7"/>
          <p:cNvSpPr/>
          <p:nvPr/>
        </p:nvSpPr>
        <p:spPr>
          <a:xfrm>
            <a:off x="-1787236" y="-967023"/>
            <a:ext cx="7315200" cy="2973137"/>
          </a:xfrm>
          <a:custGeom>
            <a:avLst/>
            <a:gdLst/>
            <a:ahLst/>
            <a:cxnLst/>
            <a:rect l="l" t="t" r="r" b="b"/>
            <a:pathLst>
              <a:path w="7315200" h="2973137">
                <a:moveTo>
                  <a:pt x="0" y="0"/>
                </a:moveTo>
                <a:lnTo>
                  <a:pt x="7315200" y="0"/>
                </a:lnTo>
                <a:lnTo>
                  <a:pt x="7315200" y="2973137"/>
                </a:lnTo>
                <a:lnTo>
                  <a:pt x="0" y="2973137"/>
                </a:lnTo>
                <a:lnTo>
                  <a:pt x="0" y="0"/>
                </a:lnTo>
                <a:close/>
              </a:path>
            </a:pathLst>
          </a:custGeom>
          <a:blipFill>
            <a:blip r:embed="rId5">
              <a:extLst>
                <a:ext uri="{96DAC541-7B7A-43D3-8B79-37D633B846F1}">
                  <asvg:svgBlip xmlns="" xmlns:asvg="http://schemas.microsoft.com/office/drawing/2016/SVG/main" r:embed="rId6"/>
                </a:ext>
              </a:extLst>
            </a:blip>
            <a:stretch>
              <a:fillRect/>
            </a:stretch>
          </a:blipFill>
        </p:spPr>
      </p:sp>
      <p:sp>
        <p:nvSpPr>
          <p:cNvPr id="9" name="Freeform 9"/>
          <p:cNvSpPr/>
          <p:nvPr/>
        </p:nvSpPr>
        <p:spPr>
          <a:xfrm>
            <a:off x="15951777" y="1653197"/>
            <a:ext cx="7315200" cy="2973137"/>
          </a:xfrm>
          <a:custGeom>
            <a:avLst/>
            <a:gdLst/>
            <a:ahLst/>
            <a:cxnLst/>
            <a:rect l="l" t="t" r="r" b="b"/>
            <a:pathLst>
              <a:path w="7315200" h="2973137">
                <a:moveTo>
                  <a:pt x="0" y="0"/>
                </a:moveTo>
                <a:lnTo>
                  <a:pt x="7315200" y="0"/>
                </a:lnTo>
                <a:lnTo>
                  <a:pt x="7315200" y="2973137"/>
                </a:lnTo>
                <a:lnTo>
                  <a:pt x="0" y="2973137"/>
                </a:lnTo>
                <a:lnTo>
                  <a:pt x="0" y="0"/>
                </a:lnTo>
                <a:close/>
              </a:path>
            </a:pathLst>
          </a:custGeom>
          <a:blipFill>
            <a:blip r:embed="rId5">
              <a:extLst>
                <a:ext uri="{96DAC541-7B7A-43D3-8B79-37D633B846F1}">
                  <asvg:svgBlip xmlns="" xmlns:asvg="http://schemas.microsoft.com/office/drawing/2016/SVG/main" r:embed="rId6"/>
                </a:ext>
              </a:extLst>
            </a:blip>
            <a:stretch>
              <a:fillRect/>
            </a:stretch>
          </a:blipFill>
        </p:spPr>
      </p:sp>
      <p:sp>
        <p:nvSpPr>
          <p:cNvPr id="13" name="Rectangle 12"/>
          <p:cNvSpPr/>
          <p:nvPr/>
        </p:nvSpPr>
        <p:spPr>
          <a:xfrm>
            <a:off x="6816808" y="1484697"/>
            <a:ext cx="3923062" cy="1655068"/>
          </a:xfrm>
          <a:prstGeom prst="rect">
            <a:avLst/>
          </a:prstGeom>
        </p:spPr>
        <p:txBody>
          <a:bodyPr wrap="none">
            <a:spAutoFit/>
          </a:bodyPr>
          <a:lstStyle/>
          <a:p>
            <a:pPr>
              <a:lnSpc>
                <a:spcPct val="115000"/>
              </a:lnSpc>
            </a:pPr>
            <a:r>
              <a:rPr lang="vi-VN" sz="9600" b="1">
                <a:latin typeface="Times New Roman" panose="02020603050405020304" pitchFamily="18" charset="0"/>
                <a:cs typeface="Times New Roman" panose="02020603050405020304" pitchFamily="18" charset="0"/>
              </a:rPr>
              <a:t>* Vị trí</a:t>
            </a:r>
            <a:endParaRPr lang="en-GB" sz="9600">
              <a:solidFill>
                <a:prstClr val="black"/>
              </a:solidFill>
              <a:latin typeface="Times New Roman" panose="02020603050405020304" pitchFamily="18" charset="0"/>
              <a:ea typeface="Calibri" panose="020F0502020204030204" pitchFamily="34" charset="0"/>
              <a:cs typeface="Times New Roman" panose="02020603050405020304" pitchFamily="18" charset="0"/>
            </a:endParaRPr>
          </a:p>
        </p:txBody>
      </p:sp>
      <p:sp>
        <p:nvSpPr>
          <p:cNvPr id="14" name="Rectangle 13"/>
          <p:cNvSpPr/>
          <p:nvPr/>
        </p:nvSpPr>
        <p:spPr>
          <a:xfrm>
            <a:off x="4572000" y="3452450"/>
            <a:ext cx="9144000" cy="4254563"/>
          </a:xfrm>
          <a:prstGeom prst="rect">
            <a:avLst/>
          </a:prstGeom>
        </p:spPr>
        <p:txBody>
          <a:bodyPr>
            <a:spAutoFit/>
          </a:bodyPr>
          <a:lstStyle/>
          <a:p>
            <a:pPr algn="ctr">
              <a:lnSpc>
                <a:spcPct val="115000"/>
              </a:lnSpc>
            </a:pPr>
            <a:r>
              <a:rPr lang="vi-VN" sz="6000">
                <a:latin typeface="Times New Roman" panose="02020603050405020304" pitchFamily="18" charset="0"/>
                <a:cs typeface="Times New Roman" panose="02020603050405020304" pitchFamily="18" charset="0"/>
              </a:rPr>
              <a:t>Đoạn trích nằm ở cuối tác phẩm, kể về việc ông lão Xan-ti-a-gô đuổi theo và bắt được con cá kiếm.</a:t>
            </a:r>
            <a:endParaRPr lang="en-GB" sz="6000">
              <a:solidFill>
                <a:prstClr val="black"/>
              </a:solidFill>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0738856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grpId="0" nodeType="clickEffect">
                                  <p:stCondLst>
                                    <p:cond delay="0"/>
                                  </p:stCondLst>
                                  <p:childTnLst>
                                    <p:set>
                                      <p:cBhvr>
                                        <p:cTn id="13" dur="1" fill="hold">
                                          <p:stCondLst>
                                            <p:cond delay="0"/>
                                          </p:stCondLst>
                                        </p:cTn>
                                        <p:tgtEl>
                                          <p:spTgt spid="14"/>
                                        </p:tgtEl>
                                        <p:attrNameLst>
                                          <p:attrName>style.visibility</p:attrName>
                                        </p:attrNameLst>
                                      </p:cBhvr>
                                      <p:to>
                                        <p:strVal val="visible"/>
                                      </p:to>
                                    </p:set>
                                    <p:animEffect transition="in" filter="barn(inVertical)">
                                      <p:cBhvr>
                                        <p:cTn id="14"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l="5021" t="6744" r="1276" b="25464"/>
          <a:stretch>
            <a:fillRect/>
          </a:stretch>
        </p:blipFill>
        <p:spPr>
          <a:xfrm>
            <a:off x="0" y="0"/>
            <a:ext cx="18288000" cy="10287000"/>
          </a:xfrm>
          <a:prstGeom prst="rect">
            <a:avLst/>
          </a:prstGeom>
        </p:spPr>
      </p:pic>
      <p:grpSp>
        <p:nvGrpSpPr>
          <p:cNvPr id="3" name="Group 3"/>
          <p:cNvGrpSpPr/>
          <p:nvPr/>
        </p:nvGrpSpPr>
        <p:grpSpPr>
          <a:xfrm>
            <a:off x="476942" y="3718068"/>
            <a:ext cx="5188163" cy="5003950"/>
            <a:chOff x="0" y="0"/>
            <a:chExt cx="1592760" cy="1536207"/>
          </a:xfrm>
        </p:grpSpPr>
        <p:sp>
          <p:nvSpPr>
            <p:cNvPr id="4" name="Freeform 4"/>
            <p:cNvSpPr/>
            <p:nvPr/>
          </p:nvSpPr>
          <p:spPr>
            <a:xfrm>
              <a:off x="0" y="0"/>
              <a:ext cx="1592760" cy="1536207"/>
            </a:xfrm>
            <a:custGeom>
              <a:avLst/>
              <a:gdLst/>
              <a:ahLst/>
              <a:cxnLst/>
              <a:rect l="l" t="t" r="r" b="b"/>
              <a:pathLst>
                <a:path w="1592760" h="1536207">
                  <a:moveTo>
                    <a:pt x="76104" y="0"/>
                  </a:moveTo>
                  <a:lnTo>
                    <a:pt x="1516656" y="0"/>
                  </a:lnTo>
                  <a:cubicBezTo>
                    <a:pt x="1558687" y="0"/>
                    <a:pt x="1592760" y="34073"/>
                    <a:pt x="1592760" y="76104"/>
                  </a:cubicBezTo>
                  <a:lnTo>
                    <a:pt x="1592760" y="1460103"/>
                  </a:lnTo>
                  <a:cubicBezTo>
                    <a:pt x="1592760" y="1502134"/>
                    <a:pt x="1558687" y="1536207"/>
                    <a:pt x="1516656" y="1536207"/>
                  </a:cubicBezTo>
                  <a:lnTo>
                    <a:pt x="76104" y="1536207"/>
                  </a:lnTo>
                  <a:cubicBezTo>
                    <a:pt x="55920" y="1536207"/>
                    <a:pt x="36562" y="1528189"/>
                    <a:pt x="22290" y="1513916"/>
                  </a:cubicBezTo>
                  <a:cubicBezTo>
                    <a:pt x="8018" y="1499644"/>
                    <a:pt x="0" y="1480287"/>
                    <a:pt x="0" y="1460103"/>
                  </a:cubicBezTo>
                  <a:lnTo>
                    <a:pt x="0" y="76104"/>
                  </a:lnTo>
                  <a:cubicBezTo>
                    <a:pt x="0" y="34073"/>
                    <a:pt x="34073" y="0"/>
                    <a:pt x="76104" y="0"/>
                  </a:cubicBezTo>
                  <a:close/>
                </a:path>
              </a:pathLst>
            </a:custGeom>
            <a:solidFill>
              <a:srgbClr val="FFFFFF"/>
            </a:solidFill>
            <a:ln w="38100">
              <a:solidFill>
                <a:srgbClr val="355A92"/>
              </a:solidFill>
            </a:ln>
          </p:spPr>
        </p:sp>
        <p:sp>
          <p:nvSpPr>
            <p:cNvPr id="5" name="TextBox 5"/>
            <p:cNvSpPr txBox="1"/>
            <p:nvPr/>
          </p:nvSpPr>
          <p:spPr>
            <a:xfrm>
              <a:off x="0" y="-38100"/>
              <a:ext cx="812800" cy="850900"/>
            </a:xfrm>
            <a:prstGeom prst="rect">
              <a:avLst/>
            </a:prstGeom>
          </p:spPr>
          <p:txBody>
            <a:bodyPr lIns="50800" tIns="50800" rIns="50800" bIns="50800" rtlCol="0" anchor="ctr"/>
            <a:lstStyle/>
            <a:p>
              <a:pPr algn="ctr">
                <a:lnSpc>
                  <a:spcPts val="2659"/>
                </a:lnSpc>
              </a:pPr>
              <a:endParaRPr>
                <a:solidFill>
                  <a:prstClr val="black"/>
                </a:solidFill>
              </a:endParaRPr>
            </a:p>
          </p:txBody>
        </p:sp>
      </p:grpSp>
      <p:sp>
        <p:nvSpPr>
          <p:cNvPr id="7" name="Freeform 7"/>
          <p:cNvSpPr/>
          <p:nvPr/>
        </p:nvSpPr>
        <p:spPr>
          <a:xfrm>
            <a:off x="10263263" y="3951380"/>
            <a:ext cx="7033102" cy="2858483"/>
          </a:xfrm>
          <a:custGeom>
            <a:avLst/>
            <a:gdLst/>
            <a:ahLst/>
            <a:cxnLst/>
            <a:rect l="l" t="t" r="r" b="b"/>
            <a:pathLst>
              <a:path w="7033102" h="2858483">
                <a:moveTo>
                  <a:pt x="0" y="0"/>
                </a:moveTo>
                <a:lnTo>
                  <a:pt x="7033102" y="0"/>
                </a:lnTo>
                <a:lnTo>
                  <a:pt x="7033102" y="2858483"/>
                </a:lnTo>
                <a:lnTo>
                  <a:pt x="0" y="2858483"/>
                </a:lnTo>
                <a:lnTo>
                  <a:pt x="0" y="0"/>
                </a:lnTo>
                <a:close/>
              </a:path>
            </a:pathLst>
          </a:custGeom>
          <a:blipFill>
            <a:blip r:embed="rId3">
              <a:extLst>
                <a:ext uri="{96DAC541-7B7A-43D3-8B79-37D633B846F1}">
                  <asvg:svgBlip xmlns="" xmlns:asvg="http://schemas.microsoft.com/office/drawing/2016/SVG/main" r:embed="rId4"/>
                </a:ext>
              </a:extLst>
            </a:blip>
            <a:stretch>
              <a:fillRect/>
            </a:stretch>
          </a:blipFill>
        </p:spPr>
      </p:sp>
      <p:sp>
        <p:nvSpPr>
          <p:cNvPr id="8" name="Freeform 8"/>
          <p:cNvSpPr/>
          <p:nvPr/>
        </p:nvSpPr>
        <p:spPr>
          <a:xfrm>
            <a:off x="5418200" y="5305211"/>
            <a:ext cx="1138736" cy="1315767"/>
          </a:xfrm>
          <a:custGeom>
            <a:avLst/>
            <a:gdLst/>
            <a:ahLst/>
            <a:cxnLst/>
            <a:rect l="l" t="t" r="r" b="b"/>
            <a:pathLst>
              <a:path w="1138736" h="1315767">
                <a:moveTo>
                  <a:pt x="0" y="0"/>
                </a:moveTo>
                <a:lnTo>
                  <a:pt x="1138737" y="0"/>
                </a:lnTo>
                <a:lnTo>
                  <a:pt x="1138737" y="1315767"/>
                </a:lnTo>
                <a:lnTo>
                  <a:pt x="0" y="1315767"/>
                </a:lnTo>
                <a:lnTo>
                  <a:pt x="0" y="0"/>
                </a:lnTo>
                <a:close/>
              </a:path>
            </a:pathLst>
          </a:custGeom>
          <a:blipFill>
            <a:blip r:embed="rId5">
              <a:extLst>
                <a:ext uri="{96DAC541-7B7A-43D3-8B79-37D633B846F1}">
                  <asvg:svgBlip xmlns="" xmlns:asvg="http://schemas.microsoft.com/office/drawing/2016/SVG/main" r:embed="rId6"/>
                </a:ext>
              </a:extLst>
            </a:blip>
            <a:stretch>
              <a:fillRect/>
            </a:stretch>
          </a:blipFill>
        </p:spPr>
      </p:sp>
      <p:sp>
        <p:nvSpPr>
          <p:cNvPr id="9" name="TextBox 9"/>
          <p:cNvSpPr txBox="1"/>
          <p:nvPr/>
        </p:nvSpPr>
        <p:spPr>
          <a:xfrm>
            <a:off x="846084" y="4153267"/>
            <a:ext cx="4502067" cy="3693319"/>
          </a:xfrm>
          <a:prstGeom prst="rect">
            <a:avLst/>
          </a:prstGeom>
        </p:spPr>
        <p:txBody>
          <a:bodyPr wrap="square" lIns="0" tIns="0" rIns="0" bIns="0" rtlCol="0" anchor="t">
            <a:spAutoFit/>
          </a:bodyPr>
          <a:lstStyle/>
          <a:p>
            <a:pPr algn="ctr"/>
            <a:r>
              <a:rPr lang="vi-VN" sz="4000" b="1">
                <a:latin typeface="Times New Roman" panose="02020603050405020304" pitchFamily="18" charset="0"/>
                <a:cs typeface="Times New Roman" panose="02020603050405020304" pitchFamily="18" charset="0"/>
              </a:rPr>
              <a:t>Phần </a:t>
            </a:r>
            <a:r>
              <a:rPr lang="vi-VN" sz="4000" b="1" smtClean="0">
                <a:latin typeface="Times New Roman" panose="02020603050405020304" pitchFamily="18" charset="0"/>
                <a:cs typeface="Times New Roman" panose="02020603050405020304" pitchFamily="18" charset="0"/>
              </a:rPr>
              <a:t>1</a:t>
            </a:r>
          </a:p>
          <a:p>
            <a:pPr algn="just"/>
            <a:r>
              <a:rPr lang="vi-VN" sz="4000" smtClean="0">
                <a:latin typeface="Times New Roman" panose="02020603050405020304" pitchFamily="18" charset="0"/>
                <a:cs typeface="Times New Roman" panose="02020603050405020304" pitchFamily="18" charset="0"/>
              </a:rPr>
              <a:t>Từ </a:t>
            </a:r>
            <a:r>
              <a:rPr lang="vi-VN" sz="4000">
                <a:latin typeface="Times New Roman" panose="02020603050405020304" pitchFamily="18" charset="0"/>
                <a:cs typeface="Times New Roman" panose="02020603050405020304" pitchFamily="18" charset="0"/>
              </a:rPr>
              <a:t>khởi đầu cho đến khi "mặt trời mọc": Mô tả cảnh ông lão trở về bến sau 84 ngày trên biển</a:t>
            </a:r>
            <a:r>
              <a:rPr lang="vi-VN" sz="4000" smtClean="0">
                <a:latin typeface="Times New Roman" panose="02020603050405020304" pitchFamily="18" charset="0"/>
                <a:cs typeface="Times New Roman" panose="02020603050405020304" pitchFamily="18" charset="0"/>
              </a:rPr>
              <a:t>.</a:t>
            </a:r>
            <a:endParaRPr lang="en-US" sz="4000">
              <a:solidFill>
                <a:srgbClr val="355A92"/>
              </a:solidFill>
              <a:latin typeface="Times New Roman" panose="02020603050405020304" pitchFamily="18" charset="0"/>
              <a:cs typeface="Times New Roman" panose="02020603050405020304" pitchFamily="18" charset="0"/>
            </a:endParaRPr>
          </a:p>
        </p:txBody>
      </p:sp>
      <p:sp>
        <p:nvSpPr>
          <p:cNvPr id="10" name="TextBox 10"/>
          <p:cNvSpPr txBox="1"/>
          <p:nvPr/>
        </p:nvSpPr>
        <p:spPr>
          <a:xfrm>
            <a:off x="5737249" y="450170"/>
            <a:ext cx="6827537" cy="2218556"/>
          </a:xfrm>
          <a:prstGeom prst="rect">
            <a:avLst/>
          </a:prstGeom>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lIns="0" tIns="0" rIns="0" bIns="0" rtlCol="0" anchor="t">
            <a:spAutoFit/>
          </a:bodyPr>
          <a:lstStyle/>
          <a:p>
            <a:pPr algn="ctr">
              <a:lnSpc>
                <a:spcPts val="17295"/>
              </a:lnSpc>
              <a:spcBef>
                <a:spcPct val="0"/>
              </a:spcBef>
            </a:pPr>
            <a:r>
              <a:rPr lang="vi-VN" sz="9600" b="1">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latin typeface="Times New Roman" panose="02020603050405020304" pitchFamily="18" charset="0"/>
                <a:cs typeface="Times New Roman" panose="02020603050405020304" pitchFamily="18" charset="0"/>
              </a:rPr>
              <a:t>* Bố cục</a:t>
            </a:r>
            <a:endParaRPr lang="en-US" sz="12353" b="1">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latin typeface="Times New Roman" panose="02020603050405020304" pitchFamily="18" charset="0"/>
              <a:cs typeface="Times New Roman" panose="02020603050405020304" pitchFamily="18" charset="0"/>
            </a:endParaRPr>
          </a:p>
        </p:txBody>
      </p:sp>
      <p:grpSp>
        <p:nvGrpSpPr>
          <p:cNvPr id="11" name="Group 11"/>
          <p:cNvGrpSpPr/>
          <p:nvPr/>
        </p:nvGrpSpPr>
        <p:grpSpPr>
          <a:xfrm>
            <a:off x="6556937" y="3741914"/>
            <a:ext cx="5188163" cy="5003950"/>
            <a:chOff x="0" y="0"/>
            <a:chExt cx="1592760" cy="1536207"/>
          </a:xfrm>
        </p:grpSpPr>
        <p:sp>
          <p:nvSpPr>
            <p:cNvPr id="12" name="Freeform 12"/>
            <p:cNvSpPr/>
            <p:nvPr/>
          </p:nvSpPr>
          <p:spPr>
            <a:xfrm>
              <a:off x="0" y="0"/>
              <a:ext cx="1592760" cy="1536207"/>
            </a:xfrm>
            <a:custGeom>
              <a:avLst/>
              <a:gdLst/>
              <a:ahLst/>
              <a:cxnLst/>
              <a:rect l="l" t="t" r="r" b="b"/>
              <a:pathLst>
                <a:path w="1592760" h="1536207">
                  <a:moveTo>
                    <a:pt x="76104" y="0"/>
                  </a:moveTo>
                  <a:lnTo>
                    <a:pt x="1516656" y="0"/>
                  </a:lnTo>
                  <a:cubicBezTo>
                    <a:pt x="1558687" y="0"/>
                    <a:pt x="1592760" y="34073"/>
                    <a:pt x="1592760" y="76104"/>
                  </a:cubicBezTo>
                  <a:lnTo>
                    <a:pt x="1592760" y="1460103"/>
                  </a:lnTo>
                  <a:cubicBezTo>
                    <a:pt x="1592760" y="1502134"/>
                    <a:pt x="1558687" y="1536207"/>
                    <a:pt x="1516656" y="1536207"/>
                  </a:cubicBezTo>
                  <a:lnTo>
                    <a:pt x="76104" y="1536207"/>
                  </a:lnTo>
                  <a:cubicBezTo>
                    <a:pt x="55920" y="1536207"/>
                    <a:pt x="36562" y="1528189"/>
                    <a:pt x="22290" y="1513916"/>
                  </a:cubicBezTo>
                  <a:cubicBezTo>
                    <a:pt x="8018" y="1499644"/>
                    <a:pt x="0" y="1480287"/>
                    <a:pt x="0" y="1460103"/>
                  </a:cubicBezTo>
                  <a:lnTo>
                    <a:pt x="0" y="76104"/>
                  </a:lnTo>
                  <a:cubicBezTo>
                    <a:pt x="0" y="34073"/>
                    <a:pt x="34073" y="0"/>
                    <a:pt x="76104" y="0"/>
                  </a:cubicBezTo>
                  <a:close/>
                </a:path>
              </a:pathLst>
            </a:custGeom>
            <a:solidFill>
              <a:srgbClr val="FFFFFF"/>
            </a:solidFill>
            <a:ln w="38100">
              <a:solidFill>
                <a:srgbClr val="355A92"/>
              </a:solidFill>
            </a:ln>
          </p:spPr>
        </p:sp>
        <p:sp>
          <p:nvSpPr>
            <p:cNvPr id="13" name="TextBox 13"/>
            <p:cNvSpPr txBox="1"/>
            <p:nvPr/>
          </p:nvSpPr>
          <p:spPr>
            <a:xfrm>
              <a:off x="0" y="-38100"/>
              <a:ext cx="812800" cy="850900"/>
            </a:xfrm>
            <a:prstGeom prst="rect">
              <a:avLst/>
            </a:prstGeom>
          </p:spPr>
          <p:txBody>
            <a:bodyPr lIns="50800" tIns="50800" rIns="50800" bIns="50800" rtlCol="0" anchor="ctr"/>
            <a:lstStyle/>
            <a:p>
              <a:pPr algn="ctr">
                <a:lnSpc>
                  <a:spcPts val="2659"/>
                </a:lnSpc>
              </a:pPr>
              <a:endParaRPr>
                <a:solidFill>
                  <a:prstClr val="black"/>
                </a:solidFill>
              </a:endParaRPr>
            </a:p>
          </p:txBody>
        </p:sp>
      </p:grpSp>
      <p:sp>
        <p:nvSpPr>
          <p:cNvPr id="14" name="TextBox 14"/>
          <p:cNvSpPr txBox="1"/>
          <p:nvPr/>
        </p:nvSpPr>
        <p:spPr>
          <a:xfrm>
            <a:off x="6992193" y="4153267"/>
            <a:ext cx="4317650" cy="3693319"/>
          </a:xfrm>
          <a:prstGeom prst="rect">
            <a:avLst/>
          </a:prstGeom>
        </p:spPr>
        <p:txBody>
          <a:bodyPr lIns="0" tIns="0" rIns="0" bIns="0" rtlCol="0" anchor="t">
            <a:spAutoFit/>
          </a:bodyPr>
          <a:lstStyle/>
          <a:p>
            <a:pPr algn="ctr"/>
            <a:r>
              <a:rPr lang="vi-VN" sz="4000" b="1">
                <a:latin typeface="Times New Roman" panose="02020603050405020304" pitchFamily="18" charset="0"/>
                <a:cs typeface="Times New Roman" panose="02020603050405020304" pitchFamily="18" charset="0"/>
              </a:rPr>
              <a:t>Phần </a:t>
            </a:r>
            <a:r>
              <a:rPr lang="vi-VN" sz="4000" b="1" smtClean="0">
                <a:latin typeface="Times New Roman" panose="02020603050405020304" pitchFamily="18" charset="0"/>
                <a:cs typeface="Times New Roman" panose="02020603050405020304" pitchFamily="18" charset="0"/>
              </a:rPr>
              <a:t>2</a:t>
            </a:r>
          </a:p>
          <a:p>
            <a:pPr algn="just"/>
            <a:r>
              <a:rPr lang="vi-VN" sz="4000" smtClean="0">
                <a:latin typeface="Times New Roman" panose="02020603050405020304" pitchFamily="18" charset="0"/>
                <a:cs typeface="Times New Roman" panose="02020603050405020304" pitchFamily="18" charset="0"/>
              </a:rPr>
              <a:t> </a:t>
            </a:r>
            <a:r>
              <a:rPr lang="vi-VN" sz="4000">
                <a:latin typeface="Times New Roman" panose="02020603050405020304" pitchFamily="18" charset="0"/>
                <a:cs typeface="Times New Roman" panose="02020603050405020304" pitchFamily="18" charset="0"/>
              </a:rPr>
              <a:t>Tiếp theo đến khi "đã ngủ thiếp đi": Trình bày cuộc trò chuyện giữa ông lão và Ma-nô-lin.</a:t>
            </a:r>
            <a:endParaRPr lang="en-GB" sz="4000">
              <a:latin typeface="Times New Roman" panose="02020603050405020304" pitchFamily="18" charset="0"/>
              <a:cs typeface="Times New Roman" panose="02020603050405020304" pitchFamily="18" charset="0"/>
            </a:endParaRPr>
          </a:p>
        </p:txBody>
      </p:sp>
      <p:sp>
        <p:nvSpPr>
          <p:cNvPr id="15" name="Freeform 15"/>
          <p:cNvSpPr/>
          <p:nvPr/>
        </p:nvSpPr>
        <p:spPr>
          <a:xfrm>
            <a:off x="11449940" y="5305211"/>
            <a:ext cx="1138736" cy="1315767"/>
          </a:xfrm>
          <a:custGeom>
            <a:avLst/>
            <a:gdLst/>
            <a:ahLst/>
            <a:cxnLst/>
            <a:rect l="l" t="t" r="r" b="b"/>
            <a:pathLst>
              <a:path w="1138736" h="1315767">
                <a:moveTo>
                  <a:pt x="0" y="0"/>
                </a:moveTo>
                <a:lnTo>
                  <a:pt x="1138737" y="0"/>
                </a:lnTo>
                <a:lnTo>
                  <a:pt x="1138737" y="1315767"/>
                </a:lnTo>
                <a:lnTo>
                  <a:pt x="0" y="1315767"/>
                </a:lnTo>
                <a:lnTo>
                  <a:pt x="0" y="0"/>
                </a:lnTo>
                <a:close/>
              </a:path>
            </a:pathLst>
          </a:custGeom>
          <a:blipFill>
            <a:blip r:embed="rId5">
              <a:extLst>
                <a:ext uri="{96DAC541-7B7A-43D3-8B79-37D633B846F1}">
                  <asvg:svgBlip xmlns="" xmlns:asvg="http://schemas.microsoft.com/office/drawing/2016/SVG/main" r:embed="rId6"/>
                </a:ext>
              </a:extLst>
            </a:blip>
            <a:stretch>
              <a:fillRect/>
            </a:stretch>
          </a:blipFill>
        </p:spPr>
      </p:sp>
      <p:grpSp>
        <p:nvGrpSpPr>
          <p:cNvPr id="16" name="Group 16"/>
          <p:cNvGrpSpPr/>
          <p:nvPr/>
        </p:nvGrpSpPr>
        <p:grpSpPr>
          <a:xfrm>
            <a:off x="12588677" y="3741914"/>
            <a:ext cx="5188163" cy="5003950"/>
            <a:chOff x="0" y="0"/>
            <a:chExt cx="1592760" cy="1536207"/>
          </a:xfrm>
        </p:grpSpPr>
        <p:sp>
          <p:nvSpPr>
            <p:cNvPr id="17" name="Freeform 17"/>
            <p:cNvSpPr/>
            <p:nvPr/>
          </p:nvSpPr>
          <p:spPr>
            <a:xfrm>
              <a:off x="0" y="0"/>
              <a:ext cx="1592760" cy="1536207"/>
            </a:xfrm>
            <a:custGeom>
              <a:avLst/>
              <a:gdLst/>
              <a:ahLst/>
              <a:cxnLst/>
              <a:rect l="l" t="t" r="r" b="b"/>
              <a:pathLst>
                <a:path w="1592760" h="1536207">
                  <a:moveTo>
                    <a:pt x="76104" y="0"/>
                  </a:moveTo>
                  <a:lnTo>
                    <a:pt x="1516656" y="0"/>
                  </a:lnTo>
                  <a:cubicBezTo>
                    <a:pt x="1558687" y="0"/>
                    <a:pt x="1592760" y="34073"/>
                    <a:pt x="1592760" y="76104"/>
                  </a:cubicBezTo>
                  <a:lnTo>
                    <a:pt x="1592760" y="1460103"/>
                  </a:lnTo>
                  <a:cubicBezTo>
                    <a:pt x="1592760" y="1502134"/>
                    <a:pt x="1558687" y="1536207"/>
                    <a:pt x="1516656" y="1536207"/>
                  </a:cubicBezTo>
                  <a:lnTo>
                    <a:pt x="76104" y="1536207"/>
                  </a:lnTo>
                  <a:cubicBezTo>
                    <a:pt x="55920" y="1536207"/>
                    <a:pt x="36562" y="1528189"/>
                    <a:pt x="22290" y="1513916"/>
                  </a:cubicBezTo>
                  <a:cubicBezTo>
                    <a:pt x="8018" y="1499644"/>
                    <a:pt x="0" y="1480287"/>
                    <a:pt x="0" y="1460103"/>
                  </a:cubicBezTo>
                  <a:lnTo>
                    <a:pt x="0" y="76104"/>
                  </a:lnTo>
                  <a:cubicBezTo>
                    <a:pt x="0" y="34073"/>
                    <a:pt x="34073" y="0"/>
                    <a:pt x="76104" y="0"/>
                  </a:cubicBezTo>
                  <a:close/>
                </a:path>
              </a:pathLst>
            </a:custGeom>
            <a:solidFill>
              <a:srgbClr val="FFFFFF"/>
            </a:solidFill>
            <a:ln w="38100">
              <a:solidFill>
                <a:srgbClr val="355A92"/>
              </a:solidFill>
            </a:ln>
          </p:spPr>
        </p:sp>
        <p:sp>
          <p:nvSpPr>
            <p:cNvPr id="18" name="TextBox 18"/>
            <p:cNvSpPr txBox="1"/>
            <p:nvPr/>
          </p:nvSpPr>
          <p:spPr>
            <a:xfrm>
              <a:off x="0" y="-38100"/>
              <a:ext cx="812800" cy="850900"/>
            </a:xfrm>
            <a:prstGeom prst="rect">
              <a:avLst/>
            </a:prstGeom>
          </p:spPr>
          <p:txBody>
            <a:bodyPr lIns="50800" tIns="50800" rIns="50800" bIns="50800" rtlCol="0" anchor="ctr"/>
            <a:lstStyle/>
            <a:p>
              <a:pPr algn="ctr">
                <a:lnSpc>
                  <a:spcPts val="2659"/>
                </a:lnSpc>
              </a:pPr>
              <a:endParaRPr>
                <a:solidFill>
                  <a:prstClr val="black"/>
                </a:solidFill>
              </a:endParaRPr>
            </a:p>
          </p:txBody>
        </p:sp>
      </p:grpSp>
      <p:sp>
        <p:nvSpPr>
          <p:cNvPr id="19" name="TextBox 19"/>
          <p:cNvSpPr txBox="1"/>
          <p:nvPr/>
        </p:nvSpPr>
        <p:spPr>
          <a:xfrm>
            <a:off x="13057315" y="4424211"/>
            <a:ext cx="4317650" cy="3077766"/>
          </a:xfrm>
          <a:prstGeom prst="rect">
            <a:avLst/>
          </a:prstGeom>
        </p:spPr>
        <p:txBody>
          <a:bodyPr lIns="0" tIns="0" rIns="0" bIns="0" rtlCol="0" anchor="t">
            <a:spAutoFit/>
          </a:bodyPr>
          <a:lstStyle/>
          <a:p>
            <a:pPr algn="ctr"/>
            <a:r>
              <a:rPr lang="vi-VN" sz="4000" b="1">
                <a:latin typeface="Times New Roman" panose="02020603050405020304" pitchFamily="18" charset="0"/>
                <a:cs typeface="Times New Roman" panose="02020603050405020304" pitchFamily="18" charset="0"/>
              </a:rPr>
              <a:t>Phần </a:t>
            </a:r>
            <a:r>
              <a:rPr lang="vi-VN" sz="4000" b="1" smtClean="0">
                <a:latin typeface="Times New Roman" panose="02020603050405020304" pitchFamily="18" charset="0"/>
                <a:cs typeface="Times New Roman" panose="02020603050405020304" pitchFamily="18" charset="0"/>
              </a:rPr>
              <a:t>3</a:t>
            </a:r>
          </a:p>
          <a:p>
            <a:pPr algn="just"/>
            <a:r>
              <a:rPr lang="vi-VN" sz="4000" smtClean="0">
                <a:latin typeface="Times New Roman" panose="02020603050405020304" pitchFamily="18" charset="0"/>
                <a:cs typeface="Times New Roman" panose="02020603050405020304" pitchFamily="18" charset="0"/>
              </a:rPr>
              <a:t> </a:t>
            </a:r>
            <a:r>
              <a:rPr lang="vi-VN" sz="4000">
                <a:latin typeface="Times New Roman" panose="02020603050405020304" pitchFamily="18" charset="0"/>
                <a:cs typeface="Times New Roman" panose="02020603050405020304" pitchFamily="18" charset="0"/>
              </a:rPr>
              <a:t>Phần còn lại: Phản ứng của mọi người khi nhìn thấy bộ xương cá kiếm.</a:t>
            </a:r>
            <a:endParaRPr lang="en-GB" sz="4000">
              <a:latin typeface="Times New Roman" panose="02020603050405020304" pitchFamily="18" charset="0"/>
              <a:cs typeface="Times New Roman" panose="02020603050405020304" pitchFamily="18" charset="0"/>
            </a:endParaRPr>
          </a:p>
        </p:txBody>
      </p:sp>
      <p:sp>
        <p:nvSpPr>
          <p:cNvPr id="20" name="Freeform 20"/>
          <p:cNvSpPr/>
          <p:nvPr/>
        </p:nvSpPr>
        <p:spPr>
          <a:xfrm>
            <a:off x="13302095" y="-1186119"/>
            <a:ext cx="7315200" cy="2973137"/>
          </a:xfrm>
          <a:custGeom>
            <a:avLst/>
            <a:gdLst/>
            <a:ahLst/>
            <a:cxnLst/>
            <a:rect l="l" t="t" r="r" b="b"/>
            <a:pathLst>
              <a:path w="7315200" h="2973137">
                <a:moveTo>
                  <a:pt x="0" y="0"/>
                </a:moveTo>
                <a:lnTo>
                  <a:pt x="7315200" y="0"/>
                </a:lnTo>
                <a:lnTo>
                  <a:pt x="7315200" y="2973137"/>
                </a:lnTo>
                <a:lnTo>
                  <a:pt x="0" y="2973137"/>
                </a:lnTo>
                <a:lnTo>
                  <a:pt x="0" y="0"/>
                </a:lnTo>
                <a:close/>
              </a:path>
            </a:pathLst>
          </a:custGeom>
          <a:blipFill>
            <a:blip r:embed="rId3">
              <a:extLst>
                <a:ext uri="{96DAC541-7B7A-43D3-8B79-37D633B846F1}">
                  <asvg:svgBlip xmlns="" xmlns:asvg="http://schemas.microsoft.com/office/drawing/2016/SVG/main" r:embed="rId4"/>
                </a:ext>
              </a:extLst>
            </a:blip>
            <a:stretch>
              <a:fillRect/>
            </a:stretch>
          </a:blipFill>
        </p:spPr>
      </p:sp>
    </p:spTree>
    <p:extLst>
      <p:ext uri="{BB962C8B-B14F-4D97-AF65-F5344CB8AC3E}">
        <p14:creationId xmlns:p14="http://schemas.microsoft.com/office/powerpoint/2010/main" val="38100583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arn(inVertical)">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arn(inVertical)">
                                      <p:cBhvr>
                                        <p:cTn id="12" dur="500"/>
                                        <p:tgtEl>
                                          <p:spTgt spid="9"/>
                                        </p:tgtEl>
                                      </p:cBhvr>
                                    </p:animEffect>
                                  </p:childTnLst>
                                </p:cTn>
                              </p:par>
                              <p:par>
                                <p:cTn id="13" presetID="16" presetClass="entr" presetSubtype="21" fill="hold" nodeType="with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barn(inVertical)">
                                      <p:cBhvr>
                                        <p:cTn id="15" dur="500"/>
                                        <p:tgtEl>
                                          <p:spTgt spid="3"/>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4" fill="hold" nodeType="click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wipe(down)">
                                      <p:cBhvr>
                                        <p:cTn id="20" dur="500"/>
                                        <p:tgtEl>
                                          <p:spTgt spid="8"/>
                                        </p:tgtEl>
                                      </p:cBhvr>
                                    </p:animEffect>
                                  </p:childTnLst>
                                </p:cTn>
                              </p:par>
                            </p:childTnLst>
                          </p:cTn>
                        </p:par>
                      </p:childTnLst>
                    </p:cTn>
                  </p:par>
                  <p:par>
                    <p:cTn id="21" fill="hold">
                      <p:stCondLst>
                        <p:cond delay="indefinite"/>
                      </p:stCondLst>
                      <p:childTnLst>
                        <p:par>
                          <p:cTn id="22" fill="hold">
                            <p:stCondLst>
                              <p:cond delay="0"/>
                            </p:stCondLst>
                            <p:childTnLst>
                              <p:par>
                                <p:cTn id="23" presetID="16" presetClass="entr" presetSubtype="21" fill="hold" grpId="0" nodeType="clickEffect">
                                  <p:stCondLst>
                                    <p:cond delay="0"/>
                                  </p:stCondLst>
                                  <p:childTnLst>
                                    <p:set>
                                      <p:cBhvr>
                                        <p:cTn id="24" dur="1" fill="hold">
                                          <p:stCondLst>
                                            <p:cond delay="0"/>
                                          </p:stCondLst>
                                        </p:cTn>
                                        <p:tgtEl>
                                          <p:spTgt spid="14"/>
                                        </p:tgtEl>
                                        <p:attrNameLst>
                                          <p:attrName>style.visibility</p:attrName>
                                        </p:attrNameLst>
                                      </p:cBhvr>
                                      <p:to>
                                        <p:strVal val="visible"/>
                                      </p:to>
                                    </p:set>
                                    <p:animEffect transition="in" filter="barn(inVertical)">
                                      <p:cBhvr>
                                        <p:cTn id="25" dur="500"/>
                                        <p:tgtEl>
                                          <p:spTgt spid="14"/>
                                        </p:tgtEl>
                                      </p:cBhvr>
                                    </p:animEffect>
                                  </p:childTnLst>
                                </p:cTn>
                              </p:par>
                              <p:par>
                                <p:cTn id="26" presetID="16" presetClass="entr" presetSubtype="21" fill="hold" nodeType="with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barn(inVertical)">
                                      <p:cBhvr>
                                        <p:cTn id="28" dur="500"/>
                                        <p:tgtEl>
                                          <p:spTgt spid="11"/>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4" fill="hold" nodeType="clickEffect">
                                  <p:stCondLst>
                                    <p:cond delay="0"/>
                                  </p:stCondLst>
                                  <p:childTnLst>
                                    <p:set>
                                      <p:cBhvr>
                                        <p:cTn id="32" dur="1" fill="hold">
                                          <p:stCondLst>
                                            <p:cond delay="0"/>
                                          </p:stCondLst>
                                        </p:cTn>
                                        <p:tgtEl>
                                          <p:spTgt spid="15"/>
                                        </p:tgtEl>
                                        <p:attrNameLst>
                                          <p:attrName>style.visibility</p:attrName>
                                        </p:attrNameLst>
                                      </p:cBhvr>
                                      <p:to>
                                        <p:strVal val="visible"/>
                                      </p:to>
                                    </p:set>
                                    <p:animEffect transition="in" filter="wipe(down)">
                                      <p:cBhvr>
                                        <p:cTn id="33" dur="500"/>
                                        <p:tgtEl>
                                          <p:spTgt spid="15"/>
                                        </p:tgtEl>
                                      </p:cBhvr>
                                    </p:animEffect>
                                  </p:childTnLst>
                                </p:cTn>
                              </p:par>
                            </p:childTnLst>
                          </p:cTn>
                        </p:par>
                      </p:childTnLst>
                    </p:cTn>
                  </p:par>
                  <p:par>
                    <p:cTn id="34" fill="hold">
                      <p:stCondLst>
                        <p:cond delay="indefinite"/>
                      </p:stCondLst>
                      <p:childTnLst>
                        <p:par>
                          <p:cTn id="35" fill="hold">
                            <p:stCondLst>
                              <p:cond delay="0"/>
                            </p:stCondLst>
                            <p:childTnLst>
                              <p:par>
                                <p:cTn id="36" presetID="6" presetClass="entr" presetSubtype="16" fill="hold" grpId="0" nodeType="clickEffect">
                                  <p:stCondLst>
                                    <p:cond delay="0"/>
                                  </p:stCondLst>
                                  <p:childTnLst>
                                    <p:set>
                                      <p:cBhvr>
                                        <p:cTn id="37" dur="1" fill="hold">
                                          <p:stCondLst>
                                            <p:cond delay="0"/>
                                          </p:stCondLst>
                                        </p:cTn>
                                        <p:tgtEl>
                                          <p:spTgt spid="19"/>
                                        </p:tgtEl>
                                        <p:attrNameLst>
                                          <p:attrName>style.visibility</p:attrName>
                                        </p:attrNameLst>
                                      </p:cBhvr>
                                      <p:to>
                                        <p:strVal val="visible"/>
                                      </p:to>
                                    </p:set>
                                    <p:animEffect transition="in" filter="circle(in)">
                                      <p:cBhvr>
                                        <p:cTn id="38" dur="2000"/>
                                        <p:tgtEl>
                                          <p:spTgt spid="19"/>
                                        </p:tgtEl>
                                      </p:cBhvr>
                                    </p:animEffect>
                                  </p:childTnLst>
                                </p:cTn>
                              </p:par>
                              <p:par>
                                <p:cTn id="39" presetID="6" presetClass="entr" presetSubtype="16" fill="hold" nodeType="withEffect">
                                  <p:stCondLst>
                                    <p:cond delay="0"/>
                                  </p:stCondLst>
                                  <p:childTnLst>
                                    <p:set>
                                      <p:cBhvr>
                                        <p:cTn id="40" dur="1" fill="hold">
                                          <p:stCondLst>
                                            <p:cond delay="0"/>
                                          </p:stCondLst>
                                        </p:cTn>
                                        <p:tgtEl>
                                          <p:spTgt spid="16"/>
                                        </p:tgtEl>
                                        <p:attrNameLst>
                                          <p:attrName>style.visibility</p:attrName>
                                        </p:attrNameLst>
                                      </p:cBhvr>
                                      <p:to>
                                        <p:strVal val="visible"/>
                                      </p:to>
                                    </p:set>
                                    <p:animEffect transition="in" filter="circle(in)">
                                      <p:cBhvr>
                                        <p:cTn id="41" dur="2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4" grpId="0"/>
      <p:bldP spid="19"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569AFF"/>
        </a:solidFill>
        <a:effectLst/>
      </p:bgPr>
    </p:bg>
    <p:spTree>
      <p:nvGrpSpPr>
        <p:cNvPr id="1" name=""/>
        <p:cNvGrpSpPr/>
        <p:nvPr/>
      </p:nvGrpSpPr>
      <p:grpSpPr>
        <a:xfrm>
          <a:off x="0" y="0"/>
          <a:ext cx="0" cy="0"/>
          <a:chOff x="0" y="0"/>
          <a:chExt cx="0" cy="0"/>
        </a:xfrm>
      </p:grpSpPr>
      <p:grpSp>
        <p:nvGrpSpPr>
          <p:cNvPr id="2" name="Group 2"/>
          <p:cNvGrpSpPr/>
          <p:nvPr/>
        </p:nvGrpSpPr>
        <p:grpSpPr>
          <a:xfrm>
            <a:off x="0" y="8677384"/>
            <a:ext cx="9326880" cy="2566953"/>
            <a:chOff x="0" y="0"/>
            <a:chExt cx="4166870" cy="1146810"/>
          </a:xfrm>
        </p:grpSpPr>
        <p:sp>
          <p:nvSpPr>
            <p:cNvPr id="3" name="Freeform 3"/>
            <p:cNvSpPr/>
            <p:nvPr/>
          </p:nvSpPr>
          <p:spPr>
            <a:xfrm>
              <a:off x="0" y="0"/>
              <a:ext cx="4168140" cy="1146810"/>
            </a:xfrm>
            <a:custGeom>
              <a:avLst/>
              <a:gdLst/>
              <a:ahLst/>
              <a:cxnLst/>
              <a:rect l="l" t="t" r="r" b="b"/>
              <a:pathLst>
                <a:path w="4168140" h="1146810">
                  <a:moveTo>
                    <a:pt x="4166870" y="193040"/>
                  </a:moveTo>
                  <a:cubicBezTo>
                    <a:pt x="4084320" y="137160"/>
                    <a:pt x="3983990" y="105410"/>
                    <a:pt x="3876040" y="105410"/>
                  </a:cubicBezTo>
                  <a:cubicBezTo>
                    <a:pt x="3717290" y="105410"/>
                    <a:pt x="3575050" y="176530"/>
                    <a:pt x="3478530" y="287020"/>
                  </a:cubicBezTo>
                  <a:cubicBezTo>
                    <a:pt x="3409950" y="254000"/>
                    <a:pt x="3332480" y="234950"/>
                    <a:pt x="3251200" y="234950"/>
                  </a:cubicBezTo>
                  <a:cubicBezTo>
                    <a:pt x="3186430" y="234950"/>
                    <a:pt x="3124200" y="246380"/>
                    <a:pt x="3067050" y="267970"/>
                  </a:cubicBezTo>
                  <a:cubicBezTo>
                    <a:pt x="2971800" y="137160"/>
                    <a:pt x="2816860" y="52070"/>
                    <a:pt x="2642870" y="52070"/>
                  </a:cubicBezTo>
                  <a:cubicBezTo>
                    <a:pt x="2470150" y="52070"/>
                    <a:pt x="2316480" y="135890"/>
                    <a:pt x="2221230" y="264160"/>
                  </a:cubicBezTo>
                  <a:cubicBezTo>
                    <a:pt x="2125980" y="165100"/>
                    <a:pt x="1992630" y="104140"/>
                    <a:pt x="1844040" y="104140"/>
                  </a:cubicBezTo>
                  <a:cubicBezTo>
                    <a:pt x="1727200" y="104140"/>
                    <a:pt x="1619250" y="142240"/>
                    <a:pt x="1531620" y="207010"/>
                  </a:cubicBezTo>
                  <a:cubicBezTo>
                    <a:pt x="1426210" y="81280"/>
                    <a:pt x="1262380" y="0"/>
                    <a:pt x="1079500" y="0"/>
                  </a:cubicBezTo>
                  <a:lnTo>
                    <a:pt x="1064260" y="0"/>
                  </a:lnTo>
                  <a:lnTo>
                    <a:pt x="1049020" y="0"/>
                  </a:lnTo>
                  <a:cubicBezTo>
                    <a:pt x="905510" y="0"/>
                    <a:pt x="774700" y="58420"/>
                    <a:pt x="679450" y="151130"/>
                  </a:cubicBezTo>
                  <a:cubicBezTo>
                    <a:pt x="665480" y="162560"/>
                    <a:pt x="652780" y="175260"/>
                    <a:pt x="641350" y="189230"/>
                  </a:cubicBezTo>
                  <a:cubicBezTo>
                    <a:pt x="603250" y="180340"/>
                    <a:pt x="563880" y="176530"/>
                    <a:pt x="524510" y="176530"/>
                  </a:cubicBezTo>
                  <a:cubicBezTo>
                    <a:pt x="412750" y="176530"/>
                    <a:pt x="309880" y="212090"/>
                    <a:pt x="224790" y="271780"/>
                  </a:cubicBezTo>
                  <a:cubicBezTo>
                    <a:pt x="168910" y="193040"/>
                    <a:pt x="91440" y="132080"/>
                    <a:pt x="1270" y="93980"/>
                  </a:cubicBezTo>
                  <a:lnTo>
                    <a:pt x="1270" y="440690"/>
                  </a:lnTo>
                  <a:lnTo>
                    <a:pt x="0" y="440690"/>
                  </a:lnTo>
                  <a:lnTo>
                    <a:pt x="0" y="1146810"/>
                  </a:lnTo>
                  <a:lnTo>
                    <a:pt x="4166870" y="1146810"/>
                  </a:lnTo>
                  <a:lnTo>
                    <a:pt x="4166870" y="441960"/>
                  </a:lnTo>
                  <a:lnTo>
                    <a:pt x="4168140" y="441960"/>
                  </a:lnTo>
                  <a:lnTo>
                    <a:pt x="4166870" y="193040"/>
                  </a:lnTo>
                  <a:lnTo>
                    <a:pt x="4166870" y="193040"/>
                  </a:lnTo>
                  <a:close/>
                </a:path>
              </a:pathLst>
            </a:custGeom>
            <a:solidFill>
              <a:srgbClr val="3066C2"/>
            </a:solidFill>
          </p:spPr>
        </p:sp>
      </p:grpSp>
      <p:grpSp>
        <p:nvGrpSpPr>
          <p:cNvPr id="4" name="Group 4"/>
          <p:cNvGrpSpPr/>
          <p:nvPr/>
        </p:nvGrpSpPr>
        <p:grpSpPr>
          <a:xfrm>
            <a:off x="9279255" y="8880084"/>
            <a:ext cx="9326880" cy="2364252"/>
            <a:chOff x="0" y="0"/>
            <a:chExt cx="4166870" cy="1056252"/>
          </a:xfrm>
        </p:grpSpPr>
        <p:sp>
          <p:nvSpPr>
            <p:cNvPr id="5" name="Freeform 5"/>
            <p:cNvSpPr/>
            <p:nvPr/>
          </p:nvSpPr>
          <p:spPr>
            <a:xfrm>
              <a:off x="0" y="0"/>
              <a:ext cx="4168140" cy="1056252"/>
            </a:xfrm>
            <a:custGeom>
              <a:avLst/>
              <a:gdLst/>
              <a:ahLst/>
              <a:cxnLst/>
              <a:rect l="l" t="t" r="r" b="b"/>
              <a:pathLst>
                <a:path w="4168140" h="1056252">
                  <a:moveTo>
                    <a:pt x="4166870" y="193040"/>
                  </a:moveTo>
                  <a:cubicBezTo>
                    <a:pt x="4084320" y="137160"/>
                    <a:pt x="3983990" y="105410"/>
                    <a:pt x="3876040" y="105410"/>
                  </a:cubicBezTo>
                  <a:cubicBezTo>
                    <a:pt x="3717290" y="105410"/>
                    <a:pt x="3575050" y="176530"/>
                    <a:pt x="3478530" y="287020"/>
                  </a:cubicBezTo>
                  <a:cubicBezTo>
                    <a:pt x="3409950" y="254000"/>
                    <a:pt x="3332480" y="234950"/>
                    <a:pt x="3251200" y="234950"/>
                  </a:cubicBezTo>
                  <a:cubicBezTo>
                    <a:pt x="3186430" y="234950"/>
                    <a:pt x="3124200" y="246380"/>
                    <a:pt x="3067050" y="267970"/>
                  </a:cubicBezTo>
                  <a:cubicBezTo>
                    <a:pt x="2971800" y="137160"/>
                    <a:pt x="2816860" y="52070"/>
                    <a:pt x="2642870" y="52070"/>
                  </a:cubicBezTo>
                  <a:cubicBezTo>
                    <a:pt x="2470150" y="52070"/>
                    <a:pt x="2316480" y="135890"/>
                    <a:pt x="2221230" y="264160"/>
                  </a:cubicBezTo>
                  <a:cubicBezTo>
                    <a:pt x="2125980" y="165100"/>
                    <a:pt x="1992630" y="104140"/>
                    <a:pt x="1844040" y="104140"/>
                  </a:cubicBezTo>
                  <a:cubicBezTo>
                    <a:pt x="1727200" y="104140"/>
                    <a:pt x="1619250" y="142240"/>
                    <a:pt x="1531620" y="207010"/>
                  </a:cubicBezTo>
                  <a:cubicBezTo>
                    <a:pt x="1426210" y="81280"/>
                    <a:pt x="1262380" y="0"/>
                    <a:pt x="1079500" y="0"/>
                  </a:cubicBezTo>
                  <a:lnTo>
                    <a:pt x="1064260" y="0"/>
                  </a:lnTo>
                  <a:lnTo>
                    <a:pt x="1049020" y="0"/>
                  </a:lnTo>
                  <a:cubicBezTo>
                    <a:pt x="905510" y="0"/>
                    <a:pt x="774700" y="58420"/>
                    <a:pt x="679450" y="151130"/>
                  </a:cubicBezTo>
                  <a:cubicBezTo>
                    <a:pt x="665480" y="162560"/>
                    <a:pt x="652780" y="175260"/>
                    <a:pt x="641350" y="189230"/>
                  </a:cubicBezTo>
                  <a:cubicBezTo>
                    <a:pt x="603250" y="180340"/>
                    <a:pt x="563880" y="176530"/>
                    <a:pt x="524510" y="176530"/>
                  </a:cubicBezTo>
                  <a:cubicBezTo>
                    <a:pt x="412750" y="176530"/>
                    <a:pt x="309880" y="212090"/>
                    <a:pt x="224790" y="271780"/>
                  </a:cubicBezTo>
                  <a:cubicBezTo>
                    <a:pt x="168910" y="193040"/>
                    <a:pt x="91440" y="132080"/>
                    <a:pt x="1270" y="93980"/>
                  </a:cubicBezTo>
                  <a:lnTo>
                    <a:pt x="1270" y="440690"/>
                  </a:lnTo>
                  <a:lnTo>
                    <a:pt x="0" y="440690"/>
                  </a:lnTo>
                  <a:lnTo>
                    <a:pt x="0" y="1056252"/>
                  </a:lnTo>
                  <a:lnTo>
                    <a:pt x="4166870" y="1056252"/>
                  </a:lnTo>
                  <a:lnTo>
                    <a:pt x="4166870" y="441960"/>
                  </a:lnTo>
                  <a:lnTo>
                    <a:pt x="4168140" y="441960"/>
                  </a:lnTo>
                  <a:lnTo>
                    <a:pt x="4166870" y="193040"/>
                  </a:lnTo>
                  <a:lnTo>
                    <a:pt x="4166870" y="193040"/>
                  </a:lnTo>
                  <a:close/>
                </a:path>
              </a:pathLst>
            </a:custGeom>
            <a:solidFill>
              <a:srgbClr val="3066C2"/>
            </a:solidFill>
          </p:spPr>
        </p:sp>
      </p:grpSp>
      <p:sp>
        <p:nvSpPr>
          <p:cNvPr id="6" name="Freeform 6"/>
          <p:cNvSpPr/>
          <p:nvPr/>
        </p:nvSpPr>
        <p:spPr>
          <a:xfrm>
            <a:off x="11579972" y="7976532"/>
            <a:ext cx="1895360" cy="2085679"/>
          </a:xfrm>
          <a:custGeom>
            <a:avLst/>
            <a:gdLst/>
            <a:ahLst/>
            <a:cxnLst/>
            <a:rect l="l" t="t" r="r" b="b"/>
            <a:pathLst>
              <a:path w="1895360" h="2085679">
                <a:moveTo>
                  <a:pt x="0" y="0"/>
                </a:moveTo>
                <a:lnTo>
                  <a:pt x="1895360" y="0"/>
                </a:lnTo>
                <a:lnTo>
                  <a:pt x="1895360" y="2085679"/>
                </a:lnTo>
                <a:lnTo>
                  <a:pt x="0" y="2085679"/>
                </a:lnTo>
                <a:lnTo>
                  <a:pt x="0" y="0"/>
                </a:lnTo>
                <a:close/>
              </a:path>
            </a:pathLst>
          </a:custGeom>
          <a:blipFill>
            <a:blip r:embed="rId2">
              <a:extLst>
                <a:ext uri="{96DAC541-7B7A-43D3-8B79-37D633B846F1}">
                  <asvg:svgBlip xmlns:asvg="http://schemas.microsoft.com/office/drawing/2016/SVG/main" xmlns="" r:embed="rId3"/>
                </a:ext>
              </a:extLst>
            </a:blip>
            <a:stretch>
              <a:fillRect/>
            </a:stretch>
          </a:blipFill>
        </p:spPr>
      </p:sp>
      <p:sp>
        <p:nvSpPr>
          <p:cNvPr id="7" name="TextBox 7"/>
          <p:cNvSpPr txBox="1"/>
          <p:nvPr/>
        </p:nvSpPr>
        <p:spPr>
          <a:xfrm>
            <a:off x="2209800" y="2521114"/>
            <a:ext cx="14909682" cy="4207049"/>
          </a:xfrm>
          <a:prstGeom prst="rect">
            <a:avLst/>
          </a:prstGeom>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wrap="square" lIns="0" tIns="0" rIns="0" bIns="0" rtlCol="0" anchor="t">
            <a:spAutoFit/>
          </a:bodyPr>
          <a:lstStyle/>
          <a:p>
            <a:pPr algn="ctr">
              <a:lnSpc>
                <a:spcPts val="16728"/>
              </a:lnSpc>
            </a:pPr>
            <a:r>
              <a:rPr lang="vi-VN" sz="11600" b="1" smtClean="0">
                <a:solidFill>
                  <a:srgbClr val="FFFFFF"/>
                </a:solidFill>
                <a:effectLst>
                  <a:glow rad="101600">
                    <a:schemeClr val="accent2">
                      <a:satMod val="175000"/>
                      <a:alpha val="40000"/>
                    </a:schemeClr>
                  </a:glow>
                  <a:outerShdw blurRad="38100" dist="38100" dir="2700000" algn="tl">
                    <a:srgbClr val="000000">
                      <a:alpha val="43137"/>
                    </a:srgbClr>
                  </a:outerShdw>
                </a:effectLst>
                <a:latin typeface="+mj-lt"/>
              </a:rPr>
              <a:t>Hoạt động 1 </a:t>
            </a:r>
          </a:p>
          <a:p>
            <a:pPr algn="ctr">
              <a:lnSpc>
                <a:spcPts val="16728"/>
              </a:lnSpc>
            </a:pPr>
            <a:r>
              <a:rPr lang="vi-VN" sz="11600" b="1" smtClean="0">
                <a:solidFill>
                  <a:srgbClr val="FFFFFF"/>
                </a:solidFill>
                <a:effectLst>
                  <a:glow rad="101600">
                    <a:schemeClr val="accent2">
                      <a:satMod val="175000"/>
                      <a:alpha val="40000"/>
                    </a:schemeClr>
                  </a:glow>
                  <a:outerShdw blurRad="38100" dist="38100" dir="2700000" algn="tl">
                    <a:srgbClr val="000000">
                      <a:alpha val="43137"/>
                    </a:srgbClr>
                  </a:outerShdw>
                </a:effectLst>
                <a:latin typeface="+mj-lt"/>
              </a:rPr>
              <a:t>Khởi động</a:t>
            </a:r>
            <a:endParaRPr lang="en-US" sz="11600" b="1">
              <a:solidFill>
                <a:srgbClr val="FFFFFF"/>
              </a:solidFill>
              <a:effectLst>
                <a:glow rad="101600">
                  <a:schemeClr val="accent2">
                    <a:satMod val="175000"/>
                    <a:alpha val="40000"/>
                  </a:schemeClr>
                </a:glow>
                <a:outerShdw blurRad="38100" dist="38100" dir="2700000" algn="tl">
                  <a:srgbClr val="000000">
                    <a:alpha val="43137"/>
                  </a:srgbClr>
                </a:outerShdw>
              </a:effectLst>
              <a:latin typeface="+mj-lt"/>
            </a:endParaRPr>
          </a:p>
        </p:txBody>
      </p:sp>
      <p:sp>
        <p:nvSpPr>
          <p:cNvPr id="8" name="Freeform 8"/>
          <p:cNvSpPr/>
          <p:nvPr/>
        </p:nvSpPr>
        <p:spPr>
          <a:xfrm rot="618922">
            <a:off x="16634020" y="6515491"/>
            <a:ext cx="1335556" cy="2444954"/>
          </a:xfrm>
          <a:custGeom>
            <a:avLst/>
            <a:gdLst/>
            <a:ahLst/>
            <a:cxnLst/>
            <a:rect l="l" t="t" r="r" b="b"/>
            <a:pathLst>
              <a:path w="1335556" h="2444954">
                <a:moveTo>
                  <a:pt x="0" y="0"/>
                </a:moveTo>
                <a:lnTo>
                  <a:pt x="1335556" y="0"/>
                </a:lnTo>
                <a:lnTo>
                  <a:pt x="1335556" y="2444954"/>
                </a:lnTo>
                <a:lnTo>
                  <a:pt x="0" y="2444954"/>
                </a:lnTo>
                <a:lnTo>
                  <a:pt x="0" y="0"/>
                </a:lnTo>
                <a:close/>
              </a:path>
            </a:pathLst>
          </a:custGeom>
          <a:blipFill>
            <a:blip r:embed="rId4">
              <a:extLst>
                <a:ext uri="{96DAC541-7B7A-43D3-8B79-37D633B846F1}">
                  <asvg:svgBlip xmlns:asvg="http://schemas.microsoft.com/office/drawing/2016/SVG/main" xmlns="" r:embed="rId5"/>
                </a:ext>
              </a:extLst>
            </a:blip>
            <a:stretch>
              <a:fillRect/>
            </a:stretch>
          </a:blipFill>
        </p:spPr>
      </p:sp>
      <p:sp>
        <p:nvSpPr>
          <p:cNvPr id="9" name="Freeform 9"/>
          <p:cNvSpPr/>
          <p:nvPr/>
        </p:nvSpPr>
        <p:spPr>
          <a:xfrm rot="191962">
            <a:off x="357460" y="1352701"/>
            <a:ext cx="2280285" cy="4114800"/>
          </a:xfrm>
          <a:custGeom>
            <a:avLst/>
            <a:gdLst/>
            <a:ahLst/>
            <a:cxnLst/>
            <a:rect l="l" t="t" r="r" b="b"/>
            <a:pathLst>
              <a:path w="2280285" h="4114800">
                <a:moveTo>
                  <a:pt x="0" y="0"/>
                </a:moveTo>
                <a:lnTo>
                  <a:pt x="2280285" y="0"/>
                </a:lnTo>
                <a:lnTo>
                  <a:pt x="2280285" y="4114800"/>
                </a:lnTo>
                <a:lnTo>
                  <a:pt x="0" y="4114800"/>
                </a:lnTo>
                <a:lnTo>
                  <a:pt x="0" y="0"/>
                </a:lnTo>
                <a:close/>
              </a:path>
            </a:pathLst>
          </a:custGeom>
          <a:blipFill>
            <a:blip r:embed="rId6">
              <a:extLst>
                <a:ext uri="{96DAC541-7B7A-43D3-8B79-37D633B846F1}">
                  <asvg:svgBlip xmlns:asvg="http://schemas.microsoft.com/office/drawing/2016/SVG/main" xmlns="" r:embed="rId7"/>
                </a:ext>
              </a:extLst>
            </a:blip>
            <a:stretch>
              <a:fillRect/>
            </a:stretch>
          </a:blipFill>
        </p:spPr>
      </p:sp>
      <p:sp>
        <p:nvSpPr>
          <p:cNvPr id="10" name="Freeform 10"/>
          <p:cNvSpPr/>
          <p:nvPr/>
        </p:nvSpPr>
        <p:spPr>
          <a:xfrm rot="-186760">
            <a:off x="8496459" y="316138"/>
            <a:ext cx="1295082" cy="1425125"/>
          </a:xfrm>
          <a:custGeom>
            <a:avLst/>
            <a:gdLst/>
            <a:ahLst/>
            <a:cxnLst/>
            <a:rect l="l" t="t" r="r" b="b"/>
            <a:pathLst>
              <a:path w="1295082" h="1425125">
                <a:moveTo>
                  <a:pt x="0" y="0"/>
                </a:moveTo>
                <a:lnTo>
                  <a:pt x="1295082" y="0"/>
                </a:lnTo>
                <a:lnTo>
                  <a:pt x="1295082" y="1425124"/>
                </a:lnTo>
                <a:lnTo>
                  <a:pt x="0" y="1425124"/>
                </a:lnTo>
                <a:lnTo>
                  <a:pt x="0" y="0"/>
                </a:lnTo>
                <a:close/>
              </a:path>
            </a:pathLst>
          </a:custGeom>
          <a:blipFill>
            <a:blip r:embed="rId8">
              <a:extLst>
                <a:ext uri="{96DAC541-7B7A-43D3-8B79-37D633B846F1}">
                  <asvg:svgBlip xmlns:asvg="http://schemas.microsoft.com/office/drawing/2016/SVG/main" xmlns="" r:embed="rId9"/>
                </a:ext>
              </a:extLst>
            </a:blip>
            <a:stretch>
              <a:fillRect/>
            </a:stretch>
          </a:blipFill>
        </p:spPr>
      </p:sp>
      <p:sp>
        <p:nvSpPr>
          <p:cNvPr id="11" name="Freeform 11"/>
          <p:cNvSpPr/>
          <p:nvPr/>
        </p:nvSpPr>
        <p:spPr>
          <a:xfrm>
            <a:off x="14269738" y="8261996"/>
            <a:ext cx="2593979" cy="2696954"/>
          </a:xfrm>
          <a:custGeom>
            <a:avLst/>
            <a:gdLst/>
            <a:ahLst/>
            <a:cxnLst/>
            <a:rect l="l" t="t" r="r" b="b"/>
            <a:pathLst>
              <a:path w="2593979" h="2696954">
                <a:moveTo>
                  <a:pt x="0" y="0"/>
                </a:moveTo>
                <a:lnTo>
                  <a:pt x="2593979" y="0"/>
                </a:lnTo>
                <a:lnTo>
                  <a:pt x="2593979" y="2696954"/>
                </a:lnTo>
                <a:lnTo>
                  <a:pt x="0" y="2696954"/>
                </a:lnTo>
                <a:lnTo>
                  <a:pt x="0" y="0"/>
                </a:lnTo>
                <a:close/>
              </a:path>
            </a:pathLst>
          </a:custGeom>
          <a:blipFill>
            <a:blip r:embed="rId10">
              <a:extLst>
                <a:ext uri="{96DAC541-7B7A-43D3-8B79-37D633B846F1}">
                  <asvg:svgBlip xmlns:asvg="http://schemas.microsoft.com/office/drawing/2016/SVG/main" xmlns="" r:embed="rId11"/>
                </a:ext>
              </a:extLst>
            </a:blip>
            <a:stretch>
              <a:fillRect/>
            </a:stretch>
          </a:blipFill>
        </p:spPr>
      </p:sp>
      <p:sp>
        <p:nvSpPr>
          <p:cNvPr id="12" name="Freeform 12"/>
          <p:cNvSpPr/>
          <p:nvPr/>
        </p:nvSpPr>
        <p:spPr>
          <a:xfrm>
            <a:off x="2750793" y="8079445"/>
            <a:ext cx="3229585" cy="3588428"/>
          </a:xfrm>
          <a:custGeom>
            <a:avLst/>
            <a:gdLst/>
            <a:ahLst/>
            <a:cxnLst/>
            <a:rect l="l" t="t" r="r" b="b"/>
            <a:pathLst>
              <a:path w="3229585" h="3588428">
                <a:moveTo>
                  <a:pt x="0" y="0"/>
                </a:moveTo>
                <a:lnTo>
                  <a:pt x="3229585" y="0"/>
                </a:lnTo>
                <a:lnTo>
                  <a:pt x="3229585" y="3588428"/>
                </a:lnTo>
                <a:lnTo>
                  <a:pt x="0" y="3588428"/>
                </a:lnTo>
                <a:lnTo>
                  <a:pt x="0" y="0"/>
                </a:lnTo>
                <a:close/>
              </a:path>
            </a:pathLst>
          </a:custGeom>
          <a:blipFill>
            <a:blip r:embed="rId12">
              <a:extLst>
                <a:ext uri="{96DAC541-7B7A-43D3-8B79-37D633B846F1}">
                  <asvg:svgBlip xmlns:asvg="http://schemas.microsoft.com/office/drawing/2016/SVG/main" xmlns="" r:embed="rId13"/>
                </a:ext>
              </a:extLst>
            </a:blip>
            <a:stretch>
              <a:fillRect/>
            </a:stretch>
          </a:blipFill>
        </p:spPr>
      </p:sp>
      <p:sp>
        <p:nvSpPr>
          <p:cNvPr id="13" name="Freeform 13"/>
          <p:cNvSpPr/>
          <p:nvPr/>
        </p:nvSpPr>
        <p:spPr>
          <a:xfrm>
            <a:off x="-1220942" y="6543784"/>
            <a:ext cx="4499284" cy="4114800"/>
          </a:xfrm>
          <a:custGeom>
            <a:avLst/>
            <a:gdLst/>
            <a:ahLst/>
            <a:cxnLst/>
            <a:rect l="l" t="t" r="r" b="b"/>
            <a:pathLst>
              <a:path w="4499284" h="4114800">
                <a:moveTo>
                  <a:pt x="0" y="0"/>
                </a:moveTo>
                <a:lnTo>
                  <a:pt x="4499284" y="0"/>
                </a:lnTo>
                <a:lnTo>
                  <a:pt x="4499284" y="4114800"/>
                </a:lnTo>
                <a:lnTo>
                  <a:pt x="0" y="4114800"/>
                </a:lnTo>
                <a:lnTo>
                  <a:pt x="0" y="0"/>
                </a:lnTo>
                <a:close/>
              </a:path>
            </a:pathLst>
          </a:custGeom>
          <a:blipFill>
            <a:blip r:embed="rId14">
              <a:extLst>
                <a:ext uri="{96DAC541-7B7A-43D3-8B79-37D633B846F1}">
                  <asvg:svgBlip xmlns:asvg="http://schemas.microsoft.com/office/drawing/2016/SVG/main" xmlns="" r:embed="rId15"/>
                </a:ext>
              </a:extLst>
            </a:blip>
            <a:stretch>
              <a:fillRect/>
            </a:stretch>
          </a:blipFill>
        </p:spPr>
      </p:sp>
      <p:sp>
        <p:nvSpPr>
          <p:cNvPr id="15" name="Freeform 15"/>
          <p:cNvSpPr/>
          <p:nvPr/>
        </p:nvSpPr>
        <p:spPr>
          <a:xfrm rot="-855193">
            <a:off x="4659907" y="643630"/>
            <a:ext cx="1178914" cy="1297292"/>
          </a:xfrm>
          <a:custGeom>
            <a:avLst/>
            <a:gdLst/>
            <a:ahLst/>
            <a:cxnLst/>
            <a:rect l="l" t="t" r="r" b="b"/>
            <a:pathLst>
              <a:path w="1178914" h="1297292">
                <a:moveTo>
                  <a:pt x="0" y="0"/>
                </a:moveTo>
                <a:lnTo>
                  <a:pt x="1178915" y="0"/>
                </a:lnTo>
                <a:lnTo>
                  <a:pt x="1178915" y="1297292"/>
                </a:lnTo>
                <a:lnTo>
                  <a:pt x="0" y="1297292"/>
                </a:lnTo>
                <a:lnTo>
                  <a:pt x="0" y="0"/>
                </a:lnTo>
                <a:close/>
              </a:path>
            </a:pathLst>
          </a:custGeom>
          <a:blipFill>
            <a:blip r:embed="rId2">
              <a:extLst>
                <a:ext uri="{96DAC541-7B7A-43D3-8B79-37D633B846F1}">
                  <asvg:svgBlip xmlns:asvg="http://schemas.microsoft.com/office/drawing/2016/SVG/main" xmlns="" r:embed="rId3"/>
                </a:ext>
              </a:extLst>
            </a:blip>
            <a:stretch>
              <a:fillRect/>
            </a:stretch>
          </a:blipFill>
        </p:spPr>
      </p:sp>
      <p:sp>
        <p:nvSpPr>
          <p:cNvPr id="16" name="Freeform 16"/>
          <p:cNvSpPr/>
          <p:nvPr/>
        </p:nvSpPr>
        <p:spPr>
          <a:xfrm rot="-2128909">
            <a:off x="8360051" y="8800822"/>
            <a:ext cx="1004066" cy="914955"/>
          </a:xfrm>
          <a:custGeom>
            <a:avLst/>
            <a:gdLst/>
            <a:ahLst/>
            <a:cxnLst/>
            <a:rect l="l" t="t" r="r" b="b"/>
            <a:pathLst>
              <a:path w="1004066" h="914955">
                <a:moveTo>
                  <a:pt x="0" y="0"/>
                </a:moveTo>
                <a:lnTo>
                  <a:pt x="1004066" y="0"/>
                </a:lnTo>
                <a:lnTo>
                  <a:pt x="1004066" y="914956"/>
                </a:lnTo>
                <a:lnTo>
                  <a:pt x="0" y="914956"/>
                </a:lnTo>
                <a:lnTo>
                  <a:pt x="0" y="0"/>
                </a:lnTo>
                <a:close/>
              </a:path>
            </a:pathLst>
          </a:custGeom>
          <a:blipFill>
            <a:blip r:embed="rId16">
              <a:extLst>
                <a:ext uri="{96DAC541-7B7A-43D3-8B79-37D633B846F1}">
                  <asvg:svgBlip xmlns:asvg="http://schemas.microsoft.com/office/drawing/2016/SVG/main" xmlns="" r:embed="rId19"/>
                </a:ext>
              </a:extLst>
            </a:blip>
            <a:stretch>
              <a:fillRect/>
            </a:stretch>
          </a:blipFill>
        </p:spPr>
      </p:sp>
      <p:sp>
        <p:nvSpPr>
          <p:cNvPr id="17" name="Freeform 17"/>
          <p:cNvSpPr/>
          <p:nvPr/>
        </p:nvSpPr>
        <p:spPr>
          <a:xfrm flipH="1">
            <a:off x="2573319" y="6000660"/>
            <a:ext cx="1410046" cy="1476488"/>
          </a:xfrm>
          <a:custGeom>
            <a:avLst/>
            <a:gdLst/>
            <a:ahLst/>
            <a:cxnLst/>
            <a:rect l="l" t="t" r="r" b="b"/>
            <a:pathLst>
              <a:path w="1410046" h="1476488">
                <a:moveTo>
                  <a:pt x="1410046" y="0"/>
                </a:moveTo>
                <a:lnTo>
                  <a:pt x="0" y="0"/>
                </a:lnTo>
                <a:lnTo>
                  <a:pt x="0" y="1476488"/>
                </a:lnTo>
                <a:lnTo>
                  <a:pt x="1410046" y="1476488"/>
                </a:lnTo>
                <a:lnTo>
                  <a:pt x="1410046" y="0"/>
                </a:lnTo>
                <a:close/>
              </a:path>
            </a:pathLst>
          </a:custGeom>
          <a:blipFill>
            <a:blip r:embed="rId20">
              <a:alphaModFix amt="63000"/>
            </a:blip>
            <a:stretch>
              <a:fillRect/>
            </a:stretch>
          </a:blipFill>
        </p:spPr>
      </p:sp>
      <p:sp>
        <p:nvSpPr>
          <p:cNvPr id="19" name="Freeform 19"/>
          <p:cNvSpPr/>
          <p:nvPr/>
        </p:nvSpPr>
        <p:spPr>
          <a:xfrm>
            <a:off x="2979370" y="2599956"/>
            <a:ext cx="1153361" cy="1207708"/>
          </a:xfrm>
          <a:custGeom>
            <a:avLst/>
            <a:gdLst/>
            <a:ahLst/>
            <a:cxnLst/>
            <a:rect l="l" t="t" r="r" b="b"/>
            <a:pathLst>
              <a:path w="1153361" h="1207708">
                <a:moveTo>
                  <a:pt x="0" y="0"/>
                </a:moveTo>
                <a:lnTo>
                  <a:pt x="1153362" y="0"/>
                </a:lnTo>
                <a:lnTo>
                  <a:pt x="1153362" y="1207709"/>
                </a:lnTo>
                <a:lnTo>
                  <a:pt x="0" y="1207709"/>
                </a:lnTo>
                <a:lnTo>
                  <a:pt x="0" y="0"/>
                </a:lnTo>
                <a:close/>
              </a:path>
            </a:pathLst>
          </a:custGeom>
          <a:blipFill>
            <a:blip r:embed="rId20">
              <a:alphaModFix amt="48000"/>
            </a:blip>
            <a:stretch>
              <a:fillRect/>
            </a:stretch>
          </a:blipFill>
        </p:spPr>
      </p:sp>
      <p:sp>
        <p:nvSpPr>
          <p:cNvPr id="20" name="Freeform 20"/>
          <p:cNvSpPr/>
          <p:nvPr/>
        </p:nvSpPr>
        <p:spPr>
          <a:xfrm>
            <a:off x="14814259" y="5510066"/>
            <a:ext cx="1410046" cy="1476488"/>
          </a:xfrm>
          <a:custGeom>
            <a:avLst/>
            <a:gdLst/>
            <a:ahLst/>
            <a:cxnLst/>
            <a:rect l="l" t="t" r="r" b="b"/>
            <a:pathLst>
              <a:path w="1410046" h="1476488">
                <a:moveTo>
                  <a:pt x="0" y="0"/>
                </a:moveTo>
                <a:lnTo>
                  <a:pt x="1410046" y="0"/>
                </a:lnTo>
                <a:lnTo>
                  <a:pt x="1410046" y="1476488"/>
                </a:lnTo>
                <a:lnTo>
                  <a:pt x="0" y="1476488"/>
                </a:lnTo>
                <a:lnTo>
                  <a:pt x="0" y="0"/>
                </a:lnTo>
                <a:close/>
              </a:path>
            </a:pathLst>
          </a:custGeom>
          <a:blipFill>
            <a:blip r:embed="rId20">
              <a:alphaModFix amt="55000"/>
            </a:blip>
            <a:stretch>
              <a:fillRect/>
            </a:stretch>
          </a:blipFill>
        </p:spPr>
      </p:sp>
      <p:sp>
        <p:nvSpPr>
          <p:cNvPr id="21" name="Freeform 14"/>
          <p:cNvSpPr/>
          <p:nvPr/>
        </p:nvSpPr>
        <p:spPr>
          <a:xfrm>
            <a:off x="14935200" y="-1004128"/>
            <a:ext cx="3481901" cy="3605075"/>
          </a:xfrm>
          <a:custGeom>
            <a:avLst/>
            <a:gdLst/>
            <a:ahLst/>
            <a:cxnLst/>
            <a:rect l="l" t="t" r="r" b="b"/>
            <a:pathLst>
              <a:path w="3481901" h="3605075">
                <a:moveTo>
                  <a:pt x="0" y="0"/>
                </a:moveTo>
                <a:lnTo>
                  <a:pt x="3481901" y="0"/>
                </a:lnTo>
                <a:lnTo>
                  <a:pt x="3481901" y="3605075"/>
                </a:lnTo>
                <a:lnTo>
                  <a:pt x="0" y="3605075"/>
                </a:lnTo>
                <a:lnTo>
                  <a:pt x="0" y="0"/>
                </a:lnTo>
                <a:close/>
              </a:path>
            </a:pathLst>
          </a:custGeom>
          <a:blipFill>
            <a:blip r:embed="rId21">
              <a:extLst>
                <a:ext uri="{96DAC541-7B7A-43D3-8B79-37D633B846F1}">
                  <asvg:svgBlip xmlns:asvg="http://schemas.microsoft.com/office/drawing/2016/SVG/main" xmlns="" r:embed="rId17"/>
                </a:ext>
              </a:extLst>
            </a:blip>
            <a:stretch>
              <a:fillRect/>
            </a:stretch>
          </a:blipFill>
        </p:spPr>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l="5021" t="6744" r="1276" b="25464"/>
          <a:stretch>
            <a:fillRect/>
          </a:stretch>
        </p:blipFill>
        <p:spPr>
          <a:xfrm>
            <a:off x="0" y="0"/>
            <a:ext cx="18288000" cy="10287000"/>
          </a:xfrm>
          <a:prstGeom prst="rect">
            <a:avLst/>
          </a:prstGeom>
        </p:spPr>
      </p:pic>
      <p:sp>
        <p:nvSpPr>
          <p:cNvPr id="6" name="Freeform 6"/>
          <p:cNvSpPr/>
          <p:nvPr/>
        </p:nvSpPr>
        <p:spPr>
          <a:xfrm>
            <a:off x="13487400" y="6279531"/>
            <a:ext cx="4648200" cy="3429000"/>
          </a:xfrm>
          <a:custGeom>
            <a:avLst/>
            <a:gdLst/>
            <a:ahLst/>
            <a:cxnLst/>
            <a:rect l="l" t="t" r="r" b="b"/>
            <a:pathLst>
              <a:path w="2974688" h="2057400">
                <a:moveTo>
                  <a:pt x="0" y="0"/>
                </a:moveTo>
                <a:lnTo>
                  <a:pt x="2974688" y="0"/>
                </a:lnTo>
                <a:lnTo>
                  <a:pt x="2974688" y="2057400"/>
                </a:lnTo>
                <a:lnTo>
                  <a:pt x="0" y="2057400"/>
                </a:lnTo>
                <a:lnTo>
                  <a:pt x="0" y="0"/>
                </a:lnTo>
                <a:close/>
              </a:path>
            </a:pathLst>
          </a:custGeom>
          <a:blipFill>
            <a:blip r:embed="rId3">
              <a:extLst>
                <a:ext uri="{96DAC541-7B7A-43D3-8B79-37D633B846F1}">
                  <asvg:svgBlip xmlns="" xmlns:asvg="http://schemas.microsoft.com/office/drawing/2016/SVG/main" r:embed="rId4"/>
                </a:ext>
              </a:extLst>
            </a:blip>
            <a:stretch>
              <a:fillRect/>
            </a:stretch>
          </a:blipFill>
        </p:spPr>
      </p:sp>
      <p:sp>
        <p:nvSpPr>
          <p:cNvPr id="7" name="Freeform 7"/>
          <p:cNvSpPr/>
          <p:nvPr/>
        </p:nvSpPr>
        <p:spPr>
          <a:xfrm>
            <a:off x="-1787236" y="-967023"/>
            <a:ext cx="7315200" cy="2973137"/>
          </a:xfrm>
          <a:custGeom>
            <a:avLst/>
            <a:gdLst/>
            <a:ahLst/>
            <a:cxnLst/>
            <a:rect l="l" t="t" r="r" b="b"/>
            <a:pathLst>
              <a:path w="7315200" h="2973137">
                <a:moveTo>
                  <a:pt x="0" y="0"/>
                </a:moveTo>
                <a:lnTo>
                  <a:pt x="7315200" y="0"/>
                </a:lnTo>
                <a:lnTo>
                  <a:pt x="7315200" y="2973137"/>
                </a:lnTo>
                <a:lnTo>
                  <a:pt x="0" y="2973137"/>
                </a:lnTo>
                <a:lnTo>
                  <a:pt x="0" y="0"/>
                </a:lnTo>
                <a:close/>
              </a:path>
            </a:pathLst>
          </a:custGeom>
          <a:blipFill>
            <a:blip r:embed="rId5">
              <a:extLst>
                <a:ext uri="{96DAC541-7B7A-43D3-8B79-37D633B846F1}">
                  <asvg:svgBlip xmlns="" xmlns:asvg="http://schemas.microsoft.com/office/drawing/2016/SVG/main" r:embed="rId6"/>
                </a:ext>
              </a:extLst>
            </a:blip>
            <a:stretch>
              <a:fillRect/>
            </a:stretch>
          </a:blipFill>
        </p:spPr>
      </p:sp>
      <p:sp>
        <p:nvSpPr>
          <p:cNvPr id="9" name="Freeform 9"/>
          <p:cNvSpPr/>
          <p:nvPr/>
        </p:nvSpPr>
        <p:spPr>
          <a:xfrm>
            <a:off x="15951777" y="1653197"/>
            <a:ext cx="7315200" cy="2973137"/>
          </a:xfrm>
          <a:custGeom>
            <a:avLst/>
            <a:gdLst/>
            <a:ahLst/>
            <a:cxnLst/>
            <a:rect l="l" t="t" r="r" b="b"/>
            <a:pathLst>
              <a:path w="7315200" h="2973137">
                <a:moveTo>
                  <a:pt x="0" y="0"/>
                </a:moveTo>
                <a:lnTo>
                  <a:pt x="7315200" y="0"/>
                </a:lnTo>
                <a:lnTo>
                  <a:pt x="7315200" y="2973137"/>
                </a:lnTo>
                <a:lnTo>
                  <a:pt x="0" y="2973137"/>
                </a:lnTo>
                <a:lnTo>
                  <a:pt x="0" y="0"/>
                </a:lnTo>
                <a:close/>
              </a:path>
            </a:pathLst>
          </a:custGeom>
          <a:blipFill>
            <a:blip r:embed="rId5">
              <a:extLst>
                <a:ext uri="{96DAC541-7B7A-43D3-8B79-37D633B846F1}">
                  <asvg:svgBlip xmlns="" xmlns:asvg="http://schemas.microsoft.com/office/drawing/2016/SVG/main" r:embed="rId6"/>
                </a:ext>
              </a:extLst>
            </a:blip>
            <a:stretch>
              <a:fillRect/>
            </a:stretch>
          </a:blipFill>
        </p:spPr>
      </p:sp>
      <p:sp>
        <p:nvSpPr>
          <p:cNvPr id="13" name="Rectangle 12"/>
          <p:cNvSpPr/>
          <p:nvPr/>
        </p:nvSpPr>
        <p:spPr>
          <a:xfrm>
            <a:off x="6781800" y="1569790"/>
            <a:ext cx="3712876" cy="1069075"/>
          </a:xfrm>
          <a:prstGeom prst="rect">
            <a:avLst/>
          </a:prstGeom>
        </p:spPr>
        <p:txBody>
          <a:bodyPr wrap="none">
            <a:spAutoFit/>
          </a:bodyPr>
          <a:lstStyle/>
          <a:p>
            <a:pPr>
              <a:lnSpc>
                <a:spcPct val="115000"/>
              </a:lnSpc>
            </a:pPr>
            <a:r>
              <a:rPr lang="vi-VN" sz="6000" b="1">
                <a:latin typeface="Times New Roman" panose="02020603050405020304" pitchFamily="18" charset="0"/>
                <a:cs typeface="Times New Roman" panose="02020603050405020304" pitchFamily="18" charset="0"/>
              </a:rPr>
              <a:t>* Nhan đề</a:t>
            </a:r>
            <a:r>
              <a:rPr lang="vi-VN" sz="6000">
                <a:latin typeface="Times New Roman" panose="02020603050405020304" pitchFamily="18" charset="0"/>
                <a:cs typeface="Times New Roman" panose="02020603050405020304" pitchFamily="18" charset="0"/>
              </a:rPr>
              <a:t> </a:t>
            </a:r>
            <a:endParaRPr lang="en-GB" sz="6000">
              <a:solidFill>
                <a:prstClr val="black"/>
              </a:solidFill>
              <a:latin typeface="Times New Roman" panose="02020603050405020304" pitchFamily="18" charset="0"/>
              <a:ea typeface="Calibri" panose="020F0502020204030204" pitchFamily="34" charset="0"/>
              <a:cs typeface="Times New Roman" panose="02020603050405020304" pitchFamily="18" charset="0"/>
            </a:endParaRPr>
          </a:p>
        </p:txBody>
      </p:sp>
      <p:sp>
        <p:nvSpPr>
          <p:cNvPr id="14" name="Rectangle 13"/>
          <p:cNvSpPr/>
          <p:nvPr/>
        </p:nvSpPr>
        <p:spPr>
          <a:xfrm>
            <a:off x="4572000" y="3139765"/>
            <a:ext cx="9144000" cy="4701993"/>
          </a:xfrm>
          <a:prstGeom prst="rect">
            <a:avLst/>
          </a:prstGeom>
        </p:spPr>
        <p:txBody>
          <a:bodyPr>
            <a:spAutoFit/>
          </a:bodyPr>
          <a:lstStyle/>
          <a:p>
            <a:pPr algn="just">
              <a:lnSpc>
                <a:spcPct val="115000"/>
              </a:lnSpc>
            </a:pPr>
            <a:r>
              <a:rPr lang="vi-VN" sz="4400">
                <a:latin typeface="Times New Roman" panose="02020603050405020304" pitchFamily="18" charset="0"/>
                <a:cs typeface="Times New Roman" panose="02020603050405020304" pitchFamily="18" charset="0"/>
              </a:rPr>
              <a:t>Cuộc đời mỗi người là một hành trình dài với những thăng trầm và thất bại. Sau mỗi lần vấp ngã, con người lại đứng dậy và tiếp tục bước đi. Nhan đề "Trở về" thể hiện niềm tin vào cuộc sống và con người.</a:t>
            </a:r>
            <a:endParaRPr lang="en-GB" sz="4400">
              <a:solidFill>
                <a:prstClr val="black"/>
              </a:solidFill>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900965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barn(inVertical)">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barn(inVertical)">
                                      <p:cBhvr>
                                        <p:cTn id="1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rgbClr val="3066C2"/>
        </a:solidFill>
        <a:effectLst/>
      </p:bgPr>
    </p:bg>
    <p:spTree>
      <p:nvGrpSpPr>
        <p:cNvPr id="1" name=""/>
        <p:cNvGrpSpPr/>
        <p:nvPr/>
      </p:nvGrpSpPr>
      <p:grpSpPr>
        <a:xfrm>
          <a:off x="0" y="0"/>
          <a:ext cx="0" cy="0"/>
          <a:chOff x="0" y="0"/>
          <a:chExt cx="0" cy="0"/>
        </a:xfrm>
      </p:grpSpPr>
      <p:sp>
        <p:nvSpPr>
          <p:cNvPr id="2" name="Freeform 2"/>
          <p:cNvSpPr/>
          <p:nvPr/>
        </p:nvSpPr>
        <p:spPr>
          <a:xfrm rot="5400000">
            <a:off x="-1735705" y="3870426"/>
            <a:ext cx="4816010" cy="2255757"/>
          </a:xfrm>
          <a:custGeom>
            <a:avLst/>
            <a:gdLst/>
            <a:ahLst/>
            <a:cxnLst/>
            <a:rect l="l" t="t" r="r" b="b"/>
            <a:pathLst>
              <a:path w="4816010" h="2255757">
                <a:moveTo>
                  <a:pt x="0" y="0"/>
                </a:moveTo>
                <a:lnTo>
                  <a:pt x="4816010" y="0"/>
                </a:lnTo>
                <a:lnTo>
                  <a:pt x="4816010" y="2255757"/>
                </a:lnTo>
                <a:lnTo>
                  <a:pt x="0" y="2255757"/>
                </a:lnTo>
                <a:lnTo>
                  <a:pt x="0" y="0"/>
                </a:lnTo>
                <a:close/>
              </a:path>
            </a:pathLst>
          </a:custGeom>
          <a:blipFill>
            <a:blip r:embed="rId2">
              <a:alphaModFix amt="30000"/>
              <a:extLst>
                <a:ext uri="{96DAC541-7B7A-43D3-8B79-37D633B846F1}">
                  <asvg:svgBlip xmlns:asvg="http://schemas.microsoft.com/office/drawing/2016/SVG/main" xmlns="" r:embed="rId3"/>
                </a:ext>
              </a:extLst>
            </a:blip>
            <a:stretch>
              <a:fillRect/>
            </a:stretch>
          </a:blipFill>
        </p:spPr>
      </p:sp>
      <p:sp>
        <p:nvSpPr>
          <p:cNvPr id="3" name="Freeform 3"/>
          <p:cNvSpPr/>
          <p:nvPr/>
        </p:nvSpPr>
        <p:spPr>
          <a:xfrm rot="4228267">
            <a:off x="-665768" y="-60049"/>
            <a:ext cx="2999528" cy="3332809"/>
          </a:xfrm>
          <a:custGeom>
            <a:avLst/>
            <a:gdLst/>
            <a:ahLst/>
            <a:cxnLst/>
            <a:rect l="l" t="t" r="r" b="b"/>
            <a:pathLst>
              <a:path w="2999528" h="3332809">
                <a:moveTo>
                  <a:pt x="0" y="0"/>
                </a:moveTo>
                <a:lnTo>
                  <a:pt x="2999527" y="0"/>
                </a:lnTo>
                <a:lnTo>
                  <a:pt x="2999527" y="3332809"/>
                </a:lnTo>
                <a:lnTo>
                  <a:pt x="0" y="3332809"/>
                </a:lnTo>
                <a:lnTo>
                  <a:pt x="0" y="0"/>
                </a:lnTo>
                <a:close/>
              </a:path>
            </a:pathLst>
          </a:custGeom>
          <a:blipFill>
            <a:blip r:embed="rId4">
              <a:extLst>
                <a:ext uri="{96DAC541-7B7A-43D3-8B79-37D633B846F1}">
                  <asvg:svgBlip xmlns:asvg="http://schemas.microsoft.com/office/drawing/2016/SVG/main" xmlns="" r:embed="rId5"/>
                </a:ext>
              </a:extLst>
            </a:blip>
            <a:stretch>
              <a:fillRect/>
            </a:stretch>
          </a:blipFill>
        </p:spPr>
      </p:sp>
      <p:sp>
        <p:nvSpPr>
          <p:cNvPr id="4" name="Freeform 4"/>
          <p:cNvSpPr/>
          <p:nvPr/>
        </p:nvSpPr>
        <p:spPr>
          <a:xfrm rot="-4194103">
            <a:off x="15945832" y="-70577"/>
            <a:ext cx="2999528" cy="3332809"/>
          </a:xfrm>
          <a:custGeom>
            <a:avLst/>
            <a:gdLst/>
            <a:ahLst/>
            <a:cxnLst/>
            <a:rect l="l" t="t" r="r" b="b"/>
            <a:pathLst>
              <a:path w="2999528" h="3332809">
                <a:moveTo>
                  <a:pt x="0" y="0"/>
                </a:moveTo>
                <a:lnTo>
                  <a:pt x="2999527" y="0"/>
                </a:lnTo>
                <a:lnTo>
                  <a:pt x="2999527" y="3332809"/>
                </a:lnTo>
                <a:lnTo>
                  <a:pt x="0" y="3332809"/>
                </a:lnTo>
                <a:lnTo>
                  <a:pt x="0" y="0"/>
                </a:lnTo>
                <a:close/>
              </a:path>
            </a:pathLst>
          </a:custGeom>
          <a:blipFill>
            <a:blip r:embed="rId4">
              <a:extLst>
                <a:ext uri="{96DAC541-7B7A-43D3-8B79-37D633B846F1}">
                  <asvg:svgBlip xmlns:asvg="http://schemas.microsoft.com/office/drawing/2016/SVG/main" xmlns="" r:embed="rId5"/>
                </a:ext>
              </a:extLst>
            </a:blip>
            <a:stretch>
              <a:fillRect/>
            </a:stretch>
          </a:blipFill>
        </p:spPr>
      </p:sp>
      <p:sp>
        <p:nvSpPr>
          <p:cNvPr id="8" name="Freeform 8"/>
          <p:cNvSpPr/>
          <p:nvPr/>
        </p:nvSpPr>
        <p:spPr>
          <a:xfrm rot="5400000">
            <a:off x="14746585" y="6751117"/>
            <a:ext cx="4816010" cy="2255757"/>
          </a:xfrm>
          <a:custGeom>
            <a:avLst/>
            <a:gdLst/>
            <a:ahLst/>
            <a:cxnLst/>
            <a:rect l="l" t="t" r="r" b="b"/>
            <a:pathLst>
              <a:path w="4816010" h="2255757">
                <a:moveTo>
                  <a:pt x="0" y="0"/>
                </a:moveTo>
                <a:lnTo>
                  <a:pt x="4816010" y="0"/>
                </a:lnTo>
                <a:lnTo>
                  <a:pt x="4816010" y="2255757"/>
                </a:lnTo>
                <a:lnTo>
                  <a:pt x="0" y="2255757"/>
                </a:lnTo>
                <a:lnTo>
                  <a:pt x="0" y="0"/>
                </a:lnTo>
                <a:close/>
              </a:path>
            </a:pathLst>
          </a:custGeom>
          <a:blipFill>
            <a:blip r:embed="rId2">
              <a:alphaModFix amt="30000"/>
              <a:extLst>
                <a:ext uri="{96DAC541-7B7A-43D3-8B79-37D633B846F1}">
                  <asvg:svgBlip xmlns:asvg="http://schemas.microsoft.com/office/drawing/2016/SVG/main" xmlns="" r:embed="rId3"/>
                </a:ext>
              </a:extLst>
            </a:blip>
            <a:stretch>
              <a:fillRect/>
            </a:stretch>
          </a:blipFill>
        </p:spPr>
      </p:sp>
      <p:sp>
        <p:nvSpPr>
          <p:cNvPr id="9" name="Freeform 9"/>
          <p:cNvSpPr/>
          <p:nvPr/>
        </p:nvSpPr>
        <p:spPr>
          <a:xfrm>
            <a:off x="15891145" y="3548317"/>
            <a:ext cx="4334302" cy="2784789"/>
          </a:xfrm>
          <a:custGeom>
            <a:avLst/>
            <a:gdLst/>
            <a:ahLst/>
            <a:cxnLst/>
            <a:rect l="l" t="t" r="r" b="b"/>
            <a:pathLst>
              <a:path w="4334302" h="2784789">
                <a:moveTo>
                  <a:pt x="0" y="0"/>
                </a:moveTo>
                <a:lnTo>
                  <a:pt x="4334302" y="0"/>
                </a:lnTo>
                <a:lnTo>
                  <a:pt x="4334302" y="2784789"/>
                </a:lnTo>
                <a:lnTo>
                  <a:pt x="0" y="2784789"/>
                </a:lnTo>
                <a:lnTo>
                  <a:pt x="0" y="0"/>
                </a:lnTo>
                <a:close/>
              </a:path>
            </a:pathLst>
          </a:custGeom>
          <a:blipFill>
            <a:blip r:embed="rId6">
              <a:extLst>
                <a:ext uri="{96DAC541-7B7A-43D3-8B79-37D633B846F1}">
                  <asvg:svgBlip xmlns:asvg="http://schemas.microsoft.com/office/drawing/2016/SVG/main" xmlns="" r:embed="rId11"/>
                </a:ext>
              </a:extLst>
            </a:blip>
            <a:stretch>
              <a:fillRect/>
            </a:stretch>
          </a:blipFill>
        </p:spPr>
      </p:sp>
      <p:sp>
        <p:nvSpPr>
          <p:cNvPr id="10" name="Freeform 10"/>
          <p:cNvSpPr/>
          <p:nvPr/>
        </p:nvSpPr>
        <p:spPr>
          <a:xfrm rot="-384976">
            <a:off x="13559081" y="8280039"/>
            <a:ext cx="1643277" cy="3008287"/>
          </a:xfrm>
          <a:custGeom>
            <a:avLst/>
            <a:gdLst/>
            <a:ahLst/>
            <a:cxnLst/>
            <a:rect l="l" t="t" r="r" b="b"/>
            <a:pathLst>
              <a:path w="1643277" h="3008287">
                <a:moveTo>
                  <a:pt x="0" y="0"/>
                </a:moveTo>
                <a:lnTo>
                  <a:pt x="1643277" y="0"/>
                </a:lnTo>
                <a:lnTo>
                  <a:pt x="1643277" y="3008287"/>
                </a:lnTo>
                <a:lnTo>
                  <a:pt x="0" y="3008287"/>
                </a:lnTo>
                <a:lnTo>
                  <a:pt x="0" y="0"/>
                </a:lnTo>
                <a:close/>
              </a:path>
            </a:pathLst>
          </a:custGeom>
          <a:blipFill>
            <a:blip r:embed="rId12">
              <a:extLst>
                <a:ext uri="{96DAC541-7B7A-43D3-8B79-37D633B846F1}">
                  <asvg:svgBlip xmlns:asvg="http://schemas.microsoft.com/office/drawing/2016/SVG/main" xmlns="" r:embed="rId13"/>
                </a:ext>
              </a:extLst>
            </a:blip>
            <a:stretch>
              <a:fillRect/>
            </a:stretch>
          </a:blipFill>
        </p:spPr>
      </p:sp>
      <p:sp>
        <p:nvSpPr>
          <p:cNvPr id="11" name="Freeform 11"/>
          <p:cNvSpPr/>
          <p:nvPr/>
        </p:nvSpPr>
        <p:spPr>
          <a:xfrm>
            <a:off x="3302877" y="8343039"/>
            <a:ext cx="1663486" cy="1830521"/>
          </a:xfrm>
          <a:custGeom>
            <a:avLst/>
            <a:gdLst/>
            <a:ahLst/>
            <a:cxnLst/>
            <a:rect l="l" t="t" r="r" b="b"/>
            <a:pathLst>
              <a:path w="1663486" h="1830521">
                <a:moveTo>
                  <a:pt x="0" y="0"/>
                </a:moveTo>
                <a:lnTo>
                  <a:pt x="1663486" y="0"/>
                </a:lnTo>
                <a:lnTo>
                  <a:pt x="1663486" y="1830522"/>
                </a:lnTo>
                <a:lnTo>
                  <a:pt x="0" y="1830522"/>
                </a:lnTo>
                <a:lnTo>
                  <a:pt x="0" y="0"/>
                </a:lnTo>
                <a:close/>
              </a:path>
            </a:pathLst>
          </a:custGeom>
          <a:blipFill>
            <a:blip r:embed="rId14">
              <a:extLst>
                <a:ext uri="{96DAC541-7B7A-43D3-8B79-37D633B846F1}">
                  <asvg:svgBlip xmlns:asvg="http://schemas.microsoft.com/office/drawing/2016/SVG/main" xmlns="" r:embed="rId15"/>
                </a:ext>
              </a:extLst>
            </a:blip>
            <a:stretch>
              <a:fillRect/>
            </a:stretch>
          </a:blipFill>
        </p:spPr>
      </p:sp>
      <p:sp>
        <p:nvSpPr>
          <p:cNvPr id="12" name="Freeform 12"/>
          <p:cNvSpPr/>
          <p:nvPr/>
        </p:nvSpPr>
        <p:spPr>
          <a:xfrm>
            <a:off x="2326669" y="7203961"/>
            <a:ext cx="1105088" cy="1216053"/>
          </a:xfrm>
          <a:custGeom>
            <a:avLst/>
            <a:gdLst/>
            <a:ahLst/>
            <a:cxnLst/>
            <a:rect l="l" t="t" r="r" b="b"/>
            <a:pathLst>
              <a:path w="1105088" h="1216053">
                <a:moveTo>
                  <a:pt x="0" y="0"/>
                </a:moveTo>
                <a:lnTo>
                  <a:pt x="1105088" y="0"/>
                </a:lnTo>
                <a:lnTo>
                  <a:pt x="1105088" y="1216054"/>
                </a:lnTo>
                <a:lnTo>
                  <a:pt x="0" y="1216054"/>
                </a:lnTo>
                <a:lnTo>
                  <a:pt x="0" y="0"/>
                </a:lnTo>
                <a:close/>
              </a:path>
            </a:pathLst>
          </a:custGeom>
          <a:blipFill>
            <a:blip r:embed="rId16">
              <a:extLst>
                <a:ext uri="{96DAC541-7B7A-43D3-8B79-37D633B846F1}">
                  <asvg:svgBlip xmlns:asvg="http://schemas.microsoft.com/office/drawing/2016/SVG/main" xmlns="" r:embed="rId17"/>
                </a:ext>
              </a:extLst>
            </a:blip>
            <a:stretch>
              <a:fillRect/>
            </a:stretch>
          </a:blipFill>
        </p:spPr>
      </p:sp>
      <p:sp>
        <p:nvSpPr>
          <p:cNvPr id="13" name="Freeform 13"/>
          <p:cNvSpPr/>
          <p:nvPr/>
        </p:nvSpPr>
        <p:spPr>
          <a:xfrm rot="-968717">
            <a:off x="-386078" y="8023059"/>
            <a:ext cx="2796955" cy="2737520"/>
          </a:xfrm>
          <a:custGeom>
            <a:avLst/>
            <a:gdLst/>
            <a:ahLst/>
            <a:cxnLst/>
            <a:rect l="l" t="t" r="r" b="b"/>
            <a:pathLst>
              <a:path w="2796955" h="2737520">
                <a:moveTo>
                  <a:pt x="0" y="0"/>
                </a:moveTo>
                <a:lnTo>
                  <a:pt x="2796956" y="0"/>
                </a:lnTo>
                <a:lnTo>
                  <a:pt x="2796956" y="2737520"/>
                </a:lnTo>
                <a:lnTo>
                  <a:pt x="0" y="2737520"/>
                </a:lnTo>
                <a:lnTo>
                  <a:pt x="0" y="0"/>
                </a:lnTo>
                <a:close/>
              </a:path>
            </a:pathLst>
          </a:custGeom>
          <a:blipFill>
            <a:blip r:embed="rId18">
              <a:extLst>
                <a:ext uri="{96DAC541-7B7A-43D3-8B79-37D633B846F1}">
                  <asvg:svgBlip xmlns:asvg="http://schemas.microsoft.com/office/drawing/2016/SVG/main" xmlns="" r:embed="rId19"/>
                </a:ext>
              </a:extLst>
            </a:blip>
            <a:stretch>
              <a:fillRect/>
            </a:stretch>
          </a:blipFill>
        </p:spPr>
      </p:sp>
      <p:sp>
        <p:nvSpPr>
          <p:cNvPr id="14" name="TextBox 14"/>
          <p:cNvSpPr txBox="1"/>
          <p:nvPr/>
        </p:nvSpPr>
        <p:spPr>
          <a:xfrm>
            <a:off x="3838580" y="1586302"/>
            <a:ext cx="10610840" cy="2954655"/>
          </a:xfrm>
          <a:prstGeom prst="rect">
            <a:avLst/>
          </a:prstGeom>
        </p:spPr>
        <p:txBody>
          <a:bodyPr lIns="0" tIns="0" rIns="0" bIns="0" rtlCol="0" anchor="t">
            <a:spAutoFit/>
          </a:bodyPr>
          <a:lstStyle/>
          <a:p>
            <a:pPr algn="ctr"/>
            <a:r>
              <a:rPr lang="vi-VN" sz="9600" b="1">
                <a:ln w="6600">
                  <a:solidFill>
                    <a:schemeClr val="accent2"/>
                  </a:solidFill>
                  <a:prstDash val="solid"/>
                </a:ln>
                <a:solidFill>
                  <a:srgbClr val="FFFFFF"/>
                </a:solidFill>
                <a:effectLst>
                  <a:outerShdw dist="38100" dir="2700000" algn="tl" rotWithShape="0">
                    <a:schemeClr val="accent2"/>
                  </a:outerShdw>
                </a:effectLst>
                <a:latin typeface="Times New Roman" panose="02020603050405020304" pitchFamily="18" charset="0"/>
                <a:cs typeface="Times New Roman" panose="02020603050405020304" pitchFamily="18" charset="0"/>
              </a:rPr>
              <a:t>II. KHÁM PHÁ VĂN BẢN</a:t>
            </a:r>
            <a:endParaRPr lang="en-GB" sz="9600" b="1">
              <a:ln w="6600">
                <a:solidFill>
                  <a:schemeClr val="accent2"/>
                </a:solidFill>
                <a:prstDash val="solid"/>
              </a:ln>
              <a:solidFill>
                <a:srgbClr val="FFFFFF"/>
              </a:solidFill>
              <a:effectLst>
                <a:outerShdw dist="38100" dir="2700000" algn="tl" rotWithShape="0">
                  <a:schemeClr val="accent2"/>
                </a:outerShdw>
              </a:effectLst>
              <a:latin typeface="Times New Roman" panose="02020603050405020304" pitchFamily="18" charset="0"/>
              <a:cs typeface="Times New Roman" panose="02020603050405020304" pitchFamily="18" charset="0"/>
            </a:endParaRPr>
          </a:p>
        </p:txBody>
      </p:sp>
      <p:sp>
        <p:nvSpPr>
          <p:cNvPr id="16" name="Freeform 16"/>
          <p:cNvSpPr/>
          <p:nvPr/>
        </p:nvSpPr>
        <p:spPr>
          <a:xfrm rot="1286931">
            <a:off x="14996464" y="7555604"/>
            <a:ext cx="709775" cy="646782"/>
          </a:xfrm>
          <a:custGeom>
            <a:avLst/>
            <a:gdLst/>
            <a:ahLst/>
            <a:cxnLst/>
            <a:rect l="l" t="t" r="r" b="b"/>
            <a:pathLst>
              <a:path w="709775" h="646782">
                <a:moveTo>
                  <a:pt x="0" y="0"/>
                </a:moveTo>
                <a:lnTo>
                  <a:pt x="709774" y="0"/>
                </a:lnTo>
                <a:lnTo>
                  <a:pt x="709774" y="646782"/>
                </a:lnTo>
                <a:lnTo>
                  <a:pt x="0" y="646782"/>
                </a:lnTo>
                <a:lnTo>
                  <a:pt x="0" y="0"/>
                </a:lnTo>
                <a:close/>
              </a:path>
            </a:pathLst>
          </a:custGeom>
          <a:blipFill>
            <a:blip r:embed="rId20">
              <a:extLst>
                <a:ext uri="{96DAC541-7B7A-43D3-8B79-37D633B846F1}">
                  <asvg:svgBlip xmlns:asvg="http://schemas.microsoft.com/office/drawing/2016/SVG/main" xmlns="" r:embed="rId21"/>
                </a:ext>
              </a:extLst>
            </a:blip>
            <a:stretch>
              <a:fillRect/>
            </a:stretch>
          </a:blipFill>
        </p:spPr>
      </p:sp>
      <p:pic>
        <p:nvPicPr>
          <p:cNvPr id="17" name="Picture 16"/>
          <p:cNvPicPr>
            <a:picLocks noChangeAspect="1"/>
          </p:cNvPicPr>
          <p:nvPr/>
        </p:nvPicPr>
        <p:blipFill>
          <a:blip r:embed="rId22">
            <a:extLst>
              <a:ext uri="{28A0092B-C50C-407E-A947-70E740481C1C}">
                <a14:useLocalDpi xmlns:a14="http://schemas.microsoft.com/office/drawing/2010/main" val="0"/>
              </a:ext>
            </a:extLst>
          </a:blip>
          <a:stretch>
            <a:fillRect/>
          </a:stretch>
        </p:blipFill>
        <p:spPr>
          <a:xfrm>
            <a:off x="2812318" y="3648568"/>
            <a:ext cx="12098491" cy="6642726"/>
          </a:xfrm>
          <a:prstGeom prst="rect">
            <a:avLst/>
          </a:prstGeom>
        </p:spPr>
      </p:pic>
    </p:spTree>
    <p:extLst>
      <p:ext uri="{BB962C8B-B14F-4D97-AF65-F5344CB8AC3E}">
        <p14:creationId xmlns:p14="http://schemas.microsoft.com/office/powerpoint/2010/main" val="10676639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4">
                                            <p:txEl>
                                              <p:pRg st="0" end="0"/>
                                            </p:txEl>
                                          </p:spTgt>
                                        </p:tgtEl>
                                        <p:attrNameLst>
                                          <p:attrName>style.visibility</p:attrName>
                                        </p:attrNameLst>
                                      </p:cBhvr>
                                      <p:to>
                                        <p:strVal val="visible"/>
                                      </p:to>
                                    </p:set>
                                    <p:animEffect transition="in" filter="barn(inVertical)">
                                      <p:cBhvr>
                                        <p:cTn id="7" dur="500"/>
                                        <p:tgtEl>
                                          <p:spTgt spid="1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rgbClr val="569AFF"/>
        </a:solidFill>
        <a:effectLst/>
      </p:bgPr>
    </p:bg>
    <p:spTree>
      <p:nvGrpSpPr>
        <p:cNvPr id="1" name=""/>
        <p:cNvGrpSpPr/>
        <p:nvPr/>
      </p:nvGrpSpPr>
      <p:grpSpPr>
        <a:xfrm>
          <a:off x="0" y="0"/>
          <a:ext cx="0" cy="0"/>
          <a:chOff x="0" y="0"/>
          <a:chExt cx="0" cy="0"/>
        </a:xfrm>
      </p:grpSpPr>
      <p:graphicFrame>
        <p:nvGraphicFramePr>
          <p:cNvPr id="3" name="Table 2"/>
          <p:cNvGraphicFramePr>
            <a:graphicFrameLocks noGrp="1"/>
          </p:cNvGraphicFramePr>
          <p:nvPr>
            <p:extLst>
              <p:ext uri="{D42A27DB-BD31-4B8C-83A1-F6EECF244321}">
                <p14:modId xmlns:p14="http://schemas.microsoft.com/office/powerpoint/2010/main" val="1617700107"/>
              </p:ext>
            </p:extLst>
          </p:nvPr>
        </p:nvGraphicFramePr>
        <p:xfrm>
          <a:off x="381000" y="190500"/>
          <a:ext cx="7543800" cy="5304155"/>
        </p:xfrm>
        <a:graphic>
          <a:graphicData uri="http://schemas.openxmlformats.org/drawingml/2006/table">
            <a:tbl>
              <a:tblPr firstRow="1" firstCol="1" bandRow="1">
                <a:tableStyleId>{3C2FFA5D-87B4-456A-9821-1D502468CF0F}</a:tableStyleId>
              </a:tblPr>
              <a:tblGrid>
                <a:gridCol w="1939834"/>
                <a:gridCol w="2532658"/>
                <a:gridCol w="3071308"/>
              </a:tblGrid>
              <a:tr h="1524000">
                <a:tc gridSpan="3">
                  <a:txBody>
                    <a:bodyPr/>
                    <a:lstStyle/>
                    <a:p>
                      <a:pPr algn="ctr">
                        <a:lnSpc>
                          <a:spcPct val="115000"/>
                        </a:lnSpc>
                        <a:spcAft>
                          <a:spcPts val="0"/>
                        </a:spcAft>
                      </a:pPr>
                      <a:r>
                        <a:rPr lang="vi-VN" sz="3400" kern="100">
                          <a:solidFill>
                            <a:srgbClr val="FFFF00"/>
                          </a:solidFill>
                          <a:effectLst/>
                          <a:latin typeface="+mj-lt"/>
                        </a:rPr>
                        <a:t>PHIẾU HỌC TẬP 01</a:t>
                      </a:r>
                      <a:endParaRPr lang="en-GB" sz="3400" kern="100">
                        <a:solidFill>
                          <a:srgbClr val="FFFF00"/>
                        </a:solidFill>
                        <a:effectLst/>
                        <a:latin typeface="+mj-lt"/>
                      </a:endParaRPr>
                    </a:p>
                    <a:p>
                      <a:pPr algn="ctr">
                        <a:lnSpc>
                          <a:spcPct val="115000"/>
                        </a:lnSpc>
                        <a:spcAft>
                          <a:spcPts val="0"/>
                        </a:spcAft>
                      </a:pPr>
                      <a:r>
                        <a:rPr lang="vi-VN" sz="3400" kern="100">
                          <a:solidFill>
                            <a:srgbClr val="FFFF00"/>
                          </a:solidFill>
                          <a:effectLst/>
                          <a:latin typeface="+mj-lt"/>
                        </a:rPr>
                        <a:t>Không gian và thời gian ông lão trở về bến cảng; Tư thế nằm ngủ của nhân vật   </a:t>
                      </a:r>
                      <a:endParaRPr lang="en-GB" sz="3400" kern="100">
                        <a:solidFill>
                          <a:srgbClr val="FFFF00"/>
                        </a:solidFill>
                        <a:effectLst/>
                        <a:latin typeface="+mj-lt"/>
                        <a:ea typeface="Calibri" panose="020F0502020204030204" pitchFamily="34" charset="0"/>
                        <a:cs typeface="Times New Roman" panose="02020603050405020304" pitchFamily="18" charset="0"/>
                      </a:endParaRPr>
                    </a:p>
                  </a:txBody>
                  <a:tcPr marL="68580" marR="68580" marT="0" marB="0"/>
                </a:tc>
                <a:tc hMerge="1">
                  <a:txBody>
                    <a:bodyPr/>
                    <a:lstStyle/>
                    <a:p>
                      <a:endParaRPr lang="en-GB"/>
                    </a:p>
                  </a:txBody>
                  <a:tcPr/>
                </a:tc>
                <a:tc hMerge="1">
                  <a:txBody>
                    <a:bodyPr/>
                    <a:lstStyle/>
                    <a:p>
                      <a:endParaRPr lang="en-GB"/>
                    </a:p>
                  </a:txBody>
                  <a:tcPr/>
                </a:tc>
              </a:tr>
              <a:tr h="1029462">
                <a:tc>
                  <a:txBody>
                    <a:bodyPr/>
                    <a:lstStyle/>
                    <a:p>
                      <a:pPr algn="ctr">
                        <a:lnSpc>
                          <a:spcPct val="115000"/>
                        </a:lnSpc>
                        <a:spcAft>
                          <a:spcPts val="0"/>
                        </a:spcAft>
                      </a:pPr>
                      <a:r>
                        <a:rPr lang="vi-VN" sz="3400" kern="100">
                          <a:effectLst/>
                          <a:latin typeface="+mj-lt"/>
                        </a:rPr>
                        <a:t>Thời gian</a:t>
                      </a:r>
                      <a:endParaRPr lang="en-GB" sz="3400" b="0" kern="100">
                        <a:effectLst/>
                        <a:latin typeface="+mj-lt"/>
                        <a:ea typeface="Calibri" panose="020F0502020204030204" pitchFamily="34" charset="0"/>
                        <a:cs typeface="Times New Roman" panose="02020603050405020304" pitchFamily="18" charset="0"/>
                      </a:endParaRPr>
                    </a:p>
                  </a:txBody>
                  <a:tcPr marL="68580" marR="68580" marT="0" marB="0"/>
                </a:tc>
                <a:tc>
                  <a:txBody>
                    <a:bodyPr/>
                    <a:lstStyle/>
                    <a:p>
                      <a:pPr algn="ctr">
                        <a:lnSpc>
                          <a:spcPct val="115000"/>
                        </a:lnSpc>
                        <a:spcAft>
                          <a:spcPts val="0"/>
                        </a:spcAft>
                      </a:pPr>
                      <a:r>
                        <a:rPr lang="vi-VN" sz="3400" kern="100">
                          <a:effectLst/>
                          <a:latin typeface="+mj-lt"/>
                        </a:rPr>
                        <a:t>Không gian</a:t>
                      </a:r>
                      <a:endParaRPr lang="en-GB" sz="3400" b="0" kern="100">
                        <a:effectLst/>
                        <a:latin typeface="+mj-lt"/>
                        <a:ea typeface="Calibri" panose="020F0502020204030204" pitchFamily="34" charset="0"/>
                        <a:cs typeface="Times New Roman" panose="02020603050405020304" pitchFamily="18" charset="0"/>
                      </a:endParaRPr>
                    </a:p>
                  </a:txBody>
                  <a:tcPr marL="68580" marR="68580" marT="0" marB="0"/>
                </a:tc>
                <a:tc>
                  <a:txBody>
                    <a:bodyPr/>
                    <a:lstStyle/>
                    <a:p>
                      <a:pPr algn="ctr">
                        <a:lnSpc>
                          <a:spcPct val="115000"/>
                        </a:lnSpc>
                        <a:spcAft>
                          <a:spcPts val="0"/>
                        </a:spcAft>
                      </a:pPr>
                      <a:r>
                        <a:rPr lang="vi-VN" sz="3400" kern="100">
                          <a:effectLst/>
                          <a:latin typeface="+mj-lt"/>
                        </a:rPr>
                        <a:t>Tư thế nằm ngủ của nhân vật</a:t>
                      </a:r>
                      <a:endParaRPr lang="en-GB" sz="3400" b="0" kern="100">
                        <a:effectLst/>
                        <a:latin typeface="+mj-lt"/>
                        <a:ea typeface="Calibri" panose="020F0502020204030204" pitchFamily="34" charset="0"/>
                        <a:cs typeface="Times New Roman" panose="02020603050405020304" pitchFamily="18" charset="0"/>
                      </a:endParaRPr>
                    </a:p>
                  </a:txBody>
                  <a:tcPr marL="68580" marR="68580" marT="0" marB="0"/>
                </a:tc>
              </a:tr>
              <a:tr h="1104392">
                <a:tc>
                  <a:txBody>
                    <a:bodyPr/>
                    <a:lstStyle/>
                    <a:p>
                      <a:pPr algn="ctr">
                        <a:lnSpc>
                          <a:spcPct val="115000"/>
                        </a:lnSpc>
                        <a:spcAft>
                          <a:spcPts val="0"/>
                        </a:spcAft>
                      </a:pPr>
                      <a:r>
                        <a:rPr lang="vi-VN" sz="3400" kern="100">
                          <a:effectLst/>
                          <a:latin typeface="+mj-lt"/>
                        </a:rPr>
                        <a:t> </a:t>
                      </a:r>
                      <a:endParaRPr lang="en-GB" sz="3400" kern="100">
                        <a:effectLst/>
                        <a:latin typeface="+mj-lt"/>
                      </a:endParaRPr>
                    </a:p>
                    <a:p>
                      <a:pPr algn="ctr">
                        <a:lnSpc>
                          <a:spcPct val="115000"/>
                        </a:lnSpc>
                        <a:spcAft>
                          <a:spcPts val="0"/>
                        </a:spcAft>
                      </a:pPr>
                      <a:r>
                        <a:rPr lang="vi-VN" sz="3400" kern="100">
                          <a:effectLst/>
                          <a:latin typeface="+mj-lt"/>
                        </a:rPr>
                        <a:t>  </a:t>
                      </a:r>
                      <a:endParaRPr lang="en-GB" sz="3400" b="0" kern="100">
                        <a:effectLst/>
                        <a:latin typeface="+mj-lt"/>
                        <a:ea typeface="Calibri" panose="020F0502020204030204" pitchFamily="34" charset="0"/>
                        <a:cs typeface="Times New Roman" panose="02020603050405020304" pitchFamily="18" charset="0"/>
                      </a:endParaRPr>
                    </a:p>
                  </a:txBody>
                  <a:tcPr marL="68580" marR="68580" marT="0" marB="0"/>
                </a:tc>
                <a:tc>
                  <a:txBody>
                    <a:bodyPr/>
                    <a:lstStyle/>
                    <a:p>
                      <a:pPr algn="ctr">
                        <a:lnSpc>
                          <a:spcPct val="115000"/>
                        </a:lnSpc>
                        <a:spcAft>
                          <a:spcPts val="0"/>
                        </a:spcAft>
                      </a:pPr>
                      <a:r>
                        <a:rPr lang="vi-VN" sz="3400" kern="100">
                          <a:effectLst/>
                          <a:latin typeface="+mj-lt"/>
                        </a:rPr>
                        <a:t> </a:t>
                      </a:r>
                      <a:endParaRPr lang="en-GB" sz="3400" b="0" kern="100">
                        <a:effectLst/>
                        <a:latin typeface="+mj-lt"/>
                        <a:ea typeface="Calibri" panose="020F0502020204030204" pitchFamily="34" charset="0"/>
                        <a:cs typeface="Times New Roman" panose="02020603050405020304" pitchFamily="18" charset="0"/>
                      </a:endParaRPr>
                    </a:p>
                  </a:txBody>
                  <a:tcPr marL="68580" marR="68580" marT="0" marB="0"/>
                </a:tc>
                <a:tc>
                  <a:txBody>
                    <a:bodyPr/>
                    <a:lstStyle/>
                    <a:p>
                      <a:pPr algn="ctr">
                        <a:lnSpc>
                          <a:spcPct val="115000"/>
                        </a:lnSpc>
                        <a:spcAft>
                          <a:spcPts val="0"/>
                        </a:spcAft>
                      </a:pPr>
                      <a:r>
                        <a:rPr lang="vi-VN" sz="3400" kern="100">
                          <a:effectLst/>
                          <a:latin typeface="+mj-lt"/>
                        </a:rPr>
                        <a:t> </a:t>
                      </a:r>
                      <a:endParaRPr lang="en-GB" sz="3400" b="0" kern="100">
                        <a:effectLst/>
                        <a:latin typeface="+mj-lt"/>
                        <a:ea typeface="Calibri" panose="020F0502020204030204" pitchFamily="34" charset="0"/>
                        <a:cs typeface="Times New Roman" panose="02020603050405020304" pitchFamily="18" charset="0"/>
                      </a:endParaRPr>
                    </a:p>
                  </a:txBody>
                  <a:tcPr marL="68580" marR="68580" marT="0" marB="0"/>
                </a:tc>
              </a:tr>
              <a:tr h="650240">
                <a:tc gridSpan="3">
                  <a:txBody>
                    <a:bodyPr/>
                    <a:lstStyle/>
                    <a:p>
                      <a:pPr>
                        <a:lnSpc>
                          <a:spcPct val="115000"/>
                        </a:lnSpc>
                        <a:spcAft>
                          <a:spcPts val="0"/>
                        </a:spcAft>
                      </a:pPr>
                      <a:r>
                        <a:rPr lang="vi-VN" sz="3400" kern="100">
                          <a:effectLst/>
                          <a:latin typeface="+mj-lt"/>
                        </a:rPr>
                        <a:t>- Nhận xét về bối cảnh: </a:t>
                      </a:r>
                      <a:r>
                        <a:rPr lang="vi-VN" sz="3400" kern="100" smtClean="0">
                          <a:effectLst/>
                          <a:latin typeface="+mj-lt"/>
                        </a:rPr>
                        <a:t>........</a:t>
                      </a:r>
                      <a:endParaRPr lang="en-GB" sz="3400" b="0" kern="100">
                        <a:effectLst/>
                        <a:latin typeface="+mj-lt"/>
                        <a:ea typeface="Calibri" panose="020F0502020204030204" pitchFamily="34" charset="0"/>
                        <a:cs typeface="Times New Roman" panose="02020603050405020304" pitchFamily="18" charset="0"/>
                      </a:endParaRPr>
                    </a:p>
                  </a:txBody>
                  <a:tcPr marL="68580" marR="68580" marT="0" marB="0"/>
                </a:tc>
                <a:tc hMerge="1">
                  <a:txBody>
                    <a:bodyPr/>
                    <a:lstStyle/>
                    <a:p>
                      <a:endParaRPr lang="en-GB"/>
                    </a:p>
                  </a:txBody>
                  <a:tcPr/>
                </a:tc>
                <a:tc hMerge="1">
                  <a:txBody>
                    <a:bodyPr/>
                    <a:lstStyle/>
                    <a:p>
                      <a:endParaRPr lang="en-GB"/>
                    </a:p>
                  </a:txBody>
                  <a:tcPr/>
                </a:tc>
              </a:tr>
            </a:tbl>
          </a:graphicData>
        </a:graphic>
      </p:graphicFrame>
      <p:graphicFrame>
        <p:nvGraphicFramePr>
          <p:cNvPr id="13" name="Table 12"/>
          <p:cNvGraphicFramePr>
            <a:graphicFrameLocks noGrp="1"/>
          </p:cNvGraphicFramePr>
          <p:nvPr>
            <p:extLst>
              <p:ext uri="{D42A27DB-BD31-4B8C-83A1-F6EECF244321}">
                <p14:modId xmlns:p14="http://schemas.microsoft.com/office/powerpoint/2010/main" val="2554718834"/>
              </p:ext>
            </p:extLst>
          </p:nvPr>
        </p:nvGraphicFramePr>
        <p:xfrm>
          <a:off x="8381998" y="419100"/>
          <a:ext cx="9677401" cy="4016121"/>
        </p:xfrm>
        <a:graphic>
          <a:graphicData uri="http://schemas.openxmlformats.org/drawingml/2006/table">
            <a:tbl>
              <a:tblPr firstRow="1" firstCol="1" bandRow="1">
                <a:tableStyleId>{3C2FFA5D-87B4-456A-9821-1D502468CF0F}</a:tableStyleId>
              </a:tblPr>
              <a:tblGrid>
                <a:gridCol w="3628397"/>
                <a:gridCol w="3558090"/>
                <a:gridCol w="2490914"/>
              </a:tblGrid>
              <a:tr h="914400">
                <a:tc gridSpan="3">
                  <a:txBody>
                    <a:bodyPr/>
                    <a:lstStyle/>
                    <a:p>
                      <a:pPr algn="ctr">
                        <a:lnSpc>
                          <a:spcPct val="115000"/>
                        </a:lnSpc>
                        <a:spcAft>
                          <a:spcPts val="0"/>
                        </a:spcAft>
                      </a:pPr>
                      <a:r>
                        <a:rPr lang="vi-VN" sz="3400" kern="100">
                          <a:solidFill>
                            <a:srgbClr val="FFFF00"/>
                          </a:solidFill>
                          <a:effectLst/>
                          <a:latin typeface="+mj-lt"/>
                        </a:rPr>
                        <a:t>PHIẾU HỌC TẬP 02</a:t>
                      </a:r>
                      <a:endParaRPr lang="en-GB" sz="3400" kern="100">
                        <a:solidFill>
                          <a:srgbClr val="FFFF00"/>
                        </a:solidFill>
                        <a:effectLst/>
                        <a:latin typeface="+mj-lt"/>
                      </a:endParaRPr>
                    </a:p>
                    <a:p>
                      <a:pPr algn="ctr">
                        <a:lnSpc>
                          <a:spcPct val="115000"/>
                        </a:lnSpc>
                        <a:spcAft>
                          <a:spcPts val="0"/>
                        </a:spcAft>
                      </a:pPr>
                      <a:r>
                        <a:rPr lang="vi-VN" sz="3400" kern="100">
                          <a:solidFill>
                            <a:srgbClr val="FFFF00"/>
                          </a:solidFill>
                          <a:effectLst/>
                          <a:latin typeface="+mj-lt"/>
                        </a:rPr>
                        <a:t>Cuộc đối thoại giữa Xan- ti -a- go và Ma-nô-lin</a:t>
                      </a:r>
                      <a:endParaRPr lang="en-GB" sz="3400" kern="100">
                        <a:solidFill>
                          <a:srgbClr val="FFFF00"/>
                        </a:solidFill>
                        <a:effectLst/>
                        <a:latin typeface="+mj-lt"/>
                        <a:ea typeface="Calibri" panose="020F0502020204030204" pitchFamily="34" charset="0"/>
                        <a:cs typeface="Times New Roman" panose="02020603050405020304" pitchFamily="18" charset="0"/>
                      </a:endParaRPr>
                    </a:p>
                  </a:txBody>
                  <a:tcPr marL="68580" marR="68580" marT="0" marB="0"/>
                </a:tc>
                <a:tc hMerge="1">
                  <a:txBody>
                    <a:bodyPr/>
                    <a:lstStyle/>
                    <a:p>
                      <a:endParaRPr lang="en-GB"/>
                    </a:p>
                  </a:txBody>
                  <a:tcPr/>
                </a:tc>
                <a:tc hMerge="1">
                  <a:txBody>
                    <a:bodyPr/>
                    <a:lstStyle/>
                    <a:p>
                      <a:endParaRPr lang="en-GB"/>
                    </a:p>
                  </a:txBody>
                  <a:tcPr/>
                </a:tc>
              </a:tr>
              <a:tr h="457200">
                <a:tc>
                  <a:txBody>
                    <a:bodyPr/>
                    <a:lstStyle/>
                    <a:p>
                      <a:pPr algn="ctr">
                        <a:lnSpc>
                          <a:spcPct val="115000"/>
                        </a:lnSpc>
                        <a:spcAft>
                          <a:spcPts val="0"/>
                        </a:spcAft>
                      </a:pPr>
                      <a:r>
                        <a:rPr lang="vi-VN" sz="3400" kern="100">
                          <a:effectLst/>
                          <a:latin typeface="+mj-lt"/>
                        </a:rPr>
                        <a:t>Nội dung</a:t>
                      </a:r>
                      <a:endParaRPr lang="en-GB" sz="3400" b="0" kern="100">
                        <a:effectLst/>
                        <a:latin typeface="+mj-lt"/>
                        <a:ea typeface="Calibri" panose="020F0502020204030204" pitchFamily="34" charset="0"/>
                        <a:cs typeface="Times New Roman" panose="02020603050405020304" pitchFamily="18" charset="0"/>
                      </a:endParaRPr>
                    </a:p>
                  </a:txBody>
                  <a:tcPr marL="68580" marR="68580" marT="0" marB="0"/>
                </a:tc>
                <a:tc>
                  <a:txBody>
                    <a:bodyPr/>
                    <a:lstStyle/>
                    <a:p>
                      <a:pPr algn="ctr">
                        <a:lnSpc>
                          <a:spcPct val="115000"/>
                        </a:lnSpc>
                        <a:spcAft>
                          <a:spcPts val="0"/>
                        </a:spcAft>
                      </a:pPr>
                      <a:r>
                        <a:rPr lang="vi-VN" sz="3400" kern="100">
                          <a:effectLst/>
                          <a:latin typeface="+mj-lt"/>
                        </a:rPr>
                        <a:t>Hình thức</a:t>
                      </a:r>
                      <a:endParaRPr lang="en-GB" sz="3400" b="0" kern="100">
                        <a:effectLst/>
                        <a:latin typeface="+mj-lt"/>
                        <a:ea typeface="Calibri" panose="020F0502020204030204" pitchFamily="34" charset="0"/>
                        <a:cs typeface="Times New Roman" panose="02020603050405020304" pitchFamily="18" charset="0"/>
                      </a:endParaRPr>
                    </a:p>
                  </a:txBody>
                  <a:tcPr marL="68580" marR="68580" marT="0" marB="0"/>
                </a:tc>
                <a:tc>
                  <a:txBody>
                    <a:bodyPr/>
                    <a:lstStyle/>
                    <a:p>
                      <a:pPr algn="ctr">
                        <a:lnSpc>
                          <a:spcPct val="115000"/>
                        </a:lnSpc>
                        <a:spcAft>
                          <a:spcPts val="0"/>
                        </a:spcAft>
                      </a:pPr>
                      <a:r>
                        <a:rPr lang="vi-VN" sz="3400" kern="100">
                          <a:effectLst/>
                          <a:latin typeface="+mj-lt"/>
                        </a:rPr>
                        <a:t> </a:t>
                      </a:r>
                      <a:endParaRPr lang="en-GB" sz="3400" b="0" kern="100">
                        <a:effectLst/>
                        <a:latin typeface="+mj-lt"/>
                        <a:ea typeface="Calibri" panose="020F0502020204030204" pitchFamily="34" charset="0"/>
                        <a:cs typeface="Times New Roman" panose="02020603050405020304" pitchFamily="18" charset="0"/>
                      </a:endParaRPr>
                    </a:p>
                  </a:txBody>
                  <a:tcPr marL="68580" marR="68580" marT="0" marB="0"/>
                </a:tc>
              </a:tr>
              <a:tr h="894588">
                <a:tc>
                  <a:txBody>
                    <a:bodyPr/>
                    <a:lstStyle/>
                    <a:p>
                      <a:pPr algn="ctr">
                        <a:lnSpc>
                          <a:spcPct val="115000"/>
                        </a:lnSpc>
                        <a:spcAft>
                          <a:spcPts val="0"/>
                        </a:spcAft>
                      </a:pPr>
                      <a:endParaRPr lang="en-GB" sz="3400" b="0" kern="100">
                        <a:effectLst/>
                        <a:latin typeface="+mj-lt"/>
                        <a:ea typeface="Calibri" panose="020F0502020204030204" pitchFamily="34" charset="0"/>
                        <a:cs typeface="Times New Roman" panose="02020603050405020304" pitchFamily="18" charset="0"/>
                      </a:endParaRPr>
                    </a:p>
                  </a:txBody>
                  <a:tcPr marL="68580" marR="68580" marT="0" marB="0"/>
                </a:tc>
                <a:tc>
                  <a:txBody>
                    <a:bodyPr/>
                    <a:lstStyle/>
                    <a:p>
                      <a:pPr algn="ctr">
                        <a:lnSpc>
                          <a:spcPct val="115000"/>
                        </a:lnSpc>
                        <a:spcAft>
                          <a:spcPts val="0"/>
                        </a:spcAft>
                      </a:pPr>
                      <a:r>
                        <a:rPr lang="vi-VN" sz="3400" kern="100">
                          <a:effectLst/>
                          <a:latin typeface="+mj-lt"/>
                        </a:rPr>
                        <a:t> </a:t>
                      </a:r>
                      <a:endParaRPr lang="en-GB" sz="3400" b="0" kern="100">
                        <a:effectLst/>
                        <a:latin typeface="+mj-lt"/>
                        <a:ea typeface="Calibri" panose="020F0502020204030204" pitchFamily="34" charset="0"/>
                        <a:cs typeface="Times New Roman" panose="02020603050405020304" pitchFamily="18" charset="0"/>
                      </a:endParaRPr>
                    </a:p>
                  </a:txBody>
                  <a:tcPr marL="68580" marR="68580" marT="0" marB="0"/>
                </a:tc>
                <a:tc>
                  <a:txBody>
                    <a:bodyPr/>
                    <a:lstStyle/>
                    <a:p>
                      <a:pPr algn="ctr">
                        <a:lnSpc>
                          <a:spcPct val="115000"/>
                        </a:lnSpc>
                        <a:spcAft>
                          <a:spcPts val="0"/>
                        </a:spcAft>
                      </a:pPr>
                      <a:r>
                        <a:rPr lang="vi-VN" sz="3400" kern="100">
                          <a:effectLst/>
                          <a:latin typeface="+mj-lt"/>
                        </a:rPr>
                        <a:t> </a:t>
                      </a:r>
                      <a:endParaRPr lang="en-GB" sz="3400" b="0" kern="100">
                        <a:effectLst/>
                        <a:latin typeface="+mj-lt"/>
                        <a:ea typeface="Calibri" panose="020F0502020204030204" pitchFamily="34" charset="0"/>
                        <a:cs typeface="Times New Roman" panose="02020603050405020304" pitchFamily="18" charset="0"/>
                      </a:endParaRPr>
                    </a:p>
                  </a:txBody>
                  <a:tcPr marL="68580" marR="68580" marT="0" marB="0"/>
                </a:tc>
              </a:tr>
              <a:tr h="1371600">
                <a:tc gridSpan="3">
                  <a:txBody>
                    <a:bodyPr/>
                    <a:lstStyle/>
                    <a:p>
                      <a:pPr>
                        <a:lnSpc>
                          <a:spcPct val="115000"/>
                        </a:lnSpc>
                        <a:spcAft>
                          <a:spcPts val="0"/>
                        </a:spcAft>
                      </a:pPr>
                      <a:r>
                        <a:rPr lang="vi-VN" sz="3400" kern="100">
                          <a:effectLst/>
                          <a:latin typeface="+mj-lt"/>
                        </a:rPr>
                        <a:t>- Mối quan hệ giữa hai nhân </a:t>
                      </a:r>
                      <a:r>
                        <a:rPr lang="vi-VN" sz="3400" kern="100" smtClean="0">
                          <a:effectLst/>
                          <a:latin typeface="+mj-lt"/>
                        </a:rPr>
                        <a:t>vật.......................</a:t>
                      </a:r>
                      <a:endParaRPr lang="en-GB" sz="3400" kern="100">
                        <a:effectLst/>
                        <a:latin typeface="+mj-lt"/>
                      </a:endParaRPr>
                    </a:p>
                    <a:p>
                      <a:pPr>
                        <a:lnSpc>
                          <a:spcPct val="115000"/>
                        </a:lnSpc>
                        <a:spcAft>
                          <a:spcPts val="0"/>
                        </a:spcAft>
                      </a:pPr>
                      <a:r>
                        <a:rPr lang="vi-VN" sz="3400" kern="100">
                          <a:effectLst/>
                          <a:latin typeface="+mj-lt"/>
                        </a:rPr>
                        <a:t>- Diễn biến tâm lí của Xan- ti -a- </a:t>
                      </a:r>
                      <a:r>
                        <a:rPr lang="vi-VN" sz="3400" kern="100" smtClean="0">
                          <a:effectLst/>
                          <a:latin typeface="+mj-lt"/>
                        </a:rPr>
                        <a:t>go...............</a:t>
                      </a:r>
                      <a:endParaRPr lang="en-GB" sz="3400" b="0" kern="100">
                        <a:effectLst/>
                        <a:latin typeface="+mj-lt"/>
                        <a:ea typeface="Calibri" panose="020F0502020204030204" pitchFamily="34" charset="0"/>
                        <a:cs typeface="Times New Roman" panose="02020603050405020304" pitchFamily="18" charset="0"/>
                      </a:endParaRPr>
                    </a:p>
                  </a:txBody>
                  <a:tcPr marL="68580" marR="68580" marT="0" marB="0"/>
                </a:tc>
                <a:tc hMerge="1">
                  <a:txBody>
                    <a:bodyPr/>
                    <a:lstStyle/>
                    <a:p>
                      <a:endParaRPr lang="en-GB"/>
                    </a:p>
                  </a:txBody>
                  <a:tcPr/>
                </a:tc>
                <a:tc hMerge="1">
                  <a:txBody>
                    <a:bodyPr/>
                    <a:lstStyle/>
                    <a:p>
                      <a:endParaRPr lang="en-GB"/>
                    </a:p>
                  </a:txBody>
                  <a:tcPr/>
                </a:tc>
              </a:tr>
            </a:tbl>
          </a:graphicData>
        </a:graphic>
      </p:graphicFrame>
      <p:graphicFrame>
        <p:nvGraphicFramePr>
          <p:cNvPr id="14" name="Table 13"/>
          <p:cNvGraphicFramePr>
            <a:graphicFrameLocks noGrp="1"/>
          </p:cNvGraphicFramePr>
          <p:nvPr>
            <p:extLst>
              <p:ext uri="{D42A27DB-BD31-4B8C-83A1-F6EECF244321}">
                <p14:modId xmlns:p14="http://schemas.microsoft.com/office/powerpoint/2010/main" val="3294052133"/>
              </p:ext>
            </p:extLst>
          </p:nvPr>
        </p:nvGraphicFramePr>
        <p:xfrm>
          <a:off x="381000" y="5620621"/>
          <a:ext cx="7543800" cy="4616577"/>
        </p:xfrm>
        <a:graphic>
          <a:graphicData uri="http://schemas.openxmlformats.org/drawingml/2006/table">
            <a:tbl>
              <a:tblPr firstRow="1" firstCol="1" bandRow="1">
                <a:tableStyleId>{3C2FFA5D-87B4-456A-9821-1D502468CF0F}</a:tableStyleId>
              </a:tblPr>
              <a:tblGrid>
                <a:gridCol w="1992701"/>
                <a:gridCol w="1779199"/>
                <a:gridCol w="3771900"/>
              </a:tblGrid>
              <a:tr h="588264">
                <a:tc gridSpan="3">
                  <a:txBody>
                    <a:bodyPr/>
                    <a:lstStyle/>
                    <a:p>
                      <a:pPr algn="ctr">
                        <a:lnSpc>
                          <a:spcPct val="115000"/>
                        </a:lnSpc>
                        <a:spcAft>
                          <a:spcPts val="0"/>
                        </a:spcAft>
                      </a:pPr>
                      <a:r>
                        <a:rPr lang="vi-VN" sz="3400" kern="100">
                          <a:solidFill>
                            <a:srgbClr val="FFFF00"/>
                          </a:solidFill>
                          <a:effectLst/>
                          <a:latin typeface="+mj-lt"/>
                        </a:rPr>
                        <a:t>PHIẾU HỌC TẬP 03</a:t>
                      </a:r>
                      <a:endParaRPr lang="en-GB" sz="3400" kern="100">
                        <a:solidFill>
                          <a:srgbClr val="FFFF00"/>
                        </a:solidFill>
                        <a:effectLst/>
                        <a:latin typeface="+mj-lt"/>
                      </a:endParaRPr>
                    </a:p>
                    <a:p>
                      <a:pPr algn="ctr">
                        <a:lnSpc>
                          <a:spcPct val="115000"/>
                        </a:lnSpc>
                        <a:spcAft>
                          <a:spcPts val="0"/>
                        </a:spcAft>
                      </a:pPr>
                      <a:r>
                        <a:rPr lang="vi-VN" sz="3400" kern="100">
                          <a:solidFill>
                            <a:srgbClr val="FFFF00"/>
                          </a:solidFill>
                          <a:effectLst/>
                          <a:latin typeface="+mj-lt"/>
                        </a:rPr>
                        <a:t>Thái độ của mọi người trước bộ xương </a:t>
                      </a:r>
                      <a:endParaRPr lang="en-GB" sz="3400" kern="100">
                        <a:solidFill>
                          <a:srgbClr val="FFFF00"/>
                        </a:solidFill>
                        <a:effectLst/>
                        <a:latin typeface="+mj-lt"/>
                        <a:ea typeface="Calibri" panose="020F0502020204030204" pitchFamily="34" charset="0"/>
                        <a:cs typeface="Times New Roman" panose="02020603050405020304" pitchFamily="18" charset="0"/>
                      </a:endParaRPr>
                    </a:p>
                  </a:txBody>
                  <a:tcPr marL="68580" marR="68580" marT="0" marB="0"/>
                </a:tc>
                <a:tc hMerge="1">
                  <a:txBody>
                    <a:bodyPr/>
                    <a:lstStyle/>
                    <a:p>
                      <a:endParaRPr lang="en-GB"/>
                    </a:p>
                  </a:txBody>
                  <a:tcPr/>
                </a:tc>
                <a:tc hMerge="1">
                  <a:txBody>
                    <a:bodyPr/>
                    <a:lstStyle/>
                    <a:p>
                      <a:endParaRPr lang="en-GB"/>
                    </a:p>
                  </a:txBody>
                  <a:tcPr/>
                </a:tc>
              </a:tr>
              <a:tr h="0">
                <a:tc>
                  <a:txBody>
                    <a:bodyPr/>
                    <a:lstStyle/>
                    <a:p>
                      <a:pPr algn="ctr">
                        <a:lnSpc>
                          <a:spcPct val="115000"/>
                        </a:lnSpc>
                        <a:spcAft>
                          <a:spcPts val="0"/>
                        </a:spcAft>
                      </a:pPr>
                      <a:r>
                        <a:rPr lang="vi-VN" sz="3400" kern="100">
                          <a:effectLst/>
                          <a:latin typeface="+mj-lt"/>
                        </a:rPr>
                        <a:t>Ma-nô-lin</a:t>
                      </a:r>
                      <a:endParaRPr lang="en-GB" sz="3400" b="0" kern="100">
                        <a:solidFill>
                          <a:schemeClr val="bg1"/>
                        </a:solidFill>
                        <a:effectLst/>
                        <a:latin typeface="+mj-lt"/>
                        <a:ea typeface="Calibri" panose="020F0502020204030204" pitchFamily="34" charset="0"/>
                        <a:cs typeface="Times New Roman" panose="02020603050405020304" pitchFamily="18" charset="0"/>
                      </a:endParaRPr>
                    </a:p>
                  </a:txBody>
                  <a:tcPr marL="68580" marR="68580" marT="0" marB="0"/>
                </a:tc>
                <a:tc>
                  <a:txBody>
                    <a:bodyPr/>
                    <a:lstStyle/>
                    <a:p>
                      <a:pPr algn="ctr">
                        <a:lnSpc>
                          <a:spcPct val="115000"/>
                        </a:lnSpc>
                        <a:spcAft>
                          <a:spcPts val="0"/>
                        </a:spcAft>
                      </a:pPr>
                      <a:r>
                        <a:rPr lang="vi-VN" sz="3400" kern="100">
                          <a:effectLst/>
                          <a:latin typeface="+mj-lt"/>
                        </a:rPr>
                        <a:t>Nhóm ngư dân</a:t>
                      </a:r>
                      <a:endParaRPr lang="en-GB" sz="3400" b="0" kern="100">
                        <a:solidFill>
                          <a:schemeClr val="bg1"/>
                        </a:solidFill>
                        <a:effectLst/>
                        <a:latin typeface="+mj-lt"/>
                        <a:ea typeface="Calibri" panose="020F0502020204030204" pitchFamily="34" charset="0"/>
                        <a:cs typeface="Times New Roman" panose="02020603050405020304" pitchFamily="18" charset="0"/>
                      </a:endParaRPr>
                    </a:p>
                  </a:txBody>
                  <a:tcPr marL="68580" marR="68580" marT="0" marB="0"/>
                </a:tc>
                <a:tc>
                  <a:txBody>
                    <a:bodyPr/>
                    <a:lstStyle/>
                    <a:p>
                      <a:pPr algn="ctr">
                        <a:lnSpc>
                          <a:spcPct val="115000"/>
                        </a:lnSpc>
                        <a:spcAft>
                          <a:spcPts val="0"/>
                        </a:spcAft>
                      </a:pPr>
                      <a:r>
                        <a:rPr lang="vi-VN" sz="3400" kern="100">
                          <a:effectLst/>
                          <a:latin typeface="+mj-lt"/>
                        </a:rPr>
                        <a:t>Chủ khách sạn và hai du khách</a:t>
                      </a:r>
                      <a:endParaRPr lang="en-GB" sz="3400" b="0" kern="100">
                        <a:solidFill>
                          <a:schemeClr val="bg1"/>
                        </a:solidFill>
                        <a:effectLst/>
                        <a:latin typeface="+mj-lt"/>
                        <a:ea typeface="Calibri" panose="020F0502020204030204" pitchFamily="34" charset="0"/>
                        <a:cs typeface="Times New Roman" panose="02020603050405020304" pitchFamily="18" charset="0"/>
                      </a:endParaRPr>
                    </a:p>
                  </a:txBody>
                  <a:tcPr marL="68580" marR="68580" marT="0" marB="0"/>
                </a:tc>
              </a:tr>
              <a:tr h="1154430">
                <a:tc>
                  <a:txBody>
                    <a:bodyPr/>
                    <a:lstStyle/>
                    <a:p>
                      <a:pPr algn="ctr">
                        <a:lnSpc>
                          <a:spcPct val="115000"/>
                        </a:lnSpc>
                        <a:spcAft>
                          <a:spcPts val="0"/>
                        </a:spcAft>
                      </a:pPr>
                      <a:r>
                        <a:rPr lang="vi-VN" sz="3400" kern="100">
                          <a:effectLst/>
                          <a:latin typeface="+mj-lt"/>
                        </a:rPr>
                        <a:t> </a:t>
                      </a:r>
                      <a:endParaRPr lang="en-GB" sz="3400" kern="100">
                        <a:effectLst/>
                        <a:latin typeface="+mj-lt"/>
                      </a:endParaRPr>
                    </a:p>
                    <a:p>
                      <a:pPr algn="ctr">
                        <a:lnSpc>
                          <a:spcPct val="115000"/>
                        </a:lnSpc>
                        <a:spcAft>
                          <a:spcPts val="0"/>
                        </a:spcAft>
                      </a:pPr>
                      <a:r>
                        <a:rPr lang="vi-VN" sz="3400" kern="100" smtClean="0">
                          <a:effectLst/>
                          <a:latin typeface="+mj-lt"/>
                        </a:rPr>
                        <a:t>.......</a:t>
                      </a:r>
                      <a:r>
                        <a:rPr lang="vi-VN" sz="3400" kern="100">
                          <a:effectLst/>
                          <a:latin typeface="+mj-lt"/>
                        </a:rPr>
                        <a:t> </a:t>
                      </a:r>
                      <a:endParaRPr lang="en-GB" sz="3400" b="0" kern="100">
                        <a:solidFill>
                          <a:schemeClr val="bg1"/>
                        </a:solidFill>
                        <a:effectLst/>
                        <a:latin typeface="+mj-lt"/>
                        <a:ea typeface="Calibri" panose="020F0502020204030204" pitchFamily="34" charset="0"/>
                        <a:cs typeface="Times New Roman" panose="02020603050405020304" pitchFamily="18" charset="0"/>
                      </a:endParaRPr>
                    </a:p>
                  </a:txBody>
                  <a:tcPr marL="68580" marR="68580" marT="0" marB="0"/>
                </a:tc>
                <a:tc>
                  <a:txBody>
                    <a:bodyPr/>
                    <a:lstStyle/>
                    <a:p>
                      <a:pPr algn="ctr">
                        <a:lnSpc>
                          <a:spcPct val="115000"/>
                        </a:lnSpc>
                        <a:spcAft>
                          <a:spcPts val="0"/>
                        </a:spcAft>
                      </a:pPr>
                      <a:r>
                        <a:rPr lang="vi-VN" sz="3400" kern="100">
                          <a:effectLst/>
                          <a:latin typeface="+mj-lt"/>
                        </a:rPr>
                        <a:t>...........</a:t>
                      </a:r>
                      <a:endParaRPr lang="en-GB" sz="3400" b="0" kern="100">
                        <a:solidFill>
                          <a:schemeClr val="bg1"/>
                        </a:solidFill>
                        <a:effectLst/>
                        <a:latin typeface="+mj-lt"/>
                        <a:ea typeface="Calibri" panose="020F0502020204030204" pitchFamily="34" charset="0"/>
                        <a:cs typeface="Times New Roman" panose="02020603050405020304" pitchFamily="18" charset="0"/>
                      </a:endParaRPr>
                    </a:p>
                  </a:txBody>
                  <a:tcPr marL="68580" marR="68580" marT="0" marB="0"/>
                </a:tc>
                <a:tc>
                  <a:txBody>
                    <a:bodyPr/>
                    <a:lstStyle/>
                    <a:p>
                      <a:pPr algn="ctr">
                        <a:lnSpc>
                          <a:spcPct val="115000"/>
                        </a:lnSpc>
                        <a:spcAft>
                          <a:spcPts val="0"/>
                        </a:spcAft>
                      </a:pPr>
                      <a:r>
                        <a:rPr lang="vi-VN" sz="3400" kern="100">
                          <a:effectLst/>
                          <a:latin typeface="+mj-lt"/>
                        </a:rPr>
                        <a:t>...........</a:t>
                      </a:r>
                      <a:endParaRPr lang="en-GB" sz="3400" b="0" kern="100">
                        <a:solidFill>
                          <a:schemeClr val="bg1"/>
                        </a:solidFill>
                        <a:effectLst/>
                        <a:latin typeface="+mj-lt"/>
                        <a:ea typeface="Calibri" panose="020F0502020204030204" pitchFamily="34" charset="0"/>
                        <a:cs typeface="Times New Roman" panose="02020603050405020304" pitchFamily="18" charset="0"/>
                      </a:endParaRPr>
                    </a:p>
                  </a:txBody>
                  <a:tcPr marL="68580" marR="68580" marT="0" marB="0"/>
                </a:tc>
              </a:tr>
              <a:tr h="0">
                <a:tc gridSpan="3">
                  <a:txBody>
                    <a:bodyPr/>
                    <a:lstStyle/>
                    <a:p>
                      <a:pPr>
                        <a:lnSpc>
                          <a:spcPct val="115000"/>
                        </a:lnSpc>
                        <a:spcAft>
                          <a:spcPts val="0"/>
                        </a:spcAft>
                      </a:pPr>
                      <a:r>
                        <a:rPr lang="en-US" sz="3400" kern="100">
                          <a:effectLst/>
                          <a:latin typeface="+mj-lt"/>
                        </a:rPr>
                        <a:t> </a:t>
                      </a:r>
                      <a:r>
                        <a:rPr lang="vi-VN" sz="3400" kern="100">
                          <a:effectLst/>
                          <a:latin typeface="+mj-lt"/>
                        </a:rPr>
                        <a:t>- Ngôn ngữ kể chuyện, ngôn ngữ đối thoại </a:t>
                      </a:r>
                      <a:r>
                        <a:rPr lang="vi-VN" sz="3400" kern="100" smtClean="0">
                          <a:effectLst/>
                          <a:latin typeface="+mj-lt"/>
                        </a:rPr>
                        <a:t>............</a:t>
                      </a:r>
                      <a:endParaRPr lang="en-GB" sz="3400" b="0" kern="100">
                        <a:solidFill>
                          <a:schemeClr val="bg1"/>
                        </a:solidFill>
                        <a:effectLst/>
                        <a:latin typeface="+mj-lt"/>
                        <a:ea typeface="Calibri" panose="020F0502020204030204" pitchFamily="34" charset="0"/>
                        <a:cs typeface="Times New Roman" panose="02020603050405020304" pitchFamily="18" charset="0"/>
                      </a:endParaRPr>
                    </a:p>
                  </a:txBody>
                  <a:tcPr marL="68580" marR="68580" marT="0" marB="0"/>
                </a:tc>
                <a:tc hMerge="1">
                  <a:txBody>
                    <a:bodyPr/>
                    <a:lstStyle/>
                    <a:p>
                      <a:endParaRPr lang="en-GB"/>
                    </a:p>
                  </a:txBody>
                  <a:tcPr/>
                </a:tc>
                <a:tc hMerge="1">
                  <a:txBody>
                    <a:bodyPr/>
                    <a:lstStyle/>
                    <a:p>
                      <a:endParaRPr lang="en-GB"/>
                    </a:p>
                  </a:txBody>
                  <a:tcPr/>
                </a:tc>
              </a:tr>
            </a:tbl>
          </a:graphicData>
        </a:graphic>
      </p:graphicFrame>
      <p:graphicFrame>
        <p:nvGraphicFramePr>
          <p:cNvPr id="15" name="Table 14"/>
          <p:cNvGraphicFramePr>
            <a:graphicFrameLocks noGrp="1"/>
          </p:cNvGraphicFramePr>
          <p:nvPr>
            <p:extLst>
              <p:ext uri="{D42A27DB-BD31-4B8C-83A1-F6EECF244321}">
                <p14:modId xmlns:p14="http://schemas.microsoft.com/office/powerpoint/2010/main" val="972987895"/>
              </p:ext>
            </p:extLst>
          </p:nvPr>
        </p:nvGraphicFramePr>
        <p:xfrm>
          <a:off x="8381999" y="4686300"/>
          <a:ext cx="9670143" cy="5378066"/>
        </p:xfrm>
        <a:graphic>
          <a:graphicData uri="http://schemas.openxmlformats.org/drawingml/2006/table">
            <a:tbl>
              <a:tblPr firstRow="1" firstCol="1" bandRow="1">
                <a:tableStyleId>{3C2FFA5D-87B4-456A-9821-1D502468CF0F}</a:tableStyleId>
              </a:tblPr>
              <a:tblGrid>
                <a:gridCol w="8595682"/>
                <a:gridCol w="1074461"/>
              </a:tblGrid>
              <a:tr h="714626">
                <a:tc gridSpan="2">
                  <a:txBody>
                    <a:bodyPr/>
                    <a:lstStyle/>
                    <a:p>
                      <a:pPr algn="ctr">
                        <a:lnSpc>
                          <a:spcPct val="100000"/>
                        </a:lnSpc>
                        <a:spcAft>
                          <a:spcPts val="0"/>
                        </a:spcAft>
                      </a:pPr>
                      <a:r>
                        <a:rPr lang="vi-VN" sz="3400" kern="100">
                          <a:solidFill>
                            <a:srgbClr val="FFFF00"/>
                          </a:solidFill>
                          <a:effectLst/>
                          <a:latin typeface="+mj-lt"/>
                        </a:rPr>
                        <a:t>PHIẾU HỌC TẬP 04</a:t>
                      </a:r>
                      <a:endParaRPr lang="en-GB" sz="3400" kern="100">
                        <a:solidFill>
                          <a:srgbClr val="FFFF00"/>
                        </a:solidFill>
                        <a:effectLst/>
                        <a:latin typeface="+mj-lt"/>
                      </a:endParaRPr>
                    </a:p>
                    <a:p>
                      <a:pPr algn="ctr">
                        <a:lnSpc>
                          <a:spcPct val="100000"/>
                        </a:lnSpc>
                        <a:spcAft>
                          <a:spcPts val="0"/>
                        </a:spcAft>
                      </a:pPr>
                      <a:r>
                        <a:rPr lang="vi-VN" sz="3400" kern="100">
                          <a:solidFill>
                            <a:srgbClr val="FFFF00"/>
                          </a:solidFill>
                          <a:effectLst/>
                          <a:latin typeface="+mj-lt"/>
                        </a:rPr>
                        <a:t>Đặc sắc nghệ </a:t>
                      </a:r>
                      <a:r>
                        <a:rPr lang="vi-VN" sz="3400" kern="100" smtClean="0">
                          <a:solidFill>
                            <a:srgbClr val="FFFF00"/>
                          </a:solidFill>
                          <a:effectLst/>
                          <a:latin typeface="+mj-lt"/>
                        </a:rPr>
                        <a:t>thuật</a:t>
                      </a:r>
                      <a:endParaRPr lang="en-GB" sz="3400" kern="100">
                        <a:solidFill>
                          <a:srgbClr val="FFFF00"/>
                        </a:solidFill>
                        <a:effectLst/>
                        <a:latin typeface="+mj-lt"/>
                        <a:ea typeface="Calibri" panose="020F0502020204030204" pitchFamily="34" charset="0"/>
                        <a:cs typeface="Times New Roman" panose="02020603050405020304" pitchFamily="18" charset="0"/>
                      </a:endParaRPr>
                    </a:p>
                  </a:txBody>
                  <a:tcPr marL="66580" marR="66580" marT="0" marB="0"/>
                </a:tc>
                <a:tc hMerge="1">
                  <a:txBody>
                    <a:bodyPr/>
                    <a:lstStyle/>
                    <a:p>
                      <a:endParaRPr lang="en-GB"/>
                    </a:p>
                  </a:txBody>
                  <a:tcPr/>
                </a:tc>
              </a:tr>
              <a:tr h="476417">
                <a:tc>
                  <a:txBody>
                    <a:bodyPr/>
                    <a:lstStyle/>
                    <a:p>
                      <a:pPr>
                        <a:lnSpc>
                          <a:spcPct val="100000"/>
                        </a:lnSpc>
                        <a:spcAft>
                          <a:spcPts val="0"/>
                        </a:spcAft>
                      </a:pPr>
                      <a:r>
                        <a:rPr lang="vi-VN" sz="3400" kern="100">
                          <a:effectLst/>
                          <a:latin typeface="+mj-lt"/>
                        </a:rPr>
                        <a:t>- Ngôn ngữ kể chuyện</a:t>
                      </a:r>
                      <a:endParaRPr lang="en-GB" sz="3400" b="0" kern="100">
                        <a:solidFill>
                          <a:schemeClr val="tx1"/>
                        </a:solidFill>
                        <a:effectLst/>
                        <a:latin typeface="+mj-lt"/>
                        <a:ea typeface="Calibri" panose="020F0502020204030204" pitchFamily="34" charset="0"/>
                        <a:cs typeface="Times New Roman" panose="02020603050405020304" pitchFamily="18" charset="0"/>
                      </a:endParaRPr>
                    </a:p>
                  </a:txBody>
                  <a:tcPr marL="66580" marR="66580" marT="0" marB="0"/>
                </a:tc>
                <a:tc>
                  <a:txBody>
                    <a:bodyPr/>
                    <a:lstStyle/>
                    <a:p>
                      <a:pPr>
                        <a:lnSpc>
                          <a:spcPct val="100000"/>
                        </a:lnSpc>
                        <a:spcAft>
                          <a:spcPts val="0"/>
                        </a:spcAft>
                      </a:pPr>
                      <a:r>
                        <a:rPr lang="vi-VN" sz="3400" kern="100">
                          <a:effectLst/>
                          <a:latin typeface="+mj-lt"/>
                        </a:rPr>
                        <a:t> </a:t>
                      </a:r>
                      <a:endParaRPr lang="en-GB" sz="3400" kern="100">
                        <a:solidFill>
                          <a:schemeClr val="tx1"/>
                        </a:solidFill>
                        <a:effectLst/>
                        <a:latin typeface="+mj-lt"/>
                        <a:ea typeface="Calibri" panose="020F0502020204030204" pitchFamily="34" charset="0"/>
                        <a:cs typeface="Times New Roman" panose="02020603050405020304" pitchFamily="18" charset="0"/>
                      </a:endParaRPr>
                    </a:p>
                  </a:txBody>
                  <a:tcPr marL="66580" marR="66580" marT="0" marB="0"/>
                </a:tc>
              </a:tr>
              <a:tr h="714626">
                <a:tc>
                  <a:txBody>
                    <a:bodyPr/>
                    <a:lstStyle/>
                    <a:p>
                      <a:pPr>
                        <a:lnSpc>
                          <a:spcPct val="100000"/>
                        </a:lnSpc>
                        <a:spcAft>
                          <a:spcPts val="0"/>
                        </a:spcAft>
                      </a:pPr>
                      <a:r>
                        <a:rPr lang="vi-VN" sz="3400" kern="100">
                          <a:effectLst/>
                          <a:latin typeface="+mj-lt"/>
                        </a:rPr>
                        <a:t>- Những hình ảnh mang ý nghĩa biểu tượng................</a:t>
                      </a:r>
                      <a:endParaRPr lang="en-GB" sz="3400" b="0" kern="100">
                        <a:solidFill>
                          <a:schemeClr val="tx1"/>
                        </a:solidFill>
                        <a:effectLst/>
                        <a:latin typeface="+mj-lt"/>
                        <a:ea typeface="Calibri" panose="020F0502020204030204" pitchFamily="34" charset="0"/>
                        <a:cs typeface="Times New Roman" panose="02020603050405020304" pitchFamily="18" charset="0"/>
                      </a:endParaRPr>
                    </a:p>
                  </a:txBody>
                  <a:tcPr marL="66580" marR="66580" marT="0" marB="0"/>
                </a:tc>
                <a:tc>
                  <a:txBody>
                    <a:bodyPr/>
                    <a:lstStyle/>
                    <a:p>
                      <a:pPr>
                        <a:lnSpc>
                          <a:spcPct val="100000"/>
                        </a:lnSpc>
                        <a:spcAft>
                          <a:spcPts val="0"/>
                        </a:spcAft>
                      </a:pPr>
                      <a:r>
                        <a:rPr lang="vi-VN" sz="3400" kern="100">
                          <a:effectLst/>
                          <a:latin typeface="+mj-lt"/>
                        </a:rPr>
                        <a:t> </a:t>
                      </a:r>
                      <a:endParaRPr lang="en-GB" sz="3400" kern="100">
                        <a:solidFill>
                          <a:schemeClr val="tx1"/>
                        </a:solidFill>
                        <a:effectLst/>
                        <a:latin typeface="+mj-lt"/>
                        <a:ea typeface="Calibri" panose="020F0502020204030204" pitchFamily="34" charset="0"/>
                        <a:cs typeface="Times New Roman" panose="02020603050405020304" pitchFamily="18" charset="0"/>
                      </a:endParaRPr>
                    </a:p>
                  </a:txBody>
                  <a:tcPr marL="66580" marR="66580" marT="0" marB="0"/>
                </a:tc>
              </a:tr>
              <a:tr h="714626">
                <a:tc>
                  <a:txBody>
                    <a:bodyPr/>
                    <a:lstStyle/>
                    <a:p>
                      <a:pPr>
                        <a:lnSpc>
                          <a:spcPct val="100000"/>
                        </a:lnSpc>
                        <a:spcAft>
                          <a:spcPts val="0"/>
                        </a:spcAft>
                      </a:pPr>
                      <a:r>
                        <a:rPr lang="vi-VN" sz="3400" kern="100">
                          <a:effectLst/>
                          <a:latin typeface="+mj-lt"/>
                        </a:rPr>
                        <a:t>- Liên hệ với “nguyên lí tảng băng trôi”</a:t>
                      </a:r>
                      <a:endParaRPr lang="en-GB" sz="3400" b="0" kern="100">
                        <a:solidFill>
                          <a:schemeClr val="tx1"/>
                        </a:solidFill>
                        <a:effectLst/>
                        <a:latin typeface="+mj-lt"/>
                        <a:ea typeface="Calibri" panose="020F0502020204030204" pitchFamily="34" charset="0"/>
                        <a:cs typeface="Times New Roman" panose="02020603050405020304" pitchFamily="18" charset="0"/>
                      </a:endParaRPr>
                    </a:p>
                  </a:txBody>
                  <a:tcPr marL="66580" marR="66580" marT="0" marB="0"/>
                </a:tc>
                <a:tc>
                  <a:txBody>
                    <a:bodyPr/>
                    <a:lstStyle/>
                    <a:p>
                      <a:pPr>
                        <a:lnSpc>
                          <a:spcPct val="100000"/>
                        </a:lnSpc>
                        <a:spcAft>
                          <a:spcPts val="0"/>
                        </a:spcAft>
                      </a:pPr>
                      <a:r>
                        <a:rPr lang="vi-VN" sz="3400" kern="100">
                          <a:effectLst/>
                          <a:latin typeface="+mj-lt"/>
                        </a:rPr>
                        <a:t> </a:t>
                      </a:r>
                      <a:endParaRPr lang="en-GB" sz="3400" kern="100">
                        <a:solidFill>
                          <a:schemeClr val="tx1"/>
                        </a:solidFill>
                        <a:effectLst/>
                        <a:latin typeface="+mj-lt"/>
                        <a:ea typeface="Calibri" panose="020F0502020204030204" pitchFamily="34" charset="0"/>
                        <a:cs typeface="Times New Roman" panose="02020603050405020304" pitchFamily="18" charset="0"/>
                      </a:endParaRPr>
                    </a:p>
                  </a:txBody>
                  <a:tcPr marL="66580" marR="66580" marT="0" marB="0"/>
                </a:tc>
              </a:tr>
              <a:tr h="952834">
                <a:tc>
                  <a:txBody>
                    <a:bodyPr/>
                    <a:lstStyle/>
                    <a:p>
                      <a:pPr>
                        <a:lnSpc>
                          <a:spcPct val="100000"/>
                        </a:lnSpc>
                        <a:spcAft>
                          <a:spcPts val="0"/>
                        </a:spcAft>
                      </a:pPr>
                      <a:r>
                        <a:rPr lang="vi-VN" sz="3400" kern="100">
                          <a:effectLst/>
                          <a:latin typeface="+mj-lt"/>
                        </a:rPr>
                        <a:t>- Chuyến đi của Xan- ti -a- go là thành công hay thất bại...............</a:t>
                      </a:r>
                      <a:endParaRPr lang="en-GB" sz="3400" b="0" kern="100">
                        <a:solidFill>
                          <a:schemeClr val="tx1"/>
                        </a:solidFill>
                        <a:effectLst/>
                        <a:latin typeface="+mj-lt"/>
                        <a:ea typeface="Calibri" panose="020F0502020204030204" pitchFamily="34" charset="0"/>
                        <a:cs typeface="Times New Roman" panose="02020603050405020304" pitchFamily="18" charset="0"/>
                      </a:endParaRPr>
                    </a:p>
                  </a:txBody>
                  <a:tcPr marL="66580" marR="66580" marT="0" marB="0"/>
                </a:tc>
                <a:tc>
                  <a:txBody>
                    <a:bodyPr/>
                    <a:lstStyle/>
                    <a:p>
                      <a:pPr>
                        <a:lnSpc>
                          <a:spcPct val="100000"/>
                        </a:lnSpc>
                        <a:spcAft>
                          <a:spcPts val="0"/>
                        </a:spcAft>
                      </a:pPr>
                      <a:r>
                        <a:rPr lang="vi-VN" sz="3400" kern="100">
                          <a:effectLst/>
                          <a:latin typeface="+mj-lt"/>
                        </a:rPr>
                        <a:t> </a:t>
                      </a:r>
                      <a:endParaRPr lang="en-GB" sz="3400" kern="100">
                        <a:solidFill>
                          <a:schemeClr val="tx1"/>
                        </a:solidFill>
                        <a:effectLst/>
                        <a:latin typeface="+mj-lt"/>
                        <a:ea typeface="Calibri" panose="020F0502020204030204" pitchFamily="34" charset="0"/>
                        <a:cs typeface="Times New Roman" panose="02020603050405020304" pitchFamily="18" charset="0"/>
                      </a:endParaRPr>
                    </a:p>
                  </a:txBody>
                  <a:tcPr marL="66580" marR="66580" marT="0" marB="0"/>
                </a:tc>
              </a:tr>
              <a:tr h="672214">
                <a:tc>
                  <a:txBody>
                    <a:bodyPr/>
                    <a:lstStyle/>
                    <a:p>
                      <a:pPr>
                        <a:lnSpc>
                          <a:spcPct val="100000"/>
                        </a:lnSpc>
                        <a:spcAft>
                          <a:spcPts val="0"/>
                        </a:spcAft>
                      </a:pPr>
                      <a:r>
                        <a:rPr lang="vi-VN" sz="3400" kern="100">
                          <a:effectLst/>
                          <a:latin typeface="+mj-lt"/>
                        </a:rPr>
                        <a:t>-  Nhân vật Xan- ti -a- go biểu tượng cho điều gì</a:t>
                      </a:r>
                      <a:r>
                        <a:rPr lang="vi-VN" sz="3400" kern="100" smtClean="0">
                          <a:effectLst/>
                          <a:latin typeface="+mj-lt"/>
                        </a:rPr>
                        <a:t>...</a:t>
                      </a:r>
                      <a:endParaRPr lang="en-GB" sz="3400" b="0" kern="100">
                        <a:solidFill>
                          <a:schemeClr val="tx1"/>
                        </a:solidFill>
                        <a:effectLst/>
                        <a:latin typeface="+mj-lt"/>
                        <a:ea typeface="Calibri" panose="020F0502020204030204" pitchFamily="34" charset="0"/>
                        <a:cs typeface="Times New Roman" panose="02020603050405020304" pitchFamily="18" charset="0"/>
                      </a:endParaRPr>
                    </a:p>
                  </a:txBody>
                  <a:tcPr marL="66580" marR="66580" marT="0" marB="0"/>
                </a:tc>
                <a:tc>
                  <a:txBody>
                    <a:bodyPr/>
                    <a:lstStyle/>
                    <a:p>
                      <a:pPr>
                        <a:lnSpc>
                          <a:spcPct val="100000"/>
                        </a:lnSpc>
                        <a:spcAft>
                          <a:spcPts val="0"/>
                        </a:spcAft>
                      </a:pPr>
                      <a:r>
                        <a:rPr lang="vi-VN" sz="3400" kern="100">
                          <a:effectLst/>
                          <a:latin typeface="+mj-lt"/>
                        </a:rPr>
                        <a:t> </a:t>
                      </a:r>
                      <a:endParaRPr lang="en-GB" sz="3400" kern="100">
                        <a:solidFill>
                          <a:schemeClr val="tx1"/>
                        </a:solidFill>
                        <a:effectLst/>
                        <a:latin typeface="+mj-lt"/>
                        <a:ea typeface="Calibri" panose="020F0502020204030204" pitchFamily="34" charset="0"/>
                        <a:cs typeface="Times New Roman" panose="02020603050405020304" pitchFamily="18" charset="0"/>
                      </a:endParaRPr>
                    </a:p>
                  </a:txBody>
                  <a:tcPr marL="66580" marR="66580" marT="0" marB="0"/>
                </a:tc>
              </a:tr>
            </a:tbl>
          </a:graphicData>
        </a:graphic>
      </p:graphicFrame>
    </p:spTree>
    <p:extLst>
      <p:ext uri="{BB962C8B-B14F-4D97-AF65-F5344CB8AC3E}">
        <p14:creationId xmlns:p14="http://schemas.microsoft.com/office/powerpoint/2010/main" val="8730631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barn(inVertical)">
                                      <p:cBhvr>
                                        <p:cTn id="12" dur="500"/>
                                        <p:tgtEl>
                                          <p:spTgt spid="13"/>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barn(inVertical)">
                                      <p:cBhvr>
                                        <p:cTn id="17" dur="500"/>
                                        <p:tgtEl>
                                          <p:spTgt spid="14"/>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nodeType="click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barn(inVertical)">
                                      <p:cBhvr>
                                        <p:cTn id="2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solidFill>
          <a:srgbClr val="569AFF"/>
        </a:solidFill>
        <a:effectLst/>
      </p:bgPr>
    </p:bg>
    <p:spTree>
      <p:nvGrpSpPr>
        <p:cNvPr id="1" name=""/>
        <p:cNvGrpSpPr/>
        <p:nvPr/>
      </p:nvGrpSpPr>
      <p:grpSpPr>
        <a:xfrm>
          <a:off x="0" y="0"/>
          <a:ext cx="0" cy="0"/>
          <a:chOff x="0" y="0"/>
          <a:chExt cx="0" cy="0"/>
        </a:xfrm>
      </p:grpSpPr>
      <p:sp>
        <p:nvSpPr>
          <p:cNvPr id="2" name="Freeform 2"/>
          <p:cNvSpPr/>
          <p:nvPr/>
        </p:nvSpPr>
        <p:spPr>
          <a:xfrm rot="9560412">
            <a:off x="-801928" y="-368791"/>
            <a:ext cx="3674012" cy="3360051"/>
          </a:xfrm>
          <a:custGeom>
            <a:avLst/>
            <a:gdLst/>
            <a:ahLst/>
            <a:cxnLst/>
            <a:rect l="l" t="t" r="r" b="b"/>
            <a:pathLst>
              <a:path w="3674012" h="3360051">
                <a:moveTo>
                  <a:pt x="0" y="0"/>
                </a:moveTo>
                <a:lnTo>
                  <a:pt x="3674012" y="0"/>
                </a:lnTo>
                <a:lnTo>
                  <a:pt x="3674012" y="3360051"/>
                </a:lnTo>
                <a:lnTo>
                  <a:pt x="0" y="3360051"/>
                </a:lnTo>
                <a:lnTo>
                  <a:pt x="0" y="0"/>
                </a:lnTo>
                <a:close/>
              </a:path>
            </a:pathLst>
          </a:custGeom>
          <a:blipFill>
            <a:blip r:embed="rId2">
              <a:extLst>
                <a:ext uri="{96DAC541-7B7A-43D3-8B79-37D633B846F1}">
                  <asvg:svgBlip xmlns:asvg="http://schemas.microsoft.com/office/drawing/2016/SVG/main" xmlns="" r:embed="rId3"/>
                </a:ext>
              </a:extLst>
            </a:blip>
            <a:stretch>
              <a:fillRect/>
            </a:stretch>
          </a:blipFill>
        </p:spPr>
      </p:sp>
      <p:sp>
        <p:nvSpPr>
          <p:cNvPr id="21" name="Freeform 21"/>
          <p:cNvSpPr/>
          <p:nvPr/>
        </p:nvSpPr>
        <p:spPr>
          <a:xfrm rot="9806730">
            <a:off x="4665805" y="-681757"/>
            <a:ext cx="1946655" cy="2422309"/>
          </a:xfrm>
          <a:custGeom>
            <a:avLst/>
            <a:gdLst/>
            <a:ahLst/>
            <a:cxnLst/>
            <a:rect l="l" t="t" r="r" b="b"/>
            <a:pathLst>
              <a:path w="1946655" h="2422309">
                <a:moveTo>
                  <a:pt x="0" y="0"/>
                </a:moveTo>
                <a:lnTo>
                  <a:pt x="1946655" y="0"/>
                </a:lnTo>
                <a:lnTo>
                  <a:pt x="1946655" y="2422309"/>
                </a:lnTo>
                <a:lnTo>
                  <a:pt x="0" y="2422309"/>
                </a:lnTo>
                <a:lnTo>
                  <a:pt x="0" y="0"/>
                </a:lnTo>
                <a:close/>
              </a:path>
            </a:pathLst>
          </a:custGeom>
          <a:blipFill>
            <a:blip r:embed="rId4">
              <a:extLst>
                <a:ext uri="{96DAC541-7B7A-43D3-8B79-37D633B846F1}">
                  <asvg:svgBlip xmlns:asvg="http://schemas.microsoft.com/office/drawing/2016/SVG/main" xmlns="" r:embed="rId7"/>
                </a:ext>
              </a:extLst>
            </a:blip>
            <a:stretch>
              <a:fillRect/>
            </a:stretch>
          </a:blipFill>
        </p:spPr>
      </p:sp>
      <p:sp>
        <p:nvSpPr>
          <p:cNvPr id="27" name="Freeform 27"/>
          <p:cNvSpPr/>
          <p:nvPr/>
        </p:nvSpPr>
        <p:spPr>
          <a:xfrm rot="-956879">
            <a:off x="2957349" y="-652587"/>
            <a:ext cx="1373903" cy="2479224"/>
          </a:xfrm>
          <a:custGeom>
            <a:avLst/>
            <a:gdLst/>
            <a:ahLst/>
            <a:cxnLst/>
            <a:rect l="l" t="t" r="r" b="b"/>
            <a:pathLst>
              <a:path w="1373903" h="2479224">
                <a:moveTo>
                  <a:pt x="0" y="0"/>
                </a:moveTo>
                <a:lnTo>
                  <a:pt x="1373904" y="0"/>
                </a:lnTo>
                <a:lnTo>
                  <a:pt x="1373904" y="2479224"/>
                </a:lnTo>
                <a:lnTo>
                  <a:pt x="0" y="2479224"/>
                </a:lnTo>
                <a:lnTo>
                  <a:pt x="0" y="0"/>
                </a:lnTo>
                <a:close/>
              </a:path>
            </a:pathLst>
          </a:custGeom>
          <a:blipFill>
            <a:blip r:embed="rId8">
              <a:extLst>
                <a:ext uri="{96DAC541-7B7A-43D3-8B79-37D633B846F1}">
                  <asvg:svgBlip xmlns:asvg="http://schemas.microsoft.com/office/drawing/2016/SVG/main" xmlns="" r:embed="rId11"/>
                </a:ext>
              </a:extLst>
            </a:blip>
            <a:stretch>
              <a:fillRect/>
            </a:stretch>
          </a:blipFill>
        </p:spPr>
      </p:sp>
      <p:sp>
        <p:nvSpPr>
          <p:cNvPr id="28" name="Freeform 28"/>
          <p:cNvSpPr/>
          <p:nvPr/>
        </p:nvSpPr>
        <p:spPr>
          <a:xfrm rot="-10800000">
            <a:off x="-605361" y="1641589"/>
            <a:ext cx="2172224" cy="2778426"/>
          </a:xfrm>
          <a:custGeom>
            <a:avLst/>
            <a:gdLst/>
            <a:ahLst/>
            <a:cxnLst/>
            <a:rect l="l" t="t" r="r" b="b"/>
            <a:pathLst>
              <a:path w="2172224" h="2778426">
                <a:moveTo>
                  <a:pt x="0" y="0"/>
                </a:moveTo>
                <a:lnTo>
                  <a:pt x="2172224" y="0"/>
                </a:lnTo>
                <a:lnTo>
                  <a:pt x="2172224" y="2778425"/>
                </a:lnTo>
                <a:lnTo>
                  <a:pt x="0" y="2778425"/>
                </a:lnTo>
                <a:lnTo>
                  <a:pt x="0" y="0"/>
                </a:lnTo>
                <a:close/>
              </a:path>
            </a:pathLst>
          </a:custGeom>
          <a:blipFill>
            <a:blip r:embed="rId12">
              <a:extLst>
                <a:ext uri="{96DAC541-7B7A-43D3-8B79-37D633B846F1}">
                  <asvg:svgBlip xmlns:asvg="http://schemas.microsoft.com/office/drawing/2016/SVG/main" xmlns="" r:embed="rId13"/>
                </a:ext>
              </a:extLst>
            </a:blip>
            <a:stretch>
              <a:fillRect/>
            </a:stretch>
          </a:blipFill>
        </p:spPr>
      </p:sp>
      <p:sp>
        <p:nvSpPr>
          <p:cNvPr id="29" name="Freeform 29"/>
          <p:cNvSpPr/>
          <p:nvPr/>
        </p:nvSpPr>
        <p:spPr>
          <a:xfrm rot="-384976">
            <a:off x="6433680" y="-946589"/>
            <a:ext cx="1376100" cy="2519176"/>
          </a:xfrm>
          <a:custGeom>
            <a:avLst/>
            <a:gdLst/>
            <a:ahLst/>
            <a:cxnLst/>
            <a:rect l="l" t="t" r="r" b="b"/>
            <a:pathLst>
              <a:path w="1376100" h="2519176">
                <a:moveTo>
                  <a:pt x="0" y="0"/>
                </a:moveTo>
                <a:lnTo>
                  <a:pt x="1376100" y="0"/>
                </a:lnTo>
                <a:lnTo>
                  <a:pt x="1376100" y="2519177"/>
                </a:lnTo>
                <a:lnTo>
                  <a:pt x="0" y="2519177"/>
                </a:lnTo>
                <a:lnTo>
                  <a:pt x="0" y="0"/>
                </a:lnTo>
                <a:close/>
              </a:path>
            </a:pathLst>
          </a:custGeom>
          <a:blipFill>
            <a:blip r:embed="rId14">
              <a:extLst>
                <a:ext uri="{96DAC541-7B7A-43D3-8B79-37D633B846F1}">
                  <asvg:svgBlip xmlns:asvg="http://schemas.microsoft.com/office/drawing/2016/SVG/main" xmlns="" r:embed="rId15"/>
                </a:ext>
              </a:extLst>
            </a:blip>
            <a:stretch>
              <a:fillRect/>
            </a:stretch>
          </a:blipFill>
        </p:spPr>
      </p:sp>
      <p:sp>
        <p:nvSpPr>
          <p:cNvPr id="32" name="TextBox 32"/>
          <p:cNvSpPr txBox="1"/>
          <p:nvPr/>
        </p:nvSpPr>
        <p:spPr>
          <a:xfrm>
            <a:off x="4298334" y="1654836"/>
            <a:ext cx="10491263" cy="1231106"/>
          </a:xfrm>
          <a:prstGeom prst="rect">
            <a:avLst/>
          </a:prstGeom>
        </p:spPr>
        <p:txBody>
          <a:bodyPr wrap="square" lIns="0" tIns="0" rIns="0" bIns="0" rtlCol="0" anchor="t">
            <a:spAutoFit/>
          </a:bodyPr>
          <a:lstStyle/>
          <a:p>
            <a:pPr lvl="0"/>
            <a:r>
              <a:rPr lang="vi-VN" sz="8000" b="1">
                <a:ln w="6600">
                  <a:solidFill>
                    <a:schemeClr val="accent2"/>
                  </a:solidFill>
                  <a:prstDash val="solid"/>
                </a:ln>
                <a:solidFill>
                  <a:srgbClr val="FFFFFF"/>
                </a:solidFill>
                <a:effectLst>
                  <a:outerShdw dist="38100" dir="2700000" algn="tl" rotWithShape="0">
                    <a:schemeClr val="accent2"/>
                  </a:outerShdw>
                </a:effectLst>
                <a:latin typeface="+mj-lt"/>
              </a:rPr>
              <a:t>1. Bối cảnh câu chuyện </a:t>
            </a:r>
            <a:endParaRPr lang="en-GB" sz="8000" b="1">
              <a:ln w="6600">
                <a:solidFill>
                  <a:schemeClr val="accent2"/>
                </a:solidFill>
                <a:prstDash val="solid"/>
              </a:ln>
              <a:solidFill>
                <a:srgbClr val="FFFFFF"/>
              </a:solidFill>
              <a:effectLst>
                <a:outerShdw dist="38100" dir="2700000" algn="tl" rotWithShape="0">
                  <a:schemeClr val="accent2"/>
                </a:outerShdw>
              </a:effectLst>
              <a:latin typeface="+mj-lt"/>
            </a:endParaRPr>
          </a:p>
        </p:txBody>
      </p:sp>
      <p:pic>
        <p:nvPicPr>
          <p:cNvPr id="9" name="Picture 8"/>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4390088" y="3129651"/>
            <a:ext cx="9210273" cy="5157753"/>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grpSp>
        <p:nvGrpSpPr>
          <p:cNvPr id="16" name="Group 22"/>
          <p:cNvGrpSpPr/>
          <p:nvPr/>
        </p:nvGrpSpPr>
        <p:grpSpPr>
          <a:xfrm>
            <a:off x="0" y="8677384"/>
            <a:ext cx="9326880" cy="2566953"/>
            <a:chOff x="0" y="0"/>
            <a:chExt cx="4166870" cy="1146810"/>
          </a:xfrm>
        </p:grpSpPr>
        <p:sp>
          <p:nvSpPr>
            <p:cNvPr id="17" name="Freeform 23"/>
            <p:cNvSpPr/>
            <p:nvPr/>
          </p:nvSpPr>
          <p:spPr>
            <a:xfrm>
              <a:off x="0" y="0"/>
              <a:ext cx="4168140" cy="1146810"/>
            </a:xfrm>
            <a:custGeom>
              <a:avLst/>
              <a:gdLst/>
              <a:ahLst/>
              <a:cxnLst/>
              <a:rect l="l" t="t" r="r" b="b"/>
              <a:pathLst>
                <a:path w="4168140" h="1146810">
                  <a:moveTo>
                    <a:pt x="4166870" y="193040"/>
                  </a:moveTo>
                  <a:cubicBezTo>
                    <a:pt x="4084320" y="137160"/>
                    <a:pt x="3983990" y="105410"/>
                    <a:pt x="3876040" y="105410"/>
                  </a:cubicBezTo>
                  <a:cubicBezTo>
                    <a:pt x="3717290" y="105410"/>
                    <a:pt x="3575050" y="176530"/>
                    <a:pt x="3478530" y="287020"/>
                  </a:cubicBezTo>
                  <a:cubicBezTo>
                    <a:pt x="3409950" y="254000"/>
                    <a:pt x="3332480" y="234950"/>
                    <a:pt x="3251200" y="234950"/>
                  </a:cubicBezTo>
                  <a:cubicBezTo>
                    <a:pt x="3186430" y="234950"/>
                    <a:pt x="3124200" y="246380"/>
                    <a:pt x="3067050" y="267970"/>
                  </a:cubicBezTo>
                  <a:cubicBezTo>
                    <a:pt x="2971800" y="137160"/>
                    <a:pt x="2816860" y="52070"/>
                    <a:pt x="2642870" y="52070"/>
                  </a:cubicBezTo>
                  <a:cubicBezTo>
                    <a:pt x="2470150" y="52070"/>
                    <a:pt x="2316480" y="135890"/>
                    <a:pt x="2221230" y="264160"/>
                  </a:cubicBezTo>
                  <a:cubicBezTo>
                    <a:pt x="2125980" y="165100"/>
                    <a:pt x="1992630" y="104140"/>
                    <a:pt x="1844040" y="104140"/>
                  </a:cubicBezTo>
                  <a:cubicBezTo>
                    <a:pt x="1727200" y="104140"/>
                    <a:pt x="1619250" y="142240"/>
                    <a:pt x="1531620" y="207010"/>
                  </a:cubicBezTo>
                  <a:cubicBezTo>
                    <a:pt x="1426210" y="81280"/>
                    <a:pt x="1262380" y="0"/>
                    <a:pt x="1079500" y="0"/>
                  </a:cubicBezTo>
                  <a:lnTo>
                    <a:pt x="1064260" y="0"/>
                  </a:lnTo>
                  <a:lnTo>
                    <a:pt x="1049020" y="0"/>
                  </a:lnTo>
                  <a:cubicBezTo>
                    <a:pt x="905510" y="0"/>
                    <a:pt x="774700" y="58420"/>
                    <a:pt x="679450" y="151130"/>
                  </a:cubicBezTo>
                  <a:cubicBezTo>
                    <a:pt x="665480" y="162560"/>
                    <a:pt x="652780" y="175260"/>
                    <a:pt x="641350" y="189230"/>
                  </a:cubicBezTo>
                  <a:cubicBezTo>
                    <a:pt x="603250" y="180340"/>
                    <a:pt x="563880" y="176530"/>
                    <a:pt x="524510" y="176530"/>
                  </a:cubicBezTo>
                  <a:cubicBezTo>
                    <a:pt x="412750" y="176530"/>
                    <a:pt x="309880" y="212090"/>
                    <a:pt x="224790" y="271780"/>
                  </a:cubicBezTo>
                  <a:cubicBezTo>
                    <a:pt x="168910" y="193040"/>
                    <a:pt x="91440" y="132080"/>
                    <a:pt x="1270" y="93980"/>
                  </a:cubicBezTo>
                  <a:lnTo>
                    <a:pt x="1270" y="440690"/>
                  </a:lnTo>
                  <a:lnTo>
                    <a:pt x="0" y="440690"/>
                  </a:lnTo>
                  <a:lnTo>
                    <a:pt x="0" y="1146810"/>
                  </a:lnTo>
                  <a:lnTo>
                    <a:pt x="4166870" y="1146810"/>
                  </a:lnTo>
                  <a:lnTo>
                    <a:pt x="4166870" y="441960"/>
                  </a:lnTo>
                  <a:lnTo>
                    <a:pt x="4168140" y="441960"/>
                  </a:lnTo>
                  <a:lnTo>
                    <a:pt x="4166870" y="193040"/>
                  </a:lnTo>
                  <a:lnTo>
                    <a:pt x="4166870" y="193040"/>
                  </a:lnTo>
                  <a:close/>
                </a:path>
              </a:pathLst>
            </a:custGeom>
            <a:solidFill>
              <a:srgbClr val="3066C2"/>
            </a:solidFill>
          </p:spPr>
        </p:sp>
      </p:grpSp>
      <p:grpSp>
        <p:nvGrpSpPr>
          <p:cNvPr id="18" name="Group 24"/>
          <p:cNvGrpSpPr/>
          <p:nvPr/>
        </p:nvGrpSpPr>
        <p:grpSpPr>
          <a:xfrm>
            <a:off x="9279255" y="8880084"/>
            <a:ext cx="9326880" cy="2364252"/>
            <a:chOff x="0" y="0"/>
            <a:chExt cx="4166870" cy="1056252"/>
          </a:xfrm>
        </p:grpSpPr>
        <p:sp>
          <p:nvSpPr>
            <p:cNvPr id="19" name="Freeform 25"/>
            <p:cNvSpPr/>
            <p:nvPr/>
          </p:nvSpPr>
          <p:spPr>
            <a:xfrm>
              <a:off x="0" y="0"/>
              <a:ext cx="4168140" cy="1056252"/>
            </a:xfrm>
            <a:custGeom>
              <a:avLst/>
              <a:gdLst/>
              <a:ahLst/>
              <a:cxnLst/>
              <a:rect l="l" t="t" r="r" b="b"/>
              <a:pathLst>
                <a:path w="4168140" h="1056252">
                  <a:moveTo>
                    <a:pt x="4166870" y="193040"/>
                  </a:moveTo>
                  <a:cubicBezTo>
                    <a:pt x="4084320" y="137160"/>
                    <a:pt x="3983990" y="105410"/>
                    <a:pt x="3876040" y="105410"/>
                  </a:cubicBezTo>
                  <a:cubicBezTo>
                    <a:pt x="3717290" y="105410"/>
                    <a:pt x="3575050" y="176530"/>
                    <a:pt x="3478530" y="287020"/>
                  </a:cubicBezTo>
                  <a:cubicBezTo>
                    <a:pt x="3409950" y="254000"/>
                    <a:pt x="3332480" y="234950"/>
                    <a:pt x="3251200" y="234950"/>
                  </a:cubicBezTo>
                  <a:cubicBezTo>
                    <a:pt x="3186430" y="234950"/>
                    <a:pt x="3124200" y="246380"/>
                    <a:pt x="3067050" y="267970"/>
                  </a:cubicBezTo>
                  <a:cubicBezTo>
                    <a:pt x="2971800" y="137160"/>
                    <a:pt x="2816860" y="52070"/>
                    <a:pt x="2642870" y="52070"/>
                  </a:cubicBezTo>
                  <a:cubicBezTo>
                    <a:pt x="2470150" y="52070"/>
                    <a:pt x="2316480" y="135890"/>
                    <a:pt x="2221230" y="264160"/>
                  </a:cubicBezTo>
                  <a:cubicBezTo>
                    <a:pt x="2125980" y="165100"/>
                    <a:pt x="1992630" y="104140"/>
                    <a:pt x="1844040" y="104140"/>
                  </a:cubicBezTo>
                  <a:cubicBezTo>
                    <a:pt x="1727200" y="104140"/>
                    <a:pt x="1619250" y="142240"/>
                    <a:pt x="1531620" y="207010"/>
                  </a:cubicBezTo>
                  <a:cubicBezTo>
                    <a:pt x="1426210" y="81280"/>
                    <a:pt x="1262380" y="0"/>
                    <a:pt x="1079500" y="0"/>
                  </a:cubicBezTo>
                  <a:lnTo>
                    <a:pt x="1064260" y="0"/>
                  </a:lnTo>
                  <a:lnTo>
                    <a:pt x="1049020" y="0"/>
                  </a:lnTo>
                  <a:cubicBezTo>
                    <a:pt x="905510" y="0"/>
                    <a:pt x="774700" y="58420"/>
                    <a:pt x="679450" y="151130"/>
                  </a:cubicBezTo>
                  <a:cubicBezTo>
                    <a:pt x="665480" y="162560"/>
                    <a:pt x="652780" y="175260"/>
                    <a:pt x="641350" y="189230"/>
                  </a:cubicBezTo>
                  <a:cubicBezTo>
                    <a:pt x="603250" y="180340"/>
                    <a:pt x="563880" y="176530"/>
                    <a:pt x="524510" y="176530"/>
                  </a:cubicBezTo>
                  <a:cubicBezTo>
                    <a:pt x="412750" y="176530"/>
                    <a:pt x="309880" y="212090"/>
                    <a:pt x="224790" y="271780"/>
                  </a:cubicBezTo>
                  <a:cubicBezTo>
                    <a:pt x="168910" y="193040"/>
                    <a:pt x="91440" y="132080"/>
                    <a:pt x="1270" y="93980"/>
                  </a:cubicBezTo>
                  <a:lnTo>
                    <a:pt x="1270" y="440690"/>
                  </a:lnTo>
                  <a:lnTo>
                    <a:pt x="0" y="440690"/>
                  </a:lnTo>
                  <a:lnTo>
                    <a:pt x="0" y="1056252"/>
                  </a:lnTo>
                  <a:lnTo>
                    <a:pt x="4166870" y="1056252"/>
                  </a:lnTo>
                  <a:lnTo>
                    <a:pt x="4166870" y="441960"/>
                  </a:lnTo>
                  <a:lnTo>
                    <a:pt x="4168140" y="441960"/>
                  </a:lnTo>
                  <a:lnTo>
                    <a:pt x="4166870" y="193040"/>
                  </a:lnTo>
                  <a:lnTo>
                    <a:pt x="4166870" y="193040"/>
                  </a:lnTo>
                  <a:close/>
                </a:path>
              </a:pathLst>
            </a:custGeom>
            <a:solidFill>
              <a:srgbClr val="3066C2"/>
            </a:solidFill>
          </p:spPr>
        </p:sp>
      </p:grpSp>
      <p:sp>
        <p:nvSpPr>
          <p:cNvPr id="20" name="Freeform 26"/>
          <p:cNvSpPr/>
          <p:nvPr/>
        </p:nvSpPr>
        <p:spPr>
          <a:xfrm>
            <a:off x="14843395" y="8306905"/>
            <a:ext cx="4334302" cy="2784789"/>
          </a:xfrm>
          <a:custGeom>
            <a:avLst/>
            <a:gdLst/>
            <a:ahLst/>
            <a:cxnLst/>
            <a:rect l="l" t="t" r="r" b="b"/>
            <a:pathLst>
              <a:path w="4334302" h="2784789">
                <a:moveTo>
                  <a:pt x="0" y="0"/>
                </a:moveTo>
                <a:lnTo>
                  <a:pt x="4334302" y="0"/>
                </a:lnTo>
                <a:lnTo>
                  <a:pt x="4334302" y="2784789"/>
                </a:lnTo>
                <a:lnTo>
                  <a:pt x="0" y="2784789"/>
                </a:lnTo>
                <a:lnTo>
                  <a:pt x="0" y="0"/>
                </a:lnTo>
                <a:close/>
              </a:path>
            </a:pathLst>
          </a:custGeom>
          <a:blipFill>
            <a:blip r:embed="rId17">
              <a:extLst>
                <a:ext uri="{96DAC541-7B7A-43D3-8B79-37D633B846F1}">
                  <asvg:svgBlip xmlns:asvg="http://schemas.microsoft.com/office/drawing/2016/SVG/main" xmlns="" r:embed="rId9"/>
                </a:ext>
              </a:extLst>
            </a:blip>
            <a:stretch>
              <a:fillRect/>
            </a:stretch>
          </a:blipFill>
        </p:spPr>
      </p:sp>
      <p:sp>
        <p:nvSpPr>
          <p:cNvPr id="33" name="Freeform 30"/>
          <p:cNvSpPr/>
          <p:nvPr/>
        </p:nvSpPr>
        <p:spPr>
          <a:xfrm rot="3682583">
            <a:off x="1420607" y="8320053"/>
            <a:ext cx="1141971" cy="1187305"/>
          </a:xfrm>
          <a:custGeom>
            <a:avLst/>
            <a:gdLst/>
            <a:ahLst/>
            <a:cxnLst/>
            <a:rect l="l" t="t" r="r" b="b"/>
            <a:pathLst>
              <a:path w="1141971" h="1187305">
                <a:moveTo>
                  <a:pt x="0" y="0"/>
                </a:moveTo>
                <a:lnTo>
                  <a:pt x="1141971" y="0"/>
                </a:lnTo>
                <a:lnTo>
                  <a:pt x="1141971" y="1187304"/>
                </a:lnTo>
                <a:lnTo>
                  <a:pt x="0" y="1187304"/>
                </a:lnTo>
                <a:lnTo>
                  <a:pt x="0" y="0"/>
                </a:lnTo>
                <a:close/>
              </a:path>
            </a:pathLst>
          </a:custGeom>
          <a:blipFill>
            <a:blip r:embed="rId18">
              <a:extLst>
                <a:ext uri="{96DAC541-7B7A-43D3-8B79-37D633B846F1}">
                  <asvg:svgBlip xmlns:asvg="http://schemas.microsoft.com/office/drawing/2016/SVG/main" xmlns="" r:embed="rId19"/>
                </a:ext>
              </a:extLst>
            </a:blip>
            <a:stretch>
              <a:fillRect/>
            </a:stretch>
          </a:blipFill>
        </p:spPr>
      </p:sp>
      <p:sp>
        <p:nvSpPr>
          <p:cNvPr id="34" name="Freeform 31"/>
          <p:cNvSpPr/>
          <p:nvPr/>
        </p:nvSpPr>
        <p:spPr>
          <a:xfrm rot="1234374">
            <a:off x="8411159" y="9977526"/>
            <a:ext cx="1004066" cy="914955"/>
          </a:xfrm>
          <a:custGeom>
            <a:avLst/>
            <a:gdLst/>
            <a:ahLst/>
            <a:cxnLst/>
            <a:rect l="l" t="t" r="r" b="b"/>
            <a:pathLst>
              <a:path w="1004066" h="914955">
                <a:moveTo>
                  <a:pt x="0" y="0"/>
                </a:moveTo>
                <a:lnTo>
                  <a:pt x="1004066" y="0"/>
                </a:lnTo>
                <a:lnTo>
                  <a:pt x="1004066" y="914955"/>
                </a:lnTo>
                <a:lnTo>
                  <a:pt x="0" y="914955"/>
                </a:lnTo>
                <a:lnTo>
                  <a:pt x="0" y="0"/>
                </a:lnTo>
                <a:close/>
              </a:path>
            </a:pathLst>
          </a:custGeom>
          <a:blipFill>
            <a:blip r:embed="rId20">
              <a:extLst>
                <a:ext uri="{96DAC541-7B7A-43D3-8B79-37D633B846F1}">
                  <asvg:svgBlip xmlns:asvg="http://schemas.microsoft.com/office/drawing/2016/SVG/main" xmlns="" r:embed="rId21"/>
                </a:ext>
              </a:extLst>
            </a:blip>
            <a:stretch>
              <a:fillRect/>
            </a:stretch>
          </a:blipFill>
        </p:spPr>
      </p:sp>
    </p:spTree>
    <p:extLst>
      <p:ext uri="{BB962C8B-B14F-4D97-AF65-F5344CB8AC3E}">
        <p14:creationId xmlns:p14="http://schemas.microsoft.com/office/powerpoint/2010/main" val="23530882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barn(inVertical)">
                                      <p:cBhvr>
                                        <p:cTn id="7" dur="500"/>
                                        <p:tgtEl>
                                          <p:spTgt spid="32"/>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arn(inVertical)">
                                      <p:cBhvr>
                                        <p:cTn id="1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Lst>
  </p:timing>
</p:sld>
</file>

<file path=ppt/slides/slide24.xml><?xml version="1.0" encoding="utf-8"?>
<p:sld xmlns:a="http://schemas.openxmlformats.org/drawingml/2006/main" xmlns:r="http://schemas.openxmlformats.org/officeDocument/2006/relationships" xmlns:p="http://schemas.openxmlformats.org/presentationml/2006/main">
  <p:cSld>
    <p:bg>
      <p:bgPr>
        <a:solidFill>
          <a:srgbClr val="569AFF"/>
        </a:solidFill>
        <a:effectLst/>
      </p:bgPr>
    </p:bg>
    <p:spTree>
      <p:nvGrpSpPr>
        <p:cNvPr id="1" name=""/>
        <p:cNvGrpSpPr/>
        <p:nvPr/>
      </p:nvGrpSpPr>
      <p:grpSpPr>
        <a:xfrm>
          <a:off x="0" y="0"/>
          <a:ext cx="0" cy="0"/>
          <a:chOff x="0" y="0"/>
          <a:chExt cx="0" cy="0"/>
        </a:xfrm>
      </p:grpSpPr>
      <p:grpSp>
        <p:nvGrpSpPr>
          <p:cNvPr id="4" name="Group 4"/>
          <p:cNvGrpSpPr/>
          <p:nvPr/>
        </p:nvGrpSpPr>
        <p:grpSpPr>
          <a:xfrm rot="-10800000">
            <a:off x="1070616" y="3733448"/>
            <a:ext cx="4796783" cy="5289249"/>
            <a:chOff x="0" y="0"/>
            <a:chExt cx="643227" cy="882271"/>
          </a:xfrm>
        </p:grpSpPr>
        <p:sp>
          <p:nvSpPr>
            <p:cNvPr id="5" name="Freeform 5"/>
            <p:cNvSpPr/>
            <p:nvPr/>
          </p:nvSpPr>
          <p:spPr>
            <a:xfrm>
              <a:off x="0" y="0"/>
              <a:ext cx="643227" cy="882271"/>
            </a:xfrm>
            <a:custGeom>
              <a:avLst/>
              <a:gdLst/>
              <a:ahLst/>
              <a:cxnLst/>
              <a:rect l="l" t="t" r="r" b="b"/>
              <a:pathLst>
                <a:path w="643227" h="882271">
                  <a:moveTo>
                    <a:pt x="214525" y="863202"/>
                  </a:moveTo>
                  <a:cubicBezTo>
                    <a:pt x="247501" y="874716"/>
                    <a:pt x="284992" y="882271"/>
                    <a:pt x="321787" y="882271"/>
                  </a:cubicBezTo>
                  <a:cubicBezTo>
                    <a:pt x="358583" y="882271"/>
                    <a:pt x="393990" y="875794"/>
                    <a:pt x="426619" y="864280"/>
                  </a:cubicBezTo>
                  <a:cubicBezTo>
                    <a:pt x="427314" y="863921"/>
                    <a:pt x="428008" y="863921"/>
                    <a:pt x="428702" y="863562"/>
                  </a:cubicBezTo>
                  <a:cubicBezTo>
                    <a:pt x="551238" y="817506"/>
                    <a:pt x="641492" y="695892"/>
                    <a:pt x="643227" y="552226"/>
                  </a:cubicBezTo>
                  <a:lnTo>
                    <a:pt x="643227" y="0"/>
                  </a:lnTo>
                  <a:lnTo>
                    <a:pt x="0" y="0"/>
                  </a:lnTo>
                  <a:lnTo>
                    <a:pt x="0" y="551816"/>
                  </a:lnTo>
                  <a:cubicBezTo>
                    <a:pt x="1736" y="696611"/>
                    <a:pt x="90600" y="818226"/>
                    <a:pt x="214525" y="863202"/>
                  </a:cubicBezTo>
                  <a:close/>
                </a:path>
              </a:pathLst>
            </a:custGeom>
            <a:solidFill>
              <a:srgbClr val="FFFFFF"/>
            </a:solidFill>
          </p:spPr>
        </p:sp>
        <p:sp>
          <p:nvSpPr>
            <p:cNvPr id="6" name="TextBox 6"/>
            <p:cNvSpPr txBox="1"/>
            <p:nvPr/>
          </p:nvSpPr>
          <p:spPr>
            <a:xfrm>
              <a:off x="0" y="-38100"/>
              <a:ext cx="660400" cy="723900"/>
            </a:xfrm>
            <a:prstGeom prst="rect">
              <a:avLst/>
            </a:prstGeom>
          </p:spPr>
          <p:txBody>
            <a:bodyPr lIns="50800" tIns="50800" rIns="50800" bIns="50800" rtlCol="0" anchor="ctr"/>
            <a:lstStyle/>
            <a:p>
              <a:pPr algn="ctr">
                <a:lnSpc>
                  <a:spcPts val="2659"/>
                </a:lnSpc>
              </a:pPr>
              <a:endParaRPr/>
            </a:p>
          </p:txBody>
        </p:sp>
      </p:grpSp>
      <p:grpSp>
        <p:nvGrpSpPr>
          <p:cNvPr id="7" name="Group 7"/>
          <p:cNvGrpSpPr/>
          <p:nvPr/>
        </p:nvGrpSpPr>
        <p:grpSpPr>
          <a:xfrm rot="-10800000">
            <a:off x="6178584" y="3602273"/>
            <a:ext cx="3770146" cy="5648835"/>
            <a:chOff x="0" y="0"/>
            <a:chExt cx="643227" cy="882271"/>
          </a:xfrm>
        </p:grpSpPr>
        <p:sp>
          <p:nvSpPr>
            <p:cNvPr id="8" name="Freeform 8"/>
            <p:cNvSpPr/>
            <p:nvPr/>
          </p:nvSpPr>
          <p:spPr>
            <a:xfrm>
              <a:off x="0" y="0"/>
              <a:ext cx="643227" cy="882271"/>
            </a:xfrm>
            <a:custGeom>
              <a:avLst/>
              <a:gdLst/>
              <a:ahLst/>
              <a:cxnLst/>
              <a:rect l="l" t="t" r="r" b="b"/>
              <a:pathLst>
                <a:path w="643227" h="882271">
                  <a:moveTo>
                    <a:pt x="214525" y="863202"/>
                  </a:moveTo>
                  <a:cubicBezTo>
                    <a:pt x="247501" y="874716"/>
                    <a:pt x="284992" y="882271"/>
                    <a:pt x="321787" y="882271"/>
                  </a:cubicBezTo>
                  <a:cubicBezTo>
                    <a:pt x="358583" y="882271"/>
                    <a:pt x="393990" y="875794"/>
                    <a:pt x="426619" y="864280"/>
                  </a:cubicBezTo>
                  <a:cubicBezTo>
                    <a:pt x="427314" y="863921"/>
                    <a:pt x="428008" y="863921"/>
                    <a:pt x="428702" y="863562"/>
                  </a:cubicBezTo>
                  <a:cubicBezTo>
                    <a:pt x="551238" y="817506"/>
                    <a:pt x="641492" y="695892"/>
                    <a:pt x="643227" y="552226"/>
                  </a:cubicBezTo>
                  <a:lnTo>
                    <a:pt x="643227" y="0"/>
                  </a:lnTo>
                  <a:lnTo>
                    <a:pt x="0" y="0"/>
                  </a:lnTo>
                  <a:lnTo>
                    <a:pt x="0" y="551816"/>
                  </a:lnTo>
                  <a:cubicBezTo>
                    <a:pt x="1736" y="696611"/>
                    <a:pt x="90600" y="818226"/>
                    <a:pt x="214525" y="863202"/>
                  </a:cubicBezTo>
                  <a:close/>
                </a:path>
              </a:pathLst>
            </a:custGeom>
            <a:solidFill>
              <a:srgbClr val="FFFFFF"/>
            </a:solidFill>
          </p:spPr>
        </p:sp>
        <p:sp>
          <p:nvSpPr>
            <p:cNvPr id="9" name="TextBox 9"/>
            <p:cNvSpPr txBox="1"/>
            <p:nvPr/>
          </p:nvSpPr>
          <p:spPr>
            <a:xfrm>
              <a:off x="0" y="-38100"/>
              <a:ext cx="660400" cy="723900"/>
            </a:xfrm>
            <a:prstGeom prst="rect">
              <a:avLst/>
            </a:prstGeom>
          </p:spPr>
          <p:txBody>
            <a:bodyPr lIns="50800" tIns="50800" rIns="50800" bIns="50800" rtlCol="0" anchor="ctr"/>
            <a:lstStyle/>
            <a:p>
              <a:pPr algn="ctr">
                <a:lnSpc>
                  <a:spcPts val="2659"/>
                </a:lnSpc>
              </a:pPr>
              <a:endParaRPr/>
            </a:p>
          </p:txBody>
        </p:sp>
      </p:grpSp>
      <p:grpSp>
        <p:nvGrpSpPr>
          <p:cNvPr id="10" name="Group 10"/>
          <p:cNvGrpSpPr/>
          <p:nvPr/>
        </p:nvGrpSpPr>
        <p:grpSpPr>
          <a:xfrm rot="-10800000">
            <a:off x="10272274" y="1576093"/>
            <a:ext cx="7700210" cy="7819277"/>
            <a:chOff x="0" y="0"/>
            <a:chExt cx="643227" cy="882271"/>
          </a:xfrm>
        </p:grpSpPr>
        <p:sp>
          <p:nvSpPr>
            <p:cNvPr id="11" name="Freeform 11"/>
            <p:cNvSpPr/>
            <p:nvPr/>
          </p:nvSpPr>
          <p:spPr>
            <a:xfrm>
              <a:off x="0" y="0"/>
              <a:ext cx="643227" cy="882271"/>
            </a:xfrm>
            <a:custGeom>
              <a:avLst/>
              <a:gdLst/>
              <a:ahLst/>
              <a:cxnLst/>
              <a:rect l="l" t="t" r="r" b="b"/>
              <a:pathLst>
                <a:path w="643227" h="882271">
                  <a:moveTo>
                    <a:pt x="214525" y="863202"/>
                  </a:moveTo>
                  <a:cubicBezTo>
                    <a:pt x="247501" y="874716"/>
                    <a:pt x="284992" y="882271"/>
                    <a:pt x="321787" y="882271"/>
                  </a:cubicBezTo>
                  <a:cubicBezTo>
                    <a:pt x="358583" y="882271"/>
                    <a:pt x="393990" y="875794"/>
                    <a:pt x="426619" y="864280"/>
                  </a:cubicBezTo>
                  <a:cubicBezTo>
                    <a:pt x="427314" y="863921"/>
                    <a:pt x="428008" y="863921"/>
                    <a:pt x="428702" y="863562"/>
                  </a:cubicBezTo>
                  <a:cubicBezTo>
                    <a:pt x="551238" y="817506"/>
                    <a:pt x="641492" y="695892"/>
                    <a:pt x="643227" y="552226"/>
                  </a:cubicBezTo>
                  <a:lnTo>
                    <a:pt x="643227" y="0"/>
                  </a:lnTo>
                  <a:lnTo>
                    <a:pt x="0" y="0"/>
                  </a:lnTo>
                  <a:lnTo>
                    <a:pt x="0" y="551816"/>
                  </a:lnTo>
                  <a:cubicBezTo>
                    <a:pt x="1736" y="696611"/>
                    <a:pt x="90600" y="818226"/>
                    <a:pt x="214525" y="863202"/>
                  </a:cubicBezTo>
                  <a:close/>
                </a:path>
              </a:pathLst>
            </a:custGeom>
            <a:solidFill>
              <a:srgbClr val="FFFFFF"/>
            </a:solidFill>
          </p:spPr>
        </p:sp>
        <p:sp>
          <p:nvSpPr>
            <p:cNvPr id="12" name="TextBox 12"/>
            <p:cNvSpPr txBox="1"/>
            <p:nvPr/>
          </p:nvSpPr>
          <p:spPr>
            <a:xfrm>
              <a:off x="0" y="-38100"/>
              <a:ext cx="660400" cy="723900"/>
            </a:xfrm>
            <a:prstGeom prst="rect">
              <a:avLst/>
            </a:prstGeom>
          </p:spPr>
          <p:txBody>
            <a:bodyPr lIns="50800" tIns="50800" rIns="50800" bIns="50800" rtlCol="0" anchor="ctr"/>
            <a:lstStyle/>
            <a:p>
              <a:pPr algn="ctr">
                <a:lnSpc>
                  <a:spcPts val="2659"/>
                </a:lnSpc>
              </a:pPr>
              <a:endParaRPr/>
            </a:p>
          </p:txBody>
        </p:sp>
      </p:grpSp>
      <p:sp>
        <p:nvSpPr>
          <p:cNvPr id="24" name="TextBox 24"/>
          <p:cNvSpPr txBox="1"/>
          <p:nvPr/>
        </p:nvSpPr>
        <p:spPr>
          <a:xfrm>
            <a:off x="6803811" y="4903729"/>
            <a:ext cx="2736440" cy="4062651"/>
          </a:xfrm>
          <a:prstGeom prst="rect">
            <a:avLst/>
          </a:prstGeom>
        </p:spPr>
        <p:txBody>
          <a:bodyPr wrap="square" lIns="0" tIns="0" rIns="0" bIns="0" rtlCol="0" anchor="t">
            <a:spAutoFit/>
          </a:bodyPr>
          <a:lstStyle/>
          <a:p>
            <a:pPr algn="ctr"/>
            <a:r>
              <a:rPr lang="vi-VN" sz="4400" b="1">
                <a:latin typeface="+mj-lt"/>
              </a:rPr>
              <a:t>Thời </a:t>
            </a:r>
            <a:r>
              <a:rPr lang="vi-VN" sz="4400" b="1" smtClean="0">
                <a:latin typeface="+mj-lt"/>
              </a:rPr>
              <a:t>gian</a:t>
            </a:r>
          </a:p>
          <a:p>
            <a:pPr algn="just"/>
            <a:r>
              <a:rPr lang="vi-VN" sz="4400" smtClean="0">
                <a:latin typeface="+mj-lt"/>
              </a:rPr>
              <a:t> </a:t>
            </a:r>
            <a:r>
              <a:rPr lang="vi-VN" sz="4400">
                <a:latin typeface="+mj-lt"/>
              </a:rPr>
              <a:t>vào đêm khuya, giao thoa giữa ngày và đêm.</a:t>
            </a:r>
            <a:endParaRPr lang="en-GB" sz="4400">
              <a:latin typeface="+mj-lt"/>
            </a:endParaRPr>
          </a:p>
        </p:txBody>
      </p:sp>
      <p:sp>
        <p:nvSpPr>
          <p:cNvPr id="26" name="TextBox 26"/>
          <p:cNvSpPr txBox="1"/>
          <p:nvPr/>
        </p:nvSpPr>
        <p:spPr>
          <a:xfrm>
            <a:off x="10573958" y="3732115"/>
            <a:ext cx="7174323" cy="4739759"/>
          </a:xfrm>
          <a:prstGeom prst="rect">
            <a:avLst/>
          </a:prstGeom>
        </p:spPr>
        <p:txBody>
          <a:bodyPr wrap="square" lIns="0" tIns="0" rIns="0" bIns="0" rtlCol="0" anchor="t">
            <a:spAutoFit/>
          </a:bodyPr>
          <a:lstStyle/>
          <a:p>
            <a:pPr algn="just"/>
            <a:r>
              <a:rPr lang="vi-VN" sz="4400" b="1">
                <a:latin typeface="+mj-lt"/>
              </a:rPr>
              <a:t>Tư thế nằm ngủ của nhân </a:t>
            </a:r>
            <a:r>
              <a:rPr lang="vi-VN" sz="4400" b="1" smtClean="0">
                <a:latin typeface="+mj-lt"/>
              </a:rPr>
              <a:t>vật</a:t>
            </a:r>
          </a:p>
          <a:p>
            <a:pPr algn="just"/>
            <a:r>
              <a:rPr lang="vi-VN" sz="4400" smtClean="0">
                <a:latin typeface="+mj-lt"/>
              </a:rPr>
              <a:t> Một </a:t>
            </a:r>
            <a:r>
              <a:rPr lang="vi-VN" sz="4400">
                <a:latin typeface="+mj-lt"/>
              </a:rPr>
              <a:t>tư thế gợi liên tưởng đến hình ảnh Chúa Giê - su (Jesus) trên cây thập giá.</a:t>
            </a:r>
            <a:r>
              <a:rPr lang="vi-VN" sz="4400" b="1">
                <a:latin typeface="+mj-lt"/>
              </a:rPr>
              <a:t> </a:t>
            </a:r>
            <a:r>
              <a:rPr lang="vi-VN" sz="4400">
                <a:latin typeface="+mj-lt"/>
              </a:rPr>
              <a:t>Đó là ẩn dụ cho biểu tượng của sự hy sinh, của niềm tin và hy vọng; của sự bình yên.</a:t>
            </a:r>
            <a:endParaRPr lang="en-GB" sz="4400">
              <a:latin typeface="+mj-lt"/>
            </a:endParaRPr>
          </a:p>
        </p:txBody>
      </p:sp>
      <p:sp>
        <p:nvSpPr>
          <p:cNvPr id="28" name="Freeform 28"/>
          <p:cNvSpPr/>
          <p:nvPr/>
        </p:nvSpPr>
        <p:spPr>
          <a:xfrm rot="-10800000" flipH="1">
            <a:off x="14019816" y="-895039"/>
            <a:ext cx="2623794" cy="2471137"/>
          </a:xfrm>
          <a:custGeom>
            <a:avLst/>
            <a:gdLst/>
            <a:ahLst/>
            <a:cxnLst/>
            <a:rect l="l" t="t" r="r" b="b"/>
            <a:pathLst>
              <a:path w="2623794" h="2471137">
                <a:moveTo>
                  <a:pt x="2623794" y="0"/>
                </a:moveTo>
                <a:lnTo>
                  <a:pt x="0" y="0"/>
                </a:lnTo>
                <a:lnTo>
                  <a:pt x="0" y="2471137"/>
                </a:lnTo>
                <a:lnTo>
                  <a:pt x="2623794" y="2471137"/>
                </a:lnTo>
                <a:lnTo>
                  <a:pt x="2623794" y="0"/>
                </a:lnTo>
                <a:close/>
              </a:path>
            </a:pathLst>
          </a:custGeom>
          <a:blipFill>
            <a:blip r:embed="rId2">
              <a:extLst>
                <a:ext uri="{96DAC541-7B7A-43D3-8B79-37D633B846F1}">
                  <asvg:svgBlip xmlns:asvg="http://schemas.microsoft.com/office/drawing/2016/SVG/main" xmlns="" r:embed="rId11"/>
                </a:ext>
              </a:extLst>
            </a:blip>
            <a:stretch>
              <a:fillRect/>
            </a:stretch>
          </a:blipFill>
        </p:spPr>
      </p:sp>
      <p:sp>
        <p:nvSpPr>
          <p:cNvPr id="29" name="Freeform 29"/>
          <p:cNvSpPr/>
          <p:nvPr/>
        </p:nvSpPr>
        <p:spPr>
          <a:xfrm rot="-10800000">
            <a:off x="1644390" y="-895039"/>
            <a:ext cx="2623794" cy="2471137"/>
          </a:xfrm>
          <a:custGeom>
            <a:avLst/>
            <a:gdLst/>
            <a:ahLst/>
            <a:cxnLst/>
            <a:rect l="l" t="t" r="r" b="b"/>
            <a:pathLst>
              <a:path w="2623794" h="2471137">
                <a:moveTo>
                  <a:pt x="0" y="0"/>
                </a:moveTo>
                <a:lnTo>
                  <a:pt x="2623794" y="0"/>
                </a:lnTo>
                <a:lnTo>
                  <a:pt x="2623794" y="2471137"/>
                </a:lnTo>
                <a:lnTo>
                  <a:pt x="0" y="2471137"/>
                </a:lnTo>
                <a:lnTo>
                  <a:pt x="0" y="0"/>
                </a:lnTo>
                <a:close/>
              </a:path>
            </a:pathLst>
          </a:custGeom>
          <a:blipFill>
            <a:blip r:embed="rId2">
              <a:extLst>
                <a:ext uri="{96DAC541-7B7A-43D3-8B79-37D633B846F1}">
                  <asvg:svgBlip xmlns:asvg="http://schemas.microsoft.com/office/drawing/2016/SVG/main" xmlns="" r:embed="rId11"/>
                </a:ext>
              </a:extLst>
            </a:blip>
            <a:stretch>
              <a:fillRect/>
            </a:stretch>
          </a:blipFill>
        </p:spPr>
      </p:sp>
      <p:sp>
        <p:nvSpPr>
          <p:cNvPr id="30" name="Freeform 30"/>
          <p:cNvSpPr/>
          <p:nvPr/>
        </p:nvSpPr>
        <p:spPr>
          <a:xfrm rot="-10800000">
            <a:off x="17355405" y="1763171"/>
            <a:ext cx="1150866" cy="4993380"/>
          </a:xfrm>
          <a:custGeom>
            <a:avLst/>
            <a:gdLst/>
            <a:ahLst/>
            <a:cxnLst/>
            <a:rect l="l" t="t" r="r" b="b"/>
            <a:pathLst>
              <a:path w="1150866" h="4993380">
                <a:moveTo>
                  <a:pt x="0" y="0"/>
                </a:moveTo>
                <a:lnTo>
                  <a:pt x="1150866" y="0"/>
                </a:lnTo>
                <a:lnTo>
                  <a:pt x="1150866" y="4993380"/>
                </a:lnTo>
                <a:lnTo>
                  <a:pt x="0" y="4993380"/>
                </a:lnTo>
                <a:lnTo>
                  <a:pt x="0" y="0"/>
                </a:lnTo>
                <a:close/>
              </a:path>
            </a:pathLst>
          </a:custGeom>
          <a:blipFill>
            <a:blip r:embed="rId12">
              <a:alphaModFix amt="30000"/>
              <a:extLst>
                <a:ext uri="{96DAC541-7B7A-43D3-8B79-37D633B846F1}">
                  <asvg:svgBlip xmlns:asvg="http://schemas.microsoft.com/office/drawing/2016/SVG/main" xmlns="" r:embed="rId13"/>
                </a:ext>
              </a:extLst>
            </a:blip>
            <a:stretch>
              <a:fillRect l="-54258" b="-3461"/>
            </a:stretch>
          </a:blipFill>
        </p:spPr>
      </p:sp>
      <p:sp>
        <p:nvSpPr>
          <p:cNvPr id="31" name="Freeform 31"/>
          <p:cNvSpPr/>
          <p:nvPr/>
        </p:nvSpPr>
        <p:spPr>
          <a:xfrm rot="-10800000">
            <a:off x="-231421" y="1763171"/>
            <a:ext cx="1150866" cy="4993380"/>
          </a:xfrm>
          <a:custGeom>
            <a:avLst/>
            <a:gdLst/>
            <a:ahLst/>
            <a:cxnLst/>
            <a:rect l="l" t="t" r="r" b="b"/>
            <a:pathLst>
              <a:path w="1150866" h="4993380">
                <a:moveTo>
                  <a:pt x="0" y="0"/>
                </a:moveTo>
                <a:lnTo>
                  <a:pt x="1150867" y="0"/>
                </a:lnTo>
                <a:lnTo>
                  <a:pt x="1150867" y="4993380"/>
                </a:lnTo>
                <a:lnTo>
                  <a:pt x="0" y="4993380"/>
                </a:lnTo>
                <a:lnTo>
                  <a:pt x="0" y="0"/>
                </a:lnTo>
                <a:close/>
              </a:path>
            </a:pathLst>
          </a:custGeom>
          <a:blipFill>
            <a:blip r:embed="rId12">
              <a:alphaModFix amt="30000"/>
              <a:extLst>
                <a:ext uri="{96DAC541-7B7A-43D3-8B79-37D633B846F1}">
                  <asvg:svgBlip xmlns:asvg="http://schemas.microsoft.com/office/drawing/2016/SVG/main" xmlns="" r:embed="rId13"/>
                </a:ext>
              </a:extLst>
            </a:blip>
            <a:stretch>
              <a:fillRect l="-54258" b="-3461"/>
            </a:stretch>
          </a:blipFill>
        </p:spPr>
      </p:sp>
      <p:sp>
        <p:nvSpPr>
          <p:cNvPr id="32" name="Freeform 32"/>
          <p:cNvSpPr/>
          <p:nvPr/>
        </p:nvSpPr>
        <p:spPr>
          <a:xfrm rot="-10800000" flipH="1">
            <a:off x="-903722" y="-538469"/>
            <a:ext cx="3195572" cy="3322428"/>
          </a:xfrm>
          <a:custGeom>
            <a:avLst/>
            <a:gdLst/>
            <a:ahLst/>
            <a:cxnLst/>
            <a:rect l="l" t="t" r="r" b="b"/>
            <a:pathLst>
              <a:path w="3195572" h="3322428">
                <a:moveTo>
                  <a:pt x="3195571" y="0"/>
                </a:moveTo>
                <a:lnTo>
                  <a:pt x="0" y="0"/>
                </a:lnTo>
                <a:lnTo>
                  <a:pt x="0" y="3322428"/>
                </a:lnTo>
                <a:lnTo>
                  <a:pt x="3195571" y="3322428"/>
                </a:lnTo>
                <a:lnTo>
                  <a:pt x="3195571" y="0"/>
                </a:lnTo>
                <a:close/>
              </a:path>
            </a:pathLst>
          </a:custGeom>
          <a:blipFill>
            <a:blip r:embed="rId14">
              <a:extLst>
                <a:ext uri="{96DAC541-7B7A-43D3-8B79-37D633B846F1}">
                  <asvg:svgBlip xmlns:asvg="http://schemas.microsoft.com/office/drawing/2016/SVG/main" xmlns="" r:embed="rId15"/>
                </a:ext>
              </a:extLst>
            </a:blip>
            <a:stretch>
              <a:fillRect/>
            </a:stretch>
          </a:blipFill>
        </p:spPr>
      </p:sp>
      <p:sp>
        <p:nvSpPr>
          <p:cNvPr id="33" name="Freeform 33"/>
          <p:cNvSpPr/>
          <p:nvPr/>
        </p:nvSpPr>
        <p:spPr>
          <a:xfrm rot="-10800000">
            <a:off x="15996151" y="-538469"/>
            <a:ext cx="3195572" cy="3322428"/>
          </a:xfrm>
          <a:custGeom>
            <a:avLst/>
            <a:gdLst/>
            <a:ahLst/>
            <a:cxnLst/>
            <a:rect l="l" t="t" r="r" b="b"/>
            <a:pathLst>
              <a:path w="3195572" h="3322428">
                <a:moveTo>
                  <a:pt x="0" y="0"/>
                </a:moveTo>
                <a:lnTo>
                  <a:pt x="3195571" y="0"/>
                </a:lnTo>
                <a:lnTo>
                  <a:pt x="3195571" y="3322428"/>
                </a:lnTo>
                <a:lnTo>
                  <a:pt x="0" y="3322428"/>
                </a:lnTo>
                <a:lnTo>
                  <a:pt x="0" y="0"/>
                </a:lnTo>
                <a:close/>
              </a:path>
            </a:pathLst>
          </a:custGeom>
          <a:blipFill>
            <a:blip r:embed="rId14">
              <a:extLst>
                <a:ext uri="{96DAC541-7B7A-43D3-8B79-37D633B846F1}">
                  <asvg:svgBlip xmlns:asvg="http://schemas.microsoft.com/office/drawing/2016/SVG/main" xmlns="" r:embed="rId15"/>
                </a:ext>
              </a:extLst>
            </a:blip>
            <a:stretch>
              <a:fillRect/>
            </a:stretch>
          </a:blipFill>
        </p:spPr>
      </p:sp>
      <p:grpSp>
        <p:nvGrpSpPr>
          <p:cNvPr id="34" name="Group 34"/>
          <p:cNvGrpSpPr/>
          <p:nvPr/>
        </p:nvGrpSpPr>
        <p:grpSpPr>
          <a:xfrm>
            <a:off x="0" y="8677384"/>
            <a:ext cx="9326880" cy="2566953"/>
            <a:chOff x="0" y="0"/>
            <a:chExt cx="4166870" cy="1146810"/>
          </a:xfrm>
        </p:grpSpPr>
        <p:sp>
          <p:nvSpPr>
            <p:cNvPr id="35" name="Freeform 35"/>
            <p:cNvSpPr/>
            <p:nvPr/>
          </p:nvSpPr>
          <p:spPr>
            <a:xfrm>
              <a:off x="0" y="0"/>
              <a:ext cx="4168140" cy="1146810"/>
            </a:xfrm>
            <a:custGeom>
              <a:avLst/>
              <a:gdLst/>
              <a:ahLst/>
              <a:cxnLst/>
              <a:rect l="l" t="t" r="r" b="b"/>
              <a:pathLst>
                <a:path w="4168140" h="1146810">
                  <a:moveTo>
                    <a:pt x="4166870" y="193040"/>
                  </a:moveTo>
                  <a:cubicBezTo>
                    <a:pt x="4084320" y="137160"/>
                    <a:pt x="3983990" y="105410"/>
                    <a:pt x="3876040" y="105410"/>
                  </a:cubicBezTo>
                  <a:cubicBezTo>
                    <a:pt x="3717290" y="105410"/>
                    <a:pt x="3575050" y="176530"/>
                    <a:pt x="3478530" y="287020"/>
                  </a:cubicBezTo>
                  <a:cubicBezTo>
                    <a:pt x="3409950" y="254000"/>
                    <a:pt x="3332480" y="234950"/>
                    <a:pt x="3251200" y="234950"/>
                  </a:cubicBezTo>
                  <a:cubicBezTo>
                    <a:pt x="3186430" y="234950"/>
                    <a:pt x="3124200" y="246380"/>
                    <a:pt x="3067050" y="267970"/>
                  </a:cubicBezTo>
                  <a:cubicBezTo>
                    <a:pt x="2971800" y="137160"/>
                    <a:pt x="2816860" y="52070"/>
                    <a:pt x="2642870" y="52070"/>
                  </a:cubicBezTo>
                  <a:cubicBezTo>
                    <a:pt x="2470150" y="52070"/>
                    <a:pt x="2316480" y="135890"/>
                    <a:pt x="2221230" y="264160"/>
                  </a:cubicBezTo>
                  <a:cubicBezTo>
                    <a:pt x="2125980" y="165100"/>
                    <a:pt x="1992630" y="104140"/>
                    <a:pt x="1844040" y="104140"/>
                  </a:cubicBezTo>
                  <a:cubicBezTo>
                    <a:pt x="1727200" y="104140"/>
                    <a:pt x="1619250" y="142240"/>
                    <a:pt x="1531620" y="207010"/>
                  </a:cubicBezTo>
                  <a:cubicBezTo>
                    <a:pt x="1426210" y="81280"/>
                    <a:pt x="1262380" y="0"/>
                    <a:pt x="1079500" y="0"/>
                  </a:cubicBezTo>
                  <a:lnTo>
                    <a:pt x="1064260" y="0"/>
                  </a:lnTo>
                  <a:lnTo>
                    <a:pt x="1049020" y="0"/>
                  </a:lnTo>
                  <a:cubicBezTo>
                    <a:pt x="905510" y="0"/>
                    <a:pt x="774700" y="58420"/>
                    <a:pt x="679450" y="151130"/>
                  </a:cubicBezTo>
                  <a:cubicBezTo>
                    <a:pt x="665480" y="162560"/>
                    <a:pt x="652780" y="175260"/>
                    <a:pt x="641350" y="189230"/>
                  </a:cubicBezTo>
                  <a:cubicBezTo>
                    <a:pt x="603250" y="180340"/>
                    <a:pt x="563880" y="176530"/>
                    <a:pt x="524510" y="176530"/>
                  </a:cubicBezTo>
                  <a:cubicBezTo>
                    <a:pt x="412750" y="176530"/>
                    <a:pt x="309880" y="212090"/>
                    <a:pt x="224790" y="271780"/>
                  </a:cubicBezTo>
                  <a:cubicBezTo>
                    <a:pt x="168910" y="193040"/>
                    <a:pt x="91440" y="132080"/>
                    <a:pt x="1270" y="93980"/>
                  </a:cubicBezTo>
                  <a:lnTo>
                    <a:pt x="1270" y="440690"/>
                  </a:lnTo>
                  <a:lnTo>
                    <a:pt x="0" y="440690"/>
                  </a:lnTo>
                  <a:lnTo>
                    <a:pt x="0" y="1146810"/>
                  </a:lnTo>
                  <a:lnTo>
                    <a:pt x="4166870" y="1146810"/>
                  </a:lnTo>
                  <a:lnTo>
                    <a:pt x="4166870" y="441960"/>
                  </a:lnTo>
                  <a:lnTo>
                    <a:pt x="4168140" y="441960"/>
                  </a:lnTo>
                  <a:lnTo>
                    <a:pt x="4166870" y="193040"/>
                  </a:lnTo>
                  <a:lnTo>
                    <a:pt x="4166870" y="193040"/>
                  </a:lnTo>
                  <a:close/>
                </a:path>
              </a:pathLst>
            </a:custGeom>
            <a:solidFill>
              <a:srgbClr val="3066C2"/>
            </a:solidFill>
          </p:spPr>
        </p:sp>
      </p:grpSp>
      <p:grpSp>
        <p:nvGrpSpPr>
          <p:cNvPr id="36" name="Group 36"/>
          <p:cNvGrpSpPr/>
          <p:nvPr/>
        </p:nvGrpSpPr>
        <p:grpSpPr>
          <a:xfrm>
            <a:off x="9279255" y="8880084"/>
            <a:ext cx="9326880" cy="2364252"/>
            <a:chOff x="0" y="0"/>
            <a:chExt cx="4166870" cy="1056252"/>
          </a:xfrm>
        </p:grpSpPr>
        <p:sp>
          <p:nvSpPr>
            <p:cNvPr id="37" name="Freeform 37"/>
            <p:cNvSpPr/>
            <p:nvPr/>
          </p:nvSpPr>
          <p:spPr>
            <a:xfrm>
              <a:off x="0" y="0"/>
              <a:ext cx="4168140" cy="1056252"/>
            </a:xfrm>
            <a:custGeom>
              <a:avLst/>
              <a:gdLst/>
              <a:ahLst/>
              <a:cxnLst/>
              <a:rect l="l" t="t" r="r" b="b"/>
              <a:pathLst>
                <a:path w="4168140" h="1056252">
                  <a:moveTo>
                    <a:pt x="4166870" y="193040"/>
                  </a:moveTo>
                  <a:cubicBezTo>
                    <a:pt x="4084320" y="137160"/>
                    <a:pt x="3983990" y="105410"/>
                    <a:pt x="3876040" y="105410"/>
                  </a:cubicBezTo>
                  <a:cubicBezTo>
                    <a:pt x="3717290" y="105410"/>
                    <a:pt x="3575050" y="176530"/>
                    <a:pt x="3478530" y="287020"/>
                  </a:cubicBezTo>
                  <a:cubicBezTo>
                    <a:pt x="3409950" y="254000"/>
                    <a:pt x="3332480" y="234950"/>
                    <a:pt x="3251200" y="234950"/>
                  </a:cubicBezTo>
                  <a:cubicBezTo>
                    <a:pt x="3186430" y="234950"/>
                    <a:pt x="3124200" y="246380"/>
                    <a:pt x="3067050" y="267970"/>
                  </a:cubicBezTo>
                  <a:cubicBezTo>
                    <a:pt x="2971800" y="137160"/>
                    <a:pt x="2816860" y="52070"/>
                    <a:pt x="2642870" y="52070"/>
                  </a:cubicBezTo>
                  <a:cubicBezTo>
                    <a:pt x="2470150" y="52070"/>
                    <a:pt x="2316480" y="135890"/>
                    <a:pt x="2221230" y="264160"/>
                  </a:cubicBezTo>
                  <a:cubicBezTo>
                    <a:pt x="2125980" y="165100"/>
                    <a:pt x="1992630" y="104140"/>
                    <a:pt x="1844040" y="104140"/>
                  </a:cubicBezTo>
                  <a:cubicBezTo>
                    <a:pt x="1727200" y="104140"/>
                    <a:pt x="1619250" y="142240"/>
                    <a:pt x="1531620" y="207010"/>
                  </a:cubicBezTo>
                  <a:cubicBezTo>
                    <a:pt x="1426210" y="81280"/>
                    <a:pt x="1262380" y="0"/>
                    <a:pt x="1079500" y="0"/>
                  </a:cubicBezTo>
                  <a:lnTo>
                    <a:pt x="1064260" y="0"/>
                  </a:lnTo>
                  <a:lnTo>
                    <a:pt x="1049020" y="0"/>
                  </a:lnTo>
                  <a:cubicBezTo>
                    <a:pt x="905510" y="0"/>
                    <a:pt x="774700" y="58420"/>
                    <a:pt x="679450" y="151130"/>
                  </a:cubicBezTo>
                  <a:cubicBezTo>
                    <a:pt x="665480" y="162560"/>
                    <a:pt x="652780" y="175260"/>
                    <a:pt x="641350" y="189230"/>
                  </a:cubicBezTo>
                  <a:cubicBezTo>
                    <a:pt x="603250" y="180340"/>
                    <a:pt x="563880" y="176530"/>
                    <a:pt x="524510" y="176530"/>
                  </a:cubicBezTo>
                  <a:cubicBezTo>
                    <a:pt x="412750" y="176530"/>
                    <a:pt x="309880" y="212090"/>
                    <a:pt x="224790" y="271780"/>
                  </a:cubicBezTo>
                  <a:cubicBezTo>
                    <a:pt x="168910" y="193040"/>
                    <a:pt x="91440" y="132080"/>
                    <a:pt x="1270" y="93980"/>
                  </a:cubicBezTo>
                  <a:lnTo>
                    <a:pt x="1270" y="440690"/>
                  </a:lnTo>
                  <a:lnTo>
                    <a:pt x="0" y="440690"/>
                  </a:lnTo>
                  <a:lnTo>
                    <a:pt x="0" y="1056252"/>
                  </a:lnTo>
                  <a:lnTo>
                    <a:pt x="4166870" y="1056252"/>
                  </a:lnTo>
                  <a:lnTo>
                    <a:pt x="4166870" y="441960"/>
                  </a:lnTo>
                  <a:lnTo>
                    <a:pt x="4168140" y="441960"/>
                  </a:lnTo>
                  <a:lnTo>
                    <a:pt x="4166870" y="193040"/>
                  </a:lnTo>
                  <a:lnTo>
                    <a:pt x="4166870" y="193040"/>
                  </a:lnTo>
                  <a:close/>
                </a:path>
              </a:pathLst>
            </a:custGeom>
            <a:solidFill>
              <a:srgbClr val="3066C2"/>
            </a:solidFill>
          </p:spPr>
        </p:sp>
      </p:grpSp>
      <p:sp>
        <p:nvSpPr>
          <p:cNvPr id="38" name="Freeform 38"/>
          <p:cNvSpPr/>
          <p:nvPr/>
        </p:nvSpPr>
        <p:spPr>
          <a:xfrm rot="1066761">
            <a:off x="16688530" y="7818776"/>
            <a:ext cx="1572680" cy="2879048"/>
          </a:xfrm>
          <a:custGeom>
            <a:avLst/>
            <a:gdLst/>
            <a:ahLst/>
            <a:cxnLst/>
            <a:rect l="l" t="t" r="r" b="b"/>
            <a:pathLst>
              <a:path w="1572680" h="2879048">
                <a:moveTo>
                  <a:pt x="0" y="0"/>
                </a:moveTo>
                <a:lnTo>
                  <a:pt x="1572680" y="0"/>
                </a:lnTo>
                <a:lnTo>
                  <a:pt x="1572680" y="2879048"/>
                </a:lnTo>
                <a:lnTo>
                  <a:pt x="0" y="2879048"/>
                </a:lnTo>
                <a:lnTo>
                  <a:pt x="0" y="0"/>
                </a:lnTo>
                <a:close/>
              </a:path>
            </a:pathLst>
          </a:custGeom>
          <a:blipFill>
            <a:blip r:embed="rId16">
              <a:extLst>
                <a:ext uri="{96DAC541-7B7A-43D3-8B79-37D633B846F1}">
                  <asvg:svgBlip xmlns:asvg="http://schemas.microsoft.com/office/drawing/2016/SVG/main" xmlns="" r:embed="rId17"/>
                </a:ext>
              </a:extLst>
            </a:blip>
            <a:stretch>
              <a:fillRect/>
            </a:stretch>
          </a:blipFill>
        </p:spPr>
      </p:sp>
      <p:sp>
        <p:nvSpPr>
          <p:cNvPr id="39" name="Freeform 39"/>
          <p:cNvSpPr/>
          <p:nvPr/>
        </p:nvSpPr>
        <p:spPr>
          <a:xfrm rot="-329280">
            <a:off x="-277430" y="7734112"/>
            <a:ext cx="1942988" cy="2712723"/>
          </a:xfrm>
          <a:custGeom>
            <a:avLst/>
            <a:gdLst/>
            <a:ahLst/>
            <a:cxnLst/>
            <a:rect l="l" t="t" r="r" b="b"/>
            <a:pathLst>
              <a:path w="1942988" h="2712723">
                <a:moveTo>
                  <a:pt x="0" y="0"/>
                </a:moveTo>
                <a:lnTo>
                  <a:pt x="1942988" y="0"/>
                </a:lnTo>
                <a:lnTo>
                  <a:pt x="1942988" y="2712723"/>
                </a:lnTo>
                <a:lnTo>
                  <a:pt x="0" y="2712723"/>
                </a:lnTo>
                <a:lnTo>
                  <a:pt x="0" y="0"/>
                </a:lnTo>
                <a:close/>
              </a:path>
            </a:pathLst>
          </a:custGeom>
          <a:blipFill>
            <a:blip r:embed="rId18">
              <a:extLst>
                <a:ext uri="{96DAC541-7B7A-43D3-8B79-37D633B846F1}">
                  <asvg:svgBlip xmlns:asvg="http://schemas.microsoft.com/office/drawing/2016/SVG/main" xmlns="" r:embed="rId19"/>
                </a:ext>
              </a:extLst>
            </a:blip>
            <a:stretch>
              <a:fillRect/>
            </a:stretch>
          </a:blipFill>
        </p:spPr>
      </p:sp>
      <p:sp>
        <p:nvSpPr>
          <p:cNvPr id="42" name="Rectangle 41"/>
          <p:cNvSpPr/>
          <p:nvPr/>
        </p:nvSpPr>
        <p:spPr>
          <a:xfrm>
            <a:off x="1269102" y="4442542"/>
            <a:ext cx="4260560" cy="4154984"/>
          </a:xfrm>
          <a:prstGeom prst="rect">
            <a:avLst/>
          </a:prstGeom>
        </p:spPr>
        <p:txBody>
          <a:bodyPr wrap="square">
            <a:spAutoFit/>
          </a:bodyPr>
          <a:lstStyle/>
          <a:p>
            <a:pPr algn="ctr"/>
            <a:r>
              <a:rPr lang="vi-VN" sz="4400" b="1">
                <a:latin typeface="+mj-lt"/>
              </a:rPr>
              <a:t>Không </a:t>
            </a:r>
            <a:r>
              <a:rPr lang="vi-VN" sz="4400" b="1" smtClean="0">
                <a:latin typeface="+mj-lt"/>
              </a:rPr>
              <a:t>gian</a:t>
            </a:r>
          </a:p>
          <a:p>
            <a:pPr algn="just"/>
            <a:r>
              <a:rPr lang="vi-VN" sz="4400" smtClean="0">
                <a:latin typeface="+mj-lt"/>
              </a:rPr>
              <a:t> </a:t>
            </a:r>
            <a:r>
              <a:rPr lang="vi-VN" sz="4400">
                <a:latin typeface="+mj-lt"/>
              </a:rPr>
              <a:t>tối tắm, tịch mịch; lạnh lẽo bởi gió và sóng biển; xung quanh vắng tanh, tẻ nhạt.</a:t>
            </a:r>
            <a:endParaRPr lang="en-GB" sz="4400">
              <a:latin typeface="+mj-lt"/>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fade">
                                      <p:cBhvr>
                                        <p:cTn id="7" dur="1000"/>
                                        <p:tgtEl>
                                          <p:spTgt spid="42"/>
                                        </p:tgtEl>
                                      </p:cBhvr>
                                    </p:animEffect>
                                    <p:anim calcmode="lin" valueType="num">
                                      <p:cBhvr>
                                        <p:cTn id="8" dur="1000" fill="hold"/>
                                        <p:tgtEl>
                                          <p:spTgt spid="42"/>
                                        </p:tgtEl>
                                        <p:attrNameLst>
                                          <p:attrName>ppt_x</p:attrName>
                                        </p:attrNameLst>
                                      </p:cBhvr>
                                      <p:tavLst>
                                        <p:tav tm="0">
                                          <p:val>
                                            <p:strVal val="#ppt_x"/>
                                          </p:val>
                                        </p:tav>
                                        <p:tav tm="100000">
                                          <p:val>
                                            <p:strVal val="#ppt_x"/>
                                          </p:val>
                                        </p:tav>
                                      </p:tavLst>
                                    </p:anim>
                                    <p:anim calcmode="lin" valueType="num">
                                      <p:cBhvr>
                                        <p:cTn id="9" dur="1000" fill="hold"/>
                                        <p:tgtEl>
                                          <p:spTgt spid="42"/>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grpId="0" nodeType="clickEffect">
                                  <p:stCondLst>
                                    <p:cond delay="0"/>
                                  </p:stCondLst>
                                  <p:childTnLst>
                                    <p:set>
                                      <p:cBhvr>
                                        <p:cTn id="18" dur="1" fill="hold">
                                          <p:stCondLst>
                                            <p:cond delay="0"/>
                                          </p:stCondLst>
                                        </p:cTn>
                                        <p:tgtEl>
                                          <p:spTgt spid="24"/>
                                        </p:tgtEl>
                                        <p:attrNameLst>
                                          <p:attrName>style.visibility</p:attrName>
                                        </p:attrNameLst>
                                      </p:cBhvr>
                                      <p:to>
                                        <p:strVal val="visible"/>
                                      </p:to>
                                    </p:set>
                                    <p:animEffect transition="in" filter="barn(inVertical)">
                                      <p:cBhvr>
                                        <p:cTn id="19" dur="500"/>
                                        <p:tgtEl>
                                          <p:spTgt spid="24"/>
                                        </p:tgtEl>
                                      </p:cBhvr>
                                    </p:animEffect>
                                  </p:childTnLst>
                                </p:cTn>
                              </p:par>
                              <p:par>
                                <p:cTn id="20" presetID="16" presetClass="entr" presetSubtype="21" fill="hold" nodeType="with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barn(inVertical)">
                                      <p:cBhvr>
                                        <p:cTn id="22" dur="5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grpId="0" nodeType="clickEffect">
                                  <p:stCondLst>
                                    <p:cond delay="0"/>
                                  </p:stCondLst>
                                  <p:childTnLst>
                                    <p:set>
                                      <p:cBhvr>
                                        <p:cTn id="26" dur="1" fill="hold">
                                          <p:stCondLst>
                                            <p:cond delay="0"/>
                                          </p:stCondLst>
                                        </p:cTn>
                                        <p:tgtEl>
                                          <p:spTgt spid="26"/>
                                        </p:tgtEl>
                                        <p:attrNameLst>
                                          <p:attrName>style.visibility</p:attrName>
                                        </p:attrNameLst>
                                      </p:cBhvr>
                                      <p:to>
                                        <p:strVal val="visible"/>
                                      </p:to>
                                    </p:set>
                                    <p:animEffect transition="in" filter="barn(inVertical)">
                                      <p:cBhvr>
                                        <p:cTn id="27" dur="500"/>
                                        <p:tgtEl>
                                          <p:spTgt spid="26"/>
                                        </p:tgtEl>
                                      </p:cBhvr>
                                    </p:animEffect>
                                  </p:childTnLst>
                                </p:cTn>
                              </p:par>
                              <p:par>
                                <p:cTn id="28" presetID="16" presetClass="entr" presetSubtype="21" fill="hold" nodeType="withEffect">
                                  <p:stCondLst>
                                    <p:cond delay="0"/>
                                  </p:stCondLst>
                                  <p:childTnLst>
                                    <p:set>
                                      <p:cBhvr>
                                        <p:cTn id="29" dur="1" fill="hold">
                                          <p:stCondLst>
                                            <p:cond delay="0"/>
                                          </p:stCondLst>
                                        </p:cTn>
                                        <p:tgtEl>
                                          <p:spTgt spid="10"/>
                                        </p:tgtEl>
                                        <p:attrNameLst>
                                          <p:attrName>style.visibility</p:attrName>
                                        </p:attrNameLst>
                                      </p:cBhvr>
                                      <p:to>
                                        <p:strVal val="visible"/>
                                      </p:to>
                                    </p:set>
                                    <p:animEffect transition="in" filter="barn(inVertical)">
                                      <p:cBhvr>
                                        <p:cTn id="30"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6" grpId="0"/>
      <p:bldP spid="42"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814"/>
            <a:ext cx="18288000" cy="10287000"/>
          </a:xfrm>
          <a:prstGeom prst="rect">
            <a:avLst/>
          </a:prstGeom>
        </p:spPr>
      </p:pic>
      <p:sp>
        <p:nvSpPr>
          <p:cNvPr id="4" name="Rounded Rectangle 3"/>
          <p:cNvSpPr/>
          <p:nvPr/>
        </p:nvSpPr>
        <p:spPr>
          <a:xfrm>
            <a:off x="381000" y="495300"/>
            <a:ext cx="9220200" cy="4419600"/>
          </a:xfrm>
          <a:prstGeom prst="roundRect">
            <a:avLst/>
          </a:prstGeom>
          <a:solidFill>
            <a:schemeClr val="bg1"/>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p:cNvSpPr/>
          <p:nvPr/>
        </p:nvSpPr>
        <p:spPr>
          <a:xfrm>
            <a:off x="609600" y="575250"/>
            <a:ext cx="8763000" cy="4339650"/>
          </a:xfrm>
          <a:prstGeom prst="rect">
            <a:avLst/>
          </a:prstGeom>
        </p:spPr>
        <p:txBody>
          <a:bodyPr wrap="square">
            <a:spAutoFit/>
          </a:bodyPr>
          <a:lstStyle/>
          <a:p>
            <a:pPr algn="ctr">
              <a:lnSpc>
                <a:spcPct val="115000"/>
              </a:lnSpc>
              <a:spcAft>
                <a:spcPts val="0"/>
              </a:spcAft>
            </a:pPr>
            <a:r>
              <a:rPr lang="vi-VN" sz="8000" b="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2. Hình tượng nhân vật Xan-ti-a-gô và Ma-nô-lin</a:t>
            </a:r>
            <a:endParaRPr lang="en-GB" sz="8000">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2216493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Lst>
  </p:timing>
</p:sld>
</file>

<file path=ppt/slides/slide26.xml><?xml version="1.0" encoding="utf-8"?>
<p:sld xmlns:a="http://schemas.openxmlformats.org/drawingml/2006/main" xmlns:r="http://schemas.openxmlformats.org/officeDocument/2006/relationships" xmlns:p="http://schemas.openxmlformats.org/presentationml/2006/main">
  <p:cSld>
    <p:bg>
      <p:bgPr>
        <a:solidFill>
          <a:srgbClr val="569AFF"/>
        </a:solidFill>
        <a:effectLst/>
      </p:bgPr>
    </p:bg>
    <p:spTree>
      <p:nvGrpSpPr>
        <p:cNvPr id="1" name=""/>
        <p:cNvGrpSpPr/>
        <p:nvPr/>
      </p:nvGrpSpPr>
      <p:grpSpPr>
        <a:xfrm>
          <a:off x="0" y="0"/>
          <a:ext cx="0" cy="0"/>
          <a:chOff x="0" y="0"/>
          <a:chExt cx="0" cy="0"/>
        </a:xfrm>
      </p:grpSpPr>
      <p:grpSp>
        <p:nvGrpSpPr>
          <p:cNvPr id="22" name="Group 22"/>
          <p:cNvGrpSpPr/>
          <p:nvPr/>
        </p:nvGrpSpPr>
        <p:grpSpPr>
          <a:xfrm>
            <a:off x="0" y="9003523"/>
            <a:ext cx="9326880" cy="2566953"/>
            <a:chOff x="0" y="0"/>
            <a:chExt cx="4166870" cy="1146810"/>
          </a:xfrm>
        </p:grpSpPr>
        <p:sp>
          <p:nvSpPr>
            <p:cNvPr id="23" name="Freeform 23"/>
            <p:cNvSpPr/>
            <p:nvPr/>
          </p:nvSpPr>
          <p:spPr>
            <a:xfrm>
              <a:off x="0" y="0"/>
              <a:ext cx="4168140" cy="1146810"/>
            </a:xfrm>
            <a:custGeom>
              <a:avLst/>
              <a:gdLst/>
              <a:ahLst/>
              <a:cxnLst/>
              <a:rect l="l" t="t" r="r" b="b"/>
              <a:pathLst>
                <a:path w="4168140" h="1146810">
                  <a:moveTo>
                    <a:pt x="4166870" y="193040"/>
                  </a:moveTo>
                  <a:cubicBezTo>
                    <a:pt x="4084320" y="137160"/>
                    <a:pt x="3983990" y="105410"/>
                    <a:pt x="3876040" y="105410"/>
                  </a:cubicBezTo>
                  <a:cubicBezTo>
                    <a:pt x="3717290" y="105410"/>
                    <a:pt x="3575050" y="176530"/>
                    <a:pt x="3478530" y="287020"/>
                  </a:cubicBezTo>
                  <a:cubicBezTo>
                    <a:pt x="3409950" y="254000"/>
                    <a:pt x="3332480" y="234950"/>
                    <a:pt x="3251200" y="234950"/>
                  </a:cubicBezTo>
                  <a:cubicBezTo>
                    <a:pt x="3186430" y="234950"/>
                    <a:pt x="3124200" y="246380"/>
                    <a:pt x="3067050" y="267970"/>
                  </a:cubicBezTo>
                  <a:cubicBezTo>
                    <a:pt x="2971800" y="137160"/>
                    <a:pt x="2816860" y="52070"/>
                    <a:pt x="2642870" y="52070"/>
                  </a:cubicBezTo>
                  <a:cubicBezTo>
                    <a:pt x="2470150" y="52070"/>
                    <a:pt x="2316480" y="135890"/>
                    <a:pt x="2221230" y="264160"/>
                  </a:cubicBezTo>
                  <a:cubicBezTo>
                    <a:pt x="2125980" y="165100"/>
                    <a:pt x="1992630" y="104140"/>
                    <a:pt x="1844040" y="104140"/>
                  </a:cubicBezTo>
                  <a:cubicBezTo>
                    <a:pt x="1727200" y="104140"/>
                    <a:pt x="1619250" y="142240"/>
                    <a:pt x="1531620" y="207010"/>
                  </a:cubicBezTo>
                  <a:cubicBezTo>
                    <a:pt x="1426210" y="81280"/>
                    <a:pt x="1262380" y="0"/>
                    <a:pt x="1079500" y="0"/>
                  </a:cubicBezTo>
                  <a:lnTo>
                    <a:pt x="1064260" y="0"/>
                  </a:lnTo>
                  <a:lnTo>
                    <a:pt x="1049020" y="0"/>
                  </a:lnTo>
                  <a:cubicBezTo>
                    <a:pt x="905510" y="0"/>
                    <a:pt x="774700" y="58420"/>
                    <a:pt x="679450" y="151130"/>
                  </a:cubicBezTo>
                  <a:cubicBezTo>
                    <a:pt x="665480" y="162560"/>
                    <a:pt x="652780" y="175260"/>
                    <a:pt x="641350" y="189230"/>
                  </a:cubicBezTo>
                  <a:cubicBezTo>
                    <a:pt x="603250" y="180340"/>
                    <a:pt x="563880" y="176530"/>
                    <a:pt x="524510" y="176530"/>
                  </a:cubicBezTo>
                  <a:cubicBezTo>
                    <a:pt x="412750" y="176530"/>
                    <a:pt x="309880" y="212090"/>
                    <a:pt x="224790" y="271780"/>
                  </a:cubicBezTo>
                  <a:cubicBezTo>
                    <a:pt x="168910" y="193040"/>
                    <a:pt x="91440" y="132080"/>
                    <a:pt x="1270" y="93980"/>
                  </a:cubicBezTo>
                  <a:lnTo>
                    <a:pt x="1270" y="440690"/>
                  </a:lnTo>
                  <a:lnTo>
                    <a:pt x="0" y="440690"/>
                  </a:lnTo>
                  <a:lnTo>
                    <a:pt x="0" y="1146810"/>
                  </a:lnTo>
                  <a:lnTo>
                    <a:pt x="4166870" y="1146810"/>
                  </a:lnTo>
                  <a:lnTo>
                    <a:pt x="4166870" y="441960"/>
                  </a:lnTo>
                  <a:lnTo>
                    <a:pt x="4168140" y="441960"/>
                  </a:lnTo>
                  <a:lnTo>
                    <a:pt x="4166870" y="193040"/>
                  </a:lnTo>
                  <a:lnTo>
                    <a:pt x="4166870" y="193040"/>
                  </a:lnTo>
                  <a:close/>
                </a:path>
              </a:pathLst>
            </a:custGeom>
            <a:solidFill>
              <a:srgbClr val="3066C2"/>
            </a:solidFill>
          </p:spPr>
        </p:sp>
      </p:grpSp>
      <p:grpSp>
        <p:nvGrpSpPr>
          <p:cNvPr id="24" name="Group 24"/>
          <p:cNvGrpSpPr/>
          <p:nvPr/>
        </p:nvGrpSpPr>
        <p:grpSpPr>
          <a:xfrm>
            <a:off x="9255618" y="9104873"/>
            <a:ext cx="9326880" cy="2364252"/>
            <a:chOff x="0" y="0"/>
            <a:chExt cx="4166870" cy="1056252"/>
          </a:xfrm>
        </p:grpSpPr>
        <p:sp>
          <p:nvSpPr>
            <p:cNvPr id="25" name="Freeform 25"/>
            <p:cNvSpPr/>
            <p:nvPr/>
          </p:nvSpPr>
          <p:spPr>
            <a:xfrm>
              <a:off x="0" y="0"/>
              <a:ext cx="4168140" cy="1056252"/>
            </a:xfrm>
            <a:custGeom>
              <a:avLst/>
              <a:gdLst/>
              <a:ahLst/>
              <a:cxnLst/>
              <a:rect l="l" t="t" r="r" b="b"/>
              <a:pathLst>
                <a:path w="4168140" h="1056252">
                  <a:moveTo>
                    <a:pt x="4166870" y="193040"/>
                  </a:moveTo>
                  <a:cubicBezTo>
                    <a:pt x="4084320" y="137160"/>
                    <a:pt x="3983990" y="105410"/>
                    <a:pt x="3876040" y="105410"/>
                  </a:cubicBezTo>
                  <a:cubicBezTo>
                    <a:pt x="3717290" y="105410"/>
                    <a:pt x="3575050" y="176530"/>
                    <a:pt x="3478530" y="287020"/>
                  </a:cubicBezTo>
                  <a:cubicBezTo>
                    <a:pt x="3409950" y="254000"/>
                    <a:pt x="3332480" y="234950"/>
                    <a:pt x="3251200" y="234950"/>
                  </a:cubicBezTo>
                  <a:cubicBezTo>
                    <a:pt x="3186430" y="234950"/>
                    <a:pt x="3124200" y="246380"/>
                    <a:pt x="3067050" y="267970"/>
                  </a:cubicBezTo>
                  <a:cubicBezTo>
                    <a:pt x="2971800" y="137160"/>
                    <a:pt x="2816860" y="52070"/>
                    <a:pt x="2642870" y="52070"/>
                  </a:cubicBezTo>
                  <a:cubicBezTo>
                    <a:pt x="2470150" y="52070"/>
                    <a:pt x="2316480" y="135890"/>
                    <a:pt x="2221230" y="264160"/>
                  </a:cubicBezTo>
                  <a:cubicBezTo>
                    <a:pt x="2125980" y="165100"/>
                    <a:pt x="1992630" y="104140"/>
                    <a:pt x="1844040" y="104140"/>
                  </a:cubicBezTo>
                  <a:cubicBezTo>
                    <a:pt x="1727200" y="104140"/>
                    <a:pt x="1619250" y="142240"/>
                    <a:pt x="1531620" y="207010"/>
                  </a:cubicBezTo>
                  <a:cubicBezTo>
                    <a:pt x="1426210" y="81280"/>
                    <a:pt x="1262380" y="0"/>
                    <a:pt x="1079500" y="0"/>
                  </a:cubicBezTo>
                  <a:lnTo>
                    <a:pt x="1064260" y="0"/>
                  </a:lnTo>
                  <a:lnTo>
                    <a:pt x="1049020" y="0"/>
                  </a:lnTo>
                  <a:cubicBezTo>
                    <a:pt x="905510" y="0"/>
                    <a:pt x="774700" y="58420"/>
                    <a:pt x="679450" y="151130"/>
                  </a:cubicBezTo>
                  <a:cubicBezTo>
                    <a:pt x="665480" y="162560"/>
                    <a:pt x="652780" y="175260"/>
                    <a:pt x="641350" y="189230"/>
                  </a:cubicBezTo>
                  <a:cubicBezTo>
                    <a:pt x="603250" y="180340"/>
                    <a:pt x="563880" y="176530"/>
                    <a:pt x="524510" y="176530"/>
                  </a:cubicBezTo>
                  <a:cubicBezTo>
                    <a:pt x="412750" y="176530"/>
                    <a:pt x="309880" y="212090"/>
                    <a:pt x="224790" y="271780"/>
                  </a:cubicBezTo>
                  <a:cubicBezTo>
                    <a:pt x="168910" y="193040"/>
                    <a:pt x="91440" y="132080"/>
                    <a:pt x="1270" y="93980"/>
                  </a:cubicBezTo>
                  <a:lnTo>
                    <a:pt x="1270" y="440690"/>
                  </a:lnTo>
                  <a:lnTo>
                    <a:pt x="0" y="440690"/>
                  </a:lnTo>
                  <a:lnTo>
                    <a:pt x="0" y="1056252"/>
                  </a:lnTo>
                  <a:lnTo>
                    <a:pt x="4166870" y="1056252"/>
                  </a:lnTo>
                  <a:lnTo>
                    <a:pt x="4166870" y="441960"/>
                  </a:lnTo>
                  <a:lnTo>
                    <a:pt x="4168140" y="441960"/>
                  </a:lnTo>
                  <a:lnTo>
                    <a:pt x="4166870" y="193040"/>
                  </a:lnTo>
                  <a:lnTo>
                    <a:pt x="4166870" y="193040"/>
                  </a:lnTo>
                  <a:close/>
                </a:path>
              </a:pathLst>
            </a:custGeom>
            <a:solidFill>
              <a:srgbClr val="3066C2"/>
            </a:solidFill>
          </p:spPr>
        </p:sp>
      </p:grpSp>
      <p:sp>
        <p:nvSpPr>
          <p:cNvPr id="26" name="Freeform 26"/>
          <p:cNvSpPr/>
          <p:nvPr/>
        </p:nvSpPr>
        <p:spPr>
          <a:xfrm rot="20468952">
            <a:off x="14650739" y="8646356"/>
            <a:ext cx="4334302" cy="2784789"/>
          </a:xfrm>
          <a:custGeom>
            <a:avLst/>
            <a:gdLst/>
            <a:ahLst/>
            <a:cxnLst/>
            <a:rect l="l" t="t" r="r" b="b"/>
            <a:pathLst>
              <a:path w="4334302" h="2784789">
                <a:moveTo>
                  <a:pt x="0" y="0"/>
                </a:moveTo>
                <a:lnTo>
                  <a:pt x="4334302" y="0"/>
                </a:lnTo>
                <a:lnTo>
                  <a:pt x="4334302" y="2784789"/>
                </a:lnTo>
                <a:lnTo>
                  <a:pt x="0" y="2784789"/>
                </a:lnTo>
                <a:lnTo>
                  <a:pt x="0" y="0"/>
                </a:lnTo>
                <a:close/>
              </a:path>
            </a:pathLst>
          </a:custGeom>
          <a:blipFill>
            <a:blip r:embed="rId2">
              <a:extLst>
                <a:ext uri="{96DAC541-7B7A-43D3-8B79-37D633B846F1}">
                  <asvg:svgBlip xmlns:asvg="http://schemas.microsoft.com/office/drawing/2016/SVG/main" xmlns="" r:embed="rId9"/>
                </a:ext>
              </a:extLst>
            </a:blip>
            <a:stretch>
              <a:fillRect/>
            </a:stretch>
          </a:blipFill>
        </p:spPr>
      </p:sp>
      <p:sp>
        <p:nvSpPr>
          <p:cNvPr id="30" name="Freeform 30"/>
          <p:cNvSpPr/>
          <p:nvPr/>
        </p:nvSpPr>
        <p:spPr>
          <a:xfrm rot="3682583">
            <a:off x="639713" y="9110423"/>
            <a:ext cx="1141971" cy="1187305"/>
          </a:xfrm>
          <a:custGeom>
            <a:avLst/>
            <a:gdLst/>
            <a:ahLst/>
            <a:cxnLst/>
            <a:rect l="l" t="t" r="r" b="b"/>
            <a:pathLst>
              <a:path w="1141971" h="1187305">
                <a:moveTo>
                  <a:pt x="0" y="0"/>
                </a:moveTo>
                <a:lnTo>
                  <a:pt x="1141971" y="0"/>
                </a:lnTo>
                <a:lnTo>
                  <a:pt x="1141971" y="1187304"/>
                </a:lnTo>
                <a:lnTo>
                  <a:pt x="0" y="1187304"/>
                </a:lnTo>
                <a:lnTo>
                  <a:pt x="0" y="0"/>
                </a:lnTo>
                <a:close/>
              </a:path>
            </a:pathLst>
          </a:custGeom>
          <a:blipFill>
            <a:blip r:embed="rId10">
              <a:extLst>
                <a:ext uri="{96DAC541-7B7A-43D3-8B79-37D633B846F1}">
                  <asvg:svgBlip xmlns:asvg="http://schemas.microsoft.com/office/drawing/2016/SVG/main" xmlns="" r:embed="rId17"/>
                </a:ext>
              </a:extLst>
            </a:blip>
            <a:stretch>
              <a:fillRect/>
            </a:stretch>
          </a:blipFill>
        </p:spPr>
      </p:sp>
      <p:sp>
        <p:nvSpPr>
          <p:cNvPr id="31" name="Freeform 31"/>
          <p:cNvSpPr/>
          <p:nvPr/>
        </p:nvSpPr>
        <p:spPr>
          <a:xfrm rot="1234374">
            <a:off x="8411159" y="9977526"/>
            <a:ext cx="1004066" cy="914955"/>
          </a:xfrm>
          <a:custGeom>
            <a:avLst/>
            <a:gdLst/>
            <a:ahLst/>
            <a:cxnLst/>
            <a:rect l="l" t="t" r="r" b="b"/>
            <a:pathLst>
              <a:path w="1004066" h="914955">
                <a:moveTo>
                  <a:pt x="0" y="0"/>
                </a:moveTo>
                <a:lnTo>
                  <a:pt x="1004066" y="0"/>
                </a:lnTo>
                <a:lnTo>
                  <a:pt x="1004066" y="914955"/>
                </a:lnTo>
                <a:lnTo>
                  <a:pt x="0" y="914955"/>
                </a:lnTo>
                <a:lnTo>
                  <a:pt x="0" y="0"/>
                </a:lnTo>
                <a:close/>
              </a:path>
            </a:pathLst>
          </a:custGeom>
          <a:blipFill>
            <a:blip r:embed="rId18">
              <a:extLst>
                <a:ext uri="{96DAC541-7B7A-43D3-8B79-37D633B846F1}">
                  <asvg:svgBlip xmlns:asvg="http://schemas.microsoft.com/office/drawing/2016/SVG/main" xmlns="" r:embed="rId19"/>
                </a:ext>
              </a:extLst>
            </a:blip>
            <a:stretch>
              <a:fillRect/>
            </a:stretch>
          </a:blipFill>
        </p:spPr>
      </p:sp>
      <p:grpSp>
        <p:nvGrpSpPr>
          <p:cNvPr id="11" name="Group 11"/>
          <p:cNvGrpSpPr/>
          <p:nvPr/>
        </p:nvGrpSpPr>
        <p:grpSpPr>
          <a:xfrm>
            <a:off x="192143" y="114299"/>
            <a:ext cx="17867257" cy="8990574"/>
            <a:chOff x="0" y="0"/>
            <a:chExt cx="1592760" cy="1536207"/>
          </a:xfrm>
        </p:grpSpPr>
        <p:sp>
          <p:nvSpPr>
            <p:cNvPr id="12" name="Freeform 12"/>
            <p:cNvSpPr/>
            <p:nvPr/>
          </p:nvSpPr>
          <p:spPr>
            <a:xfrm>
              <a:off x="0" y="0"/>
              <a:ext cx="1592760" cy="1536207"/>
            </a:xfrm>
            <a:custGeom>
              <a:avLst/>
              <a:gdLst/>
              <a:ahLst/>
              <a:cxnLst/>
              <a:rect l="l" t="t" r="r" b="b"/>
              <a:pathLst>
                <a:path w="1592760" h="1536207">
                  <a:moveTo>
                    <a:pt x="76104" y="0"/>
                  </a:moveTo>
                  <a:lnTo>
                    <a:pt x="1516656" y="0"/>
                  </a:lnTo>
                  <a:cubicBezTo>
                    <a:pt x="1558687" y="0"/>
                    <a:pt x="1592760" y="34073"/>
                    <a:pt x="1592760" y="76104"/>
                  </a:cubicBezTo>
                  <a:lnTo>
                    <a:pt x="1592760" y="1460103"/>
                  </a:lnTo>
                  <a:cubicBezTo>
                    <a:pt x="1592760" y="1502134"/>
                    <a:pt x="1558687" y="1536207"/>
                    <a:pt x="1516656" y="1536207"/>
                  </a:cubicBezTo>
                  <a:lnTo>
                    <a:pt x="76104" y="1536207"/>
                  </a:lnTo>
                  <a:cubicBezTo>
                    <a:pt x="55920" y="1536207"/>
                    <a:pt x="36562" y="1528189"/>
                    <a:pt x="22290" y="1513916"/>
                  </a:cubicBezTo>
                  <a:cubicBezTo>
                    <a:pt x="8018" y="1499644"/>
                    <a:pt x="0" y="1480287"/>
                    <a:pt x="0" y="1460103"/>
                  </a:cubicBezTo>
                  <a:lnTo>
                    <a:pt x="0" y="76104"/>
                  </a:lnTo>
                  <a:cubicBezTo>
                    <a:pt x="0" y="34073"/>
                    <a:pt x="34073" y="0"/>
                    <a:pt x="76104" y="0"/>
                  </a:cubicBezTo>
                  <a:close/>
                </a:path>
              </a:pathLst>
            </a:custGeom>
            <a:solidFill>
              <a:srgbClr val="FFFFFF"/>
            </a:solidFill>
            <a:ln w="38100">
              <a:solidFill>
                <a:srgbClr val="355A92"/>
              </a:solidFill>
            </a:ln>
          </p:spPr>
        </p:sp>
        <p:sp>
          <p:nvSpPr>
            <p:cNvPr id="13" name="TextBox 13"/>
            <p:cNvSpPr txBox="1"/>
            <p:nvPr/>
          </p:nvSpPr>
          <p:spPr>
            <a:xfrm>
              <a:off x="0" y="-38100"/>
              <a:ext cx="812800" cy="850900"/>
            </a:xfrm>
            <a:prstGeom prst="rect">
              <a:avLst/>
            </a:prstGeom>
          </p:spPr>
          <p:txBody>
            <a:bodyPr lIns="50800" tIns="50800" rIns="50800" bIns="50800" rtlCol="0" anchor="ctr"/>
            <a:lstStyle/>
            <a:p>
              <a:pPr algn="ctr">
                <a:lnSpc>
                  <a:spcPts val="2659"/>
                </a:lnSpc>
              </a:pPr>
              <a:endParaRPr>
                <a:solidFill>
                  <a:prstClr val="black"/>
                </a:solidFill>
              </a:endParaRPr>
            </a:p>
          </p:txBody>
        </p:sp>
      </p:grpSp>
      <p:graphicFrame>
        <p:nvGraphicFramePr>
          <p:cNvPr id="14" name="Table 13"/>
          <p:cNvGraphicFramePr>
            <a:graphicFrameLocks noGrp="1"/>
          </p:cNvGraphicFramePr>
          <p:nvPr>
            <p:extLst>
              <p:ext uri="{D42A27DB-BD31-4B8C-83A1-F6EECF244321}">
                <p14:modId xmlns:p14="http://schemas.microsoft.com/office/powerpoint/2010/main" val="2554511430"/>
              </p:ext>
            </p:extLst>
          </p:nvPr>
        </p:nvGraphicFramePr>
        <p:xfrm>
          <a:off x="412437" y="233277"/>
          <a:ext cx="17452008" cy="8593088"/>
        </p:xfrm>
        <a:graphic>
          <a:graphicData uri="http://schemas.openxmlformats.org/drawingml/2006/table">
            <a:tbl>
              <a:tblPr firstRow="1" firstCol="1" bandRow="1"/>
              <a:tblGrid>
                <a:gridCol w="2729905"/>
                <a:gridCol w="14722103"/>
              </a:tblGrid>
              <a:tr h="370719">
                <a:tc gridSpan="2">
                  <a:txBody>
                    <a:bodyPr/>
                    <a:lstStyle/>
                    <a:p>
                      <a:pPr algn="ctr">
                        <a:lnSpc>
                          <a:spcPct val="115000"/>
                        </a:lnSpc>
                        <a:spcAft>
                          <a:spcPts val="0"/>
                        </a:spcAft>
                      </a:pPr>
                      <a:r>
                        <a:rPr lang="vi-VN" sz="3200" b="1" kern="100">
                          <a:effectLst/>
                          <a:latin typeface="Times New Roman" panose="02020603050405020304" pitchFamily="18" charset="0"/>
                          <a:ea typeface="Times New Roman" panose="02020603050405020304" pitchFamily="18" charset="0"/>
                          <a:cs typeface="Times New Roman" panose="02020603050405020304" pitchFamily="18" charset="0"/>
                        </a:rPr>
                        <a:t>* Cuộc đối thoại giữa Xan-ti-a-gô và Ma-nô-lin</a:t>
                      </a:r>
                      <a:endParaRPr lang="en-GB" sz="32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43621" marR="4362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GB"/>
                    </a:p>
                  </a:txBody>
                  <a:tcPr/>
                </a:tc>
              </a:tr>
              <a:tr h="1297519">
                <a:tc>
                  <a:txBody>
                    <a:bodyPr/>
                    <a:lstStyle/>
                    <a:p>
                      <a:pPr algn="ctr">
                        <a:lnSpc>
                          <a:spcPct val="115000"/>
                        </a:lnSpc>
                        <a:spcAft>
                          <a:spcPts val="0"/>
                        </a:spcAft>
                      </a:pPr>
                      <a:r>
                        <a:rPr lang="vi-VN" sz="3200" b="1" kern="100">
                          <a:effectLst/>
                          <a:latin typeface="Times New Roman" panose="02020603050405020304" pitchFamily="18" charset="0"/>
                          <a:ea typeface="Times New Roman" panose="02020603050405020304" pitchFamily="18" charset="0"/>
                          <a:cs typeface="Times New Roman" panose="02020603050405020304" pitchFamily="18" charset="0"/>
                        </a:rPr>
                        <a:t>Nội dung</a:t>
                      </a:r>
                      <a:endParaRPr lang="en-GB" sz="32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43621" marR="4362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vi-VN" sz="3200" kern="100">
                          <a:effectLst/>
                          <a:latin typeface="Times New Roman" panose="02020603050405020304" pitchFamily="18" charset="0"/>
                          <a:ea typeface="Times New Roman" panose="02020603050405020304" pitchFamily="18" charset="0"/>
                          <a:cs typeface="Times New Roman" panose="02020603050405020304" pitchFamily="18" charset="0"/>
                        </a:rPr>
                        <a:t>Xoay quanh sự quan tâm, yêu thương của ông lão già dành cho một đứa trẻ hiểu chuyện. Đồng thời cũng có những lời khuyên và động viên, khích lệ của Ma-nô-lin dành cho ông lão.</a:t>
                      </a:r>
                      <a:endParaRPr lang="en-GB" sz="32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43621" marR="4362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741440">
                <a:tc>
                  <a:txBody>
                    <a:bodyPr/>
                    <a:lstStyle/>
                    <a:p>
                      <a:pPr algn="ctr">
                        <a:lnSpc>
                          <a:spcPct val="115000"/>
                        </a:lnSpc>
                        <a:spcAft>
                          <a:spcPts val="0"/>
                        </a:spcAft>
                      </a:pPr>
                      <a:r>
                        <a:rPr lang="vi-VN" sz="3200" b="1" kern="100">
                          <a:effectLst/>
                          <a:latin typeface="Times New Roman" panose="02020603050405020304" pitchFamily="18" charset="0"/>
                          <a:ea typeface="Times New Roman" panose="02020603050405020304" pitchFamily="18" charset="0"/>
                          <a:cs typeface="Times New Roman" panose="02020603050405020304" pitchFamily="18" charset="0"/>
                        </a:rPr>
                        <a:t>Hình thức</a:t>
                      </a:r>
                      <a:endParaRPr lang="en-GB" sz="32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43621" marR="4362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vi-VN" sz="3200" kern="100">
                          <a:effectLst/>
                          <a:latin typeface="Times New Roman" panose="02020603050405020304" pitchFamily="18" charset="0"/>
                          <a:ea typeface="Times New Roman" panose="02020603050405020304" pitchFamily="18" charset="0"/>
                          <a:cs typeface="Times New Roman" panose="02020603050405020304" pitchFamily="18" charset="0"/>
                        </a:rPr>
                        <a:t>Đối thoại trực tiếp</a:t>
                      </a:r>
                      <a:r>
                        <a:rPr lang="vi-VN" sz="3200" b="1" kern="100">
                          <a:effectLst/>
                          <a:latin typeface="Times New Roman" panose="02020603050405020304" pitchFamily="18" charset="0"/>
                          <a:ea typeface="Times New Roman" panose="02020603050405020304" pitchFamily="18" charset="0"/>
                          <a:cs typeface="Times New Roman" panose="02020603050405020304" pitchFamily="18" charset="0"/>
                        </a:rPr>
                        <a:t>.</a:t>
                      </a:r>
                      <a:r>
                        <a:rPr lang="vi-VN" sz="3200" kern="100">
                          <a:effectLst/>
                          <a:latin typeface="Times New Roman" panose="02020603050405020304" pitchFamily="18" charset="0"/>
                          <a:ea typeface="Times New Roman" panose="02020603050405020304" pitchFamily="18" charset="0"/>
                          <a:cs typeface="Times New Roman" panose="02020603050405020304" pitchFamily="18" charset="0"/>
                        </a:rPr>
                        <a:t> Ngôn ngữ đơn giản, mộc mạc nên tạo cảm giác gần gũi, gắn bó </a:t>
                      </a:r>
                      <a:endParaRPr lang="en-GB" sz="32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43621" marR="4362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112159">
                <a:tc>
                  <a:txBody>
                    <a:bodyPr/>
                    <a:lstStyle/>
                    <a:p>
                      <a:pPr algn="ctr">
                        <a:lnSpc>
                          <a:spcPct val="115000"/>
                        </a:lnSpc>
                        <a:spcAft>
                          <a:spcPts val="0"/>
                        </a:spcAft>
                      </a:pPr>
                      <a:r>
                        <a:rPr lang="vi-VN" sz="3200" b="1" kern="100">
                          <a:effectLst/>
                          <a:latin typeface="Times New Roman" panose="02020603050405020304" pitchFamily="18" charset="0"/>
                          <a:ea typeface="Times New Roman" panose="02020603050405020304" pitchFamily="18" charset="0"/>
                          <a:cs typeface="Times New Roman" panose="02020603050405020304" pitchFamily="18" charset="0"/>
                        </a:rPr>
                        <a:t>Mối quan hệ của 2 nhân vật</a:t>
                      </a:r>
                      <a:endParaRPr lang="en-GB" sz="32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43621" marR="4362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vi-VN" sz="3200" kern="100">
                          <a:effectLst/>
                          <a:latin typeface="Times New Roman" panose="02020603050405020304" pitchFamily="18" charset="0"/>
                          <a:ea typeface="Times New Roman" panose="02020603050405020304" pitchFamily="18" charset="0"/>
                          <a:cs typeface="Times New Roman" panose="02020603050405020304" pitchFamily="18" charset="0"/>
                        </a:rPr>
                        <a:t>Thể hiện sự gắn bó, lòng tin, và sự ngưỡng mộ giữa hai nhân vật. Họ đại diện cho hai thế hệ và chia sẻ những bài học quý giá về cuộc sống và nghề đánh cá.</a:t>
                      </a:r>
                      <a:endParaRPr lang="en-GB" sz="32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43621" marR="4362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112159">
                <a:tc gridSpan="2">
                  <a:txBody>
                    <a:bodyPr/>
                    <a:lstStyle/>
                    <a:p>
                      <a:pPr algn="just">
                        <a:lnSpc>
                          <a:spcPct val="115000"/>
                        </a:lnSpc>
                        <a:spcAft>
                          <a:spcPts val="0"/>
                        </a:spcAft>
                      </a:pPr>
                      <a:r>
                        <a:rPr lang="vi-VN" sz="3200" b="1" kern="100">
                          <a:effectLst/>
                          <a:latin typeface="Times New Roman" panose="02020603050405020304" pitchFamily="18" charset="0"/>
                          <a:ea typeface="Times New Roman" panose="02020603050405020304" pitchFamily="18" charset="0"/>
                          <a:cs typeface="Times New Roman" panose="02020603050405020304" pitchFamily="18" charset="0"/>
                        </a:rPr>
                        <a:t>* Diễn biến tâm lí của nhân vật Xan-ti-a-gô.</a:t>
                      </a:r>
                      <a:endParaRPr lang="en-GB" sz="3200" kern="100">
                        <a:effectLst/>
                        <a:latin typeface="Times New Roman" panose="02020603050405020304" pitchFamily="18" charset="0"/>
                        <a:ea typeface="Calibri" panose="020F0502020204030204" pitchFamily="34" charset="0"/>
                        <a:cs typeface="Times New Roman" panose="02020603050405020304" pitchFamily="18" charset="0"/>
                      </a:endParaRPr>
                    </a:p>
                    <a:p>
                      <a:pPr algn="just">
                        <a:lnSpc>
                          <a:spcPct val="115000"/>
                        </a:lnSpc>
                        <a:spcAft>
                          <a:spcPts val="0"/>
                        </a:spcAft>
                      </a:pPr>
                      <a:r>
                        <a:rPr lang="vi-VN" sz="3200" kern="100">
                          <a:effectLst/>
                          <a:latin typeface="Times New Roman" panose="02020603050405020304" pitchFamily="18" charset="0"/>
                          <a:ea typeface="Times New Roman" panose="02020603050405020304" pitchFamily="18" charset="0"/>
                          <a:cs typeface="Times New Roman" panose="02020603050405020304" pitchFamily="18" charset="0"/>
                        </a:rPr>
                        <a:t>- Ban đầu: Mệt mỏi, kiệt sức, thất vọng.</a:t>
                      </a:r>
                      <a:endParaRPr lang="en-GB" sz="3200" kern="100">
                        <a:effectLst/>
                        <a:latin typeface="Times New Roman" panose="02020603050405020304" pitchFamily="18" charset="0"/>
                        <a:ea typeface="Calibri" panose="020F0502020204030204" pitchFamily="34" charset="0"/>
                        <a:cs typeface="Times New Roman" panose="02020603050405020304" pitchFamily="18" charset="0"/>
                      </a:endParaRPr>
                    </a:p>
                    <a:p>
                      <a:pPr algn="just">
                        <a:lnSpc>
                          <a:spcPct val="115000"/>
                        </a:lnSpc>
                        <a:spcAft>
                          <a:spcPts val="0"/>
                        </a:spcAft>
                      </a:pPr>
                      <a:r>
                        <a:rPr lang="vi-VN" sz="3200" kern="100">
                          <a:effectLst/>
                          <a:latin typeface="Times New Roman" panose="02020603050405020304" pitchFamily="18" charset="0"/>
                          <a:ea typeface="Times New Roman" panose="02020603050405020304" pitchFamily="18" charset="0"/>
                          <a:cs typeface="Times New Roman" panose="02020603050405020304" pitchFamily="18" charset="0"/>
                        </a:rPr>
                        <a:t>- Khi gặp Ma-nô-lin: Vui mừng, ấm áp.</a:t>
                      </a:r>
                      <a:endParaRPr lang="en-GB" sz="3200" kern="100">
                        <a:effectLst/>
                        <a:latin typeface="Times New Roman" panose="02020603050405020304" pitchFamily="18" charset="0"/>
                        <a:ea typeface="Calibri" panose="020F0502020204030204" pitchFamily="34" charset="0"/>
                        <a:cs typeface="Times New Roman" panose="02020603050405020304" pitchFamily="18" charset="0"/>
                      </a:endParaRPr>
                    </a:p>
                    <a:p>
                      <a:pPr algn="just">
                        <a:lnSpc>
                          <a:spcPct val="115000"/>
                        </a:lnSpc>
                        <a:spcAft>
                          <a:spcPts val="0"/>
                        </a:spcAft>
                      </a:pPr>
                      <a:r>
                        <a:rPr lang="vi-VN" sz="3200" kern="100">
                          <a:effectLst/>
                          <a:latin typeface="Times New Roman" panose="02020603050405020304" pitchFamily="18" charset="0"/>
                          <a:ea typeface="Times New Roman" panose="02020603050405020304" pitchFamily="18" charset="0"/>
                          <a:cs typeface="Times New Roman" panose="02020603050405020304" pitchFamily="18" charset="0"/>
                        </a:rPr>
                        <a:t>- Nhớ lại chiến công: Tự hào, kiêu hãnh.</a:t>
                      </a:r>
                      <a:endParaRPr lang="en-GB" sz="3200" kern="100">
                        <a:effectLst/>
                        <a:latin typeface="Times New Roman" panose="02020603050405020304" pitchFamily="18" charset="0"/>
                        <a:ea typeface="Calibri" panose="020F0502020204030204" pitchFamily="34" charset="0"/>
                        <a:cs typeface="Times New Roman" panose="02020603050405020304" pitchFamily="18" charset="0"/>
                      </a:endParaRPr>
                    </a:p>
                    <a:p>
                      <a:pPr algn="just">
                        <a:lnSpc>
                          <a:spcPct val="115000"/>
                        </a:lnSpc>
                        <a:spcAft>
                          <a:spcPts val="0"/>
                        </a:spcAft>
                      </a:pPr>
                      <a:r>
                        <a:rPr lang="vi-VN" sz="3200" kern="100">
                          <a:effectLst/>
                          <a:latin typeface="Times New Roman" panose="02020603050405020304" pitchFamily="18" charset="0"/>
                          <a:ea typeface="Times New Roman" panose="02020603050405020304" pitchFamily="18" charset="0"/>
                          <a:cs typeface="Times New Roman" panose="02020603050405020304" pitchFamily="18" charset="0"/>
                        </a:rPr>
                        <a:t>- Cuối cùng: Buồn ngủ, bình yên.</a:t>
                      </a:r>
                      <a:endParaRPr lang="en-GB" sz="32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43621" marR="4362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GB"/>
                    </a:p>
                  </a:txBody>
                  <a:tcPr/>
                </a:tc>
              </a:tr>
              <a:tr h="741440">
                <a:tc gridSpan="2">
                  <a:txBody>
                    <a:bodyPr/>
                    <a:lstStyle/>
                    <a:p>
                      <a:pPr marL="342900" lvl="0" indent="-342900" algn="just">
                        <a:lnSpc>
                          <a:spcPct val="115000"/>
                        </a:lnSpc>
                        <a:spcAft>
                          <a:spcPts val="0"/>
                        </a:spcAft>
                        <a:buClr>
                          <a:srgbClr val="000000"/>
                        </a:buClr>
                        <a:buFont typeface="Open Sans" panose="020B0606030504020204" pitchFamily="34" charset="0"/>
                        <a:buChar char="*"/>
                      </a:pPr>
                      <a:r>
                        <a:rPr lang="vi-VN" sz="3200" b="1" kern="100">
                          <a:effectLst/>
                          <a:latin typeface="Times New Roman" panose="02020603050405020304" pitchFamily="18" charset="0"/>
                          <a:ea typeface="Times New Roman" panose="02020603050405020304" pitchFamily="18" charset="0"/>
                          <a:cs typeface="Times New Roman" panose="02020603050405020304" pitchFamily="18" charset="0"/>
                        </a:rPr>
                        <a:t>* Hành động “khóc” của Ma-nô-lin</a:t>
                      </a:r>
                      <a:endParaRPr lang="en-GB" sz="3200" kern="10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15000"/>
                        </a:lnSpc>
                        <a:spcAft>
                          <a:spcPts val="0"/>
                        </a:spcAft>
                      </a:pPr>
                      <a:r>
                        <a:rPr lang="vi-VN" sz="3200" kern="100">
                          <a:effectLst/>
                          <a:latin typeface="Times New Roman" panose="02020603050405020304" pitchFamily="18" charset="0"/>
                          <a:ea typeface="Times New Roman" panose="02020603050405020304" pitchFamily="18" charset="0"/>
                          <a:cs typeface="Times New Roman" panose="02020603050405020304" pitchFamily="18" charset="0"/>
                        </a:rPr>
                        <a:t>+ Lần 1: Vui mừng vì ông lão đã trở về an toàn</a:t>
                      </a:r>
                      <a:endParaRPr lang="en-GB" sz="3200" kern="100">
                        <a:effectLst/>
                        <a:latin typeface="Times New Roman" panose="02020603050405020304" pitchFamily="18" charset="0"/>
                        <a:ea typeface="Calibri" panose="020F0502020204030204" pitchFamily="34" charset="0"/>
                        <a:cs typeface="Times New Roman" panose="02020603050405020304" pitchFamily="18" charset="0"/>
                      </a:endParaRPr>
                    </a:p>
                    <a:p>
                      <a:pPr algn="just">
                        <a:lnSpc>
                          <a:spcPct val="115000"/>
                        </a:lnSpc>
                        <a:spcAft>
                          <a:spcPts val="0"/>
                        </a:spcAft>
                      </a:pPr>
                      <a:r>
                        <a:rPr lang="vi-VN" sz="3200" kern="100">
                          <a:effectLst/>
                          <a:latin typeface="Times New Roman" panose="02020603050405020304" pitchFamily="18" charset="0"/>
                          <a:ea typeface="Times New Roman" panose="02020603050405020304" pitchFamily="18" charset="0"/>
                          <a:cs typeface="Times New Roman" panose="02020603050405020304" pitchFamily="18" charset="0"/>
                        </a:rPr>
                        <a:t>+ Lần 2: Tự hào về ông lão.</a:t>
                      </a:r>
                      <a:endParaRPr lang="en-GB" sz="32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43621" marR="4362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GB"/>
                    </a:p>
                  </a:txBody>
                  <a:tcPr/>
                </a:tc>
              </a:tr>
            </a:tbl>
          </a:graphicData>
        </a:graphic>
      </p:graphicFrame>
    </p:spTree>
    <p:extLst>
      <p:ext uri="{BB962C8B-B14F-4D97-AF65-F5344CB8AC3E}">
        <p14:creationId xmlns:p14="http://schemas.microsoft.com/office/powerpoint/2010/main" val="25106491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arn(inVertical)">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barn(inVertical)">
                                      <p:cBhvr>
                                        <p:cTn id="1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256" y="9071"/>
            <a:ext cx="18204543" cy="10194544"/>
          </a:xfrm>
          <a:prstGeom prst="rect">
            <a:avLst/>
          </a:prstGeom>
        </p:spPr>
      </p:pic>
      <p:sp>
        <p:nvSpPr>
          <p:cNvPr id="4" name="Rounded Rectangle 3"/>
          <p:cNvSpPr/>
          <p:nvPr/>
        </p:nvSpPr>
        <p:spPr>
          <a:xfrm>
            <a:off x="381000" y="190500"/>
            <a:ext cx="8686800" cy="2438400"/>
          </a:xfrm>
          <a:prstGeom prst="roundRect">
            <a:avLst/>
          </a:prstGeom>
          <a:solidFill>
            <a:schemeClr val="bg1"/>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p:cNvSpPr/>
          <p:nvPr/>
        </p:nvSpPr>
        <p:spPr>
          <a:xfrm>
            <a:off x="381000" y="514070"/>
            <a:ext cx="8563342" cy="1791260"/>
          </a:xfrm>
          <a:prstGeom prst="rect">
            <a:avLst/>
          </a:prstGeom>
        </p:spPr>
        <p:txBody>
          <a:bodyPr wrap="square">
            <a:spAutoFit/>
          </a:bodyPr>
          <a:lstStyle/>
          <a:p>
            <a:pPr algn="ctr">
              <a:lnSpc>
                <a:spcPct val="115000"/>
              </a:lnSpc>
              <a:spcAft>
                <a:spcPts val="0"/>
              </a:spcAft>
            </a:pPr>
            <a:r>
              <a:rPr lang="vi-VN" sz="4800" b="1">
                <a:latin typeface="Times New Roman" panose="02020603050405020304" pitchFamily="18" charset="0"/>
                <a:ea typeface="Times New Roman" panose="02020603050405020304" pitchFamily="18" charset="0"/>
                <a:cs typeface="Times New Roman" panose="02020603050405020304" pitchFamily="18" charset="0"/>
              </a:rPr>
              <a:t>3, Thái độ của mọi người trước bộ xương của con cá kiếm</a:t>
            </a:r>
            <a:endParaRPr lang="en-GB" sz="4800">
              <a:effectLst/>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2976445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Lst>
  </p:timing>
</p:sld>
</file>

<file path=ppt/slides/slide28.xml><?xml version="1.0" encoding="utf-8"?>
<p:sld xmlns:a="http://schemas.openxmlformats.org/drawingml/2006/main" xmlns:r="http://schemas.openxmlformats.org/officeDocument/2006/relationships" xmlns:p="http://schemas.openxmlformats.org/presentationml/2006/main">
  <p:cSld>
    <p:bg>
      <p:bgPr>
        <a:solidFill>
          <a:srgbClr val="569AFF"/>
        </a:solidFill>
        <a:effectLst/>
      </p:bgPr>
    </p:bg>
    <p:spTree>
      <p:nvGrpSpPr>
        <p:cNvPr id="1" name=""/>
        <p:cNvGrpSpPr/>
        <p:nvPr/>
      </p:nvGrpSpPr>
      <p:grpSpPr>
        <a:xfrm>
          <a:off x="0" y="0"/>
          <a:ext cx="0" cy="0"/>
          <a:chOff x="0" y="0"/>
          <a:chExt cx="0" cy="0"/>
        </a:xfrm>
      </p:grpSpPr>
      <p:grpSp>
        <p:nvGrpSpPr>
          <p:cNvPr id="22" name="Group 22"/>
          <p:cNvGrpSpPr/>
          <p:nvPr/>
        </p:nvGrpSpPr>
        <p:grpSpPr>
          <a:xfrm>
            <a:off x="0" y="8677384"/>
            <a:ext cx="9326880" cy="2566953"/>
            <a:chOff x="0" y="0"/>
            <a:chExt cx="4166870" cy="1146810"/>
          </a:xfrm>
        </p:grpSpPr>
        <p:sp>
          <p:nvSpPr>
            <p:cNvPr id="23" name="Freeform 23"/>
            <p:cNvSpPr/>
            <p:nvPr/>
          </p:nvSpPr>
          <p:spPr>
            <a:xfrm>
              <a:off x="0" y="0"/>
              <a:ext cx="4168140" cy="1146810"/>
            </a:xfrm>
            <a:custGeom>
              <a:avLst/>
              <a:gdLst/>
              <a:ahLst/>
              <a:cxnLst/>
              <a:rect l="l" t="t" r="r" b="b"/>
              <a:pathLst>
                <a:path w="4168140" h="1146810">
                  <a:moveTo>
                    <a:pt x="4166870" y="193040"/>
                  </a:moveTo>
                  <a:cubicBezTo>
                    <a:pt x="4084320" y="137160"/>
                    <a:pt x="3983990" y="105410"/>
                    <a:pt x="3876040" y="105410"/>
                  </a:cubicBezTo>
                  <a:cubicBezTo>
                    <a:pt x="3717290" y="105410"/>
                    <a:pt x="3575050" y="176530"/>
                    <a:pt x="3478530" y="287020"/>
                  </a:cubicBezTo>
                  <a:cubicBezTo>
                    <a:pt x="3409950" y="254000"/>
                    <a:pt x="3332480" y="234950"/>
                    <a:pt x="3251200" y="234950"/>
                  </a:cubicBezTo>
                  <a:cubicBezTo>
                    <a:pt x="3186430" y="234950"/>
                    <a:pt x="3124200" y="246380"/>
                    <a:pt x="3067050" y="267970"/>
                  </a:cubicBezTo>
                  <a:cubicBezTo>
                    <a:pt x="2971800" y="137160"/>
                    <a:pt x="2816860" y="52070"/>
                    <a:pt x="2642870" y="52070"/>
                  </a:cubicBezTo>
                  <a:cubicBezTo>
                    <a:pt x="2470150" y="52070"/>
                    <a:pt x="2316480" y="135890"/>
                    <a:pt x="2221230" y="264160"/>
                  </a:cubicBezTo>
                  <a:cubicBezTo>
                    <a:pt x="2125980" y="165100"/>
                    <a:pt x="1992630" y="104140"/>
                    <a:pt x="1844040" y="104140"/>
                  </a:cubicBezTo>
                  <a:cubicBezTo>
                    <a:pt x="1727200" y="104140"/>
                    <a:pt x="1619250" y="142240"/>
                    <a:pt x="1531620" y="207010"/>
                  </a:cubicBezTo>
                  <a:cubicBezTo>
                    <a:pt x="1426210" y="81280"/>
                    <a:pt x="1262380" y="0"/>
                    <a:pt x="1079500" y="0"/>
                  </a:cubicBezTo>
                  <a:lnTo>
                    <a:pt x="1064260" y="0"/>
                  </a:lnTo>
                  <a:lnTo>
                    <a:pt x="1049020" y="0"/>
                  </a:lnTo>
                  <a:cubicBezTo>
                    <a:pt x="905510" y="0"/>
                    <a:pt x="774700" y="58420"/>
                    <a:pt x="679450" y="151130"/>
                  </a:cubicBezTo>
                  <a:cubicBezTo>
                    <a:pt x="665480" y="162560"/>
                    <a:pt x="652780" y="175260"/>
                    <a:pt x="641350" y="189230"/>
                  </a:cubicBezTo>
                  <a:cubicBezTo>
                    <a:pt x="603250" y="180340"/>
                    <a:pt x="563880" y="176530"/>
                    <a:pt x="524510" y="176530"/>
                  </a:cubicBezTo>
                  <a:cubicBezTo>
                    <a:pt x="412750" y="176530"/>
                    <a:pt x="309880" y="212090"/>
                    <a:pt x="224790" y="271780"/>
                  </a:cubicBezTo>
                  <a:cubicBezTo>
                    <a:pt x="168910" y="193040"/>
                    <a:pt x="91440" y="132080"/>
                    <a:pt x="1270" y="93980"/>
                  </a:cubicBezTo>
                  <a:lnTo>
                    <a:pt x="1270" y="440690"/>
                  </a:lnTo>
                  <a:lnTo>
                    <a:pt x="0" y="440690"/>
                  </a:lnTo>
                  <a:lnTo>
                    <a:pt x="0" y="1146810"/>
                  </a:lnTo>
                  <a:lnTo>
                    <a:pt x="4166870" y="1146810"/>
                  </a:lnTo>
                  <a:lnTo>
                    <a:pt x="4166870" y="441960"/>
                  </a:lnTo>
                  <a:lnTo>
                    <a:pt x="4168140" y="441960"/>
                  </a:lnTo>
                  <a:lnTo>
                    <a:pt x="4166870" y="193040"/>
                  </a:lnTo>
                  <a:lnTo>
                    <a:pt x="4166870" y="193040"/>
                  </a:lnTo>
                  <a:close/>
                </a:path>
              </a:pathLst>
            </a:custGeom>
            <a:solidFill>
              <a:srgbClr val="3066C2"/>
            </a:solidFill>
          </p:spPr>
        </p:sp>
      </p:grpSp>
      <p:grpSp>
        <p:nvGrpSpPr>
          <p:cNvPr id="24" name="Group 24"/>
          <p:cNvGrpSpPr/>
          <p:nvPr/>
        </p:nvGrpSpPr>
        <p:grpSpPr>
          <a:xfrm>
            <a:off x="9279255" y="8880084"/>
            <a:ext cx="9326880" cy="2364252"/>
            <a:chOff x="0" y="0"/>
            <a:chExt cx="4166870" cy="1056252"/>
          </a:xfrm>
        </p:grpSpPr>
        <p:sp>
          <p:nvSpPr>
            <p:cNvPr id="25" name="Freeform 25"/>
            <p:cNvSpPr/>
            <p:nvPr/>
          </p:nvSpPr>
          <p:spPr>
            <a:xfrm>
              <a:off x="0" y="0"/>
              <a:ext cx="4168140" cy="1056252"/>
            </a:xfrm>
            <a:custGeom>
              <a:avLst/>
              <a:gdLst/>
              <a:ahLst/>
              <a:cxnLst/>
              <a:rect l="l" t="t" r="r" b="b"/>
              <a:pathLst>
                <a:path w="4168140" h="1056252">
                  <a:moveTo>
                    <a:pt x="4166870" y="193040"/>
                  </a:moveTo>
                  <a:cubicBezTo>
                    <a:pt x="4084320" y="137160"/>
                    <a:pt x="3983990" y="105410"/>
                    <a:pt x="3876040" y="105410"/>
                  </a:cubicBezTo>
                  <a:cubicBezTo>
                    <a:pt x="3717290" y="105410"/>
                    <a:pt x="3575050" y="176530"/>
                    <a:pt x="3478530" y="287020"/>
                  </a:cubicBezTo>
                  <a:cubicBezTo>
                    <a:pt x="3409950" y="254000"/>
                    <a:pt x="3332480" y="234950"/>
                    <a:pt x="3251200" y="234950"/>
                  </a:cubicBezTo>
                  <a:cubicBezTo>
                    <a:pt x="3186430" y="234950"/>
                    <a:pt x="3124200" y="246380"/>
                    <a:pt x="3067050" y="267970"/>
                  </a:cubicBezTo>
                  <a:cubicBezTo>
                    <a:pt x="2971800" y="137160"/>
                    <a:pt x="2816860" y="52070"/>
                    <a:pt x="2642870" y="52070"/>
                  </a:cubicBezTo>
                  <a:cubicBezTo>
                    <a:pt x="2470150" y="52070"/>
                    <a:pt x="2316480" y="135890"/>
                    <a:pt x="2221230" y="264160"/>
                  </a:cubicBezTo>
                  <a:cubicBezTo>
                    <a:pt x="2125980" y="165100"/>
                    <a:pt x="1992630" y="104140"/>
                    <a:pt x="1844040" y="104140"/>
                  </a:cubicBezTo>
                  <a:cubicBezTo>
                    <a:pt x="1727200" y="104140"/>
                    <a:pt x="1619250" y="142240"/>
                    <a:pt x="1531620" y="207010"/>
                  </a:cubicBezTo>
                  <a:cubicBezTo>
                    <a:pt x="1426210" y="81280"/>
                    <a:pt x="1262380" y="0"/>
                    <a:pt x="1079500" y="0"/>
                  </a:cubicBezTo>
                  <a:lnTo>
                    <a:pt x="1064260" y="0"/>
                  </a:lnTo>
                  <a:lnTo>
                    <a:pt x="1049020" y="0"/>
                  </a:lnTo>
                  <a:cubicBezTo>
                    <a:pt x="905510" y="0"/>
                    <a:pt x="774700" y="58420"/>
                    <a:pt x="679450" y="151130"/>
                  </a:cubicBezTo>
                  <a:cubicBezTo>
                    <a:pt x="665480" y="162560"/>
                    <a:pt x="652780" y="175260"/>
                    <a:pt x="641350" y="189230"/>
                  </a:cubicBezTo>
                  <a:cubicBezTo>
                    <a:pt x="603250" y="180340"/>
                    <a:pt x="563880" y="176530"/>
                    <a:pt x="524510" y="176530"/>
                  </a:cubicBezTo>
                  <a:cubicBezTo>
                    <a:pt x="412750" y="176530"/>
                    <a:pt x="309880" y="212090"/>
                    <a:pt x="224790" y="271780"/>
                  </a:cubicBezTo>
                  <a:cubicBezTo>
                    <a:pt x="168910" y="193040"/>
                    <a:pt x="91440" y="132080"/>
                    <a:pt x="1270" y="93980"/>
                  </a:cubicBezTo>
                  <a:lnTo>
                    <a:pt x="1270" y="440690"/>
                  </a:lnTo>
                  <a:lnTo>
                    <a:pt x="0" y="440690"/>
                  </a:lnTo>
                  <a:lnTo>
                    <a:pt x="0" y="1056252"/>
                  </a:lnTo>
                  <a:lnTo>
                    <a:pt x="4166870" y="1056252"/>
                  </a:lnTo>
                  <a:lnTo>
                    <a:pt x="4166870" y="441960"/>
                  </a:lnTo>
                  <a:lnTo>
                    <a:pt x="4168140" y="441960"/>
                  </a:lnTo>
                  <a:lnTo>
                    <a:pt x="4166870" y="193040"/>
                  </a:lnTo>
                  <a:lnTo>
                    <a:pt x="4166870" y="193040"/>
                  </a:lnTo>
                  <a:close/>
                </a:path>
              </a:pathLst>
            </a:custGeom>
            <a:solidFill>
              <a:srgbClr val="3066C2"/>
            </a:solidFill>
          </p:spPr>
        </p:sp>
      </p:grpSp>
      <p:sp>
        <p:nvSpPr>
          <p:cNvPr id="26" name="Freeform 26"/>
          <p:cNvSpPr/>
          <p:nvPr/>
        </p:nvSpPr>
        <p:spPr>
          <a:xfrm>
            <a:off x="14843395" y="8306905"/>
            <a:ext cx="4334302" cy="2784789"/>
          </a:xfrm>
          <a:custGeom>
            <a:avLst/>
            <a:gdLst/>
            <a:ahLst/>
            <a:cxnLst/>
            <a:rect l="l" t="t" r="r" b="b"/>
            <a:pathLst>
              <a:path w="4334302" h="2784789">
                <a:moveTo>
                  <a:pt x="0" y="0"/>
                </a:moveTo>
                <a:lnTo>
                  <a:pt x="4334302" y="0"/>
                </a:lnTo>
                <a:lnTo>
                  <a:pt x="4334302" y="2784789"/>
                </a:lnTo>
                <a:lnTo>
                  <a:pt x="0" y="2784789"/>
                </a:lnTo>
                <a:lnTo>
                  <a:pt x="0" y="0"/>
                </a:lnTo>
                <a:close/>
              </a:path>
            </a:pathLst>
          </a:custGeom>
          <a:blipFill>
            <a:blip r:embed="rId2">
              <a:extLst>
                <a:ext uri="{96DAC541-7B7A-43D3-8B79-37D633B846F1}">
                  <asvg:svgBlip xmlns:asvg="http://schemas.microsoft.com/office/drawing/2016/SVG/main" xmlns="" r:embed="rId9"/>
                </a:ext>
              </a:extLst>
            </a:blip>
            <a:stretch>
              <a:fillRect/>
            </a:stretch>
          </a:blipFill>
        </p:spPr>
      </p:sp>
      <p:sp>
        <p:nvSpPr>
          <p:cNvPr id="30" name="Freeform 30"/>
          <p:cNvSpPr/>
          <p:nvPr/>
        </p:nvSpPr>
        <p:spPr>
          <a:xfrm rot="3682583">
            <a:off x="1420607" y="8320053"/>
            <a:ext cx="1141971" cy="1187305"/>
          </a:xfrm>
          <a:custGeom>
            <a:avLst/>
            <a:gdLst/>
            <a:ahLst/>
            <a:cxnLst/>
            <a:rect l="l" t="t" r="r" b="b"/>
            <a:pathLst>
              <a:path w="1141971" h="1187305">
                <a:moveTo>
                  <a:pt x="0" y="0"/>
                </a:moveTo>
                <a:lnTo>
                  <a:pt x="1141971" y="0"/>
                </a:lnTo>
                <a:lnTo>
                  <a:pt x="1141971" y="1187304"/>
                </a:lnTo>
                <a:lnTo>
                  <a:pt x="0" y="1187304"/>
                </a:lnTo>
                <a:lnTo>
                  <a:pt x="0" y="0"/>
                </a:lnTo>
                <a:close/>
              </a:path>
            </a:pathLst>
          </a:custGeom>
          <a:blipFill>
            <a:blip r:embed="rId10">
              <a:extLst>
                <a:ext uri="{96DAC541-7B7A-43D3-8B79-37D633B846F1}">
                  <asvg:svgBlip xmlns:asvg="http://schemas.microsoft.com/office/drawing/2016/SVG/main" xmlns="" r:embed="rId17"/>
                </a:ext>
              </a:extLst>
            </a:blip>
            <a:stretch>
              <a:fillRect/>
            </a:stretch>
          </a:blipFill>
        </p:spPr>
      </p:sp>
      <p:sp>
        <p:nvSpPr>
          <p:cNvPr id="31" name="Freeform 31"/>
          <p:cNvSpPr/>
          <p:nvPr/>
        </p:nvSpPr>
        <p:spPr>
          <a:xfrm rot="1234374">
            <a:off x="8411159" y="9977526"/>
            <a:ext cx="1004066" cy="914955"/>
          </a:xfrm>
          <a:custGeom>
            <a:avLst/>
            <a:gdLst/>
            <a:ahLst/>
            <a:cxnLst/>
            <a:rect l="l" t="t" r="r" b="b"/>
            <a:pathLst>
              <a:path w="1004066" h="914955">
                <a:moveTo>
                  <a:pt x="0" y="0"/>
                </a:moveTo>
                <a:lnTo>
                  <a:pt x="1004066" y="0"/>
                </a:lnTo>
                <a:lnTo>
                  <a:pt x="1004066" y="914955"/>
                </a:lnTo>
                <a:lnTo>
                  <a:pt x="0" y="914955"/>
                </a:lnTo>
                <a:lnTo>
                  <a:pt x="0" y="0"/>
                </a:lnTo>
                <a:close/>
              </a:path>
            </a:pathLst>
          </a:custGeom>
          <a:blipFill>
            <a:blip r:embed="rId18">
              <a:extLst>
                <a:ext uri="{96DAC541-7B7A-43D3-8B79-37D633B846F1}">
                  <asvg:svgBlip xmlns:asvg="http://schemas.microsoft.com/office/drawing/2016/SVG/main" xmlns="" r:embed="rId19"/>
                </a:ext>
              </a:extLst>
            </a:blip>
            <a:stretch>
              <a:fillRect/>
            </a:stretch>
          </a:blipFill>
        </p:spPr>
      </p:sp>
      <p:grpSp>
        <p:nvGrpSpPr>
          <p:cNvPr id="10" name="Group 11"/>
          <p:cNvGrpSpPr/>
          <p:nvPr/>
        </p:nvGrpSpPr>
        <p:grpSpPr>
          <a:xfrm>
            <a:off x="192143" y="114299"/>
            <a:ext cx="17867257" cy="8039963"/>
            <a:chOff x="0" y="0"/>
            <a:chExt cx="1592760" cy="1536207"/>
          </a:xfrm>
        </p:grpSpPr>
        <p:sp>
          <p:nvSpPr>
            <p:cNvPr id="11" name="Freeform 12"/>
            <p:cNvSpPr/>
            <p:nvPr/>
          </p:nvSpPr>
          <p:spPr>
            <a:xfrm>
              <a:off x="0" y="0"/>
              <a:ext cx="1592760" cy="1536207"/>
            </a:xfrm>
            <a:custGeom>
              <a:avLst/>
              <a:gdLst/>
              <a:ahLst/>
              <a:cxnLst/>
              <a:rect l="l" t="t" r="r" b="b"/>
              <a:pathLst>
                <a:path w="1592760" h="1536207">
                  <a:moveTo>
                    <a:pt x="76104" y="0"/>
                  </a:moveTo>
                  <a:lnTo>
                    <a:pt x="1516656" y="0"/>
                  </a:lnTo>
                  <a:cubicBezTo>
                    <a:pt x="1558687" y="0"/>
                    <a:pt x="1592760" y="34073"/>
                    <a:pt x="1592760" y="76104"/>
                  </a:cubicBezTo>
                  <a:lnTo>
                    <a:pt x="1592760" y="1460103"/>
                  </a:lnTo>
                  <a:cubicBezTo>
                    <a:pt x="1592760" y="1502134"/>
                    <a:pt x="1558687" y="1536207"/>
                    <a:pt x="1516656" y="1536207"/>
                  </a:cubicBezTo>
                  <a:lnTo>
                    <a:pt x="76104" y="1536207"/>
                  </a:lnTo>
                  <a:cubicBezTo>
                    <a:pt x="55920" y="1536207"/>
                    <a:pt x="36562" y="1528189"/>
                    <a:pt x="22290" y="1513916"/>
                  </a:cubicBezTo>
                  <a:cubicBezTo>
                    <a:pt x="8018" y="1499644"/>
                    <a:pt x="0" y="1480287"/>
                    <a:pt x="0" y="1460103"/>
                  </a:cubicBezTo>
                  <a:lnTo>
                    <a:pt x="0" y="76104"/>
                  </a:lnTo>
                  <a:cubicBezTo>
                    <a:pt x="0" y="34073"/>
                    <a:pt x="34073" y="0"/>
                    <a:pt x="76104" y="0"/>
                  </a:cubicBezTo>
                  <a:close/>
                </a:path>
              </a:pathLst>
            </a:custGeom>
            <a:solidFill>
              <a:srgbClr val="FFFFFF"/>
            </a:solidFill>
            <a:ln w="38100">
              <a:solidFill>
                <a:srgbClr val="355A92"/>
              </a:solidFill>
            </a:ln>
          </p:spPr>
        </p:sp>
        <p:sp>
          <p:nvSpPr>
            <p:cNvPr id="12" name="TextBox 13"/>
            <p:cNvSpPr txBox="1"/>
            <p:nvPr/>
          </p:nvSpPr>
          <p:spPr>
            <a:xfrm>
              <a:off x="0" y="-38100"/>
              <a:ext cx="812800" cy="850900"/>
            </a:xfrm>
            <a:prstGeom prst="rect">
              <a:avLst/>
            </a:prstGeom>
          </p:spPr>
          <p:txBody>
            <a:bodyPr lIns="50800" tIns="50800" rIns="50800" bIns="50800" rtlCol="0" anchor="ctr"/>
            <a:lstStyle/>
            <a:p>
              <a:pPr algn="ctr">
                <a:lnSpc>
                  <a:spcPts val="2659"/>
                </a:lnSpc>
              </a:pPr>
              <a:endParaRPr>
                <a:solidFill>
                  <a:prstClr val="black"/>
                </a:solidFill>
              </a:endParaRPr>
            </a:p>
          </p:txBody>
        </p:sp>
      </p:grpSp>
      <p:graphicFrame>
        <p:nvGraphicFramePr>
          <p:cNvPr id="13" name="Table 12"/>
          <p:cNvGraphicFramePr>
            <a:graphicFrameLocks noGrp="1"/>
          </p:cNvGraphicFramePr>
          <p:nvPr>
            <p:extLst>
              <p:ext uri="{D42A27DB-BD31-4B8C-83A1-F6EECF244321}">
                <p14:modId xmlns:p14="http://schemas.microsoft.com/office/powerpoint/2010/main" val="614579451"/>
              </p:ext>
            </p:extLst>
          </p:nvPr>
        </p:nvGraphicFramePr>
        <p:xfrm>
          <a:off x="744855" y="430948"/>
          <a:ext cx="17068800" cy="7245858"/>
        </p:xfrm>
        <a:graphic>
          <a:graphicData uri="http://schemas.openxmlformats.org/drawingml/2006/table">
            <a:tbl>
              <a:tblPr firstRow="1" firstCol="1" bandRow="1"/>
              <a:tblGrid>
                <a:gridCol w="2514600"/>
                <a:gridCol w="14554200"/>
              </a:tblGrid>
              <a:tr h="323283">
                <a:tc gridSpan="2">
                  <a:txBody>
                    <a:bodyPr/>
                    <a:lstStyle/>
                    <a:p>
                      <a:pPr algn="ctr">
                        <a:lnSpc>
                          <a:spcPct val="115000"/>
                        </a:lnSpc>
                        <a:spcAft>
                          <a:spcPts val="0"/>
                        </a:spcAft>
                      </a:pPr>
                      <a:r>
                        <a:rPr lang="vi-VN" sz="3200" b="1" kern="100">
                          <a:effectLst/>
                          <a:latin typeface="Times New Roman" panose="02020603050405020304" pitchFamily="18" charset="0"/>
                          <a:ea typeface="Times New Roman" panose="02020603050405020304" pitchFamily="18" charset="0"/>
                          <a:cs typeface="Times New Roman" panose="02020603050405020304" pitchFamily="18" charset="0"/>
                        </a:rPr>
                        <a:t>Thái độ của mọi người trước bộ xương của con cá kiếm</a:t>
                      </a:r>
                      <a:endParaRPr lang="en-GB" sz="32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45179" marR="451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GB"/>
                    </a:p>
                  </a:txBody>
                  <a:tcPr/>
                </a:tc>
              </a:tr>
              <a:tr h="646566">
                <a:tc>
                  <a:txBody>
                    <a:bodyPr/>
                    <a:lstStyle/>
                    <a:p>
                      <a:pPr algn="ctr">
                        <a:lnSpc>
                          <a:spcPct val="115000"/>
                        </a:lnSpc>
                        <a:spcAft>
                          <a:spcPts val="0"/>
                        </a:spcAft>
                      </a:pPr>
                      <a:r>
                        <a:rPr lang="vi-VN" sz="3200" b="1"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Ma-nô-lin</a:t>
                      </a:r>
                      <a:endParaRPr lang="en-GB" sz="32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45179" marR="451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vi-VN" sz="3200"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Thán phục và hiểu biết =&gt; cậu bé thán phục trước sự to lớn của bộ xương =&gt; nhận thức được sự to lớn của thiên nhiên.</a:t>
                      </a:r>
                      <a:endParaRPr lang="en-GB" sz="32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45179" marR="451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101340">
                <a:tc>
                  <a:txBody>
                    <a:bodyPr/>
                    <a:lstStyle/>
                    <a:p>
                      <a:pPr algn="ctr">
                        <a:lnSpc>
                          <a:spcPct val="115000"/>
                        </a:lnSpc>
                        <a:spcAft>
                          <a:spcPts val="0"/>
                        </a:spcAft>
                      </a:pPr>
                      <a:r>
                        <a:rPr lang="vi-VN" sz="3200" b="1"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Nhóm ngư dân</a:t>
                      </a:r>
                      <a:endParaRPr lang="en-GB" sz="32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45179" marR="451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vi-VN" sz="3200"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Lời nói và hành động:</a:t>
                      </a:r>
                      <a:endParaRPr lang="en-GB" sz="3200" kern="100">
                        <a:effectLst/>
                        <a:latin typeface="Times New Roman" panose="02020603050405020304" pitchFamily="18" charset="0"/>
                        <a:ea typeface="Calibri" panose="020F0502020204030204" pitchFamily="34" charset="0"/>
                        <a:cs typeface="Times New Roman" panose="02020603050405020304" pitchFamily="18" charset="0"/>
                      </a:endParaRPr>
                    </a:p>
                    <a:p>
                      <a:pPr algn="just">
                        <a:lnSpc>
                          <a:spcPct val="115000"/>
                        </a:lnSpc>
                        <a:spcAft>
                          <a:spcPts val="0"/>
                        </a:spcAft>
                      </a:pPr>
                      <a:r>
                        <a:rPr lang="vi-VN" sz="3200"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“Chưa bao giờ thấy con cá lớn như vậy”…</a:t>
                      </a:r>
                      <a:endParaRPr lang="en-GB" sz="3200" kern="100">
                        <a:effectLst/>
                        <a:latin typeface="Times New Roman" panose="02020603050405020304" pitchFamily="18" charset="0"/>
                        <a:ea typeface="Calibri" panose="020F0502020204030204" pitchFamily="34" charset="0"/>
                        <a:cs typeface="Times New Roman" panose="02020603050405020304" pitchFamily="18" charset="0"/>
                      </a:endParaRPr>
                    </a:p>
                    <a:p>
                      <a:pPr algn="just">
                        <a:lnSpc>
                          <a:spcPct val="115000"/>
                        </a:lnSpc>
                        <a:spcAft>
                          <a:spcPts val="0"/>
                        </a:spcAft>
                      </a:pPr>
                      <a:r>
                        <a:rPr lang="pt-BR" sz="3200"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“Đáng tiếc cho con cá”…</a:t>
                      </a:r>
                      <a:endParaRPr lang="en-GB" sz="3200" kern="100">
                        <a:effectLst/>
                        <a:latin typeface="Times New Roman" panose="02020603050405020304" pitchFamily="18" charset="0"/>
                        <a:ea typeface="Calibri" panose="020F0502020204030204" pitchFamily="34" charset="0"/>
                        <a:cs typeface="Times New Roman" panose="02020603050405020304" pitchFamily="18" charset="0"/>
                      </a:endParaRPr>
                    </a:p>
                    <a:p>
                      <a:pPr algn="just">
                        <a:lnSpc>
                          <a:spcPct val="115000"/>
                        </a:lnSpc>
                        <a:spcAft>
                          <a:spcPts val="0"/>
                        </a:spcAft>
                      </a:pPr>
                      <a:r>
                        <a:rPr lang="pt-BR" sz="3200"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“Ông lão đã làm rất tốt”, “Chúc ông may mắn trong những chuyến tiếp theo”…</a:t>
                      </a:r>
                      <a:endParaRPr lang="en-GB" sz="3200" kern="100">
                        <a:effectLst/>
                        <a:latin typeface="Times New Roman" panose="02020603050405020304" pitchFamily="18" charset="0"/>
                        <a:ea typeface="Calibri" panose="020F0502020204030204" pitchFamily="34" charset="0"/>
                        <a:cs typeface="Times New Roman" panose="02020603050405020304" pitchFamily="18" charset="0"/>
                      </a:endParaRPr>
                    </a:p>
                    <a:p>
                      <a:pPr algn="just">
                        <a:lnSpc>
                          <a:spcPct val="115000"/>
                        </a:lnSpc>
                        <a:spcAft>
                          <a:spcPts val="0"/>
                        </a:spcAft>
                      </a:pPr>
                      <a:r>
                        <a:rPr lang="pt-BR" sz="3200"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=&gt; Những lời nói và hành động vừa mang theo sự ngạc nhiên, thán phục vừa tiếc nuối và đồng cảm; đồng thời còn có sự khích lệ, động viên</a:t>
                      </a:r>
                      <a:r>
                        <a:rPr lang="pt-BR" sz="3200" kern="100" smtClean="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GB" sz="32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45179" marR="451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808208">
                <a:tc>
                  <a:txBody>
                    <a:bodyPr/>
                    <a:lstStyle/>
                    <a:p>
                      <a:pPr algn="ctr">
                        <a:lnSpc>
                          <a:spcPct val="115000"/>
                        </a:lnSpc>
                        <a:spcAft>
                          <a:spcPts val="0"/>
                        </a:spcAft>
                      </a:pPr>
                      <a:r>
                        <a:rPr lang="vi-VN" sz="3200" b="1"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Chủ khách sạn</a:t>
                      </a:r>
                      <a:endParaRPr lang="en-GB" sz="32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45179" marR="451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vi-VN" sz="3200"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thờ ơ và thực dụng =&gt; ông ta hoàn toàn thờ ơ trước con cá to lớn mà chỉ chăm chăm vào xem kiếm được bao nhiêu lợi nhuận mà thôi.</a:t>
                      </a:r>
                      <a:endParaRPr lang="en-GB" sz="32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45179" marR="451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46566">
                <a:tc>
                  <a:txBody>
                    <a:bodyPr/>
                    <a:lstStyle/>
                    <a:p>
                      <a:pPr algn="ctr">
                        <a:lnSpc>
                          <a:spcPct val="115000"/>
                        </a:lnSpc>
                        <a:spcAft>
                          <a:spcPts val="0"/>
                        </a:spcAft>
                      </a:pPr>
                      <a:r>
                        <a:rPr lang="vi-VN" sz="3200" b="1"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Hai người khách du lịch</a:t>
                      </a:r>
                      <a:endParaRPr lang="en-GB" sz="32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45179" marR="451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vi-VN" sz="3200"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họ hiếu kỳ trước bộ xương to lớn nhưng cũng hoài nghi về việc ông lão có phải là người đã bắt được con cá hay không.</a:t>
                      </a:r>
                      <a:endParaRPr lang="en-GB" sz="32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45179" marR="451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19477239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arn(inVertical)">
                                      <p:cBhvr>
                                        <p:cTn id="7" dur="500"/>
                                        <p:tgtEl>
                                          <p:spTgt spid="10"/>
                                        </p:tgtEl>
                                      </p:cBhvr>
                                    </p:animEffect>
                                  </p:childTnLst>
                                </p:cTn>
                              </p:par>
                              <p:par>
                                <p:cTn id="8" presetID="16" presetClass="entr" presetSubtype="21" fill="hold"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barn(inVertical)">
                                      <p:cBhvr>
                                        <p:cTn id="10"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l="5021" t="6744" r="1276" b="25464"/>
          <a:stretch>
            <a:fillRect/>
          </a:stretch>
        </p:blipFill>
        <p:spPr>
          <a:xfrm>
            <a:off x="0" y="0"/>
            <a:ext cx="18288000" cy="10287000"/>
          </a:xfrm>
          <a:prstGeom prst="rect">
            <a:avLst/>
          </a:prstGeom>
        </p:spPr>
      </p:pic>
      <p:grpSp>
        <p:nvGrpSpPr>
          <p:cNvPr id="3" name="Group 3"/>
          <p:cNvGrpSpPr/>
          <p:nvPr/>
        </p:nvGrpSpPr>
        <p:grpSpPr>
          <a:xfrm>
            <a:off x="476942" y="3718068"/>
            <a:ext cx="5188163" cy="5003950"/>
            <a:chOff x="0" y="0"/>
            <a:chExt cx="1592760" cy="1536207"/>
          </a:xfrm>
        </p:grpSpPr>
        <p:sp>
          <p:nvSpPr>
            <p:cNvPr id="4" name="Freeform 4"/>
            <p:cNvSpPr/>
            <p:nvPr/>
          </p:nvSpPr>
          <p:spPr>
            <a:xfrm>
              <a:off x="0" y="0"/>
              <a:ext cx="1592760" cy="1536207"/>
            </a:xfrm>
            <a:custGeom>
              <a:avLst/>
              <a:gdLst/>
              <a:ahLst/>
              <a:cxnLst/>
              <a:rect l="l" t="t" r="r" b="b"/>
              <a:pathLst>
                <a:path w="1592760" h="1536207">
                  <a:moveTo>
                    <a:pt x="76104" y="0"/>
                  </a:moveTo>
                  <a:lnTo>
                    <a:pt x="1516656" y="0"/>
                  </a:lnTo>
                  <a:cubicBezTo>
                    <a:pt x="1558687" y="0"/>
                    <a:pt x="1592760" y="34073"/>
                    <a:pt x="1592760" y="76104"/>
                  </a:cubicBezTo>
                  <a:lnTo>
                    <a:pt x="1592760" y="1460103"/>
                  </a:lnTo>
                  <a:cubicBezTo>
                    <a:pt x="1592760" y="1502134"/>
                    <a:pt x="1558687" y="1536207"/>
                    <a:pt x="1516656" y="1536207"/>
                  </a:cubicBezTo>
                  <a:lnTo>
                    <a:pt x="76104" y="1536207"/>
                  </a:lnTo>
                  <a:cubicBezTo>
                    <a:pt x="55920" y="1536207"/>
                    <a:pt x="36562" y="1528189"/>
                    <a:pt x="22290" y="1513916"/>
                  </a:cubicBezTo>
                  <a:cubicBezTo>
                    <a:pt x="8018" y="1499644"/>
                    <a:pt x="0" y="1480287"/>
                    <a:pt x="0" y="1460103"/>
                  </a:cubicBezTo>
                  <a:lnTo>
                    <a:pt x="0" y="76104"/>
                  </a:lnTo>
                  <a:cubicBezTo>
                    <a:pt x="0" y="34073"/>
                    <a:pt x="34073" y="0"/>
                    <a:pt x="76104" y="0"/>
                  </a:cubicBezTo>
                  <a:close/>
                </a:path>
              </a:pathLst>
            </a:custGeom>
            <a:solidFill>
              <a:srgbClr val="FFFFFF"/>
            </a:solidFill>
            <a:ln w="38100">
              <a:solidFill>
                <a:srgbClr val="355A92"/>
              </a:solidFill>
            </a:ln>
          </p:spPr>
        </p:sp>
        <p:sp>
          <p:nvSpPr>
            <p:cNvPr id="5" name="TextBox 5"/>
            <p:cNvSpPr txBox="1"/>
            <p:nvPr/>
          </p:nvSpPr>
          <p:spPr>
            <a:xfrm>
              <a:off x="0" y="-38100"/>
              <a:ext cx="812800" cy="850900"/>
            </a:xfrm>
            <a:prstGeom prst="rect">
              <a:avLst/>
            </a:prstGeom>
          </p:spPr>
          <p:txBody>
            <a:bodyPr lIns="50800" tIns="50800" rIns="50800" bIns="50800" rtlCol="0" anchor="ctr"/>
            <a:lstStyle/>
            <a:p>
              <a:pPr algn="ctr">
                <a:lnSpc>
                  <a:spcPts val="2659"/>
                </a:lnSpc>
              </a:pPr>
              <a:endParaRPr>
                <a:solidFill>
                  <a:prstClr val="black"/>
                </a:solidFill>
              </a:endParaRPr>
            </a:p>
          </p:txBody>
        </p:sp>
      </p:grpSp>
      <p:sp>
        <p:nvSpPr>
          <p:cNvPr id="7" name="Freeform 7"/>
          <p:cNvSpPr/>
          <p:nvPr/>
        </p:nvSpPr>
        <p:spPr>
          <a:xfrm>
            <a:off x="10263263" y="3951380"/>
            <a:ext cx="7033102" cy="2858483"/>
          </a:xfrm>
          <a:custGeom>
            <a:avLst/>
            <a:gdLst/>
            <a:ahLst/>
            <a:cxnLst/>
            <a:rect l="l" t="t" r="r" b="b"/>
            <a:pathLst>
              <a:path w="7033102" h="2858483">
                <a:moveTo>
                  <a:pt x="0" y="0"/>
                </a:moveTo>
                <a:lnTo>
                  <a:pt x="7033102" y="0"/>
                </a:lnTo>
                <a:lnTo>
                  <a:pt x="7033102" y="2858483"/>
                </a:lnTo>
                <a:lnTo>
                  <a:pt x="0" y="2858483"/>
                </a:lnTo>
                <a:lnTo>
                  <a:pt x="0" y="0"/>
                </a:lnTo>
                <a:close/>
              </a:path>
            </a:pathLst>
          </a:custGeom>
          <a:blipFill>
            <a:blip r:embed="rId3">
              <a:extLst>
                <a:ext uri="{96DAC541-7B7A-43D3-8B79-37D633B846F1}">
                  <asvg:svgBlip xmlns="" xmlns:asvg="http://schemas.microsoft.com/office/drawing/2016/SVG/main" r:embed="rId4"/>
                </a:ext>
              </a:extLst>
            </a:blip>
            <a:stretch>
              <a:fillRect/>
            </a:stretch>
          </a:blipFill>
        </p:spPr>
      </p:sp>
      <p:sp>
        <p:nvSpPr>
          <p:cNvPr id="9" name="TextBox 9"/>
          <p:cNvSpPr txBox="1"/>
          <p:nvPr/>
        </p:nvSpPr>
        <p:spPr>
          <a:xfrm>
            <a:off x="859799" y="3821439"/>
            <a:ext cx="4502067" cy="4924425"/>
          </a:xfrm>
          <a:prstGeom prst="rect">
            <a:avLst/>
          </a:prstGeom>
        </p:spPr>
        <p:txBody>
          <a:bodyPr wrap="square" lIns="0" tIns="0" rIns="0" bIns="0" rtlCol="0" anchor="t">
            <a:spAutoFit/>
          </a:bodyPr>
          <a:lstStyle/>
          <a:p>
            <a:pPr algn="just"/>
            <a:r>
              <a:rPr lang="vi-VN" sz="4000" b="1">
                <a:latin typeface="+mj-lt"/>
              </a:rPr>
              <a:t>Ngôn ngữ kể chuyện: </a:t>
            </a:r>
            <a:r>
              <a:rPr lang="vi-VN" sz="4000">
                <a:latin typeface="+mj-lt"/>
              </a:rPr>
              <a:t>giản dị, mộc mạc với người nghe; khắc họa sinh động những sự kiện và đồng thời cũng tạo được nhịp điệu cho câu chuyện.</a:t>
            </a:r>
            <a:endParaRPr lang="en-GB" sz="4000">
              <a:latin typeface="+mj-lt"/>
            </a:endParaRPr>
          </a:p>
        </p:txBody>
      </p:sp>
      <p:sp>
        <p:nvSpPr>
          <p:cNvPr id="10" name="TextBox 10"/>
          <p:cNvSpPr txBox="1"/>
          <p:nvPr/>
        </p:nvSpPr>
        <p:spPr>
          <a:xfrm>
            <a:off x="5737249" y="450170"/>
            <a:ext cx="6827537" cy="2708434"/>
          </a:xfrm>
          <a:prstGeom prst="rect">
            <a:avLst/>
          </a:prstGeom>
        </p:spPr>
        <p:txBody>
          <a:bodyPr lIns="0" tIns="0" rIns="0" bIns="0" rtlCol="0" anchor="t">
            <a:spAutoFit/>
          </a:bodyPr>
          <a:lstStyle/>
          <a:p>
            <a:pPr algn="ctr"/>
            <a:r>
              <a:rPr lang="vi-VN" sz="8800" b="1">
                <a:latin typeface="+mj-lt"/>
              </a:rPr>
              <a:t>4. Đặc sắc nghệ thuật </a:t>
            </a:r>
            <a:endParaRPr lang="en-GB" sz="8800">
              <a:latin typeface="+mj-lt"/>
            </a:endParaRPr>
          </a:p>
        </p:txBody>
      </p:sp>
      <p:grpSp>
        <p:nvGrpSpPr>
          <p:cNvPr id="11" name="Group 11"/>
          <p:cNvGrpSpPr/>
          <p:nvPr/>
        </p:nvGrpSpPr>
        <p:grpSpPr>
          <a:xfrm>
            <a:off x="6556937" y="3741914"/>
            <a:ext cx="3971619" cy="5003950"/>
            <a:chOff x="0" y="0"/>
            <a:chExt cx="1592760" cy="1536207"/>
          </a:xfrm>
        </p:grpSpPr>
        <p:sp>
          <p:nvSpPr>
            <p:cNvPr id="12" name="Freeform 12"/>
            <p:cNvSpPr/>
            <p:nvPr/>
          </p:nvSpPr>
          <p:spPr>
            <a:xfrm>
              <a:off x="0" y="0"/>
              <a:ext cx="1592760" cy="1536207"/>
            </a:xfrm>
            <a:custGeom>
              <a:avLst/>
              <a:gdLst/>
              <a:ahLst/>
              <a:cxnLst/>
              <a:rect l="l" t="t" r="r" b="b"/>
              <a:pathLst>
                <a:path w="1592760" h="1536207">
                  <a:moveTo>
                    <a:pt x="76104" y="0"/>
                  </a:moveTo>
                  <a:lnTo>
                    <a:pt x="1516656" y="0"/>
                  </a:lnTo>
                  <a:cubicBezTo>
                    <a:pt x="1558687" y="0"/>
                    <a:pt x="1592760" y="34073"/>
                    <a:pt x="1592760" y="76104"/>
                  </a:cubicBezTo>
                  <a:lnTo>
                    <a:pt x="1592760" y="1460103"/>
                  </a:lnTo>
                  <a:cubicBezTo>
                    <a:pt x="1592760" y="1502134"/>
                    <a:pt x="1558687" y="1536207"/>
                    <a:pt x="1516656" y="1536207"/>
                  </a:cubicBezTo>
                  <a:lnTo>
                    <a:pt x="76104" y="1536207"/>
                  </a:lnTo>
                  <a:cubicBezTo>
                    <a:pt x="55920" y="1536207"/>
                    <a:pt x="36562" y="1528189"/>
                    <a:pt x="22290" y="1513916"/>
                  </a:cubicBezTo>
                  <a:cubicBezTo>
                    <a:pt x="8018" y="1499644"/>
                    <a:pt x="0" y="1480287"/>
                    <a:pt x="0" y="1460103"/>
                  </a:cubicBezTo>
                  <a:lnTo>
                    <a:pt x="0" y="76104"/>
                  </a:lnTo>
                  <a:cubicBezTo>
                    <a:pt x="0" y="34073"/>
                    <a:pt x="34073" y="0"/>
                    <a:pt x="76104" y="0"/>
                  </a:cubicBezTo>
                  <a:close/>
                </a:path>
              </a:pathLst>
            </a:custGeom>
            <a:solidFill>
              <a:srgbClr val="FFFFFF"/>
            </a:solidFill>
            <a:ln w="38100">
              <a:solidFill>
                <a:srgbClr val="355A92"/>
              </a:solidFill>
            </a:ln>
          </p:spPr>
        </p:sp>
        <p:sp>
          <p:nvSpPr>
            <p:cNvPr id="13" name="TextBox 13"/>
            <p:cNvSpPr txBox="1"/>
            <p:nvPr/>
          </p:nvSpPr>
          <p:spPr>
            <a:xfrm>
              <a:off x="0" y="-38100"/>
              <a:ext cx="812800" cy="850900"/>
            </a:xfrm>
            <a:prstGeom prst="rect">
              <a:avLst/>
            </a:prstGeom>
          </p:spPr>
          <p:txBody>
            <a:bodyPr lIns="50800" tIns="50800" rIns="50800" bIns="50800" rtlCol="0" anchor="ctr"/>
            <a:lstStyle/>
            <a:p>
              <a:pPr algn="ctr">
                <a:lnSpc>
                  <a:spcPts val="2659"/>
                </a:lnSpc>
              </a:pPr>
              <a:endParaRPr>
                <a:solidFill>
                  <a:prstClr val="black"/>
                </a:solidFill>
              </a:endParaRPr>
            </a:p>
          </p:txBody>
        </p:sp>
      </p:grpSp>
      <p:sp>
        <p:nvSpPr>
          <p:cNvPr id="14" name="TextBox 14"/>
          <p:cNvSpPr txBox="1"/>
          <p:nvPr/>
        </p:nvSpPr>
        <p:spPr>
          <a:xfrm>
            <a:off x="7023387" y="4697835"/>
            <a:ext cx="3104143" cy="2462213"/>
          </a:xfrm>
          <a:prstGeom prst="rect">
            <a:avLst/>
          </a:prstGeom>
        </p:spPr>
        <p:txBody>
          <a:bodyPr wrap="square" lIns="0" tIns="0" rIns="0" bIns="0" rtlCol="0" anchor="t">
            <a:spAutoFit/>
          </a:bodyPr>
          <a:lstStyle/>
          <a:p>
            <a:pPr algn="just"/>
            <a:r>
              <a:rPr lang="vi-VN" sz="4000" b="1">
                <a:latin typeface="+mj-lt"/>
              </a:rPr>
              <a:t>Ngôn ngữ đối thoại: </a:t>
            </a:r>
            <a:r>
              <a:rPr lang="vi-VN" sz="4000">
                <a:latin typeface="+mj-lt"/>
              </a:rPr>
              <a:t>tự nhiên và bày tỏ cảm xúc chân thực.</a:t>
            </a:r>
            <a:endParaRPr lang="en-GB" sz="4000">
              <a:solidFill>
                <a:prstClr val="black"/>
              </a:solidFill>
              <a:latin typeface="+mj-lt"/>
            </a:endParaRPr>
          </a:p>
        </p:txBody>
      </p:sp>
      <p:grpSp>
        <p:nvGrpSpPr>
          <p:cNvPr id="16" name="Group 16"/>
          <p:cNvGrpSpPr/>
          <p:nvPr/>
        </p:nvGrpSpPr>
        <p:grpSpPr>
          <a:xfrm>
            <a:off x="11277601" y="3741914"/>
            <a:ext cx="6499240" cy="5003950"/>
            <a:chOff x="0" y="0"/>
            <a:chExt cx="1592760" cy="1536207"/>
          </a:xfrm>
        </p:grpSpPr>
        <p:sp>
          <p:nvSpPr>
            <p:cNvPr id="17" name="Freeform 17"/>
            <p:cNvSpPr/>
            <p:nvPr/>
          </p:nvSpPr>
          <p:spPr>
            <a:xfrm>
              <a:off x="0" y="0"/>
              <a:ext cx="1592760" cy="1536207"/>
            </a:xfrm>
            <a:custGeom>
              <a:avLst/>
              <a:gdLst/>
              <a:ahLst/>
              <a:cxnLst/>
              <a:rect l="l" t="t" r="r" b="b"/>
              <a:pathLst>
                <a:path w="1592760" h="1536207">
                  <a:moveTo>
                    <a:pt x="76104" y="0"/>
                  </a:moveTo>
                  <a:lnTo>
                    <a:pt x="1516656" y="0"/>
                  </a:lnTo>
                  <a:cubicBezTo>
                    <a:pt x="1558687" y="0"/>
                    <a:pt x="1592760" y="34073"/>
                    <a:pt x="1592760" y="76104"/>
                  </a:cubicBezTo>
                  <a:lnTo>
                    <a:pt x="1592760" y="1460103"/>
                  </a:lnTo>
                  <a:cubicBezTo>
                    <a:pt x="1592760" y="1502134"/>
                    <a:pt x="1558687" y="1536207"/>
                    <a:pt x="1516656" y="1536207"/>
                  </a:cubicBezTo>
                  <a:lnTo>
                    <a:pt x="76104" y="1536207"/>
                  </a:lnTo>
                  <a:cubicBezTo>
                    <a:pt x="55920" y="1536207"/>
                    <a:pt x="36562" y="1528189"/>
                    <a:pt x="22290" y="1513916"/>
                  </a:cubicBezTo>
                  <a:cubicBezTo>
                    <a:pt x="8018" y="1499644"/>
                    <a:pt x="0" y="1480287"/>
                    <a:pt x="0" y="1460103"/>
                  </a:cubicBezTo>
                  <a:lnTo>
                    <a:pt x="0" y="76104"/>
                  </a:lnTo>
                  <a:cubicBezTo>
                    <a:pt x="0" y="34073"/>
                    <a:pt x="34073" y="0"/>
                    <a:pt x="76104" y="0"/>
                  </a:cubicBezTo>
                  <a:close/>
                </a:path>
              </a:pathLst>
            </a:custGeom>
            <a:solidFill>
              <a:srgbClr val="FFFFFF"/>
            </a:solidFill>
            <a:ln w="38100">
              <a:solidFill>
                <a:srgbClr val="355A92"/>
              </a:solidFill>
            </a:ln>
          </p:spPr>
        </p:sp>
        <p:sp>
          <p:nvSpPr>
            <p:cNvPr id="18" name="TextBox 18"/>
            <p:cNvSpPr txBox="1"/>
            <p:nvPr/>
          </p:nvSpPr>
          <p:spPr>
            <a:xfrm>
              <a:off x="0" y="-38100"/>
              <a:ext cx="812800" cy="850900"/>
            </a:xfrm>
            <a:prstGeom prst="rect">
              <a:avLst/>
            </a:prstGeom>
          </p:spPr>
          <p:txBody>
            <a:bodyPr lIns="50800" tIns="50800" rIns="50800" bIns="50800" rtlCol="0" anchor="ctr"/>
            <a:lstStyle/>
            <a:p>
              <a:pPr algn="ctr">
                <a:lnSpc>
                  <a:spcPts val="2659"/>
                </a:lnSpc>
              </a:pPr>
              <a:endParaRPr>
                <a:solidFill>
                  <a:prstClr val="black"/>
                </a:solidFill>
              </a:endParaRPr>
            </a:p>
          </p:txBody>
        </p:sp>
      </p:grpSp>
      <p:sp>
        <p:nvSpPr>
          <p:cNvPr id="19" name="TextBox 19"/>
          <p:cNvSpPr txBox="1"/>
          <p:nvPr/>
        </p:nvSpPr>
        <p:spPr>
          <a:xfrm>
            <a:off x="11658600" y="4153267"/>
            <a:ext cx="5682983" cy="4308872"/>
          </a:xfrm>
          <a:prstGeom prst="rect">
            <a:avLst/>
          </a:prstGeom>
        </p:spPr>
        <p:txBody>
          <a:bodyPr wrap="square" lIns="0" tIns="0" rIns="0" bIns="0" rtlCol="0" anchor="t">
            <a:spAutoFit/>
          </a:bodyPr>
          <a:lstStyle/>
          <a:p>
            <a:pPr algn="just"/>
            <a:r>
              <a:rPr lang="vi-VN" sz="4000" b="1">
                <a:latin typeface="+mj-lt"/>
              </a:rPr>
              <a:t>Xây dựng những hình ảnh mang ý nghĩa biểu tượng: </a:t>
            </a:r>
            <a:r>
              <a:rPr lang="vi-VN" sz="4000">
                <a:latin typeface="+mj-lt"/>
              </a:rPr>
              <a:t>Hình ảnh con cá kiếm; Hình ảnh bộ xương cá kiếm;  Hình ảnh cánh buồm rách tả tơi; Hình ảnh ông lão mơ về con sư tử.</a:t>
            </a:r>
            <a:endParaRPr lang="en-GB" sz="4000">
              <a:solidFill>
                <a:prstClr val="black"/>
              </a:solidFill>
              <a:latin typeface="+mj-lt"/>
            </a:endParaRPr>
          </a:p>
        </p:txBody>
      </p:sp>
      <p:sp>
        <p:nvSpPr>
          <p:cNvPr id="20" name="Freeform 20"/>
          <p:cNvSpPr/>
          <p:nvPr/>
        </p:nvSpPr>
        <p:spPr>
          <a:xfrm>
            <a:off x="13302095" y="-1186119"/>
            <a:ext cx="7315200" cy="2973137"/>
          </a:xfrm>
          <a:custGeom>
            <a:avLst/>
            <a:gdLst/>
            <a:ahLst/>
            <a:cxnLst/>
            <a:rect l="l" t="t" r="r" b="b"/>
            <a:pathLst>
              <a:path w="7315200" h="2973137">
                <a:moveTo>
                  <a:pt x="0" y="0"/>
                </a:moveTo>
                <a:lnTo>
                  <a:pt x="7315200" y="0"/>
                </a:lnTo>
                <a:lnTo>
                  <a:pt x="7315200" y="2973137"/>
                </a:lnTo>
                <a:lnTo>
                  <a:pt x="0" y="2973137"/>
                </a:lnTo>
                <a:lnTo>
                  <a:pt x="0" y="0"/>
                </a:lnTo>
                <a:close/>
              </a:path>
            </a:pathLst>
          </a:custGeom>
          <a:blipFill>
            <a:blip r:embed="rId3">
              <a:extLst>
                <a:ext uri="{96DAC541-7B7A-43D3-8B79-37D633B846F1}">
                  <asvg:svgBlip xmlns="" xmlns:asvg="http://schemas.microsoft.com/office/drawing/2016/SVG/main" r:embed="rId4"/>
                </a:ext>
              </a:extLst>
            </a:blip>
            <a:stretch>
              <a:fillRect/>
            </a:stretch>
          </a:blipFill>
        </p:spPr>
      </p:sp>
    </p:spTree>
    <p:extLst>
      <p:ext uri="{BB962C8B-B14F-4D97-AF65-F5344CB8AC3E}">
        <p14:creationId xmlns:p14="http://schemas.microsoft.com/office/powerpoint/2010/main" val="17261713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arn(inVertical)">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arn(inVertical)">
                                      <p:cBhvr>
                                        <p:cTn id="12" dur="500"/>
                                        <p:tgtEl>
                                          <p:spTgt spid="9"/>
                                        </p:tgtEl>
                                      </p:cBhvr>
                                    </p:animEffect>
                                  </p:childTnLst>
                                </p:cTn>
                              </p:par>
                              <p:par>
                                <p:cTn id="13" presetID="16" presetClass="entr" presetSubtype="21" fill="hold" nodeType="with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barn(inVertical)">
                                      <p:cBhvr>
                                        <p:cTn id="15" dur="500"/>
                                        <p:tgtEl>
                                          <p:spTgt spid="3"/>
                                        </p:tgtEl>
                                      </p:cBhvr>
                                    </p:animEffect>
                                  </p:childTnLst>
                                </p:cTn>
                              </p:par>
                            </p:childTnLst>
                          </p:cTn>
                        </p:par>
                      </p:childTnLst>
                    </p:cTn>
                  </p:par>
                  <p:par>
                    <p:cTn id="16" fill="hold">
                      <p:stCondLst>
                        <p:cond delay="indefinite"/>
                      </p:stCondLst>
                      <p:childTnLst>
                        <p:par>
                          <p:cTn id="17" fill="hold">
                            <p:stCondLst>
                              <p:cond delay="0"/>
                            </p:stCondLst>
                            <p:childTnLst>
                              <p:par>
                                <p:cTn id="18" presetID="16" presetClass="entr" presetSubtype="21" fill="hold" grpId="0" nodeType="clickEffect">
                                  <p:stCondLst>
                                    <p:cond delay="0"/>
                                  </p:stCondLst>
                                  <p:childTnLst>
                                    <p:set>
                                      <p:cBhvr>
                                        <p:cTn id="19" dur="1" fill="hold">
                                          <p:stCondLst>
                                            <p:cond delay="0"/>
                                          </p:stCondLst>
                                        </p:cTn>
                                        <p:tgtEl>
                                          <p:spTgt spid="14"/>
                                        </p:tgtEl>
                                        <p:attrNameLst>
                                          <p:attrName>style.visibility</p:attrName>
                                        </p:attrNameLst>
                                      </p:cBhvr>
                                      <p:to>
                                        <p:strVal val="visible"/>
                                      </p:to>
                                    </p:set>
                                    <p:animEffect transition="in" filter="barn(inVertical)">
                                      <p:cBhvr>
                                        <p:cTn id="20" dur="500"/>
                                        <p:tgtEl>
                                          <p:spTgt spid="14"/>
                                        </p:tgtEl>
                                      </p:cBhvr>
                                    </p:animEffect>
                                  </p:childTnLst>
                                </p:cTn>
                              </p:par>
                              <p:par>
                                <p:cTn id="21" presetID="16" presetClass="entr" presetSubtype="21" fill="hold" nodeType="with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barn(inVertical)">
                                      <p:cBhvr>
                                        <p:cTn id="23" dur="500"/>
                                        <p:tgtEl>
                                          <p:spTgt spid="11"/>
                                        </p:tgtEl>
                                      </p:cBhvr>
                                    </p:animEffect>
                                  </p:childTnLst>
                                </p:cTn>
                              </p:par>
                            </p:childTnLst>
                          </p:cTn>
                        </p:par>
                      </p:childTnLst>
                    </p:cTn>
                  </p:par>
                  <p:par>
                    <p:cTn id="24" fill="hold">
                      <p:stCondLst>
                        <p:cond delay="indefinite"/>
                      </p:stCondLst>
                      <p:childTnLst>
                        <p:par>
                          <p:cTn id="25" fill="hold">
                            <p:stCondLst>
                              <p:cond delay="0"/>
                            </p:stCondLst>
                            <p:childTnLst>
                              <p:par>
                                <p:cTn id="26" presetID="6" presetClass="entr" presetSubtype="16" fill="hold" grpId="0" nodeType="clickEffect">
                                  <p:stCondLst>
                                    <p:cond delay="0"/>
                                  </p:stCondLst>
                                  <p:childTnLst>
                                    <p:set>
                                      <p:cBhvr>
                                        <p:cTn id="27" dur="1" fill="hold">
                                          <p:stCondLst>
                                            <p:cond delay="0"/>
                                          </p:stCondLst>
                                        </p:cTn>
                                        <p:tgtEl>
                                          <p:spTgt spid="19"/>
                                        </p:tgtEl>
                                        <p:attrNameLst>
                                          <p:attrName>style.visibility</p:attrName>
                                        </p:attrNameLst>
                                      </p:cBhvr>
                                      <p:to>
                                        <p:strVal val="visible"/>
                                      </p:to>
                                    </p:set>
                                    <p:animEffect transition="in" filter="circle(in)">
                                      <p:cBhvr>
                                        <p:cTn id="28" dur="2000"/>
                                        <p:tgtEl>
                                          <p:spTgt spid="19"/>
                                        </p:tgtEl>
                                      </p:cBhvr>
                                    </p:animEffect>
                                  </p:childTnLst>
                                </p:cTn>
                              </p:par>
                              <p:par>
                                <p:cTn id="29" presetID="6" presetClass="entr" presetSubtype="16" fill="hold" nodeType="withEffect">
                                  <p:stCondLst>
                                    <p:cond delay="0"/>
                                  </p:stCondLst>
                                  <p:childTnLst>
                                    <p:set>
                                      <p:cBhvr>
                                        <p:cTn id="30" dur="1" fill="hold">
                                          <p:stCondLst>
                                            <p:cond delay="0"/>
                                          </p:stCondLst>
                                        </p:cTn>
                                        <p:tgtEl>
                                          <p:spTgt spid="16"/>
                                        </p:tgtEl>
                                        <p:attrNameLst>
                                          <p:attrName>style.visibility</p:attrName>
                                        </p:attrNameLst>
                                      </p:cBhvr>
                                      <p:to>
                                        <p:strVal val="visible"/>
                                      </p:to>
                                    </p:set>
                                    <p:animEffect transition="in" filter="circle(in)">
                                      <p:cBhvr>
                                        <p:cTn id="31" dur="2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4" grpId="0"/>
      <p:bldP spid="19"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3066" name="AutoShape 10">
            <a:hlinkClick r:id="rId2" action="ppaction://hlinksldjump" highlightClick="1"/>
          </p:cNvPr>
          <p:cNvSpPr>
            <a:spLocks noChangeArrowheads="1"/>
          </p:cNvSpPr>
          <p:nvPr/>
        </p:nvSpPr>
        <p:spPr bwMode="auto">
          <a:xfrm>
            <a:off x="15316200" y="9486900"/>
            <a:ext cx="685800" cy="800100"/>
          </a:xfrm>
          <a:prstGeom prst="actionButtonHome">
            <a:avLst/>
          </a:prstGeom>
          <a:solidFill>
            <a:schemeClr val="accent1"/>
          </a:solidFill>
          <a:ln>
            <a:noFill/>
          </a:ln>
          <a:effectLst/>
          <a:extLs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GB" sz="2700">
              <a:solidFill>
                <a:srgbClr val="000000"/>
              </a:solidFill>
            </a:endParaRPr>
          </a:p>
        </p:txBody>
      </p:sp>
      <p:grpSp>
        <p:nvGrpSpPr>
          <p:cNvPr id="15" name="Group 2"/>
          <p:cNvGrpSpPr/>
          <p:nvPr/>
        </p:nvGrpSpPr>
        <p:grpSpPr>
          <a:xfrm>
            <a:off x="247795" y="7575498"/>
            <a:ext cx="9326880" cy="2566953"/>
            <a:chOff x="0" y="0"/>
            <a:chExt cx="4166870" cy="1146810"/>
          </a:xfrm>
        </p:grpSpPr>
        <p:sp>
          <p:nvSpPr>
            <p:cNvPr id="16" name="Freeform 3"/>
            <p:cNvSpPr/>
            <p:nvPr/>
          </p:nvSpPr>
          <p:spPr>
            <a:xfrm>
              <a:off x="0" y="0"/>
              <a:ext cx="4168140" cy="1146810"/>
            </a:xfrm>
            <a:custGeom>
              <a:avLst/>
              <a:gdLst/>
              <a:ahLst/>
              <a:cxnLst/>
              <a:rect l="l" t="t" r="r" b="b"/>
              <a:pathLst>
                <a:path w="4168140" h="1146810">
                  <a:moveTo>
                    <a:pt x="4166870" y="193040"/>
                  </a:moveTo>
                  <a:cubicBezTo>
                    <a:pt x="4084320" y="137160"/>
                    <a:pt x="3983990" y="105410"/>
                    <a:pt x="3876040" y="105410"/>
                  </a:cubicBezTo>
                  <a:cubicBezTo>
                    <a:pt x="3717290" y="105410"/>
                    <a:pt x="3575050" y="176530"/>
                    <a:pt x="3478530" y="287020"/>
                  </a:cubicBezTo>
                  <a:cubicBezTo>
                    <a:pt x="3409950" y="254000"/>
                    <a:pt x="3332480" y="234950"/>
                    <a:pt x="3251200" y="234950"/>
                  </a:cubicBezTo>
                  <a:cubicBezTo>
                    <a:pt x="3186430" y="234950"/>
                    <a:pt x="3124200" y="246380"/>
                    <a:pt x="3067050" y="267970"/>
                  </a:cubicBezTo>
                  <a:cubicBezTo>
                    <a:pt x="2971800" y="137160"/>
                    <a:pt x="2816860" y="52070"/>
                    <a:pt x="2642870" y="52070"/>
                  </a:cubicBezTo>
                  <a:cubicBezTo>
                    <a:pt x="2470150" y="52070"/>
                    <a:pt x="2316480" y="135890"/>
                    <a:pt x="2221230" y="264160"/>
                  </a:cubicBezTo>
                  <a:cubicBezTo>
                    <a:pt x="2125980" y="165100"/>
                    <a:pt x="1992630" y="104140"/>
                    <a:pt x="1844040" y="104140"/>
                  </a:cubicBezTo>
                  <a:cubicBezTo>
                    <a:pt x="1727200" y="104140"/>
                    <a:pt x="1619250" y="142240"/>
                    <a:pt x="1531620" y="207010"/>
                  </a:cubicBezTo>
                  <a:cubicBezTo>
                    <a:pt x="1426210" y="81280"/>
                    <a:pt x="1262380" y="0"/>
                    <a:pt x="1079500" y="0"/>
                  </a:cubicBezTo>
                  <a:lnTo>
                    <a:pt x="1064260" y="0"/>
                  </a:lnTo>
                  <a:lnTo>
                    <a:pt x="1049020" y="0"/>
                  </a:lnTo>
                  <a:cubicBezTo>
                    <a:pt x="905510" y="0"/>
                    <a:pt x="774700" y="58420"/>
                    <a:pt x="679450" y="151130"/>
                  </a:cubicBezTo>
                  <a:cubicBezTo>
                    <a:pt x="665480" y="162560"/>
                    <a:pt x="652780" y="175260"/>
                    <a:pt x="641350" y="189230"/>
                  </a:cubicBezTo>
                  <a:cubicBezTo>
                    <a:pt x="603250" y="180340"/>
                    <a:pt x="563880" y="176530"/>
                    <a:pt x="524510" y="176530"/>
                  </a:cubicBezTo>
                  <a:cubicBezTo>
                    <a:pt x="412750" y="176530"/>
                    <a:pt x="309880" y="212090"/>
                    <a:pt x="224790" y="271780"/>
                  </a:cubicBezTo>
                  <a:cubicBezTo>
                    <a:pt x="168910" y="193040"/>
                    <a:pt x="91440" y="132080"/>
                    <a:pt x="1270" y="93980"/>
                  </a:cubicBezTo>
                  <a:lnTo>
                    <a:pt x="1270" y="440690"/>
                  </a:lnTo>
                  <a:lnTo>
                    <a:pt x="0" y="440690"/>
                  </a:lnTo>
                  <a:lnTo>
                    <a:pt x="0" y="1146810"/>
                  </a:lnTo>
                  <a:lnTo>
                    <a:pt x="4166870" y="1146810"/>
                  </a:lnTo>
                  <a:lnTo>
                    <a:pt x="4166870" y="441960"/>
                  </a:lnTo>
                  <a:lnTo>
                    <a:pt x="4168140" y="441960"/>
                  </a:lnTo>
                  <a:lnTo>
                    <a:pt x="4166870" y="193040"/>
                  </a:lnTo>
                  <a:lnTo>
                    <a:pt x="4166870" y="193040"/>
                  </a:lnTo>
                  <a:close/>
                </a:path>
              </a:pathLst>
            </a:custGeom>
            <a:solidFill>
              <a:srgbClr val="3066C2"/>
            </a:solidFill>
          </p:spPr>
        </p:sp>
      </p:grpSp>
      <p:grpSp>
        <p:nvGrpSpPr>
          <p:cNvPr id="17" name="Group 4"/>
          <p:cNvGrpSpPr/>
          <p:nvPr/>
        </p:nvGrpSpPr>
        <p:grpSpPr>
          <a:xfrm>
            <a:off x="9233220" y="7732525"/>
            <a:ext cx="9326880" cy="2364252"/>
            <a:chOff x="0" y="0"/>
            <a:chExt cx="4166870" cy="1056252"/>
          </a:xfrm>
        </p:grpSpPr>
        <p:sp>
          <p:nvSpPr>
            <p:cNvPr id="18" name="Freeform 5"/>
            <p:cNvSpPr/>
            <p:nvPr/>
          </p:nvSpPr>
          <p:spPr>
            <a:xfrm>
              <a:off x="0" y="0"/>
              <a:ext cx="4168140" cy="1056252"/>
            </a:xfrm>
            <a:custGeom>
              <a:avLst/>
              <a:gdLst/>
              <a:ahLst/>
              <a:cxnLst/>
              <a:rect l="l" t="t" r="r" b="b"/>
              <a:pathLst>
                <a:path w="4168140" h="1056252">
                  <a:moveTo>
                    <a:pt x="4166870" y="193040"/>
                  </a:moveTo>
                  <a:cubicBezTo>
                    <a:pt x="4084320" y="137160"/>
                    <a:pt x="3983990" y="105410"/>
                    <a:pt x="3876040" y="105410"/>
                  </a:cubicBezTo>
                  <a:cubicBezTo>
                    <a:pt x="3717290" y="105410"/>
                    <a:pt x="3575050" y="176530"/>
                    <a:pt x="3478530" y="287020"/>
                  </a:cubicBezTo>
                  <a:cubicBezTo>
                    <a:pt x="3409950" y="254000"/>
                    <a:pt x="3332480" y="234950"/>
                    <a:pt x="3251200" y="234950"/>
                  </a:cubicBezTo>
                  <a:cubicBezTo>
                    <a:pt x="3186430" y="234950"/>
                    <a:pt x="3124200" y="246380"/>
                    <a:pt x="3067050" y="267970"/>
                  </a:cubicBezTo>
                  <a:cubicBezTo>
                    <a:pt x="2971800" y="137160"/>
                    <a:pt x="2816860" y="52070"/>
                    <a:pt x="2642870" y="52070"/>
                  </a:cubicBezTo>
                  <a:cubicBezTo>
                    <a:pt x="2470150" y="52070"/>
                    <a:pt x="2316480" y="135890"/>
                    <a:pt x="2221230" y="264160"/>
                  </a:cubicBezTo>
                  <a:cubicBezTo>
                    <a:pt x="2125980" y="165100"/>
                    <a:pt x="1992630" y="104140"/>
                    <a:pt x="1844040" y="104140"/>
                  </a:cubicBezTo>
                  <a:cubicBezTo>
                    <a:pt x="1727200" y="104140"/>
                    <a:pt x="1619250" y="142240"/>
                    <a:pt x="1531620" y="207010"/>
                  </a:cubicBezTo>
                  <a:cubicBezTo>
                    <a:pt x="1426210" y="81280"/>
                    <a:pt x="1262380" y="0"/>
                    <a:pt x="1079500" y="0"/>
                  </a:cubicBezTo>
                  <a:lnTo>
                    <a:pt x="1064260" y="0"/>
                  </a:lnTo>
                  <a:lnTo>
                    <a:pt x="1049020" y="0"/>
                  </a:lnTo>
                  <a:cubicBezTo>
                    <a:pt x="905510" y="0"/>
                    <a:pt x="774700" y="58420"/>
                    <a:pt x="679450" y="151130"/>
                  </a:cubicBezTo>
                  <a:cubicBezTo>
                    <a:pt x="665480" y="162560"/>
                    <a:pt x="652780" y="175260"/>
                    <a:pt x="641350" y="189230"/>
                  </a:cubicBezTo>
                  <a:cubicBezTo>
                    <a:pt x="603250" y="180340"/>
                    <a:pt x="563880" y="176530"/>
                    <a:pt x="524510" y="176530"/>
                  </a:cubicBezTo>
                  <a:cubicBezTo>
                    <a:pt x="412750" y="176530"/>
                    <a:pt x="309880" y="212090"/>
                    <a:pt x="224790" y="271780"/>
                  </a:cubicBezTo>
                  <a:cubicBezTo>
                    <a:pt x="168910" y="193040"/>
                    <a:pt x="91440" y="132080"/>
                    <a:pt x="1270" y="93980"/>
                  </a:cubicBezTo>
                  <a:lnTo>
                    <a:pt x="1270" y="440690"/>
                  </a:lnTo>
                  <a:lnTo>
                    <a:pt x="0" y="440690"/>
                  </a:lnTo>
                  <a:lnTo>
                    <a:pt x="0" y="1056252"/>
                  </a:lnTo>
                  <a:lnTo>
                    <a:pt x="4166870" y="1056252"/>
                  </a:lnTo>
                  <a:lnTo>
                    <a:pt x="4166870" y="441960"/>
                  </a:lnTo>
                  <a:lnTo>
                    <a:pt x="4168140" y="441960"/>
                  </a:lnTo>
                  <a:lnTo>
                    <a:pt x="4166870" y="193040"/>
                  </a:lnTo>
                  <a:lnTo>
                    <a:pt x="4166870" y="193040"/>
                  </a:lnTo>
                  <a:close/>
                </a:path>
              </a:pathLst>
            </a:custGeom>
            <a:solidFill>
              <a:srgbClr val="3066C2"/>
            </a:solidFill>
          </p:spPr>
        </p:sp>
      </p:grpSp>
      <p:sp>
        <p:nvSpPr>
          <p:cNvPr id="19" name="Freeform 6"/>
          <p:cNvSpPr/>
          <p:nvPr/>
        </p:nvSpPr>
        <p:spPr>
          <a:xfrm>
            <a:off x="11579972" y="7976532"/>
            <a:ext cx="1895360" cy="2085679"/>
          </a:xfrm>
          <a:custGeom>
            <a:avLst/>
            <a:gdLst/>
            <a:ahLst/>
            <a:cxnLst/>
            <a:rect l="l" t="t" r="r" b="b"/>
            <a:pathLst>
              <a:path w="1895360" h="2085679">
                <a:moveTo>
                  <a:pt x="0" y="0"/>
                </a:moveTo>
                <a:lnTo>
                  <a:pt x="1895360" y="0"/>
                </a:lnTo>
                <a:lnTo>
                  <a:pt x="1895360" y="2085679"/>
                </a:lnTo>
                <a:lnTo>
                  <a:pt x="0" y="2085679"/>
                </a:lnTo>
                <a:lnTo>
                  <a:pt x="0" y="0"/>
                </a:lnTo>
                <a:close/>
              </a:path>
            </a:pathLst>
          </a:custGeom>
          <a:blipFill>
            <a:blip r:embed="rId3">
              <a:extLst>
                <a:ext uri="{96DAC541-7B7A-43D3-8B79-37D633B846F1}">
                  <asvg:svgBlip xmlns:asvg="http://schemas.microsoft.com/office/drawing/2016/SVG/main" xmlns="" r:embed="rId4"/>
                </a:ext>
              </a:extLst>
            </a:blip>
            <a:stretch>
              <a:fillRect/>
            </a:stretch>
          </a:blipFill>
        </p:spPr>
      </p:sp>
      <p:sp>
        <p:nvSpPr>
          <p:cNvPr id="20" name="Freeform 8"/>
          <p:cNvSpPr/>
          <p:nvPr/>
        </p:nvSpPr>
        <p:spPr>
          <a:xfrm rot="618922">
            <a:off x="16634020" y="6515491"/>
            <a:ext cx="1335556" cy="2444954"/>
          </a:xfrm>
          <a:custGeom>
            <a:avLst/>
            <a:gdLst/>
            <a:ahLst/>
            <a:cxnLst/>
            <a:rect l="l" t="t" r="r" b="b"/>
            <a:pathLst>
              <a:path w="1335556" h="2444954">
                <a:moveTo>
                  <a:pt x="0" y="0"/>
                </a:moveTo>
                <a:lnTo>
                  <a:pt x="1335556" y="0"/>
                </a:lnTo>
                <a:lnTo>
                  <a:pt x="1335556" y="2444954"/>
                </a:lnTo>
                <a:lnTo>
                  <a:pt x="0" y="2444954"/>
                </a:lnTo>
                <a:lnTo>
                  <a:pt x="0" y="0"/>
                </a:lnTo>
                <a:close/>
              </a:path>
            </a:pathLst>
          </a:custGeom>
          <a:blipFill>
            <a:blip r:embed="rId5">
              <a:extLst>
                <a:ext uri="{96DAC541-7B7A-43D3-8B79-37D633B846F1}">
                  <asvg:svgBlip xmlns:asvg="http://schemas.microsoft.com/office/drawing/2016/SVG/main" xmlns="" r:embed="rId6"/>
                </a:ext>
              </a:extLst>
            </a:blip>
            <a:stretch>
              <a:fillRect/>
            </a:stretch>
          </a:blipFill>
        </p:spPr>
      </p:sp>
      <p:sp>
        <p:nvSpPr>
          <p:cNvPr id="21" name="Freeform 9"/>
          <p:cNvSpPr/>
          <p:nvPr/>
        </p:nvSpPr>
        <p:spPr>
          <a:xfrm rot="191962">
            <a:off x="79185" y="5880733"/>
            <a:ext cx="2280285" cy="4114800"/>
          </a:xfrm>
          <a:custGeom>
            <a:avLst/>
            <a:gdLst/>
            <a:ahLst/>
            <a:cxnLst/>
            <a:rect l="l" t="t" r="r" b="b"/>
            <a:pathLst>
              <a:path w="2280285" h="4114800">
                <a:moveTo>
                  <a:pt x="0" y="0"/>
                </a:moveTo>
                <a:lnTo>
                  <a:pt x="2280285" y="0"/>
                </a:lnTo>
                <a:lnTo>
                  <a:pt x="2280285" y="4114800"/>
                </a:lnTo>
                <a:lnTo>
                  <a:pt x="0" y="4114800"/>
                </a:lnTo>
                <a:lnTo>
                  <a:pt x="0" y="0"/>
                </a:lnTo>
                <a:close/>
              </a:path>
            </a:pathLst>
          </a:custGeom>
          <a:blipFill>
            <a:blip r:embed="rId7">
              <a:extLst>
                <a:ext uri="{96DAC541-7B7A-43D3-8B79-37D633B846F1}">
                  <asvg:svgBlip xmlns:asvg="http://schemas.microsoft.com/office/drawing/2016/SVG/main" xmlns="" r:embed="rId8"/>
                </a:ext>
              </a:extLst>
            </a:blip>
            <a:stretch>
              <a:fillRect/>
            </a:stretch>
          </a:blipFill>
        </p:spPr>
      </p:sp>
      <p:sp>
        <p:nvSpPr>
          <p:cNvPr id="23" name="Freeform 11"/>
          <p:cNvSpPr/>
          <p:nvPr/>
        </p:nvSpPr>
        <p:spPr>
          <a:xfrm>
            <a:off x="14269738" y="8261996"/>
            <a:ext cx="2593979" cy="2696954"/>
          </a:xfrm>
          <a:custGeom>
            <a:avLst/>
            <a:gdLst/>
            <a:ahLst/>
            <a:cxnLst/>
            <a:rect l="l" t="t" r="r" b="b"/>
            <a:pathLst>
              <a:path w="2593979" h="2696954">
                <a:moveTo>
                  <a:pt x="0" y="0"/>
                </a:moveTo>
                <a:lnTo>
                  <a:pt x="2593979" y="0"/>
                </a:lnTo>
                <a:lnTo>
                  <a:pt x="2593979" y="2696954"/>
                </a:lnTo>
                <a:lnTo>
                  <a:pt x="0" y="2696954"/>
                </a:lnTo>
                <a:lnTo>
                  <a:pt x="0" y="0"/>
                </a:lnTo>
                <a:close/>
              </a:path>
            </a:pathLst>
          </a:custGeom>
          <a:blipFill>
            <a:blip r:embed="rId9">
              <a:extLst>
                <a:ext uri="{96DAC541-7B7A-43D3-8B79-37D633B846F1}">
                  <asvg:svgBlip xmlns:asvg="http://schemas.microsoft.com/office/drawing/2016/SVG/main" xmlns="" r:embed="rId11"/>
                </a:ext>
              </a:extLst>
            </a:blip>
            <a:stretch>
              <a:fillRect/>
            </a:stretch>
          </a:blipFill>
        </p:spPr>
      </p:sp>
      <p:sp>
        <p:nvSpPr>
          <p:cNvPr id="25" name="Freeform 16"/>
          <p:cNvSpPr/>
          <p:nvPr/>
        </p:nvSpPr>
        <p:spPr>
          <a:xfrm rot="-2128909">
            <a:off x="8351630" y="8530797"/>
            <a:ext cx="1004066" cy="914955"/>
          </a:xfrm>
          <a:custGeom>
            <a:avLst/>
            <a:gdLst/>
            <a:ahLst/>
            <a:cxnLst/>
            <a:rect l="l" t="t" r="r" b="b"/>
            <a:pathLst>
              <a:path w="1004066" h="914955">
                <a:moveTo>
                  <a:pt x="0" y="0"/>
                </a:moveTo>
                <a:lnTo>
                  <a:pt x="1004066" y="0"/>
                </a:lnTo>
                <a:lnTo>
                  <a:pt x="1004066" y="914956"/>
                </a:lnTo>
                <a:lnTo>
                  <a:pt x="0" y="914956"/>
                </a:lnTo>
                <a:lnTo>
                  <a:pt x="0" y="0"/>
                </a:lnTo>
                <a:close/>
              </a:path>
            </a:pathLst>
          </a:custGeom>
          <a:blipFill>
            <a:blip r:embed="rId12">
              <a:extLst>
                <a:ext uri="{96DAC541-7B7A-43D3-8B79-37D633B846F1}">
                  <asvg:svgBlip xmlns:asvg="http://schemas.microsoft.com/office/drawing/2016/SVG/main" xmlns="" r:embed="rId19"/>
                </a:ext>
              </a:extLst>
            </a:blip>
            <a:stretch>
              <a:fillRect/>
            </a:stretch>
          </a:blipFill>
        </p:spPr>
      </p:sp>
      <p:sp>
        <p:nvSpPr>
          <p:cNvPr id="26" name="Freeform 17"/>
          <p:cNvSpPr/>
          <p:nvPr/>
        </p:nvSpPr>
        <p:spPr>
          <a:xfrm flipH="1">
            <a:off x="2573319" y="6000660"/>
            <a:ext cx="1410046" cy="1476488"/>
          </a:xfrm>
          <a:custGeom>
            <a:avLst/>
            <a:gdLst/>
            <a:ahLst/>
            <a:cxnLst/>
            <a:rect l="l" t="t" r="r" b="b"/>
            <a:pathLst>
              <a:path w="1410046" h="1476488">
                <a:moveTo>
                  <a:pt x="1410046" y="0"/>
                </a:moveTo>
                <a:lnTo>
                  <a:pt x="0" y="0"/>
                </a:lnTo>
                <a:lnTo>
                  <a:pt x="0" y="1476488"/>
                </a:lnTo>
                <a:lnTo>
                  <a:pt x="1410046" y="1476488"/>
                </a:lnTo>
                <a:lnTo>
                  <a:pt x="1410046" y="0"/>
                </a:lnTo>
                <a:close/>
              </a:path>
            </a:pathLst>
          </a:custGeom>
          <a:blipFill>
            <a:blip r:embed="rId20">
              <a:alphaModFix amt="63000"/>
            </a:blip>
            <a:stretch>
              <a:fillRect/>
            </a:stretch>
          </a:blipFill>
        </p:spPr>
      </p:sp>
      <p:sp>
        <p:nvSpPr>
          <p:cNvPr id="27" name="Freeform 19"/>
          <p:cNvSpPr/>
          <p:nvPr/>
        </p:nvSpPr>
        <p:spPr>
          <a:xfrm>
            <a:off x="2979370" y="2599956"/>
            <a:ext cx="1153361" cy="1207708"/>
          </a:xfrm>
          <a:custGeom>
            <a:avLst/>
            <a:gdLst/>
            <a:ahLst/>
            <a:cxnLst/>
            <a:rect l="l" t="t" r="r" b="b"/>
            <a:pathLst>
              <a:path w="1153361" h="1207708">
                <a:moveTo>
                  <a:pt x="0" y="0"/>
                </a:moveTo>
                <a:lnTo>
                  <a:pt x="1153362" y="0"/>
                </a:lnTo>
                <a:lnTo>
                  <a:pt x="1153362" y="1207709"/>
                </a:lnTo>
                <a:lnTo>
                  <a:pt x="0" y="1207709"/>
                </a:lnTo>
                <a:lnTo>
                  <a:pt x="0" y="0"/>
                </a:lnTo>
                <a:close/>
              </a:path>
            </a:pathLst>
          </a:custGeom>
          <a:blipFill>
            <a:blip r:embed="rId20">
              <a:alphaModFix amt="48000"/>
            </a:blip>
            <a:stretch>
              <a:fillRect/>
            </a:stretch>
          </a:blipFill>
        </p:spPr>
      </p:sp>
      <p:sp>
        <p:nvSpPr>
          <p:cNvPr id="28" name="Freeform 20"/>
          <p:cNvSpPr/>
          <p:nvPr/>
        </p:nvSpPr>
        <p:spPr>
          <a:xfrm>
            <a:off x="14814259" y="5510066"/>
            <a:ext cx="1410046" cy="1476488"/>
          </a:xfrm>
          <a:custGeom>
            <a:avLst/>
            <a:gdLst/>
            <a:ahLst/>
            <a:cxnLst/>
            <a:rect l="l" t="t" r="r" b="b"/>
            <a:pathLst>
              <a:path w="1410046" h="1476488">
                <a:moveTo>
                  <a:pt x="0" y="0"/>
                </a:moveTo>
                <a:lnTo>
                  <a:pt x="1410046" y="0"/>
                </a:lnTo>
                <a:lnTo>
                  <a:pt x="1410046" y="1476488"/>
                </a:lnTo>
                <a:lnTo>
                  <a:pt x="0" y="1476488"/>
                </a:lnTo>
                <a:lnTo>
                  <a:pt x="0" y="0"/>
                </a:lnTo>
                <a:close/>
              </a:path>
            </a:pathLst>
          </a:custGeom>
          <a:blipFill>
            <a:blip r:embed="rId20">
              <a:alphaModFix amt="55000"/>
            </a:blip>
            <a:stretch>
              <a:fillRect/>
            </a:stretch>
          </a:blipFill>
        </p:spPr>
      </p:sp>
      <p:sp>
        <p:nvSpPr>
          <p:cNvPr id="29" name="Freeform 14"/>
          <p:cNvSpPr/>
          <p:nvPr/>
        </p:nvSpPr>
        <p:spPr>
          <a:xfrm>
            <a:off x="3750989" y="6298590"/>
            <a:ext cx="3481901" cy="3605075"/>
          </a:xfrm>
          <a:custGeom>
            <a:avLst/>
            <a:gdLst/>
            <a:ahLst/>
            <a:cxnLst/>
            <a:rect l="l" t="t" r="r" b="b"/>
            <a:pathLst>
              <a:path w="3481901" h="3605075">
                <a:moveTo>
                  <a:pt x="0" y="0"/>
                </a:moveTo>
                <a:lnTo>
                  <a:pt x="3481901" y="0"/>
                </a:lnTo>
                <a:lnTo>
                  <a:pt x="3481901" y="3605075"/>
                </a:lnTo>
                <a:lnTo>
                  <a:pt x="0" y="3605075"/>
                </a:lnTo>
                <a:lnTo>
                  <a:pt x="0" y="0"/>
                </a:lnTo>
                <a:close/>
              </a:path>
            </a:pathLst>
          </a:custGeom>
          <a:blipFill>
            <a:blip r:embed="rId21">
              <a:extLst>
                <a:ext uri="{96DAC541-7B7A-43D3-8B79-37D633B846F1}">
                  <asvg:svgBlip xmlns:asvg="http://schemas.microsoft.com/office/drawing/2016/SVG/main" xmlns="" r:embed="rId17"/>
                </a:ext>
              </a:extLst>
            </a:blip>
            <a:stretch>
              <a:fillRect/>
            </a:stretch>
          </a:blipFill>
        </p:spPr>
      </p:sp>
      <p:sp>
        <p:nvSpPr>
          <p:cNvPr id="31" name="Freeform 4"/>
          <p:cNvSpPr/>
          <p:nvPr/>
        </p:nvSpPr>
        <p:spPr>
          <a:xfrm>
            <a:off x="2163024" y="1362670"/>
            <a:ext cx="14022532" cy="5230112"/>
          </a:xfrm>
          <a:custGeom>
            <a:avLst/>
            <a:gdLst/>
            <a:ahLst/>
            <a:cxnLst/>
            <a:rect l="l" t="t" r="r" b="b"/>
            <a:pathLst>
              <a:path w="3693177" h="1377478">
                <a:moveTo>
                  <a:pt x="28157" y="0"/>
                </a:moveTo>
                <a:lnTo>
                  <a:pt x="3665020" y="0"/>
                </a:lnTo>
                <a:cubicBezTo>
                  <a:pt x="3680571" y="0"/>
                  <a:pt x="3693177" y="12606"/>
                  <a:pt x="3693177" y="28157"/>
                </a:cubicBezTo>
                <a:lnTo>
                  <a:pt x="3693177" y="1349321"/>
                </a:lnTo>
                <a:cubicBezTo>
                  <a:pt x="3693177" y="1356788"/>
                  <a:pt x="3690211" y="1363950"/>
                  <a:pt x="3684930" y="1369231"/>
                </a:cubicBezTo>
                <a:cubicBezTo>
                  <a:pt x="3679650" y="1374511"/>
                  <a:pt x="3672488" y="1377478"/>
                  <a:pt x="3665020" y="1377478"/>
                </a:cubicBezTo>
                <a:lnTo>
                  <a:pt x="28157" y="1377478"/>
                </a:lnTo>
                <a:cubicBezTo>
                  <a:pt x="20690" y="1377478"/>
                  <a:pt x="13528" y="1374511"/>
                  <a:pt x="8247" y="1369231"/>
                </a:cubicBezTo>
                <a:cubicBezTo>
                  <a:pt x="2967" y="1363950"/>
                  <a:pt x="0" y="1356788"/>
                  <a:pt x="0" y="1349321"/>
                </a:cubicBezTo>
                <a:lnTo>
                  <a:pt x="0" y="28157"/>
                </a:lnTo>
                <a:cubicBezTo>
                  <a:pt x="0" y="20690"/>
                  <a:pt x="2967" y="13528"/>
                  <a:pt x="8247" y="8247"/>
                </a:cubicBezTo>
                <a:cubicBezTo>
                  <a:pt x="13528" y="2967"/>
                  <a:pt x="20690" y="0"/>
                  <a:pt x="28157" y="0"/>
                </a:cubicBezTo>
                <a:close/>
              </a:path>
            </a:pathLst>
          </a:custGeom>
          <a:solidFill>
            <a:schemeClr val="accent1">
              <a:lumMod val="90000"/>
            </a:schemeClr>
          </a:solidFill>
        </p:spPr>
      </p:sp>
      <p:sp>
        <p:nvSpPr>
          <p:cNvPr id="34" name="Freeform 7"/>
          <p:cNvSpPr/>
          <p:nvPr/>
        </p:nvSpPr>
        <p:spPr>
          <a:xfrm>
            <a:off x="-838200" y="-522146"/>
            <a:ext cx="7315200" cy="2973137"/>
          </a:xfrm>
          <a:custGeom>
            <a:avLst/>
            <a:gdLst/>
            <a:ahLst/>
            <a:cxnLst/>
            <a:rect l="l" t="t" r="r" b="b"/>
            <a:pathLst>
              <a:path w="7315200" h="2973137">
                <a:moveTo>
                  <a:pt x="0" y="0"/>
                </a:moveTo>
                <a:lnTo>
                  <a:pt x="7315200" y="0"/>
                </a:lnTo>
                <a:lnTo>
                  <a:pt x="7315200" y="2973137"/>
                </a:lnTo>
                <a:lnTo>
                  <a:pt x="0" y="2973137"/>
                </a:lnTo>
                <a:lnTo>
                  <a:pt x="0" y="0"/>
                </a:lnTo>
                <a:close/>
              </a:path>
            </a:pathLst>
          </a:custGeom>
          <a:blipFill>
            <a:blip r:embed="rId22">
              <a:extLst>
                <a:ext uri="{96DAC541-7B7A-43D3-8B79-37D633B846F1}">
                  <asvg:svgBlip xmlns="" xmlns:asvg="http://schemas.microsoft.com/office/drawing/2016/SVG/main" r:embed="rId23"/>
                </a:ext>
              </a:extLst>
            </a:blip>
            <a:stretch>
              <a:fillRect/>
            </a:stretch>
          </a:blipFill>
        </p:spPr>
      </p:sp>
      <p:sp>
        <p:nvSpPr>
          <p:cNvPr id="35" name="Freeform 9"/>
          <p:cNvSpPr/>
          <p:nvPr/>
        </p:nvSpPr>
        <p:spPr>
          <a:xfrm>
            <a:off x="11297407" y="430059"/>
            <a:ext cx="7315200" cy="2973137"/>
          </a:xfrm>
          <a:custGeom>
            <a:avLst/>
            <a:gdLst/>
            <a:ahLst/>
            <a:cxnLst/>
            <a:rect l="l" t="t" r="r" b="b"/>
            <a:pathLst>
              <a:path w="7315200" h="2973137">
                <a:moveTo>
                  <a:pt x="0" y="0"/>
                </a:moveTo>
                <a:lnTo>
                  <a:pt x="7315200" y="0"/>
                </a:lnTo>
                <a:lnTo>
                  <a:pt x="7315200" y="2973137"/>
                </a:lnTo>
                <a:lnTo>
                  <a:pt x="0" y="2973137"/>
                </a:lnTo>
                <a:lnTo>
                  <a:pt x="0" y="0"/>
                </a:lnTo>
                <a:close/>
              </a:path>
            </a:pathLst>
          </a:custGeom>
          <a:blipFill>
            <a:blip r:embed="rId22">
              <a:extLst>
                <a:ext uri="{96DAC541-7B7A-43D3-8B79-37D633B846F1}">
                  <asvg:svgBlip xmlns="" xmlns:asvg="http://schemas.microsoft.com/office/drawing/2016/SVG/main" r:embed="rId23"/>
                </a:ext>
              </a:extLst>
            </a:blip>
            <a:stretch>
              <a:fillRect/>
            </a:stretch>
          </a:blipFill>
        </p:spPr>
      </p:sp>
      <p:sp>
        <p:nvSpPr>
          <p:cNvPr id="36" name="Freeform 15"/>
          <p:cNvSpPr/>
          <p:nvPr/>
        </p:nvSpPr>
        <p:spPr>
          <a:xfrm rot="-855193">
            <a:off x="7899185" y="5743381"/>
            <a:ext cx="1178914" cy="1297292"/>
          </a:xfrm>
          <a:custGeom>
            <a:avLst/>
            <a:gdLst/>
            <a:ahLst/>
            <a:cxnLst/>
            <a:rect l="l" t="t" r="r" b="b"/>
            <a:pathLst>
              <a:path w="1178914" h="1297292">
                <a:moveTo>
                  <a:pt x="0" y="0"/>
                </a:moveTo>
                <a:lnTo>
                  <a:pt x="1178915" y="0"/>
                </a:lnTo>
                <a:lnTo>
                  <a:pt x="1178915" y="1297292"/>
                </a:lnTo>
                <a:lnTo>
                  <a:pt x="0" y="1297292"/>
                </a:lnTo>
                <a:lnTo>
                  <a:pt x="0" y="0"/>
                </a:lnTo>
                <a:close/>
              </a:path>
            </a:pathLst>
          </a:custGeom>
          <a:blipFill>
            <a:blip r:embed="rId3">
              <a:extLst>
                <a:ext uri="{96DAC541-7B7A-43D3-8B79-37D633B846F1}">
                  <asvg:svgBlip xmlns:asvg="http://schemas.microsoft.com/office/drawing/2016/SVG/main" xmlns="" r:embed="rId4"/>
                </a:ext>
              </a:extLst>
            </a:blip>
            <a:stretch>
              <a:fillRect/>
            </a:stretch>
          </a:blipFill>
        </p:spPr>
      </p:sp>
      <p:sp>
        <p:nvSpPr>
          <p:cNvPr id="37" name="Freeform 10"/>
          <p:cNvSpPr/>
          <p:nvPr/>
        </p:nvSpPr>
        <p:spPr>
          <a:xfrm rot="-186760">
            <a:off x="13935818" y="5622431"/>
            <a:ext cx="1295082" cy="1425125"/>
          </a:xfrm>
          <a:custGeom>
            <a:avLst/>
            <a:gdLst/>
            <a:ahLst/>
            <a:cxnLst/>
            <a:rect l="l" t="t" r="r" b="b"/>
            <a:pathLst>
              <a:path w="1295082" h="1425125">
                <a:moveTo>
                  <a:pt x="0" y="0"/>
                </a:moveTo>
                <a:lnTo>
                  <a:pt x="1295082" y="0"/>
                </a:lnTo>
                <a:lnTo>
                  <a:pt x="1295082" y="1425124"/>
                </a:lnTo>
                <a:lnTo>
                  <a:pt x="0" y="1425124"/>
                </a:lnTo>
                <a:lnTo>
                  <a:pt x="0" y="0"/>
                </a:lnTo>
                <a:close/>
              </a:path>
            </a:pathLst>
          </a:custGeom>
          <a:blipFill>
            <a:blip r:embed="rId24">
              <a:extLst>
                <a:ext uri="{96DAC541-7B7A-43D3-8B79-37D633B846F1}">
                  <asvg:svgBlip xmlns:asvg="http://schemas.microsoft.com/office/drawing/2016/SVG/main" xmlns="" r:embed="rId25"/>
                </a:ext>
              </a:extLst>
            </a:blip>
            <a:stretch>
              <a:fillRect/>
            </a:stretch>
          </a:blipFill>
        </p:spPr>
      </p:sp>
      <p:sp>
        <p:nvSpPr>
          <p:cNvPr id="3" name="Rectangle 2"/>
          <p:cNvSpPr/>
          <p:nvPr/>
        </p:nvSpPr>
        <p:spPr>
          <a:xfrm>
            <a:off x="2573319" y="2844185"/>
            <a:ext cx="12784980" cy="2123658"/>
          </a:xfrm>
          <a:prstGeom prst="rect">
            <a:avLst/>
          </a:prstGeom>
        </p:spPr>
        <p:txBody>
          <a:bodyPr wrap="square">
            <a:spAutoFit/>
          </a:bodyPr>
          <a:lstStyle/>
          <a:p>
            <a:pPr algn="ctr"/>
            <a:r>
              <a:rPr lang="vi-VN" sz="6600">
                <a:latin typeface="Times New Roman" panose="02020603050405020304" pitchFamily="18" charset="0"/>
                <a:cs typeface="Times New Roman" panose="02020603050405020304" pitchFamily="18" charset="0"/>
              </a:rPr>
              <a:t>HS xem </a:t>
            </a:r>
            <a:r>
              <a:rPr lang="vi-VN" sz="6600" smtClean="0">
                <a:latin typeface="Times New Roman" panose="02020603050405020304" pitchFamily="18" charset="0"/>
                <a:cs typeface="Times New Roman" panose="02020603050405020304" pitchFamily="18" charset="0"/>
              </a:rPr>
              <a:t>video</a:t>
            </a:r>
            <a:r>
              <a:rPr lang="vi-VN" sz="6600">
                <a:latin typeface="Times New Roman" panose="02020603050405020304" pitchFamily="18" charset="0"/>
                <a:cs typeface="Times New Roman" panose="02020603050405020304" pitchFamily="18" charset="0"/>
              </a:rPr>
              <a:t> </a:t>
            </a:r>
            <a:r>
              <a:rPr lang="vi-VN" sz="6600" smtClean="0">
                <a:latin typeface="Times New Roman" panose="02020603050405020304" pitchFamily="18" charset="0"/>
                <a:cs typeface="Times New Roman" panose="02020603050405020304" pitchFamily="18" charset="0"/>
              </a:rPr>
              <a:t>và chia </a:t>
            </a:r>
            <a:r>
              <a:rPr lang="vi-VN" sz="6600">
                <a:latin typeface="Times New Roman" panose="02020603050405020304" pitchFamily="18" charset="0"/>
                <a:cs typeface="Times New Roman" panose="02020603050405020304" pitchFamily="18" charset="0"/>
              </a:rPr>
              <a:t>sẻ những thông tin em nhận được từ video trên</a:t>
            </a:r>
            <a:endParaRPr lang="en-GB" sz="660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105155559"/>
      </p:ext>
    </p:extLst>
  </p:cSld>
  <p:clrMapOvr>
    <a:masterClrMapping/>
  </p:clrMapOvr>
  <p:transition>
    <p:cover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0.xml><?xml version="1.0" encoding="utf-8"?>
<p:sld xmlns:a="http://schemas.openxmlformats.org/drawingml/2006/main" xmlns:r="http://schemas.openxmlformats.org/officeDocument/2006/relationships" xmlns:p="http://schemas.openxmlformats.org/presentationml/2006/main">
  <p:cSld>
    <p:bg>
      <p:bgPr>
        <a:solidFill>
          <a:srgbClr val="569AFF"/>
        </a:solidFill>
        <a:effectLst/>
      </p:bgPr>
    </p:bg>
    <p:spTree>
      <p:nvGrpSpPr>
        <p:cNvPr id="1" name=""/>
        <p:cNvGrpSpPr/>
        <p:nvPr/>
      </p:nvGrpSpPr>
      <p:grpSpPr>
        <a:xfrm>
          <a:off x="0" y="0"/>
          <a:ext cx="0" cy="0"/>
          <a:chOff x="0" y="0"/>
          <a:chExt cx="0" cy="0"/>
        </a:xfrm>
      </p:grpSpPr>
      <p:sp>
        <p:nvSpPr>
          <p:cNvPr id="2" name="Freeform 2"/>
          <p:cNvSpPr/>
          <p:nvPr/>
        </p:nvSpPr>
        <p:spPr>
          <a:xfrm rot="5400000">
            <a:off x="4623946" y="7144004"/>
            <a:ext cx="1266500" cy="5495091"/>
          </a:xfrm>
          <a:custGeom>
            <a:avLst/>
            <a:gdLst/>
            <a:ahLst/>
            <a:cxnLst/>
            <a:rect l="l" t="t" r="r" b="b"/>
            <a:pathLst>
              <a:path w="1266500" h="5495091">
                <a:moveTo>
                  <a:pt x="0" y="0"/>
                </a:moveTo>
                <a:lnTo>
                  <a:pt x="1266500" y="0"/>
                </a:lnTo>
                <a:lnTo>
                  <a:pt x="1266500" y="5495091"/>
                </a:lnTo>
                <a:lnTo>
                  <a:pt x="0" y="5495091"/>
                </a:lnTo>
                <a:lnTo>
                  <a:pt x="0" y="0"/>
                </a:lnTo>
                <a:close/>
              </a:path>
            </a:pathLst>
          </a:custGeom>
          <a:blipFill>
            <a:blip r:embed="rId2">
              <a:alphaModFix amt="50000"/>
              <a:extLst>
                <a:ext uri="{96DAC541-7B7A-43D3-8B79-37D633B846F1}">
                  <asvg:svgBlip xmlns:asvg="http://schemas.microsoft.com/office/drawing/2016/SVG/main" xmlns="" r:embed="rId3"/>
                </a:ext>
              </a:extLst>
            </a:blip>
            <a:stretch>
              <a:fillRect l="-54258" b="-3461"/>
            </a:stretch>
          </a:blipFill>
        </p:spPr>
      </p:sp>
      <p:sp>
        <p:nvSpPr>
          <p:cNvPr id="3" name="Freeform 3"/>
          <p:cNvSpPr/>
          <p:nvPr/>
        </p:nvSpPr>
        <p:spPr>
          <a:xfrm flipH="1">
            <a:off x="-815528" y="5824985"/>
            <a:ext cx="5424942" cy="4462015"/>
          </a:xfrm>
          <a:custGeom>
            <a:avLst/>
            <a:gdLst/>
            <a:ahLst/>
            <a:cxnLst/>
            <a:rect l="l" t="t" r="r" b="b"/>
            <a:pathLst>
              <a:path w="5424942" h="4462015">
                <a:moveTo>
                  <a:pt x="5424942" y="0"/>
                </a:moveTo>
                <a:lnTo>
                  <a:pt x="0" y="0"/>
                </a:lnTo>
                <a:lnTo>
                  <a:pt x="0" y="4462015"/>
                </a:lnTo>
                <a:lnTo>
                  <a:pt x="5424942" y="4462015"/>
                </a:lnTo>
                <a:lnTo>
                  <a:pt x="5424942" y="0"/>
                </a:lnTo>
                <a:close/>
              </a:path>
            </a:pathLst>
          </a:custGeom>
          <a:blipFill>
            <a:blip r:embed="rId4">
              <a:extLst>
                <a:ext uri="{96DAC541-7B7A-43D3-8B79-37D633B846F1}">
                  <asvg:svgBlip xmlns:asvg="http://schemas.microsoft.com/office/drawing/2016/SVG/main" xmlns="" r:embed="rId5"/>
                </a:ext>
              </a:extLst>
            </a:blip>
            <a:stretch>
              <a:fillRect/>
            </a:stretch>
          </a:blipFill>
        </p:spPr>
      </p:sp>
      <p:sp>
        <p:nvSpPr>
          <p:cNvPr id="4" name="Freeform 4"/>
          <p:cNvSpPr/>
          <p:nvPr/>
        </p:nvSpPr>
        <p:spPr>
          <a:xfrm rot="6580485">
            <a:off x="-1506097" y="3839501"/>
            <a:ext cx="3935647" cy="4372941"/>
          </a:xfrm>
          <a:custGeom>
            <a:avLst/>
            <a:gdLst/>
            <a:ahLst/>
            <a:cxnLst/>
            <a:rect l="l" t="t" r="r" b="b"/>
            <a:pathLst>
              <a:path w="3935647" h="4372941">
                <a:moveTo>
                  <a:pt x="0" y="0"/>
                </a:moveTo>
                <a:lnTo>
                  <a:pt x="3935647" y="0"/>
                </a:lnTo>
                <a:lnTo>
                  <a:pt x="3935647" y="4372941"/>
                </a:lnTo>
                <a:lnTo>
                  <a:pt x="0" y="4372941"/>
                </a:lnTo>
                <a:lnTo>
                  <a:pt x="0" y="0"/>
                </a:lnTo>
                <a:close/>
              </a:path>
            </a:pathLst>
          </a:custGeom>
          <a:blipFill>
            <a:blip r:embed="rId6">
              <a:extLst>
                <a:ext uri="{96DAC541-7B7A-43D3-8B79-37D633B846F1}">
                  <asvg:svgBlip xmlns:asvg="http://schemas.microsoft.com/office/drawing/2016/SVG/main" xmlns="" r:embed="rId7"/>
                </a:ext>
              </a:extLst>
            </a:blip>
            <a:stretch>
              <a:fillRect/>
            </a:stretch>
          </a:blipFill>
        </p:spPr>
      </p:sp>
      <p:sp>
        <p:nvSpPr>
          <p:cNvPr id="8" name="Freeform 8"/>
          <p:cNvSpPr/>
          <p:nvPr/>
        </p:nvSpPr>
        <p:spPr>
          <a:xfrm rot="5400000">
            <a:off x="9765575" y="7144004"/>
            <a:ext cx="1266500" cy="5495091"/>
          </a:xfrm>
          <a:custGeom>
            <a:avLst/>
            <a:gdLst/>
            <a:ahLst/>
            <a:cxnLst/>
            <a:rect l="l" t="t" r="r" b="b"/>
            <a:pathLst>
              <a:path w="1266500" h="5495091">
                <a:moveTo>
                  <a:pt x="0" y="0"/>
                </a:moveTo>
                <a:lnTo>
                  <a:pt x="1266500" y="0"/>
                </a:lnTo>
                <a:lnTo>
                  <a:pt x="1266500" y="5495091"/>
                </a:lnTo>
                <a:lnTo>
                  <a:pt x="0" y="5495091"/>
                </a:lnTo>
                <a:lnTo>
                  <a:pt x="0" y="0"/>
                </a:lnTo>
                <a:close/>
              </a:path>
            </a:pathLst>
          </a:custGeom>
          <a:blipFill>
            <a:blip r:embed="rId2">
              <a:alphaModFix amt="50000"/>
              <a:extLst>
                <a:ext uri="{96DAC541-7B7A-43D3-8B79-37D633B846F1}">
                  <asvg:svgBlip xmlns:asvg="http://schemas.microsoft.com/office/drawing/2016/SVG/main" xmlns="" r:embed="rId3"/>
                </a:ext>
              </a:extLst>
            </a:blip>
            <a:stretch>
              <a:fillRect l="-54258" b="-3461"/>
            </a:stretch>
          </a:blipFill>
        </p:spPr>
      </p:sp>
      <p:sp>
        <p:nvSpPr>
          <p:cNvPr id="9" name="Freeform 9"/>
          <p:cNvSpPr/>
          <p:nvPr/>
        </p:nvSpPr>
        <p:spPr>
          <a:xfrm rot="5400000">
            <a:off x="14907205" y="7144004"/>
            <a:ext cx="1266500" cy="5495091"/>
          </a:xfrm>
          <a:custGeom>
            <a:avLst/>
            <a:gdLst/>
            <a:ahLst/>
            <a:cxnLst/>
            <a:rect l="l" t="t" r="r" b="b"/>
            <a:pathLst>
              <a:path w="1266500" h="5495091">
                <a:moveTo>
                  <a:pt x="0" y="0"/>
                </a:moveTo>
                <a:lnTo>
                  <a:pt x="1266499" y="0"/>
                </a:lnTo>
                <a:lnTo>
                  <a:pt x="1266499" y="5495091"/>
                </a:lnTo>
                <a:lnTo>
                  <a:pt x="0" y="5495091"/>
                </a:lnTo>
                <a:lnTo>
                  <a:pt x="0" y="0"/>
                </a:lnTo>
                <a:close/>
              </a:path>
            </a:pathLst>
          </a:custGeom>
          <a:blipFill>
            <a:blip r:embed="rId2">
              <a:alphaModFix amt="50000"/>
              <a:extLst>
                <a:ext uri="{96DAC541-7B7A-43D3-8B79-37D633B846F1}">
                  <asvg:svgBlip xmlns:asvg="http://schemas.microsoft.com/office/drawing/2016/SVG/main" xmlns="" r:embed="rId3"/>
                </a:ext>
              </a:extLst>
            </a:blip>
            <a:stretch>
              <a:fillRect l="-54258" b="-3461"/>
            </a:stretch>
          </a:blipFill>
        </p:spPr>
      </p:sp>
      <p:grpSp>
        <p:nvGrpSpPr>
          <p:cNvPr id="17" name="Group 17"/>
          <p:cNvGrpSpPr/>
          <p:nvPr/>
        </p:nvGrpSpPr>
        <p:grpSpPr>
          <a:xfrm rot="5400000">
            <a:off x="10584561" y="91921"/>
            <a:ext cx="2514600" cy="12935293"/>
            <a:chOff x="0" y="0"/>
            <a:chExt cx="643227" cy="5951982"/>
          </a:xfrm>
        </p:grpSpPr>
        <p:sp>
          <p:nvSpPr>
            <p:cNvPr id="18" name="Freeform 18"/>
            <p:cNvSpPr/>
            <p:nvPr/>
          </p:nvSpPr>
          <p:spPr>
            <a:xfrm>
              <a:off x="0" y="0"/>
              <a:ext cx="643227" cy="5951982"/>
            </a:xfrm>
            <a:custGeom>
              <a:avLst/>
              <a:gdLst/>
              <a:ahLst/>
              <a:cxnLst/>
              <a:rect l="l" t="t" r="r" b="b"/>
              <a:pathLst>
                <a:path w="643227" h="5951982">
                  <a:moveTo>
                    <a:pt x="214525" y="5932913"/>
                  </a:moveTo>
                  <a:cubicBezTo>
                    <a:pt x="247501" y="5944426"/>
                    <a:pt x="284992" y="5951982"/>
                    <a:pt x="321787" y="5951982"/>
                  </a:cubicBezTo>
                  <a:cubicBezTo>
                    <a:pt x="358583" y="5951982"/>
                    <a:pt x="393990" y="5945505"/>
                    <a:pt x="426619" y="5933991"/>
                  </a:cubicBezTo>
                  <a:cubicBezTo>
                    <a:pt x="427314" y="5933631"/>
                    <a:pt x="428008" y="5933631"/>
                    <a:pt x="428702" y="5933272"/>
                  </a:cubicBezTo>
                  <a:cubicBezTo>
                    <a:pt x="551238" y="5887217"/>
                    <a:pt x="641492" y="5765603"/>
                    <a:pt x="643227" y="5509324"/>
                  </a:cubicBezTo>
                  <a:lnTo>
                    <a:pt x="643227" y="0"/>
                  </a:lnTo>
                  <a:lnTo>
                    <a:pt x="0" y="0"/>
                  </a:lnTo>
                  <a:lnTo>
                    <a:pt x="0" y="5505235"/>
                  </a:lnTo>
                  <a:cubicBezTo>
                    <a:pt x="1736" y="5766322"/>
                    <a:pt x="90600" y="5887937"/>
                    <a:pt x="214525" y="5932913"/>
                  </a:cubicBezTo>
                  <a:close/>
                </a:path>
              </a:pathLst>
            </a:custGeom>
            <a:solidFill>
              <a:srgbClr val="FFFFFF"/>
            </a:solidFill>
          </p:spPr>
        </p:sp>
        <p:sp>
          <p:nvSpPr>
            <p:cNvPr id="19" name="TextBox 19"/>
            <p:cNvSpPr txBox="1"/>
            <p:nvPr/>
          </p:nvSpPr>
          <p:spPr>
            <a:xfrm>
              <a:off x="0" y="-38100"/>
              <a:ext cx="660400" cy="723900"/>
            </a:xfrm>
            <a:prstGeom prst="rect">
              <a:avLst/>
            </a:prstGeom>
          </p:spPr>
          <p:txBody>
            <a:bodyPr lIns="50800" tIns="50800" rIns="50800" bIns="50800" rtlCol="0" anchor="ctr"/>
            <a:lstStyle/>
            <a:p>
              <a:pPr algn="ctr">
                <a:lnSpc>
                  <a:spcPts val="2659"/>
                </a:lnSpc>
              </a:pPr>
              <a:endParaRPr sz="4000">
                <a:latin typeface="Times New Roman" panose="02020603050405020304" pitchFamily="18" charset="0"/>
                <a:cs typeface="Times New Roman" panose="02020603050405020304" pitchFamily="18" charset="0"/>
              </a:endParaRPr>
            </a:p>
          </p:txBody>
        </p:sp>
      </p:grpSp>
      <p:grpSp>
        <p:nvGrpSpPr>
          <p:cNvPr id="20" name="Group 20"/>
          <p:cNvGrpSpPr/>
          <p:nvPr/>
        </p:nvGrpSpPr>
        <p:grpSpPr>
          <a:xfrm rot="5400000">
            <a:off x="10425879" y="-2690989"/>
            <a:ext cx="2837517" cy="12983860"/>
            <a:chOff x="0" y="0"/>
            <a:chExt cx="643227" cy="5951982"/>
          </a:xfrm>
        </p:grpSpPr>
        <p:sp>
          <p:nvSpPr>
            <p:cNvPr id="21" name="Freeform 21"/>
            <p:cNvSpPr/>
            <p:nvPr/>
          </p:nvSpPr>
          <p:spPr>
            <a:xfrm>
              <a:off x="0" y="0"/>
              <a:ext cx="643227" cy="5951982"/>
            </a:xfrm>
            <a:custGeom>
              <a:avLst/>
              <a:gdLst/>
              <a:ahLst/>
              <a:cxnLst/>
              <a:rect l="l" t="t" r="r" b="b"/>
              <a:pathLst>
                <a:path w="643227" h="5951982">
                  <a:moveTo>
                    <a:pt x="214525" y="5932913"/>
                  </a:moveTo>
                  <a:cubicBezTo>
                    <a:pt x="247501" y="5944426"/>
                    <a:pt x="284992" y="5951982"/>
                    <a:pt x="321787" y="5951982"/>
                  </a:cubicBezTo>
                  <a:cubicBezTo>
                    <a:pt x="358583" y="5951982"/>
                    <a:pt x="393990" y="5945505"/>
                    <a:pt x="426619" y="5933991"/>
                  </a:cubicBezTo>
                  <a:cubicBezTo>
                    <a:pt x="427314" y="5933631"/>
                    <a:pt x="428008" y="5933631"/>
                    <a:pt x="428702" y="5933272"/>
                  </a:cubicBezTo>
                  <a:cubicBezTo>
                    <a:pt x="551238" y="5887217"/>
                    <a:pt x="641492" y="5765603"/>
                    <a:pt x="643227" y="5509324"/>
                  </a:cubicBezTo>
                  <a:lnTo>
                    <a:pt x="643227" y="0"/>
                  </a:lnTo>
                  <a:lnTo>
                    <a:pt x="0" y="0"/>
                  </a:lnTo>
                  <a:lnTo>
                    <a:pt x="0" y="5505235"/>
                  </a:lnTo>
                  <a:cubicBezTo>
                    <a:pt x="1736" y="5766322"/>
                    <a:pt x="90600" y="5887937"/>
                    <a:pt x="214525" y="5932913"/>
                  </a:cubicBezTo>
                  <a:close/>
                </a:path>
              </a:pathLst>
            </a:custGeom>
            <a:solidFill>
              <a:srgbClr val="FFFFFF"/>
            </a:solidFill>
          </p:spPr>
        </p:sp>
        <p:sp>
          <p:nvSpPr>
            <p:cNvPr id="22" name="TextBox 22"/>
            <p:cNvSpPr txBox="1"/>
            <p:nvPr/>
          </p:nvSpPr>
          <p:spPr>
            <a:xfrm>
              <a:off x="0" y="-38100"/>
              <a:ext cx="660400" cy="723900"/>
            </a:xfrm>
            <a:prstGeom prst="rect">
              <a:avLst/>
            </a:prstGeom>
          </p:spPr>
          <p:txBody>
            <a:bodyPr lIns="50800" tIns="50800" rIns="50800" bIns="50800" rtlCol="0" anchor="ctr"/>
            <a:lstStyle/>
            <a:p>
              <a:pPr algn="ctr">
                <a:lnSpc>
                  <a:spcPts val="2659"/>
                </a:lnSpc>
              </a:pPr>
              <a:endParaRPr/>
            </a:p>
          </p:txBody>
        </p:sp>
      </p:grpSp>
      <p:grpSp>
        <p:nvGrpSpPr>
          <p:cNvPr id="23" name="Group 23"/>
          <p:cNvGrpSpPr/>
          <p:nvPr/>
        </p:nvGrpSpPr>
        <p:grpSpPr>
          <a:xfrm rot="5400000">
            <a:off x="10789984" y="-5274036"/>
            <a:ext cx="2181349" cy="12983860"/>
            <a:chOff x="0" y="0"/>
            <a:chExt cx="643227" cy="5951982"/>
          </a:xfrm>
        </p:grpSpPr>
        <p:sp>
          <p:nvSpPr>
            <p:cNvPr id="24" name="Freeform 24"/>
            <p:cNvSpPr/>
            <p:nvPr/>
          </p:nvSpPr>
          <p:spPr>
            <a:xfrm>
              <a:off x="0" y="0"/>
              <a:ext cx="643227" cy="5951982"/>
            </a:xfrm>
            <a:custGeom>
              <a:avLst/>
              <a:gdLst/>
              <a:ahLst/>
              <a:cxnLst/>
              <a:rect l="l" t="t" r="r" b="b"/>
              <a:pathLst>
                <a:path w="643227" h="5951982">
                  <a:moveTo>
                    <a:pt x="214525" y="5932913"/>
                  </a:moveTo>
                  <a:cubicBezTo>
                    <a:pt x="247501" y="5944426"/>
                    <a:pt x="284992" y="5951982"/>
                    <a:pt x="321787" y="5951982"/>
                  </a:cubicBezTo>
                  <a:cubicBezTo>
                    <a:pt x="358583" y="5951982"/>
                    <a:pt x="393990" y="5945505"/>
                    <a:pt x="426619" y="5933991"/>
                  </a:cubicBezTo>
                  <a:cubicBezTo>
                    <a:pt x="427314" y="5933631"/>
                    <a:pt x="428008" y="5933631"/>
                    <a:pt x="428702" y="5933272"/>
                  </a:cubicBezTo>
                  <a:cubicBezTo>
                    <a:pt x="551238" y="5887217"/>
                    <a:pt x="641492" y="5765603"/>
                    <a:pt x="643227" y="5509324"/>
                  </a:cubicBezTo>
                  <a:lnTo>
                    <a:pt x="643227" y="0"/>
                  </a:lnTo>
                  <a:lnTo>
                    <a:pt x="0" y="0"/>
                  </a:lnTo>
                  <a:lnTo>
                    <a:pt x="0" y="5505235"/>
                  </a:lnTo>
                  <a:cubicBezTo>
                    <a:pt x="1736" y="5766322"/>
                    <a:pt x="90600" y="5887937"/>
                    <a:pt x="214525" y="5932913"/>
                  </a:cubicBezTo>
                  <a:close/>
                </a:path>
              </a:pathLst>
            </a:custGeom>
            <a:solidFill>
              <a:srgbClr val="FFFFFF"/>
            </a:solidFill>
          </p:spPr>
        </p:sp>
        <p:sp>
          <p:nvSpPr>
            <p:cNvPr id="25" name="TextBox 25"/>
            <p:cNvSpPr txBox="1"/>
            <p:nvPr/>
          </p:nvSpPr>
          <p:spPr>
            <a:xfrm>
              <a:off x="0" y="-38100"/>
              <a:ext cx="660400" cy="723900"/>
            </a:xfrm>
            <a:prstGeom prst="rect">
              <a:avLst/>
            </a:prstGeom>
          </p:spPr>
          <p:txBody>
            <a:bodyPr lIns="50800" tIns="50800" rIns="50800" bIns="50800" rtlCol="0" anchor="ctr"/>
            <a:lstStyle/>
            <a:p>
              <a:pPr algn="ctr">
                <a:lnSpc>
                  <a:spcPts val="2659"/>
                </a:lnSpc>
              </a:pPr>
              <a:endParaRPr/>
            </a:p>
          </p:txBody>
        </p:sp>
      </p:grpSp>
      <p:sp>
        <p:nvSpPr>
          <p:cNvPr id="26" name="TextBox 26"/>
          <p:cNvSpPr txBox="1"/>
          <p:nvPr/>
        </p:nvSpPr>
        <p:spPr>
          <a:xfrm>
            <a:off x="6062319" y="172212"/>
            <a:ext cx="12073279" cy="2031325"/>
          </a:xfrm>
          <a:prstGeom prst="rect">
            <a:avLst/>
          </a:prstGeom>
        </p:spPr>
        <p:txBody>
          <a:bodyPr wrap="square" lIns="0" tIns="0" rIns="0" bIns="0" rtlCol="0" anchor="t">
            <a:spAutoFit/>
          </a:bodyPr>
          <a:lstStyle/>
          <a:p>
            <a:pPr lvl="0" algn="just">
              <a:spcBef>
                <a:spcPct val="0"/>
              </a:spcBef>
            </a:pPr>
            <a:r>
              <a:rPr lang="vi-VN" sz="4400">
                <a:latin typeface="Times New Roman" panose="02020603050405020304" pitchFamily="18" charset="0"/>
                <a:cs typeface="Times New Roman" panose="02020603050405020304" pitchFamily="18" charset="0"/>
              </a:rPr>
              <a:t>Dựa vào hiện tượng tự nhiên: nếu tảng băng có mười phần thì trên mặt nước chỉ có ba phần nổi, và có bảy phần chìm dưới mặt nước.</a:t>
            </a:r>
            <a:endParaRPr lang="en-US" sz="4400" u="none" spc="419">
              <a:solidFill>
                <a:srgbClr val="000000"/>
              </a:solidFill>
              <a:latin typeface="Times New Roman" panose="02020603050405020304" pitchFamily="18" charset="0"/>
              <a:cs typeface="Times New Roman" panose="02020603050405020304" pitchFamily="18" charset="0"/>
            </a:endParaRPr>
          </a:p>
        </p:txBody>
      </p:sp>
      <p:sp>
        <p:nvSpPr>
          <p:cNvPr id="27" name="TextBox 27"/>
          <p:cNvSpPr txBox="1"/>
          <p:nvPr/>
        </p:nvSpPr>
        <p:spPr>
          <a:xfrm>
            <a:off x="5935808" y="2454735"/>
            <a:ext cx="12109077" cy="2708434"/>
          </a:xfrm>
          <a:prstGeom prst="rect">
            <a:avLst/>
          </a:prstGeom>
        </p:spPr>
        <p:txBody>
          <a:bodyPr wrap="square" lIns="0" tIns="0" rIns="0" bIns="0" rtlCol="0" anchor="t">
            <a:spAutoFit/>
          </a:bodyPr>
          <a:lstStyle/>
          <a:p>
            <a:pPr algn="just"/>
            <a:r>
              <a:rPr lang="vi-VN" sz="4400">
                <a:latin typeface="Times New Roman" panose="02020603050405020304" pitchFamily="18" charset="0"/>
                <a:cs typeface="Times New Roman" panose="02020603050405020304" pitchFamily="18" charset="0"/>
              </a:rPr>
              <a:t>Nhà văn phải hiểu biết cặn kẽ về điều muốn viết, sau đó lược bỏ những chi tiết không cần thiết, giữ lại những phần cốt lõi, sắp xếp lại để người đọc vẫn có thể hiểu được những gì tác giả đã lược bỏ.</a:t>
            </a:r>
            <a:endParaRPr lang="en-GB" sz="4400">
              <a:latin typeface="Times New Roman" panose="02020603050405020304" pitchFamily="18" charset="0"/>
              <a:cs typeface="Times New Roman" panose="02020603050405020304" pitchFamily="18" charset="0"/>
            </a:endParaRPr>
          </a:p>
        </p:txBody>
      </p:sp>
      <p:sp>
        <p:nvSpPr>
          <p:cNvPr id="28" name="TextBox 28"/>
          <p:cNvSpPr txBox="1"/>
          <p:nvPr/>
        </p:nvSpPr>
        <p:spPr>
          <a:xfrm>
            <a:off x="5935808" y="5659556"/>
            <a:ext cx="12199791" cy="2031325"/>
          </a:xfrm>
          <a:prstGeom prst="rect">
            <a:avLst/>
          </a:prstGeom>
        </p:spPr>
        <p:txBody>
          <a:bodyPr wrap="square" lIns="0" tIns="0" rIns="0" bIns="0" rtlCol="0" anchor="t">
            <a:spAutoFit/>
          </a:bodyPr>
          <a:lstStyle/>
          <a:p>
            <a:pPr lvl="0" algn="just">
              <a:spcBef>
                <a:spcPct val="0"/>
              </a:spcBef>
            </a:pPr>
            <a:r>
              <a:rPr lang="vi-VN" sz="4400">
                <a:latin typeface="Times New Roman" panose="02020603050405020304" pitchFamily="18" charset="0"/>
                <a:cs typeface="Times New Roman" panose="02020603050405020304" pitchFamily="18" charset="0"/>
              </a:rPr>
              <a:t>Người đọc phải đồng sáng tạo mới có thể hiểu được “bảy phần chìm”, những hình tượng, những hình ảnh,… giàu tính tượng trưng đa nghĩa.</a:t>
            </a:r>
            <a:endParaRPr lang="en-US" sz="4400" u="none" spc="419">
              <a:solidFill>
                <a:srgbClr val="000000"/>
              </a:solidFill>
              <a:latin typeface="Times New Roman" panose="02020603050405020304" pitchFamily="18" charset="0"/>
              <a:cs typeface="Times New Roman" panose="02020603050405020304" pitchFamily="18" charset="0"/>
            </a:endParaRPr>
          </a:p>
        </p:txBody>
      </p:sp>
      <p:sp>
        <p:nvSpPr>
          <p:cNvPr id="48" name="Rectangle 47"/>
          <p:cNvSpPr/>
          <p:nvPr/>
        </p:nvSpPr>
        <p:spPr>
          <a:xfrm>
            <a:off x="226909" y="487424"/>
            <a:ext cx="4853820" cy="3416320"/>
          </a:xfrm>
          <a:prstGeom prst="rect">
            <a:avLst/>
          </a:prstGeom>
        </p:spPr>
        <p:txBody>
          <a:bodyPr wrap="square">
            <a:spAutoFit/>
          </a:bodyPr>
          <a:lstStyle/>
          <a:p>
            <a:pPr algn="ctr"/>
            <a:r>
              <a:rPr lang="vi-VN" sz="5400" b="1">
                <a:solidFill>
                  <a:schemeClr val="bg1"/>
                </a:solidFill>
                <a:latin typeface="Times New Roman" panose="02020603050405020304" pitchFamily="18" charset="0"/>
                <a:cs typeface="Times New Roman" panose="02020603050405020304" pitchFamily="18" charset="0"/>
              </a:rPr>
              <a:t>Tác phẩm tiêu biểu cho nguyên lý “tảng băng trôi”</a:t>
            </a:r>
            <a:endParaRPr lang="en-GB" sz="5400" b="1">
              <a:solidFill>
                <a:schemeClr val="bg1"/>
              </a:solidFill>
              <a:latin typeface="Times New Roman" panose="02020603050405020304" pitchFamily="18" charset="0"/>
              <a:cs typeface="Times New Roman" panose="02020603050405020304" pitchFamily="18" charset="0"/>
            </a:endParaRPr>
          </a:p>
        </p:txBody>
      </p:sp>
      <p:grpSp>
        <p:nvGrpSpPr>
          <p:cNvPr id="41" name="Group 17"/>
          <p:cNvGrpSpPr/>
          <p:nvPr/>
        </p:nvGrpSpPr>
        <p:grpSpPr>
          <a:xfrm rot="5400000">
            <a:off x="10677352" y="2562053"/>
            <a:ext cx="2286000" cy="12935293"/>
            <a:chOff x="0" y="0"/>
            <a:chExt cx="643227" cy="5951982"/>
          </a:xfrm>
        </p:grpSpPr>
        <p:sp>
          <p:nvSpPr>
            <p:cNvPr id="42" name="Freeform 18"/>
            <p:cNvSpPr/>
            <p:nvPr/>
          </p:nvSpPr>
          <p:spPr>
            <a:xfrm>
              <a:off x="0" y="0"/>
              <a:ext cx="643227" cy="5951982"/>
            </a:xfrm>
            <a:custGeom>
              <a:avLst/>
              <a:gdLst/>
              <a:ahLst/>
              <a:cxnLst/>
              <a:rect l="l" t="t" r="r" b="b"/>
              <a:pathLst>
                <a:path w="643227" h="5951982">
                  <a:moveTo>
                    <a:pt x="214525" y="5932913"/>
                  </a:moveTo>
                  <a:cubicBezTo>
                    <a:pt x="247501" y="5944426"/>
                    <a:pt x="284992" y="5951982"/>
                    <a:pt x="321787" y="5951982"/>
                  </a:cubicBezTo>
                  <a:cubicBezTo>
                    <a:pt x="358583" y="5951982"/>
                    <a:pt x="393990" y="5945505"/>
                    <a:pt x="426619" y="5933991"/>
                  </a:cubicBezTo>
                  <a:cubicBezTo>
                    <a:pt x="427314" y="5933631"/>
                    <a:pt x="428008" y="5933631"/>
                    <a:pt x="428702" y="5933272"/>
                  </a:cubicBezTo>
                  <a:cubicBezTo>
                    <a:pt x="551238" y="5887217"/>
                    <a:pt x="641492" y="5765603"/>
                    <a:pt x="643227" y="5509324"/>
                  </a:cubicBezTo>
                  <a:lnTo>
                    <a:pt x="643227" y="0"/>
                  </a:lnTo>
                  <a:lnTo>
                    <a:pt x="0" y="0"/>
                  </a:lnTo>
                  <a:lnTo>
                    <a:pt x="0" y="5505235"/>
                  </a:lnTo>
                  <a:cubicBezTo>
                    <a:pt x="1736" y="5766322"/>
                    <a:pt x="90600" y="5887937"/>
                    <a:pt x="214525" y="5932913"/>
                  </a:cubicBezTo>
                  <a:close/>
                </a:path>
              </a:pathLst>
            </a:custGeom>
            <a:solidFill>
              <a:srgbClr val="FFFFFF"/>
            </a:solidFill>
          </p:spPr>
        </p:sp>
        <p:sp>
          <p:nvSpPr>
            <p:cNvPr id="43" name="TextBox 19"/>
            <p:cNvSpPr txBox="1"/>
            <p:nvPr/>
          </p:nvSpPr>
          <p:spPr>
            <a:xfrm>
              <a:off x="0" y="-38100"/>
              <a:ext cx="660400" cy="723900"/>
            </a:xfrm>
            <a:prstGeom prst="rect">
              <a:avLst/>
            </a:prstGeom>
          </p:spPr>
          <p:txBody>
            <a:bodyPr lIns="50800" tIns="50800" rIns="50800" bIns="50800" rtlCol="0" anchor="ctr"/>
            <a:lstStyle/>
            <a:p>
              <a:pPr algn="ctr">
                <a:lnSpc>
                  <a:spcPts val="2659"/>
                </a:lnSpc>
              </a:pPr>
              <a:endParaRPr sz="4000">
                <a:latin typeface="Times New Roman" panose="02020603050405020304" pitchFamily="18" charset="0"/>
                <a:cs typeface="Times New Roman" panose="02020603050405020304" pitchFamily="18" charset="0"/>
              </a:endParaRPr>
            </a:p>
          </p:txBody>
        </p:sp>
      </p:grpSp>
      <p:sp>
        <p:nvSpPr>
          <p:cNvPr id="44" name="TextBox 28"/>
          <p:cNvSpPr txBox="1"/>
          <p:nvPr/>
        </p:nvSpPr>
        <p:spPr>
          <a:xfrm>
            <a:off x="5988562" y="8002277"/>
            <a:ext cx="12034815" cy="2031325"/>
          </a:xfrm>
          <a:prstGeom prst="rect">
            <a:avLst/>
          </a:prstGeom>
        </p:spPr>
        <p:txBody>
          <a:bodyPr wrap="square" lIns="0" tIns="0" rIns="0" bIns="0" rtlCol="0" anchor="t">
            <a:spAutoFit/>
          </a:bodyPr>
          <a:lstStyle/>
          <a:p>
            <a:pPr lvl="0" algn="just">
              <a:spcBef>
                <a:spcPct val="0"/>
              </a:spcBef>
            </a:pPr>
            <a:r>
              <a:rPr lang="vi-VN" sz="4400">
                <a:latin typeface="Times New Roman" panose="02020603050405020304" pitchFamily="18" charset="0"/>
                <a:cs typeface="Times New Roman" panose="02020603050405020304" pitchFamily="18" charset="0"/>
              </a:rPr>
              <a:t>Ngôn ngữ kể chuyện và đối thoại trong đoạn trích sử dụng phong cách cô đọng, hàm ý, mở ra nhiều tầng nghĩa cho người đọc.</a:t>
            </a:r>
            <a:endParaRPr lang="en-US" sz="4400" u="none" spc="419">
              <a:solidFill>
                <a:srgbClr val="000000"/>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8"/>
                                        </p:tgtEl>
                                        <p:attrNameLst>
                                          <p:attrName>style.visibility</p:attrName>
                                        </p:attrNameLst>
                                      </p:cBhvr>
                                      <p:to>
                                        <p:strVal val="visible"/>
                                      </p:to>
                                    </p:set>
                                    <p:animEffect transition="in" filter="barn(inVertical)">
                                      <p:cBhvr>
                                        <p:cTn id="7" dur="500"/>
                                        <p:tgtEl>
                                          <p:spTgt spid="48"/>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26"/>
                                        </p:tgtEl>
                                        <p:attrNameLst>
                                          <p:attrName>style.visibility</p:attrName>
                                        </p:attrNameLst>
                                      </p:cBhvr>
                                      <p:to>
                                        <p:strVal val="visible"/>
                                      </p:to>
                                    </p:set>
                                    <p:animEffect transition="in" filter="fade">
                                      <p:cBhvr>
                                        <p:cTn id="12" dur="1000"/>
                                        <p:tgtEl>
                                          <p:spTgt spid="26"/>
                                        </p:tgtEl>
                                      </p:cBhvr>
                                    </p:animEffect>
                                    <p:anim calcmode="lin" valueType="num">
                                      <p:cBhvr>
                                        <p:cTn id="13" dur="1000" fill="hold"/>
                                        <p:tgtEl>
                                          <p:spTgt spid="26"/>
                                        </p:tgtEl>
                                        <p:attrNameLst>
                                          <p:attrName>ppt_x</p:attrName>
                                        </p:attrNameLst>
                                      </p:cBhvr>
                                      <p:tavLst>
                                        <p:tav tm="0">
                                          <p:val>
                                            <p:strVal val="#ppt_x"/>
                                          </p:val>
                                        </p:tav>
                                        <p:tav tm="100000">
                                          <p:val>
                                            <p:strVal val="#ppt_x"/>
                                          </p:val>
                                        </p:tav>
                                      </p:tavLst>
                                    </p:anim>
                                    <p:anim calcmode="lin" valueType="num">
                                      <p:cBhvr>
                                        <p:cTn id="14" dur="1000" fill="hold"/>
                                        <p:tgtEl>
                                          <p:spTgt spid="26"/>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23"/>
                                        </p:tgtEl>
                                        <p:attrNameLst>
                                          <p:attrName>style.visibility</p:attrName>
                                        </p:attrNameLst>
                                      </p:cBhvr>
                                      <p:to>
                                        <p:strVal val="visible"/>
                                      </p:to>
                                    </p:set>
                                    <p:animEffect transition="in" filter="fade">
                                      <p:cBhvr>
                                        <p:cTn id="17" dur="1000"/>
                                        <p:tgtEl>
                                          <p:spTgt spid="23"/>
                                        </p:tgtEl>
                                      </p:cBhvr>
                                    </p:animEffect>
                                    <p:anim calcmode="lin" valueType="num">
                                      <p:cBhvr>
                                        <p:cTn id="18" dur="1000" fill="hold"/>
                                        <p:tgtEl>
                                          <p:spTgt spid="23"/>
                                        </p:tgtEl>
                                        <p:attrNameLst>
                                          <p:attrName>ppt_x</p:attrName>
                                        </p:attrNameLst>
                                      </p:cBhvr>
                                      <p:tavLst>
                                        <p:tav tm="0">
                                          <p:val>
                                            <p:strVal val="#ppt_x"/>
                                          </p:val>
                                        </p:tav>
                                        <p:tav tm="100000">
                                          <p:val>
                                            <p:strVal val="#ppt_x"/>
                                          </p:val>
                                        </p:tav>
                                      </p:tavLst>
                                    </p:anim>
                                    <p:anim calcmode="lin" valueType="num">
                                      <p:cBhvr>
                                        <p:cTn id="19"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grpId="0" nodeType="clickEffect">
                                  <p:stCondLst>
                                    <p:cond delay="0"/>
                                  </p:stCondLst>
                                  <p:childTnLst>
                                    <p:set>
                                      <p:cBhvr>
                                        <p:cTn id="23" dur="1" fill="hold">
                                          <p:stCondLst>
                                            <p:cond delay="0"/>
                                          </p:stCondLst>
                                        </p:cTn>
                                        <p:tgtEl>
                                          <p:spTgt spid="27"/>
                                        </p:tgtEl>
                                        <p:attrNameLst>
                                          <p:attrName>style.visibility</p:attrName>
                                        </p:attrNameLst>
                                      </p:cBhvr>
                                      <p:to>
                                        <p:strVal val="visible"/>
                                      </p:to>
                                    </p:set>
                                    <p:animEffect transition="in" filter="fade">
                                      <p:cBhvr>
                                        <p:cTn id="24" dur="1000"/>
                                        <p:tgtEl>
                                          <p:spTgt spid="27"/>
                                        </p:tgtEl>
                                      </p:cBhvr>
                                    </p:animEffect>
                                    <p:anim calcmode="lin" valueType="num">
                                      <p:cBhvr>
                                        <p:cTn id="25" dur="1000" fill="hold"/>
                                        <p:tgtEl>
                                          <p:spTgt spid="27"/>
                                        </p:tgtEl>
                                        <p:attrNameLst>
                                          <p:attrName>ppt_x</p:attrName>
                                        </p:attrNameLst>
                                      </p:cBhvr>
                                      <p:tavLst>
                                        <p:tav tm="0">
                                          <p:val>
                                            <p:strVal val="#ppt_x"/>
                                          </p:val>
                                        </p:tav>
                                        <p:tav tm="100000">
                                          <p:val>
                                            <p:strVal val="#ppt_x"/>
                                          </p:val>
                                        </p:tav>
                                      </p:tavLst>
                                    </p:anim>
                                    <p:anim calcmode="lin" valueType="num">
                                      <p:cBhvr>
                                        <p:cTn id="26" dur="1000" fill="hold"/>
                                        <p:tgtEl>
                                          <p:spTgt spid="27"/>
                                        </p:tgtEl>
                                        <p:attrNameLst>
                                          <p:attrName>ppt_y</p:attrName>
                                        </p:attrNameLst>
                                      </p:cBhvr>
                                      <p:tavLst>
                                        <p:tav tm="0">
                                          <p:val>
                                            <p:strVal val="#ppt_y+.1"/>
                                          </p:val>
                                        </p:tav>
                                        <p:tav tm="100000">
                                          <p:val>
                                            <p:strVal val="#ppt_y"/>
                                          </p:val>
                                        </p:tav>
                                      </p:tavLst>
                                    </p:anim>
                                  </p:childTnLst>
                                </p:cTn>
                              </p:par>
                              <p:par>
                                <p:cTn id="27" presetID="42" presetClass="entr" presetSubtype="0" fill="hold" nodeType="withEffect">
                                  <p:stCondLst>
                                    <p:cond delay="0"/>
                                  </p:stCondLst>
                                  <p:childTnLst>
                                    <p:set>
                                      <p:cBhvr>
                                        <p:cTn id="28" dur="1" fill="hold">
                                          <p:stCondLst>
                                            <p:cond delay="0"/>
                                          </p:stCondLst>
                                        </p:cTn>
                                        <p:tgtEl>
                                          <p:spTgt spid="20"/>
                                        </p:tgtEl>
                                        <p:attrNameLst>
                                          <p:attrName>style.visibility</p:attrName>
                                        </p:attrNameLst>
                                      </p:cBhvr>
                                      <p:to>
                                        <p:strVal val="visible"/>
                                      </p:to>
                                    </p:set>
                                    <p:animEffect transition="in" filter="fade">
                                      <p:cBhvr>
                                        <p:cTn id="29" dur="1000"/>
                                        <p:tgtEl>
                                          <p:spTgt spid="20"/>
                                        </p:tgtEl>
                                      </p:cBhvr>
                                    </p:animEffect>
                                    <p:anim calcmode="lin" valueType="num">
                                      <p:cBhvr>
                                        <p:cTn id="30" dur="1000" fill="hold"/>
                                        <p:tgtEl>
                                          <p:spTgt spid="20"/>
                                        </p:tgtEl>
                                        <p:attrNameLst>
                                          <p:attrName>ppt_x</p:attrName>
                                        </p:attrNameLst>
                                      </p:cBhvr>
                                      <p:tavLst>
                                        <p:tav tm="0">
                                          <p:val>
                                            <p:strVal val="#ppt_x"/>
                                          </p:val>
                                        </p:tav>
                                        <p:tav tm="100000">
                                          <p:val>
                                            <p:strVal val="#ppt_x"/>
                                          </p:val>
                                        </p:tav>
                                      </p:tavLst>
                                    </p:anim>
                                    <p:anim calcmode="lin" valueType="num">
                                      <p:cBhvr>
                                        <p:cTn id="31"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16" presetClass="entr" presetSubtype="21" fill="hold" grpId="0" nodeType="clickEffect">
                                  <p:stCondLst>
                                    <p:cond delay="0"/>
                                  </p:stCondLst>
                                  <p:childTnLst>
                                    <p:set>
                                      <p:cBhvr>
                                        <p:cTn id="35" dur="1" fill="hold">
                                          <p:stCondLst>
                                            <p:cond delay="0"/>
                                          </p:stCondLst>
                                        </p:cTn>
                                        <p:tgtEl>
                                          <p:spTgt spid="28"/>
                                        </p:tgtEl>
                                        <p:attrNameLst>
                                          <p:attrName>style.visibility</p:attrName>
                                        </p:attrNameLst>
                                      </p:cBhvr>
                                      <p:to>
                                        <p:strVal val="visible"/>
                                      </p:to>
                                    </p:set>
                                    <p:animEffect transition="in" filter="barn(inVertical)">
                                      <p:cBhvr>
                                        <p:cTn id="36" dur="500"/>
                                        <p:tgtEl>
                                          <p:spTgt spid="28"/>
                                        </p:tgtEl>
                                      </p:cBhvr>
                                    </p:animEffect>
                                  </p:childTnLst>
                                </p:cTn>
                              </p:par>
                              <p:par>
                                <p:cTn id="37" presetID="16" presetClass="entr" presetSubtype="21" fill="hold" nodeType="withEffect">
                                  <p:stCondLst>
                                    <p:cond delay="0"/>
                                  </p:stCondLst>
                                  <p:childTnLst>
                                    <p:set>
                                      <p:cBhvr>
                                        <p:cTn id="38" dur="1" fill="hold">
                                          <p:stCondLst>
                                            <p:cond delay="0"/>
                                          </p:stCondLst>
                                        </p:cTn>
                                        <p:tgtEl>
                                          <p:spTgt spid="17"/>
                                        </p:tgtEl>
                                        <p:attrNameLst>
                                          <p:attrName>style.visibility</p:attrName>
                                        </p:attrNameLst>
                                      </p:cBhvr>
                                      <p:to>
                                        <p:strVal val="visible"/>
                                      </p:to>
                                    </p:set>
                                    <p:animEffect transition="in" filter="barn(inVertical)">
                                      <p:cBhvr>
                                        <p:cTn id="39" dur="500"/>
                                        <p:tgtEl>
                                          <p:spTgt spid="17"/>
                                        </p:tgtEl>
                                      </p:cBhvr>
                                    </p:animEffect>
                                  </p:childTnLst>
                                </p:cTn>
                              </p:par>
                            </p:childTnLst>
                          </p:cTn>
                        </p:par>
                      </p:childTnLst>
                    </p:cTn>
                  </p:par>
                  <p:par>
                    <p:cTn id="40" fill="hold">
                      <p:stCondLst>
                        <p:cond delay="indefinite"/>
                      </p:stCondLst>
                      <p:childTnLst>
                        <p:par>
                          <p:cTn id="41" fill="hold">
                            <p:stCondLst>
                              <p:cond delay="0"/>
                            </p:stCondLst>
                            <p:childTnLst>
                              <p:par>
                                <p:cTn id="42" presetID="16" presetClass="entr" presetSubtype="21" fill="hold" grpId="0" nodeType="clickEffect">
                                  <p:stCondLst>
                                    <p:cond delay="0"/>
                                  </p:stCondLst>
                                  <p:childTnLst>
                                    <p:set>
                                      <p:cBhvr>
                                        <p:cTn id="43" dur="1" fill="hold">
                                          <p:stCondLst>
                                            <p:cond delay="0"/>
                                          </p:stCondLst>
                                        </p:cTn>
                                        <p:tgtEl>
                                          <p:spTgt spid="44"/>
                                        </p:tgtEl>
                                        <p:attrNameLst>
                                          <p:attrName>style.visibility</p:attrName>
                                        </p:attrNameLst>
                                      </p:cBhvr>
                                      <p:to>
                                        <p:strVal val="visible"/>
                                      </p:to>
                                    </p:set>
                                    <p:animEffect transition="in" filter="barn(inVertical)">
                                      <p:cBhvr>
                                        <p:cTn id="44" dur="500"/>
                                        <p:tgtEl>
                                          <p:spTgt spid="44"/>
                                        </p:tgtEl>
                                      </p:cBhvr>
                                    </p:animEffect>
                                  </p:childTnLst>
                                </p:cTn>
                              </p:par>
                              <p:par>
                                <p:cTn id="45" presetID="16" presetClass="entr" presetSubtype="21" fill="hold" nodeType="withEffect">
                                  <p:stCondLst>
                                    <p:cond delay="0"/>
                                  </p:stCondLst>
                                  <p:childTnLst>
                                    <p:set>
                                      <p:cBhvr>
                                        <p:cTn id="46" dur="1" fill="hold">
                                          <p:stCondLst>
                                            <p:cond delay="0"/>
                                          </p:stCondLst>
                                        </p:cTn>
                                        <p:tgtEl>
                                          <p:spTgt spid="41"/>
                                        </p:tgtEl>
                                        <p:attrNameLst>
                                          <p:attrName>style.visibility</p:attrName>
                                        </p:attrNameLst>
                                      </p:cBhvr>
                                      <p:to>
                                        <p:strVal val="visible"/>
                                      </p:to>
                                    </p:set>
                                    <p:animEffect transition="in" filter="barn(inVertical)">
                                      <p:cBhvr>
                                        <p:cTn id="47"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7" grpId="0"/>
      <p:bldP spid="28" grpId="0"/>
      <p:bldP spid="48" grpId="0"/>
      <p:bldP spid="44"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l="5021" t="6744" r="1276" b="25464"/>
          <a:stretch>
            <a:fillRect/>
          </a:stretch>
        </p:blipFill>
        <p:spPr>
          <a:xfrm>
            <a:off x="0" y="0"/>
            <a:ext cx="18288000" cy="10287000"/>
          </a:xfrm>
          <a:prstGeom prst="rect">
            <a:avLst/>
          </a:prstGeom>
        </p:spPr>
      </p:pic>
      <p:sp>
        <p:nvSpPr>
          <p:cNvPr id="3" name="Freeform 3"/>
          <p:cNvSpPr/>
          <p:nvPr/>
        </p:nvSpPr>
        <p:spPr>
          <a:xfrm>
            <a:off x="-1787236" y="-967023"/>
            <a:ext cx="7315200" cy="2973137"/>
          </a:xfrm>
          <a:custGeom>
            <a:avLst/>
            <a:gdLst/>
            <a:ahLst/>
            <a:cxnLst/>
            <a:rect l="l" t="t" r="r" b="b"/>
            <a:pathLst>
              <a:path w="7315200" h="2973137">
                <a:moveTo>
                  <a:pt x="0" y="0"/>
                </a:moveTo>
                <a:lnTo>
                  <a:pt x="7315200" y="0"/>
                </a:lnTo>
                <a:lnTo>
                  <a:pt x="7315200" y="2973137"/>
                </a:lnTo>
                <a:lnTo>
                  <a:pt x="0" y="2973137"/>
                </a:lnTo>
                <a:lnTo>
                  <a:pt x="0" y="0"/>
                </a:lnTo>
                <a:close/>
              </a:path>
            </a:pathLst>
          </a:custGeom>
          <a:blipFill>
            <a:blip r:embed="rId3">
              <a:extLst>
                <a:ext uri="{96DAC541-7B7A-43D3-8B79-37D633B846F1}">
                  <asvg:svgBlip xmlns="" xmlns:asvg="http://schemas.microsoft.com/office/drawing/2016/SVG/main" r:embed="rId4"/>
                </a:ext>
              </a:extLst>
            </a:blip>
            <a:stretch>
              <a:fillRect/>
            </a:stretch>
          </a:blipFill>
        </p:spPr>
      </p:sp>
      <p:sp>
        <p:nvSpPr>
          <p:cNvPr id="4" name="Freeform 4"/>
          <p:cNvSpPr/>
          <p:nvPr/>
        </p:nvSpPr>
        <p:spPr>
          <a:xfrm>
            <a:off x="15951777" y="1653197"/>
            <a:ext cx="7315200" cy="2973137"/>
          </a:xfrm>
          <a:custGeom>
            <a:avLst/>
            <a:gdLst/>
            <a:ahLst/>
            <a:cxnLst/>
            <a:rect l="l" t="t" r="r" b="b"/>
            <a:pathLst>
              <a:path w="7315200" h="2973137">
                <a:moveTo>
                  <a:pt x="0" y="0"/>
                </a:moveTo>
                <a:lnTo>
                  <a:pt x="7315200" y="0"/>
                </a:lnTo>
                <a:lnTo>
                  <a:pt x="7315200" y="2973137"/>
                </a:lnTo>
                <a:lnTo>
                  <a:pt x="0" y="2973137"/>
                </a:lnTo>
                <a:lnTo>
                  <a:pt x="0" y="0"/>
                </a:lnTo>
                <a:close/>
              </a:path>
            </a:pathLst>
          </a:custGeom>
          <a:blipFill>
            <a:blip r:embed="rId3">
              <a:extLst>
                <a:ext uri="{96DAC541-7B7A-43D3-8B79-37D633B846F1}">
                  <asvg:svgBlip xmlns="" xmlns:asvg="http://schemas.microsoft.com/office/drawing/2016/SVG/main" r:embed="rId4"/>
                </a:ext>
              </a:extLst>
            </a:blip>
            <a:stretch>
              <a:fillRect/>
            </a:stretch>
          </a:blipFill>
        </p:spPr>
      </p:sp>
      <p:sp>
        <p:nvSpPr>
          <p:cNvPr id="5" name="TextBox 5"/>
          <p:cNvSpPr txBox="1"/>
          <p:nvPr/>
        </p:nvSpPr>
        <p:spPr>
          <a:xfrm>
            <a:off x="1524000" y="2552700"/>
            <a:ext cx="15677582" cy="1754391"/>
          </a:xfrm>
          <a:prstGeom prst="rect">
            <a:avLst/>
          </a:prstGeom>
        </p:spPr>
        <p:txBody>
          <a:bodyPr lIns="0" tIns="0" rIns="0" bIns="0" rtlCol="0" anchor="t">
            <a:spAutoFit/>
          </a:bodyPr>
          <a:lstStyle/>
          <a:p>
            <a:pPr algn="ctr">
              <a:lnSpc>
                <a:spcPts val="13457"/>
              </a:lnSpc>
            </a:pPr>
            <a:r>
              <a:rPr lang="vi-VN" sz="13800" b="1">
                <a:ln w="6600">
                  <a:solidFill>
                    <a:schemeClr val="accent2"/>
                  </a:solidFill>
                  <a:prstDash val="solid"/>
                </a:ln>
                <a:solidFill>
                  <a:srgbClr val="FFFFFF"/>
                </a:solidFill>
                <a:effectLst>
                  <a:outerShdw dist="38100" dir="2700000" algn="tl" rotWithShape="0">
                    <a:schemeClr val="accent2"/>
                  </a:outerShdw>
                </a:effectLst>
                <a:latin typeface="+mj-lt"/>
              </a:rPr>
              <a:t>III. Tổng kết</a:t>
            </a:r>
            <a:endParaRPr lang="en-US" sz="16600" b="1">
              <a:ln w="6600">
                <a:solidFill>
                  <a:schemeClr val="accent2"/>
                </a:solidFill>
                <a:prstDash val="solid"/>
              </a:ln>
              <a:solidFill>
                <a:srgbClr val="FFFFFF"/>
              </a:solidFill>
              <a:effectLst>
                <a:outerShdw dist="38100" dir="2700000" algn="tl" rotWithShape="0">
                  <a:schemeClr val="accent2"/>
                </a:outerShdw>
              </a:effectLst>
              <a:latin typeface="+mj-lt"/>
              <a:cs typeface="Times New Roman" panose="02020603050405020304" pitchFamily="18" charset="0"/>
            </a:endParaRPr>
          </a:p>
        </p:txBody>
      </p:sp>
      <p:pic>
        <p:nvPicPr>
          <p:cNvPr id="6" name="Picture 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591300" y="4830817"/>
            <a:ext cx="5105400" cy="4565237"/>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12851760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1000"/>
                                        <p:tgtEl>
                                          <p:spTgt spid="5">
                                            <p:txEl>
                                              <p:pRg st="0" end="0"/>
                                            </p:txEl>
                                          </p:spTgt>
                                        </p:tgtEl>
                                      </p:cBhvr>
                                    </p:animEffect>
                                    <p:anim calcmode="lin" valueType="num">
                                      <p:cBhvr>
                                        <p:cTn id="8" dur="1000" fill="hold"/>
                                        <p:tgtEl>
                                          <p:spTgt spid="5">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5">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l="5021" t="6744" r="1276" b="25464"/>
          <a:stretch>
            <a:fillRect/>
          </a:stretch>
        </p:blipFill>
        <p:spPr>
          <a:xfrm>
            <a:off x="0" y="0"/>
            <a:ext cx="18288000" cy="10287000"/>
          </a:xfrm>
          <a:prstGeom prst="rect">
            <a:avLst/>
          </a:prstGeom>
        </p:spPr>
      </p:pic>
      <p:grpSp>
        <p:nvGrpSpPr>
          <p:cNvPr id="4" name="Group 4"/>
          <p:cNvGrpSpPr/>
          <p:nvPr/>
        </p:nvGrpSpPr>
        <p:grpSpPr>
          <a:xfrm>
            <a:off x="1271337" y="1946077"/>
            <a:ext cx="16358390" cy="7693222"/>
            <a:chOff x="0" y="0"/>
            <a:chExt cx="5022006" cy="1903056"/>
          </a:xfrm>
        </p:grpSpPr>
        <p:sp>
          <p:nvSpPr>
            <p:cNvPr id="5" name="Freeform 5"/>
            <p:cNvSpPr/>
            <p:nvPr/>
          </p:nvSpPr>
          <p:spPr>
            <a:xfrm>
              <a:off x="0" y="0"/>
              <a:ext cx="5022006" cy="1903056"/>
            </a:xfrm>
            <a:custGeom>
              <a:avLst/>
              <a:gdLst/>
              <a:ahLst/>
              <a:cxnLst/>
              <a:rect l="l" t="t" r="r" b="b"/>
              <a:pathLst>
                <a:path w="5022006" h="1903056">
                  <a:moveTo>
                    <a:pt x="24137" y="0"/>
                  </a:moveTo>
                  <a:lnTo>
                    <a:pt x="4997869" y="0"/>
                  </a:lnTo>
                  <a:cubicBezTo>
                    <a:pt x="5011200" y="0"/>
                    <a:pt x="5022006" y="10806"/>
                    <a:pt x="5022006" y="24137"/>
                  </a:cubicBezTo>
                  <a:lnTo>
                    <a:pt x="5022006" y="1878919"/>
                  </a:lnTo>
                  <a:cubicBezTo>
                    <a:pt x="5022006" y="1892250"/>
                    <a:pt x="5011200" y="1903056"/>
                    <a:pt x="4997869" y="1903056"/>
                  </a:cubicBezTo>
                  <a:lnTo>
                    <a:pt x="24137" y="1903056"/>
                  </a:lnTo>
                  <a:cubicBezTo>
                    <a:pt x="10806" y="1903056"/>
                    <a:pt x="0" y="1892250"/>
                    <a:pt x="0" y="1878919"/>
                  </a:cubicBezTo>
                  <a:lnTo>
                    <a:pt x="0" y="24137"/>
                  </a:lnTo>
                  <a:cubicBezTo>
                    <a:pt x="0" y="10806"/>
                    <a:pt x="10806" y="0"/>
                    <a:pt x="24137" y="0"/>
                  </a:cubicBezTo>
                  <a:close/>
                </a:path>
              </a:pathLst>
            </a:custGeom>
            <a:solidFill>
              <a:srgbClr val="FFFFFF"/>
            </a:solidFill>
            <a:ln w="38100">
              <a:solidFill>
                <a:srgbClr val="355A92"/>
              </a:solidFill>
            </a:ln>
          </p:spPr>
        </p:sp>
        <p:sp>
          <p:nvSpPr>
            <p:cNvPr id="6" name="TextBox 6"/>
            <p:cNvSpPr txBox="1"/>
            <p:nvPr/>
          </p:nvSpPr>
          <p:spPr>
            <a:xfrm>
              <a:off x="0" y="-38100"/>
              <a:ext cx="812800" cy="850900"/>
            </a:xfrm>
            <a:prstGeom prst="rect">
              <a:avLst/>
            </a:prstGeom>
          </p:spPr>
          <p:txBody>
            <a:bodyPr lIns="50800" tIns="50800" rIns="50800" bIns="50800" rtlCol="0" anchor="ctr"/>
            <a:lstStyle/>
            <a:p>
              <a:pPr algn="ctr">
                <a:lnSpc>
                  <a:spcPts val="2659"/>
                </a:lnSpc>
              </a:pPr>
              <a:endParaRPr>
                <a:solidFill>
                  <a:prstClr val="black"/>
                </a:solidFill>
              </a:endParaRPr>
            </a:p>
          </p:txBody>
        </p:sp>
      </p:grpSp>
      <p:sp>
        <p:nvSpPr>
          <p:cNvPr id="7" name="Freeform 7"/>
          <p:cNvSpPr/>
          <p:nvPr/>
        </p:nvSpPr>
        <p:spPr>
          <a:xfrm>
            <a:off x="-3060123" y="823822"/>
            <a:ext cx="7315200" cy="2973137"/>
          </a:xfrm>
          <a:custGeom>
            <a:avLst/>
            <a:gdLst/>
            <a:ahLst/>
            <a:cxnLst/>
            <a:rect l="l" t="t" r="r" b="b"/>
            <a:pathLst>
              <a:path w="7315200" h="2973137">
                <a:moveTo>
                  <a:pt x="0" y="0"/>
                </a:moveTo>
                <a:lnTo>
                  <a:pt x="7315200" y="0"/>
                </a:lnTo>
                <a:lnTo>
                  <a:pt x="7315200" y="2973137"/>
                </a:lnTo>
                <a:lnTo>
                  <a:pt x="0" y="2973137"/>
                </a:lnTo>
                <a:lnTo>
                  <a:pt x="0" y="0"/>
                </a:lnTo>
                <a:close/>
              </a:path>
            </a:pathLst>
          </a:custGeom>
          <a:blipFill>
            <a:blip r:embed="rId3">
              <a:extLst>
                <a:ext uri="{96DAC541-7B7A-43D3-8B79-37D633B846F1}">
                  <asvg:svgBlip xmlns="" xmlns:asvg="http://schemas.microsoft.com/office/drawing/2016/SVG/main" r:embed="rId4"/>
                </a:ext>
              </a:extLst>
            </a:blip>
            <a:stretch>
              <a:fillRect/>
            </a:stretch>
          </a:blipFill>
        </p:spPr>
      </p:sp>
      <p:sp>
        <p:nvSpPr>
          <p:cNvPr id="34" name="Freeform 3"/>
          <p:cNvSpPr/>
          <p:nvPr/>
        </p:nvSpPr>
        <p:spPr>
          <a:xfrm>
            <a:off x="11422985" y="-524848"/>
            <a:ext cx="7033102" cy="2858483"/>
          </a:xfrm>
          <a:custGeom>
            <a:avLst/>
            <a:gdLst/>
            <a:ahLst/>
            <a:cxnLst/>
            <a:rect l="l" t="t" r="r" b="b"/>
            <a:pathLst>
              <a:path w="7033102" h="2858483">
                <a:moveTo>
                  <a:pt x="0" y="0"/>
                </a:moveTo>
                <a:lnTo>
                  <a:pt x="7033102" y="0"/>
                </a:lnTo>
                <a:lnTo>
                  <a:pt x="7033102" y="2858483"/>
                </a:lnTo>
                <a:lnTo>
                  <a:pt x="0" y="2858483"/>
                </a:lnTo>
                <a:lnTo>
                  <a:pt x="0" y="0"/>
                </a:lnTo>
                <a:close/>
              </a:path>
            </a:pathLst>
          </a:custGeom>
          <a:blipFill>
            <a:blip r:embed="rId3">
              <a:extLst>
                <a:ext uri="{96DAC541-7B7A-43D3-8B79-37D633B846F1}">
                  <asvg:svgBlip xmlns="" xmlns:asvg="http://schemas.microsoft.com/office/drawing/2016/SVG/main" r:embed="rId4"/>
                </a:ext>
              </a:extLst>
            </a:blip>
            <a:stretch>
              <a:fillRect/>
            </a:stretch>
          </a:blipFill>
        </p:spPr>
      </p:sp>
      <p:sp>
        <p:nvSpPr>
          <p:cNvPr id="3" name="Rectangle 2"/>
          <p:cNvSpPr/>
          <p:nvPr/>
        </p:nvSpPr>
        <p:spPr>
          <a:xfrm>
            <a:off x="6567891" y="2304947"/>
            <a:ext cx="5628464" cy="923330"/>
          </a:xfrm>
          <a:prstGeom prst="rect">
            <a:avLst/>
          </a:prstGeom>
        </p:spPr>
        <p:txBody>
          <a:bodyPr wrap="none">
            <a:spAutoFit/>
          </a:bodyPr>
          <a:lstStyle/>
          <a:p>
            <a:r>
              <a:rPr lang="vi-VN" sz="5400" b="1" kern="0">
                <a:latin typeface="Times New Roman" panose="02020603050405020304" pitchFamily="18" charset="0"/>
                <a:ea typeface="Times New Roman" panose="02020603050405020304" pitchFamily="18" charset="0"/>
              </a:rPr>
              <a:t>a. Giá trị nội dung</a:t>
            </a:r>
            <a:endParaRPr lang="en-GB" sz="5400"/>
          </a:p>
        </p:txBody>
      </p:sp>
      <p:sp>
        <p:nvSpPr>
          <p:cNvPr id="8" name="Rectangle 7"/>
          <p:cNvSpPr/>
          <p:nvPr/>
        </p:nvSpPr>
        <p:spPr>
          <a:xfrm>
            <a:off x="2040298" y="3781106"/>
            <a:ext cx="15392400" cy="5480668"/>
          </a:xfrm>
          <a:prstGeom prst="rect">
            <a:avLst/>
          </a:prstGeom>
        </p:spPr>
        <p:txBody>
          <a:bodyPr wrap="square">
            <a:spAutoFit/>
          </a:bodyPr>
          <a:lstStyle/>
          <a:p>
            <a:pPr algn="just">
              <a:lnSpc>
                <a:spcPct val="115000"/>
              </a:lnSpc>
              <a:spcAft>
                <a:spcPts val="0"/>
              </a:spcAft>
            </a:pPr>
            <a:r>
              <a:rPr lang="vi-VN" sz="4400">
                <a:latin typeface="Times New Roman" panose="02020603050405020304" pitchFamily="18" charset="0"/>
                <a:ea typeface="Times New Roman" panose="02020603050405020304" pitchFamily="18" charset="0"/>
                <a:cs typeface="Times New Roman" panose="02020603050405020304" pitchFamily="18" charset="0"/>
              </a:rPr>
              <a:t>Hình ảnh ông lão đánh cá đơn độc, dũng cảm săn đuổi con cá lớn nhất đời là một biểu tượng về vẻ đẹp của ước mơ và hành trình gian khổ để biến ước mơ thành hiện thực. Sự chuyển hóa bức tranh với những nét trần trụi, chân thực, giản dị sang một lớp nghĩa hàm ẩn chính là sự thể hiện nguyên lý “tảng băng trôi”.</a:t>
            </a:r>
            <a:endParaRPr lang="en-GB" sz="4400">
              <a:latin typeface="Times New Roman" panose="02020603050405020304" pitchFamily="18" charset="0"/>
              <a:ea typeface="Calibri" panose="020F0502020204030204" pitchFamily="34" charset="0"/>
              <a:cs typeface="Times New Roman" panose="02020603050405020304" pitchFamily="18" charset="0"/>
            </a:endParaRPr>
          </a:p>
          <a:p>
            <a:pPr algn="just">
              <a:lnSpc>
                <a:spcPct val="115000"/>
              </a:lnSpc>
              <a:spcAft>
                <a:spcPts val="0"/>
              </a:spcAft>
            </a:pPr>
            <a:r>
              <a:rPr lang="vi-VN" sz="44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Nhân vật Xan-ti-a-gô là một biểu tượng của sức mạnh kiên trì, dám đứng lên để chiến thắng chính bản thân mình.</a:t>
            </a:r>
            <a:endParaRPr lang="en-GB" sz="4400">
              <a:effectLst/>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1509902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grpId="0"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barn(inVertical)">
                                      <p:cBhvr>
                                        <p:cTn id="14"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l="5021" t="6744" r="1276" b="25464"/>
          <a:stretch>
            <a:fillRect/>
          </a:stretch>
        </p:blipFill>
        <p:spPr>
          <a:xfrm>
            <a:off x="0" y="0"/>
            <a:ext cx="18288000" cy="10287000"/>
          </a:xfrm>
          <a:prstGeom prst="rect">
            <a:avLst/>
          </a:prstGeom>
        </p:spPr>
      </p:pic>
      <p:grpSp>
        <p:nvGrpSpPr>
          <p:cNvPr id="4" name="Group 4"/>
          <p:cNvGrpSpPr/>
          <p:nvPr/>
        </p:nvGrpSpPr>
        <p:grpSpPr>
          <a:xfrm>
            <a:off x="1271337" y="1946077"/>
            <a:ext cx="16358390" cy="7693222"/>
            <a:chOff x="0" y="0"/>
            <a:chExt cx="5022006" cy="1903056"/>
          </a:xfrm>
        </p:grpSpPr>
        <p:sp>
          <p:nvSpPr>
            <p:cNvPr id="5" name="Freeform 5"/>
            <p:cNvSpPr/>
            <p:nvPr/>
          </p:nvSpPr>
          <p:spPr>
            <a:xfrm>
              <a:off x="0" y="0"/>
              <a:ext cx="5022006" cy="1903056"/>
            </a:xfrm>
            <a:custGeom>
              <a:avLst/>
              <a:gdLst/>
              <a:ahLst/>
              <a:cxnLst/>
              <a:rect l="l" t="t" r="r" b="b"/>
              <a:pathLst>
                <a:path w="5022006" h="1903056">
                  <a:moveTo>
                    <a:pt x="24137" y="0"/>
                  </a:moveTo>
                  <a:lnTo>
                    <a:pt x="4997869" y="0"/>
                  </a:lnTo>
                  <a:cubicBezTo>
                    <a:pt x="5011200" y="0"/>
                    <a:pt x="5022006" y="10806"/>
                    <a:pt x="5022006" y="24137"/>
                  </a:cubicBezTo>
                  <a:lnTo>
                    <a:pt x="5022006" y="1878919"/>
                  </a:lnTo>
                  <a:cubicBezTo>
                    <a:pt x="5022006" y="1892250"/>
                    <a:pt x="5011200" y="1903056"/>
                    <a:pt x="4997869" y="1903056"/>
                  </a:cubicBezTo>
                  <a:lnTo>
                    <a:pt x="24137" y="1903056"/>
                  </a:lnTo>
                  <a:cubicBezTo>
                    <a:pt x="10806" y="1903056"/>
                    <a:pt x="0" y="1892250"/>
                    <a:pt x="0" y="1878919"/>
                  </a:cubicBezTo>
                  <a:lnTo>
                    <a:pt x="0" y="24137"/>
                  </a:lnTo>
                  <a:cubicBezTo>
                    <a:pt x="0" y="10806"/>
                    <a:pt x="10806" y="0"/>
                    <a:pt x="24137" y="0"/>
                  </a:cubicBezTo>
                  <a:close/>
                </a:path>
              </a:pathLst>
            </a:custGeom>
            <a:solidFill>
              <a:srgbClr val="FFFFFF"/>
            </a:solidFill>
            <a:ln w="38100">
              <a:solidFill>
                <a:srgbClr val="355A92"/>
              </a:solidFill>
            </a:ln>
          </p:spPr>
        </p:sp>
        <p:sp>
          <p:nvSpPr>
            <p:cNvPr id="6" name="TextBox 6"/>
            <p:cNvSpPr txBox="1"/>
            <p:nvPr/>
          </p:nvSpPr>
          <p:spPr>
            <a:xfrm>
              <a:off x="0" y="-38100"/>
              <a:ext cx="812800" cy="850900"/>
            </a:xfrm>
            <a:prstGeom prst="rect">
              <a:avLst/>
            </a:prstGeom>
          </p:spPr>
          <p:txBody>
            <a:bodyPr lIns="50800" tIns="50800" rIns="50800" bIns="50800" rtlCol="0" anchor="ctr"/>
            <a:lstStyle/>
            <a:p>
              <a:pPr algn="ctr">
                <a:lnSpc>
                  <a:spcPts val="2659"/>
                </a:lnSpc>
              </a:pPr>
              <a:endParaRPr>
                <a:solidFill>
                  <a:prstClr val="black"/>
                </a:solidFill>
              </a:endParaRPr>
            </a:p>
          </p:txBody>
        </p:sp>
      </p:grpSp>
      <p:sp>
        <p:nvSpPr>
          <p:cNvPr id="7" name="Freeform 7"/>
          <p:cNvSpPr/>
          <p:nvPr/>
        </p:nvSpPr>
        <p:spPr>
          <a:xfrm>
            <a:off x="-3060123" y="823822"/>
            <a:ext cx="7315200" cy="2973137"/>
          </a:xfrm>
          <a:custGeom>
            <a:avLst/>
            <a:gdLst/>
            <a:ahLst/>
            <a:cxnLst/>
            <a:rect l="l" t="t" r="r" b="b"/>
            <a:pathLst>
              <a:path w="7315200" h="2973137">
                <a:moveTo>
                  <a:pt x="0" y="0"/>
                </a:moveTo>
                <a:lnTo>
                  <a:pt x="7315200" y="0"/>
                </a:lnTo>
                <a:lnTo>
                  <a:pt x="7315200" y="2973137"/>
                </a:lnTo>
                <a:lnTo>
                  <a:pt x="0" y="2973137"/>
                </a:lnTo>
                <a:lnTo>
                  <a:pt x="0" y="0"/>
                </a:lnTo>
                <a:close/>
              </a:path>
            </a:pathLst>
          </a:custGeom>
          <a:blipFill>
            <a:blip r:embed="rId3">
              <a:extLst>
                <a:ext uri="{96DAC541-7B7A-43D3-8B79-37D633B846F1}">
                  <asvg:svgBlip xmlns="" xmlns:asvg="http://schemas.microsoft.com/office/drawing/2016/SVG/main" r:embed="rId4"/>
                </a:ext>
              </a:extLst>
            </a:blip>
            <a:stretch>
              <a:fillRect/>
            </a:stretch>
          </a:blipFill>
        </p:spPr>
      </p:sp>
      <p:sp>
        <p:nvSpPr>
          <p:cNvPr id="34" name="Freeform 3"/>
          <p:cNvSpPr/>
          <p:nvPr/>
        </p:nvSpPr>
        <p:spPr>
          <a:xfrm>
            <a:off x="11422985" y="-524848"/>
            <a:ext cx="7033102" cy="2858483"/>
          </a:xfrm>
          <a:custGeom>
            <a:avLst/>
            <a:gdLst/>
            <a:ahLst/>
            <a:cxnLst/>
            <a:rect l="l" t="t" r="r" b="b"/>
            <a:pathLst>
              <a:path w="7033102" h="2858483">
                <a:moveTo>
                  <a:pt x="0" y="0"/>
                </a:moveTo>
                <a:lnTo>
                  <a:pt x="7033102" y="0"/>
                </a:lnTo>
                <a:lnTo>
                  <a:pt x="7033102" y="2858483"/>
                </a:lnTo>
                <a:lnTo>
                  <a:pt x="0" y="2858483"/>
                </a:lnTo>
                <a:lnTo>
                  <a:pt x="0" y="0"/>
                </a:lnTo>
                <a:close/>
              </a:path>
            </a:pathLst>
          </a:custGeom>
          <a:blipFill>
            <a:blip r:embed="rId3">
              <a:extLst>
                <a:ext uri="{96DAC541-7B7A-43D3-8B79-37D633B846F1}">
                  <asvg:svgBlip xmlns="" xmlns:asvg="http://schemas.microsoft.com/office/drawing/2016/SVG/main" r:embed="rId4"/>
                </a:ext>
              </a:extLst>
            </a:blip>
            <a:stretch>
              <a:fillRect/>
            </a:stretch>
          </a:blipFill>
        </p:spPr>
      </p:sp>
      <p:sp>
        <p:nvSpPr>
          <p:cNvPr id="3" name="Rectangle 2"/>
          <p:cNvSpPr/>
          <p:nvPr/>
        </p:nvSpPr>
        <p:spPr>
          <a:xfrm>
            <a:off x="5346325" y="2347894"/>
            <a:ext cx="8263801" cy="1200329"/>
          </a:xfrm>
          <a:prstGeom prst="rect">
            <a:avLst/>
          </a:prstGeom>
        </p:spPr>
        <p:txBody>
          <a:bodyPr wrap="none">
            <a:spAutoFit/>
          </a:bodyPr>
          <a:lstStyle/>
          <a:p>
            <a:r>
              <a:rPr lang="vi-VN" sz="7200" b="1">
                <a:latin typeface="+mj-lt"/>
              </a:rPr>
              <a:t>b. Giá trị nghệ </a:t>
            </a:r>
            <a:r>
              <a:rPr lang="vi-VN" sz="7200" b="1" smtClean="0">
                <a:latin typeface="+mj-lt"/>
              </a:rPr>
              <a:t>thuật</a:t>
            </a:r>
            <a:endParaRPr lang="en-GB" sz="7200">
              <a:latin typeface="+mj-lt"/>
            </a:endParaRPr>
          </a:p>
        </p:txBody>
      </p:sp>
      <p:sp>
        <p:nvSpPr>
          <p:cNvPr id="8" name="Rectangle 7"/>
          <p:cNvSpPr/>
          <p:nvPr/>
        </p:nvSpPr>
        <p:spPr>
          <a:xfrm>
            <a:off x="1944832" y="4372709"/>
            <a:ext cx="15011400" cy="4708981"/>
          </a:xfrm>
          <a:prstGeom prst="rect">
            <a:avLst/>
          </a:prstGeom>
        </p:spPr>
        <p:txBody>
          <a:bodyPr wrap="square">
            <a:spAutoFit/>
          </a:bodyPr>
          <a:lstStyle/>
          <a:p>
            <a:pPr algn="just"/>
            <a:r>
              <a:rPr lang="vi-VN" sz="6000">
                <a:latin typeface="+mj-lt"/>
              </a:rPr>
              <a:t>- Cách viết dung dị, lời văn có nhiều “khoảng trống”</a:t>
            </a:r>
            <a:endParaRPr lang="en-GB" sz="6000">
              <a:latin typeface="+mj-lt"/>
            </a:endParaRPr>
          </a:p>
          <a:p>
            <a:pPr algn="just"/>
            <a:r>
              <a:rPr lang="vi-VN" sz="6000">
                <a:latin typeface="+mj-lt"/>
              </a:rPr>
              <a:t>- Hình tượng được lựa chọn kĩ lưỡng, mang tính biểu tượng và đa nghĩa.</a:t>
            </a:r>
            <a:endParaRPr lang="en-GB" sz="6000">
              <a:latin typeface="+mj-lt"/>
            </a:endParaRPr>
          </a:p>
          <a:p>
            <a:pPr algn="just"/>
            <a:r>
              <a:rPr lang="vi-VN" sz="6000">
                <a:latin typeface="+mj-lt"/>
              </a:rPr>
              <a:t>- Nghệ thuật độc thoại và độc thoại nội tâm.</a:t>
            </a:r>
            <a:endParaRPr lang="en-GB" sz="6000">
              <a:latin typeface="+mj-lt"/>
            </a:endParaRPr>
          </a:p>
        </p:txBody>
      </p:sp>
    </p:spTree>
    <p:extLst>
      <p:ext uri="{BB962C8B-B14F-4D97-AF65-F5344CB8AC3E}">
        <p14:creationId xmlns:p14="http://schemas.microsoft.com/office/powerpoint/2010/main" val="22094458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arn(inVertical)">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8"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l="5021" t="6744" r="1276" b="25464"/>
          <a:stretch>
            <a:fillRect/>
          </a:stretch>
        </p:blipFill>
        <p:spPr>
          <a:xfrm>
            <a:off x="0" y="0"/>
            <a:ext cx="18288000" cy="10287000"/>
          </a:xfrm>
          <a:prstGeom prst="rect">
            <a:avLst/>
          </a:prstGeom>
        </p:spPr>
      </p:pic>
      <p:grpSp>
        <p:nvGrpSpPr>
          <p:cNvPr id="4" name="Group 4"/>
          <p:cNvGrpSpPr/>
          <p:nvPr/>
        </p:nvGrpSpPr>
        <p:grpSpPr>
          <a:xfrm>
            <a:off x="1271337" y="1946077"/>
            <a:ext cx="16358390" cy="7693222"/>
            <a:chOff x="0" y="0"/>
            <a:chExt cx="5022006" cy="1903056"/>
          </a:xfrm>
        </p:grpSpPr>
        <p:sp>
          <p:nvSpPr>
            <p:cNvPr id="5" name="Freeform 5"/>
            <p:cNvSpPr/>
            <p:nvPr/>
          </p:nvSpPr>
          <p:spPr>
            <a:xfrm>
              <a:off x="0" y="0"/>
              <a:ext cx="5022006" cy="1903056"/>
            </a:xfrm>
            <a:custGeom>
              <a:avLst/>
              <a:gdLst/>
              <a:ahLst/>
              <a:cxnLst/>
              <a:rect l="l" t="t" r="r" b="b"/>
              <a:pathLst>
                <a:path w="5022006" h="1903056">
                  <a:moveTo>
                    <a:pt x="24137" y="0"/>
                  </a:moveTo>
                  <a:lnTo>
                    <a:pt x="4997869" y="0"/>
                  </a:lnTo>
                  <a:cubicBezTo>
                    <a:pt x="5011200" y="0"/>
                    <a:pt x="5022006" y="10806"/>
                    <a:pt x="5022006" y="24137"/>
                  </a:cubicBezTo>
                  <a:lnTo>
                    <a:pt x="5022006" y="1878919"/>
                  </a:lnTo>
                  <a:cubicBezTo>
                    <a:pt x="5022006" y="1892250"/>
                    <a:pt x="5011200" y="1903056"/>
                    <a:pt x="4997869" y="1903056"/>
                  </a:cubicBezTo>
                  <a:lnTo>
                    <a:pt x="24137" y="1903056"/>
                  </a:lnTo>
                  <a:cubicBezTo>
                    <a:pt x="10806" y="1903056"/>
                    <a:pt x="0" y="1892250"/>
                    <a:pt x="0" y="1878919"/>
                  </a:cubicBezTo>
                  <a:lnTo>
                    <a:pt x="0" y="24137"/>
                  </a:lnTo>
                  <a:cubicBezTo>
                    <a:pt x="0" y="10806"/>
                    <a:pt x="10806" y="0"/>
                    <a:pt x="24137" y="0"/>
                  </a:cubicBezTo>
                  <a:close/>
                </a:path>
              </a:pathLst>
            </a:custGeom>
            <a:solidFill>
              <a:srgbClr val="FFFFFF"/>
            </a:solidFill>
            <a:ln w="38100">
              <a:solidFill>
                <a:srgbClr val="355A92"/>
              </a:solidFill>
            </a:ln>
          </p:spPr>
        </p:sp>
        <p:sp>
          <p:nvSpPr>
            <p:cNvPr id="6" name="TextBox 6"/>
            <p:cNvSpPr txBox="1"/>
            <p:nvPr/>
          </p:nvSpPr>
          <p:spPr>
            <a:xfrm>
              <a:off x="0" y="-38100"/>
              <a:ext cx="812800" cy="850900"/>
            </a:xfrm>
            <a:prstGeom prst="rect">
              <a:avLst/>
            </a:prstGeom>
          </p:spPr>
          <p:txBody>
            <a:bodyPr lIns="50800" tIns="50800" rIns="50800" bIns="50800" rtlCol="0" anchor="ctr"/>
            <a:lstStyle/>
            <a:p>
              <a:pPr algn="ctr">
                <a:lnSpc>
                  <a:spcPts val="2659"/>
                </a:lnSpc>
              </a:pPr>
              <a:endParaRPr>
                <a:solidFill>
                  <a:prstClr val="black"/>
                </a:solidFill>
              </a:endParaRPr>
            </a:p>
          </p:txBody>
        </p:sp>
      </p:grpSp>
      <p:sp>
        <p:nvSpPr>
          <p:cNvPr id="7" name="Freeform 7"/>
          <p:cNvSpPr/>
          <p:nvPr/>
        </p:nvSpPr>
        <p:spPr>
          <a:xfrm>
            <a:off x="-3060123" y="823822"/>
            <a:ext cx="7315200" cy="2973137"/>
          </a:xfrm>
          <a:custGeom>
            <a:avLst/>
            <a:gdLst/>
            <a:ahLst/>
            <a:cxnLst/>
            <a:rect l="l" t="t" r="r" b="b"/>
            <a:pathLst>
              <a:path w="7315200" h="2973137">
                <a:moveTo>
                  <a:pt x="0" y="0"/>
                </a:moveTo>
                <a:lnTo>
                  <a:pt x="7315200" y="0"/>
                </a:lnTo>
                <a:lnTo>
                  <a:pt x="7315200" y="2973137"/>
                </a:lnTo>
                <a:lnTo>
                  <a:pt x="0" y="2973137"/>
                </a:lnTo>
                <a:lnTo>
                  <a:pt x="0" y="0"/>
                </a:lnTo>
                <a:close/>
              </a:path>
            </a:pathLst>
          </a:custGeom>
          <a:blipFill>
            <a:blip r:embed="rId3">
              <a:extLst>
                <a:ext uri="{96DAC541-7B7A-43D3-8B79-37D633B846F1}">
                  <asvg:svgBlip xmlns="" xmlns:asvg="http://schemas.microsoft.com/office/drawing/2016/SVG/main" r:embed="rId4"/>
                </a:ext>
              </a:extLst>
            </a:blip>
            <a:stretch>
              <a:fillRect/>
            </a:stretch>
          </a:blipFill>
        </p:spPr>
      </p:sp>
      <p:sp>
        <p:nvSpPr>
          <p:cNvPr id="34" name="Freeform 3"/>
          <p:cNvSpPr/>
          <p:nvPr/>
        </p:nvSpPr>
        <p:spPr>
          <a:xfrm>
            <a:off x="11422985" y="-524848"/>
            <a:ext cx="7033102" cy="2858483"/>
          </a:xfrm>
          <a:custGeom>
            <a:avLst/>
            <a:gdLst/>
            <a:ahLst/>
            <a:cxnLst/>
            <a:rect l="l" t="t" r="r" b="b"/>
            <a:pathLst>
              <a:path w="7033102" h="2858483">
                <a:moveTo>
                  <a:pt x="0" y="0"/>
                </a:moveTo>
                <a:lnTo>
                  <a:pt x="7033102" y="0"/>
                </a:lnTo>
                <a:lnTo>
                  <a:pt x="7033102" y="2858483"/>
                </a:lnTo>
                <a:lnTo>
                  <a:pt x="0" y="2858483"/>
                </a:lnTo>
                <a:lnTo>
                  <a:pt x="0" y="0"/>
                </a:lnTo>
                <a:close/>
              </a:path>
            </a:pathLst>
          </a:custGeom>
          <a:blipFill>
            <a:blip r:embed="rId3">
              <a:extLst>
                <a:ext uri="{96DAC541-7B7A-43D3-8B79-37D633B846F1}">
                  <asvg:svgBlip xmlns="" xmlns:asvg="http://schemas.microsoft.com/office/drawing/2016/SVG/main" r:embed="rId4"/>
                </a:ext>
              </a:extLst>
            </a:blip>
            <a:stretch>
              <a:fillRect/>
            </a:stretch>
          </a:blipFill>
        </p:spPr>
      </p:sp>
      <p:sp>
        <p:nvSpPr>
          <p:cNvPr id="3" name="Rectangle 2"/>
          <p:cNvSpPr/>
          <p:nvPr/>
        </p:nvSpPr>
        <p:spPr>
          <a:xfrm>
            <a:off x="4572000" y="2396818"/>
            <a:ext cx="10264348" cy="923330"/>
          </a:xfrm>
          <a:prstGeom prst="rect">
            <a:avLst/>
          </a:prstGeom>
        </p:spPr>
        <p:txBody>
          <a:bodyPr wrap="none">
            <a:spAutoFit/>
          </a:bodyPr>
          <a:lstStyle/>
          <a:p>
            <a:r>
              <a:rPr lang="vi-VN" sz="5400" b="1">
                <a:latin typeface="+mj-lt"/>
              </a:rPr>
              <a:t>Cách đọc hiểu tiểu thuyết hiện đại</a:t>
            </a:r>
            <a:endParaRPr lang="en-GB" sz="5400">
              <a:solidFill>
                <a:prstClr val="black"/>
              </a:solidFill>
              <a:latin typeface="+mj-lt"/>
            </a:endParaRPr>
          </a:p>
        </p:txBody>
      </p:sp>
      <p:sp>
        <p:nvSpPr>
          <p:cNvPr id="8" name="Rectangle 7"/>
          <p:cNvSpPr/>
          <p:nvPr/>
        </p:nvSpPr>
        <p:spPr>
          <a:xfrm>
            <a:off x="1798402" y="3610271"/>
            <a:ext cx="15422798" cy="5016758"/>
          </a:xfrm>
          <a:prstGeom prst="rect">
            <a:avLst/>
          </a:prstGeom>
        </p:spPr>
        <p:txBody>
          <a:bodyPr wrap="square">
            <a:spAutoFit/>
          </a:bodyPr>
          <a:lstStyle/>
          <a:p>
            <a:pPr algn="ctr"/>
            <a:r>
              <a:rPr lang="vi-VN" sz="4000" b="1">
                <a:latin typeface="+mj-lt"/>
              </a:rPr>
              <a:t>Nhận </a:t>
            </a:r>
            <a:r>
              <a:rPr lang="vi-VN" sz="4000" b="1" smtClean="0">
                <a:latin typeface="+mj-lt"/>
              </a:rPr>
              <a:t>biết</a:t>
            </a:r>
            <a:endParaRPr lang="en-GB" sz="4000" b="1">
              <a:latin typeface="+mj-lt"/>
            </a:endParaRPr>
          </a:p>
          <a:p>
            <a:r>
              <a:rPr lang="vi-VN" sz="4000">
                <a:latin typeface="+mj-lt"/>
              </a:rPr>
              <a:t>- Nhận biết được nhân vật người kể chuyện, ngôi kể, điểm nhìn trong tiểu thuyết </a:t>
            </a:r>
            <a:endParaRPr lang="en-GB" sz="4000">
              <a:latin typeface="+mj-lt"/>
            </a:endParaRPr>
          </a:p>
          <a:p>
            <a:r>
              <a:rPr lang="vi-VN" sz="4000">
                <a:latin typeface="+mj-lt"/>
              </a:rPr>
              <a:t>- Nhận biết được một số yếu tố của tiểu thuyết diễn biến tâm lí, hành động của nhân vật.</a:t>
            </a:r>
            <a:endParaRPr lang="en-GB" sz="4000">
              <a:latin typeface="+mj-lt"/>
            </a:endParaRPr>
          </a:p>
          <a:p>
            <a:r>
              <a:rPr lang="vi-VN" sz="4000">
                <a:latin typeface="+mj-lt"/>
              </a:rPr>
              <a:t>- Nhận biết được đề tài, đặc điểm ngôn ngữ, thủ pháp nghệ thuật của truyện ngắn, tiểu thuyết hiện đại </a:t>
            </a:r>
            <a:endParaRPr lang="en-GB" sz="4000">
              <a:latin typeface="+mj-lt"/>
            </a:endParaRPr>
          </a:p>
          <a:p>
            <a:r>
              <a:rPr lang="vi-VN" sz="4000">
                <a:latin typeface="+mj-lt"/>
              </a:rPr>
              <a:t>- Nhận biết được các dấu hiệu hiện đại hoặc hậu hiện đại trong tiểu thuyết </a:t>
            </a:r>
            <a:endParaRPr lang="en-GB" sz="4000">
              <a:latin typeface="+mj-lt"/>
            </a:endParaRPr>
          </a:p>
        </p:txBody>
      </p:sp>
    </p:spTree>
    <p:extLst>
      <p:ext uri="{BB962C8B-B14F-4D97-AF65-F5344CB8AC3E}">
        <p14:creationId xmlns:p14="http://schemas.microsoft.com/office/powerpoint/2010/main" val="27856092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grpId="0"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barn(inVertical)">
                                      <p:cBhvr>
                                        <p:cTn id="14"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8"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l="5021" t="6744" r="1276" b="25464"/>
          <a:stretch>
            <a:fillRect/>
          </a:stretch>
        </p:blipFill>
        <p:spPr>
          <a:xfrm>
            <a:off x="0" y="0"/>
            <a:ext cx="18288000" cy="10287000"/>
          </a:xfrm>
          <a:prstGeom prst="rect">
            <a:avLst/>
          </a:prstGeom>
        </p:spPr>
      </p:pic>
      <p:grpSp>
        <p:nvGrpSpPr>
          <p:cNvPr id="4" name="Group 4"/>
          <p:cNvGrpSpPr/>
          <p:nvPr/>
        </p:nvGrpSpPr>
        <p:grpSpPr>
          <a:xfrm>
            <a:off x="1271337" y="1257300"/>
            <a:ext cx="16358390" cy="8381999"/>
            <a:chOff x="0" y="0"/>
            <a:chExt cx="5022006" cy="1903056"/>
          </a:xfrm>
        </p:grpSpPr>
        <p:sp>
          <p:nvSpPr>
            <p:cNvPr id="5" name="Freeform 5"/>
            <p:cNvSpPr/>
            <p:nvPr/>
          </p:nvSpPr>
          <p:spPr>
            <a:xfrm>
              <a:off x="0" y="0"/>
              <a:ext cx="5022006" cy="1903056"/>
            </a:xfrm>
            <a:custGeom>
              <a:avLst/>
              <a:gdLst/>
              <a:ahLst/>
              <a:cxnLst/>
              <a:rect l="l" t="t" r="r" b="b"/>
              <a:pathLst>
                <a:path w="5022006" h="1903056">
                  <a:moveTo>
                    <a:pt x="24137" y="0"/>
                  </a:moveTo>
                  <a:lnTo>
                    <a:pt x="4997869" y="0"/>
                  </a:lnTo>
                  <a:cubicBezTo>
                    <a:pt x="5011200" y="0"/>
                    <a:pt x="5022006" y="10806"/>
                    <a:pt x="5022006" y="24137"/>
                  </a:cubicBezTo>
                  <a:lnTo>
                    <a:pt x="5022006" y="1878919"/>
                  </a:lnTo>
                  <a:cubicBezTo>
                    <a:pt x="5022006" y="1892250"/>
                    <a:pt x="5011200" y="1903056"/>
                    <a:pt x="4997869" y="1903056"/>
                  </a:cubicBezTo>
                  <a:lnTo>
                    <a:pt x="24137" y="1903056"/>
                  </a:lnTo>
                  <a:cubicBezTo>
                    <a:pt x="10806" y="1903056"/>
                    <a:pt x="0" y="1892250"/>
                    <a:pt x="0" y="1878919"/>
                  </a:cubicBezTo>
                  <a:lnTo>
                    <a:pt x="0" y="24137"/>
                  </a:lnTo>
                  <a:cubicBezTo>
                    <a:pt x="0" y="10806"/>
                    <a:pt x="10806" y="0"/>
                    <a:pt x="24137" y="0"/>
                  </a:cubicBezTo>
                  <a:close/>
                </a:path>
              </a:pathLst>
            </a:custGeom>
            <a:solidFill>
              <a:srgbClr val="FFFFFF"/>
            </a:solidFill>
            <a:ln w="38100">
              <a:solidFill>
                <a:srgbClr val="355A92"/>
              </a:solidFill>
            </a:ln>
          </p:spPr>
        </p:sp>
        <p:sp>
          <p:nvSpPr>
            <p:cNvPr id="6" name="TextBox 6"/>
            <p:cNvSpPr txBox="1"/>
            <p:nvPr/>
          </p:nvSpPr>
          <p:spPr>
            <a:xfrm>
              <a:off x="0" y="-38100"/>
              <a:ext cx="812800" cy="850900"/>
            </a:xfrm>
            <a:prstGeom prst="rect">
              <a:avLst/>
            </a:prstGeom>
          </p:spPr>
          <p:txBody>
            <a:bodyPr lIns="50800" tIns="50800" rIns="50800" bIns="50800" rtlCol="0" anchor="ctr"/>
            <a:lstStyle/>
            <a:p>
              <a:pPr algn="ctr">
                <a:lnSpc>
                  <a:spcPts val="2659"/>
                </a:lnSpc>
              </a:pPr>
              <a:endParaRPr>
                <a:solidFill>
                  <a:prstClr val="black"/>
                </a:solidFill>
              </a:endParaRPr>
            </a:p>
          </p:txBody>
        </p:sp>
      </p:grpSp>
      <p:sp>
        <p:nvSpPr>
          <p:cNvPr id="7" name="Freeform 7"/>
          <p:cNvSpPr/>
          <p:nvPr/>
        </p:nvSpPr>
        <p:spPr>
          <a:xfrm>
            <a:off x="-2386263" y="-524848"/>
            <a:ext cx="7315200" cy="2973137"/>
          </a:xfrm>
          <a:custGeom>
            <a:avLst/>
            <a:gdLst/>
            <a:ahLst/>
            <a:cxnLst/>
            <a:rect l="l" t="t" r="r" b="b"/>
            <a:pathLst>
              <a:path w="7315200" h="2973137">
                <a:moveTo>
                  <a:pt x="0" y="0"/>
                </a:moveTo>
                <a:lnTo>
                  <a:pt x="7315200" y="0"/>
                </a:lnTo>
                <a:lnTo>
                  <a:pt x="7315200" y="2973137"/>
                </a:lnTo>
                <a:lnTo>
                  <a:pt x="0" y="2973137"/>
                </a:lnTo>
                <a:lnTo>
                  <a:pt x="0" y="0"/>
                </a:lnTo>
                <a:close/>
              </a:path>
            </a:pathLst>
          </a:custGeom>
          <a:blipFill>
            <a:blip r:embed="rId3">
              <a:extLst>
                <a:ext uri="{96DAC541-7B7A-43D3-8B79-37D633B846F1}">
                  <asvg:svgBlip xmlns="" xmlns:asvg="http://schemas.microsoft.com/office/drawing/2016/SVG/main" r:embed="rId4"/>
                </a:ext>
              </a:extLst>
            </a:blip>
            <a:stretch>
              <a:fillRect/>
            </a:stretch>
          </a:blipFill>
        </p:spPr>
      </p:sp>
      <p:sp>
        <p:nvSpPr>
          <p:cNvPr id="34" name="Freeform 3"/>
          <p:cNvSpPr/>
          <p:nvPr/>
        </p:nvSpPr>
        <p:spPr>
          <a:xfrm>
            <a:off x="11904248" y="-884215"/>
            <a:ext cx="7033102" cy="2858483"/>
          </a:xfrm>
          <a:custGeom>
            <a:avLst/>
            <a:gdLst/>
            <a:ahLst/>
            <a:cxnLst/>
            <a:rect l="l" t="t" r="r" b="b"/>
            <a:pathLst>
              <a:path w="7033102" h="2858483">
                <a:moveTo>
                  <a:pt x="0" y="0"/>
                </a:moveTo>
                <a:lnTo>
                  <a:pt x="7033102" y="0"/>
                </a:lnTo>
                <a:lnTo>
                  <a:pt x="7033102" y="2858483"/>
                </a:lnTo>
                <a:lnTo>
                  <a:pt x="0" y="2858483"/>
                </a:lnTo>
                <a:lnTo>
                  <a:pt x="0" y="0"/>
                </a:lnTo>
                <a:close/>
              </a:path>
            </a:pathLst>
          </a:custGeom>
          <a:blipFill>
            <a:blip r:embed="rId3">
              <a:extLst>
                <a:ext uri="{96DAC541-7B7A-43D3-8B79-37D633B846F1}">
                  <asvg:svgBlip xmlns="" xmlns:asvg="http://schemas.microsoft.com/office/drawing/2016/SVG/main" r:embed="rId4"/>
                </a:ext>
              </a:extLst>
            </a:blip>
            <a:stretch>
              <a:fillRect/>
            </a:stretch>
          </a:blipFill>
        </p:spPr>
      </p:sp>
      <p:sp>
        <p:nvSpPr>
          <p:cNvPr id="8" name="Rectangle 7"/>
          <p:cNvSpPr/>
          <p:nvPr/>
        </p:nvSpPr>
        <p:spPr>
          <a:xfrm>
            <a:off x="1676400" y="1645622"/>
            <a:ext cx="15853402" cy="7848302"/>
          </a:xfrm>
          <a:prstGeom prst="rect">
            <a:avLst/>
          </a:prstGeom>
        </p:spPr>
        <p:txBody>
          <a:bodyPr wrap="square">
            <a:spAutoFit/>
          </a:bodyPr>
          <a:lstStyle/>
          <a:p>
            <a:pPr algn="ctr"/>
            <a:r>
              <a:rPr lang="vi-VN" sz="3600" b="1">
                <a:latin typeface="+mj-lt"/>
              </a:rPr>
              <a:t>Thông </a:t>
            </a:r>
            <a:r>
              <a:rPr lang="vi-VN" sz="3600" b="1" smtClean="0">
                <a:latin typeface="+mj-lt"/>
              </a:rPr>
              <a:t>hiểu</a:t>
            </a:r>
            <a:endParaRPr lang="en-GB" sz="3600" b="1">
              <a:latin typeface="+mj-lt"/>
            </a:endParaRPr>
          </a:p>
          <a:p>
            <a:pPr algn="just"/>
            <a:r>
              <a:rPr lang="vi-VN" sz="3600">
                <a:latin typeface="+mj-lt"/>
              </a:rPr>
              <a:t>- Tóm tắt được cốt truyện.</a:t>
            </a:r>
            <a:endParaRPr lang="en-GB" sz="3600">
              <a:latin typeface="+mj-lt"/>
            </a:endParaRPr>
          </a:p>
          <a:p>
            <a:pPr algn="just"/>
            <a:r>
              <a:rPr lang="vi-VN" sz="3600">
                <a:latin typeface="+mj-lt"/>
              </a:rPr>
              <a:t>- Phân tích được những đặc điểm của nhân vật tiểu thuyết hiện đại / hậu hiện đại.</a:t>
            </a:r>
            <a:endParaRPr lang="en-GB" sz="3600">
              <a:latin typeface="+mj-lt"/>
            </a:endParaRPr>
          </a:p>
          <a:p>
            <a:pPr algn="just"/>
            <a:r>
              <a:rPr lang="vi-VN" sz="3600">
                <a:latin typeface="+mj-lt"/>
              </a:rPr>
              <a:t>- Lí giải vai trò, ý nghĩa của nhân vật với chủ đề, tư tưởng của tác phẩm.</a:t>
            </a:r>
            <a:endParaRPr lang="en-GB" sz="3600">
              <a:latin typeface="+mj-lt"/>
            </a:endParaRPr>
          </a:p>
          <a:p>
            <a:pPr algn="just"/>
            <a:r>
              <a:rPr lang="vi-VN" sz="3600">
                <a:latin typeface="+mj-lt"/>
              </a:rPr>
              <a:t>- Lí giải được ý nghĩa, tác dụng của những chi tiết quan trọng trong tác phẩm; phân tích được tác dụng của những yếu tố hậu hiện đại (nếu có) trong tác phẩm.</a:t>
            </a:r>
            <a:endParaRPr lang="en-GB" sz="3600">
              <a:latin typeface="+mj-lt"/>
            </a:endParaRPr>
          </a:p>
          <a:p>
            <a:pPr algn="just"/>
            <a:r>
              <a:rPr lang="vi-VN" sz="3600">
                <a:latin typeface="+mj-lt"/>
              </a:rPr>
              <a:t>- Nêu được chủ đề, tư tưởng, thông điệp của văn bản; phân tích được sự phù hợp giữa người kể chuyện, điểm nhìn trong việc thể hiện chủ đề của văn bản. </a:t>
            </a:r>
            <a:endParaRPr lang="en-GB" sz="3600">
              <a:latin typeface="+mj-lt"/>
            </a:endParaRPr>
          </a:p>
          <a:p>
            <a:pPr algn="just"/>
            <a:r>
              <a:rPr lang="vi-VN" sz="3600">
                <a:latin typeface="+mj-lt"/>
              </a:rPr>
              <a:t>- Phát hiện và lí giải được giá trị nhận thức, giáo dục và thẩm mĩ; giá trị văn hoá, triết lí nhân sinh từ tác phẩm.</a:t>
            </a:r>
            <a:endParaRPr lang="en-GB" sz="3600">
              <a:latin typeface="+mj-lt"/>
            </a:endParaRPr>
          </a:p>
          <a:p>
            <a:pPr algn="just"/>
            <a:r>
              <a:rPr lang="vi-VN" sz="3600">
                <a:latin typeface="+mj-lt"/>
              </a:rPr>
              <a:t>- Phân tích được quan điểm của người viết về lịch sử, văn hoá, được thể hiện trong văn bản.</a:t>
            </a:r>
            <a:endParaRPr lang="en-GB" sz="3600">
              <a:latin typeface="+mj-lt"/>
            </a:endParaRPr>
          </a:p>
          <a:p>
            <a:pPr algn="just"/>
            <a:r>
              <a:rPr lang="vi-VN" sz="3600">
                <a:latin typeface="+mj-lt"/>
              </a:rPr>
              <a:t>- Hiểu và lí giải được một số đặc điểm cơ bản của phong cách văn học (nếu có) thể hiện trong tác phẩm.</a:t>
            </a:r>
            <a:endParaRPr lang="en-GB" sz="3600">
              <a:latin typeface="+mj-lt"/>
            </a:endParaRPr>
          </a:p>
        </p:txBody>
      </p:sp>
    </p:spTree>
    <p:extLst>
      <p:ext uri="{BB962C8B-B14F-4D97-AF65-F5344CB8AC3E}">
        <p14:creationId xmlns:p14="http://schemas.microsoft.com/office/powerpoint/2010/main" val="12056664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l="5021" t="6744" r="1276" b="25464"/>
          <a:stretch>
            <a:fillRect/>
          </a:stretch>
        </p:blipFill>
        <p:spPr>
          <a:xfrm>
            <a:off x="0" y="0"/>
            <a:ext cx="18288000" cy="10287000"/>
          </a:xfrm>
          <a:prstGeom prst="rect">
            <a:avLst/>
          </a:prstGeom>
        </p:spPr>
      </p:pic>
      <p:grpSp>
        <p:nvGrpSpPr>
          <p:cNvPr id="4" name="Group 4"/>
          <p:cNvGrpSpPr/>
          <p:nvPr/>
        </p:nvGrpSpPr>
        <p:grpSpPr>
          <a:xfrm>
            <a:off x="1271337" y="1946077"/>
            <a:ext cx="16358390" cy="7693222"/>
            <a:chOff x="0" y="0"/>
            <a:chExt cx="5022006" cy="1903056"/>
          </a:xfrm>
        </p:grpSpPr>
        <p:sp>
          <p:nvSpPr>
            <p:cNvPr id="5" name="Freeform 5"/>
            <p:cNvSpPr/>
            <p:nvPr/>
          </p:nvSpPr>
          <p:spPr>
            <a:xfrm>
              <a:off x="0" y="0"/>
              <a:ext cx="5022006" cy="1903056"/>
            </a:xfrm>
            <a:custGeom>
              <a:avLst/>
              <a:gdLst/>
              <a:ahLst/>
              <a:cxnLst/>
              <a:rect l="l" t="t" r="r" b="b"/>
              <a:pathLst>
                <a:path w="5022006" h="1903056">
                  <a:moveTo>
                    <a:pt x="24137" y="0"/>
                  </a:moveTo>
                  <a:lnTo>
                    <a:pt x="4997869" y="0"/>
                  </a:lnTo>
                  <a:cubicBezTo>
                    <a:pt x="5011200" y="0"/>
                    <a:pt x="5022006" y="10806"/>
                    <a:pt x="5022006" y="24137"/>
                  </a:cubicBezTo>
                  <a:lnTo>
                    <a:pt x="5022006" y="1878919"/>
                  </a:lnTo>
                  <a:cubicBezTo>
                    <a:pt x="5022006" y="1892250"/>
                    <a:pt x="5011200" y="1903056"/>
                    <a:pt x="4997869" y="1903056"/>
                  </a:cubicBezTo>
                  <a:lnTo>
                    <a:pt x="24137" y="1903056"/>
                  </a:lnTo>
                  <a:cubicBezTo>
                    <a:pt x="10806" y="1903056"/>
                    <a:pt x="0" y="1892250"/>
                    <a:pt x="0" y="1878919"/>
                  </a:cubicBezTo>
                  <a:lnTo>
                    <a:pt x="0" y="24137"/>
                  </a:lnTo>
                  <a:cubicBezTo>
                    <a:pt x="0" y="10806"/>
                    <a:pt x="10806" y="0"/>
                    <a:pt x="24137" y="0"/>
                  </a:cubicBezTo>
                  <a:close/>
                </a:path>
              </a:pathLst>
            </a:custGeom>
            <a:solidFill>
              <a:srgbClr val="FFFFFF"/>
            </a:solidFill>
            <a:ln w="38100">
              <a:solidFill>
                <a:srgbClr val="355A92"/>
              </a:solidFill>
            </a:ln>
          </p:spPr>
        </p:sp>
        <p:sp>
          <p:nvSpPr>
            <p:cNvPr id="6" name="TextBox 6"/>
            <p:cNvSpPr txBox="1"/>
            <p:nvPr/>
          </p:nvSpPr>
          <p:spPr>
            <a:xfrm>
              <a:off x="0" y="-38100"/>
              <a:ext cx="812800" cy="850900"/>
            </a:xfrm>
            <a:prstGeom prst="rect">
              <a:avLst/>
            </a:prstGeom>
          </p:spPr>
          <p:txBody>
            <a:bodyPr lIns="50800" tIns="50800" rIns="50800" bIns="50800" rtlCol="0" anchor="ctr"/>
            <a:lstStyle/>
            <a:p>
              <a:pPr algn="ctr">
                <a:lnSpc>
                  <a:spcPts val="2659"/>
                </a:lnSpc>
              </a:pPr>
              <a:endParaRPr>
                <a:solidFill>
                  <a:prstClr val="black"/>
                </a:solidFill>
              </a:endParaRPr>
            </a:p>
          </p:txBody>
        </p:sp>
      </p:grpSp>
      <p:sp>
        <p:nvSpPr>
          <p:cNvPr id="7" name="Freeform 7"/>
          <p:cNvSpPr/>
          <p:nvPr/>
        </p:nvSpPr>
        <p:spPr>
          <a:xfrm>
            <a:off x="-3060123" y="823822"/>
            <a:ext cx="7315200" cy="2973137"/>
          </a:xfrm>
          <a:custGeom>
            <a:avLst/>
            <a:gdLst/>
            <a:ahLst/>
            <a:cxnLst/>
            <a:rect l="l" t="t" r="r" b="b"/>
            <a:pathLst>
              <a:path w="7315200" h="2973137">
                <a:moveTo>
                  <a:pt x="0" y="0"/>
                </a:moveTo>
                <a:lnTo>
                  <a:pt x="7315200" y="0"/>
                </a:lnTo>
                <a:lnTo>
                  <a:pt x="7315200" y="2973137"/>
                </a:lnTo>
                <a:lnTo>
                  <a:pt x="0" y="2973137"/>
                </a:lnTo>
                <a:lnTo>
                  <a:pt x="0" y="0"/>
                </a:lnTo>
                <a:close/>
              </a:path>
            </a:pathLst>
          </a:custGeom>
          <a:blipFill>
            <a:blip r:embed="rId3">
              <a:extLst>
                <a:ext uri="{96DAC541-7B7A-43D3-8B79-37D633B846F1}">
                  <asvg:svgBlip xmlns="" xmlns:asvg="http://schemas.microsoft.com/office/drawing/2016/SVG/main" r:embed="rId4"/>
                </a:ext>
              </a:extLst>
            </a:blip>
            <a:stretch>
              <a:fillRect/>
            </a:stretch>
          </a:blipFill>
        </p:spPr>
      </p:sp>
      <p:sp>
        <p:nvSpPr>
          <p:cNvPr id="34" name="Freeform 3"/>
          <p:cNvSpPr/>
          <p:nvPr/>
        </p:nvSpPr>
        <p:spPr>
          <a:xfrm>
            <a:off x="11422985" y="-524848"/>
            <a:ext cx="7033102" cy="2858483"/>
          </a:xfrm>
          <a:custGeom>
            <a:avLst/>
            <a:gdLst/>
            <a:ahLst/>
            <a:cxnLst/>
            <a:rect l="l" t="t" r="r" b="b"/>
            <a:pathLst>
              <a:path w="7033102" h="2858483">
                <a:moveTo>
                  <a:pt x="0" y="0"/>
                </a:moveTo>
                <a:lnTo>
                  <a:pt x="7033102" y="0"/>
                </a:lnTo>
                <a:lnTo>
                  <a:pt x="7033102" y="2858483"/>
                </a:lnTo>
                <a:lnTo>
                  <a:pt x="0" y="2858483"/>
                </a:lnTo>
                <a:lnTo>
                  <a:pt x="0" y="0"/>
                </a:lnTo>
                <a:close/>
              </a:path>
            </a:pathLst>
          </a:custGeom>
          <a:blipFill>
            <a:blip r:embed="rId3">
              <a:extLst>
                <a:ext uri="{96DAC541-7B7A-43D3-8B79-37D633B846F1}">
                  <asvg:svgBlip xmlns="" xmlns:asvg="http://schemas.microsoft.com/office/drawing/2016/SVG/main" r:embed="rId4"/>
                </a:ext>
              </a:extLst>
            </a:blip>
            <a:stretch>
              <a:fillRect/>
            </a:stretch>
          </a:blipFill>
        </p:spPr>
      </p:sp>
      <p:sp>
        <p:nvSpPr>
          <p:cNvPr id="8" name="Rectangle 7"/>
          <p:cNvSpPr/>
          <p:nvPr/>
        </p:nvSpPr>
        <p:spPr>
          <a:xfrm>
            <a:off x="1735138" y="2017234"/>
            <a:ext cx="15430788" cy="7478970"/>
          </a:xfrm>
          <a:prstGeom prst="rect">
            <a:avLst/>
          </a:prstGeom>
        </p:spPr>
        <p:txBody>
          <a:bodyPr wrap="square">
            <a:spAutoFit/>
          </a:bodyPr>
          <a:lstStyle/>
          <a:p>
            <a:pPr algn="ctr"/>
            <a:r>
              <a:rPr lang="vi-VN" sz="6000" b="1">
                <a:latin typeface="+mj-lt"/>
              </a:rPr>
              <a:t>Vận </a:t>
            </a:r>
            <a:r>
              <a:rPr lang="vi-VN" sz="6000" b="1" smtClean="0">
                <a:latin typeface="+mj-lt"/>
              </a:rPr>
              <a:t>dụng</a:t>
            </a:r>
            <a:endParaRPr lang="en-GB" sz="6000" b="1">
              <a:latin typeface="+mj-lt"/>
            </a:endParaRPr>
          </a:p>
          <a:p>
            <a:pPr algn="just"/>
            <a:r>
              <a:rPr lang="vi-VN" sz="6000">
                <a:latin typeface="+mj-lt"/>
              </a:rPr>
              <a:t>- Vận dụng được kinh nghiệm đọc, trải nghiệm về cuộc sống và kiến thức văn học để đánh giá, phê bình văn bản tiểu thuyết (hiện đại / hậu hiện đại), thể hiện được cảm xúc, suy nghĩ của cá nhân về tác phẩm. </a:t>
            </a:r>
            <a:endParaRPr lang="en-GB" sz="6000">
              <a:latin typeface="+mj-lt"/>
            </a:endParaRPr>
          </a:p>
          <a:p>
            <a:pPr algn="just"/>
            <a:r>
              <a:rPr lang="vi-VN" sz="6000">
                <a:latin typeface="+mj-lt"/>
              </a:rPr>
              <a:t>- Đánh giá được giá trị nhận thức, giáo dục và thẩm mĩ của tác phẩm.</a:t>
            </a:r>
            <a:endParaRPr lang="en-GB" sz="6000">
              <a:latin typeface="+mj-lt"/>
            </a:endParaRPr>
          </a:p>
        </p:txBody>
      </p:sp>
    </p:spTree>
    <p:extLst>
      <p:ext uri="{BB962C8B-B14F-4D97-AF65-F5344CB8AC3E}">
        <p14:creationId xmlns:p14="http://schemas.microsoft.com/office/powerpoint/2010/main" val="2709956369"/>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l="5021" t="6744" r="1276" b="25464"/>
          <a:stretch>
            <a:fillRect/>
          </a:stretch>
        </p:blipFill>
        <p:spPr>
          <a:xfrm>
            <a:off x="0" y="0"/>
            <a:ext cx="18288000" cy="10287000"/>
          </a:xfrm>
          <a:prstGeom prst="rect">
            <a:avLst/>
          </a:prstGeom>
        </p:spPr>
      </p:pic>
      <p:grpSp>
        <p:nvGrpSpPr>
          <p:cNvPr id="4" name="Group 4"/>
          <p:cNvGrpSpPr/>
          <p:nvPr/>
        </p:nvGrpSpPr>
        <p:grpSpPr>
          <a:xfrm>
            <a:off x="1271337" y="1946077"/>
            <a:ext cx="16358390" cy="7693222"/>
            <a:chOff x="0" y="0"/>
            <a:chExt cx="5022006" cy="1903056"/>
          </a:xfrm>
        </p:grpSpPr>
        <p:sp>
          <p:nvSpPr>
            <p:cNvPr id="5" name="Freeform 5"/>
            <p:cNvSpPr/>
            <p:nvPr/>
          </p:nvSpPr>
          <p:spPr>
            <a:xfrm>
              <a:off x="0" y="0"/>
              <a:ext cx="5022006" cy="1903056"/>
            </a:xfrm>
            <a:custGeom>
              <a:avLst/>
              <a:gdLst/>
              <a:ahLst/>
              <a:cxnLst/>
              <a:rect l="l" t="t" r="r" b="b"/>
              <a:pathLst>
                <a:path w="5022006" h="1903056">
                  <a:moveTo>
                    <a:pt x="24137" y="0"/>
                  </a:moveTo>
                  <a:lnTo>
                    <a:pt x="4997869" y="0"/>
                  </a:lnTo>
                  <a:cubicBezTo>
                    <a:pt x="5011200" y="0"/>
                    <a:pt x="5022006" y="10806"/>
                    <a:pt x="5022006" y="24137"/>
                  </a:cubicBezTo>
                  <a:lnTo>
                    <a:pt x="5022006" y="1878919"/>
                  </a:lnTo>
                  <a:cubicBezTo>
                    <a:pt x="5022006" y="1892250"/>
                    <a:pt x="5011200" y="1903056"/>
                    <a:pt x="4997869" y="1903056"/>
                  </a:cubicBezTo>
                  <a:lnTo>
                    <a:pt x="24137" y="1903056"/>
                  </a:lnTo>
                  <a:cubicBezTo>
                    <a:pt x="10806" y="1903056"/>
                    <a:pt x="0" y="1892250"/>
                    <a:pt x="0" y="1878919"/>
                  </a:cubicBezTo>
                  <a:lnTo>
                    <a:pt x="0" y="24137"/>
                  </a:lnTo>
                  <a:cubicBezTo>
                    <a:pt x="0" y="10806"/>
                    <a:pt x="10806" y="0"/>
                    <a:pt x="24137" y="0"/>
                  </a:cubicBezTo>
                  <a:close/>
                </a:path>
              </a:pathLst>
            </a:custGeom>
            <a:solidFill>
              <a:srgbClr val="FFFFFF"/>
            </a:solidFill>
            <a:ln w="38100">
              <a:solidFill>
                <a:srgbClr val="355A92"/>
              </a:solidFill>
            </a:ln>
          </p:spPr>
        </p:sp>
        <p:sp>
          <p:nvSpPr>
            <p:cNvPr id="6" name="TextBox 6"/>
            <p:cNvSpPr txBox="1"/>
            <p:nvPr/>
          </p:nvSpPr>
          <p:spPr>
            <a:xfrm>
              <a:off x="0" y="-38100"/>
              <a:ext cx="812800" cy="850900"/>
            </a:xfrm>
            <a:prstGeom prst="rect">
              <a:avLst/>
            </a:prstGeom>
          </p:spPr>
          <p:txBody>
            <a:bodyPr lIns="50800" tIns="50800" rIns="50800" bIns="50800" rtlCol="0" anchor="ctr"/>
            <a:lstStyle/>
            <a:p>
              <a:pPr algn="ctr">
                <a:lnSpc>
                  <a:spcPts val="2659"/>
                </a:lnSpc>
              </a:pPr>
              <a:endParaRPr>
                <a:solidFill>
                  <a:prstClr val="black"/>
                </a:solidFill>
              </a:endParaRPr>
            </a:p>
          </p:txBody>
        </p:sp>
      </p:grpSp>
      <p:sp>
        <p:nvSpPr>
          <p:cNvPr id="7" name="Freeform 7"/>
          <p:cNvSpPr/>
          <p:nvPr/>
        </p:nvSpPr>
        <p:spPr>
          <a:xfrm>
            <a:off x="-3060123" y="823822"/>
            <a:ext cx="7315200" cy="2973137"/>
          </a:xfrm>
          <a:custGeom>
            <a:avLst/>
            <a:gdLst/>
            <a:ahLst/>
            <a:cxnLst/>
            <a:rect l="l" t="t" r="r" b="b"/>
            <a:pathLst>
              <a:path w="7315200" h="2973137">
                <a:moveTo>
                  <a:pt x="0" y="0"/>
                </a:moveTo>
                <a:lnTo>
                  <a:pt x="7315200" y="0"/>
                </a:lnTo>
                <a:lnTo>
                  <a:pt x="7315200" y="2973137"/>
                </a:lnTo>
                <a:lnTo>
                  <a:pt x="0" y="2973137"/>
                </a:lnTo>
                <a:lnTo>
                  <a:pt x="0" y="0"/>
                </a:lnTo>
                <a:close/>
              </a:path>
            </a:pathLst>
          </a:custGeom>
          <a:blipFill>
            <a:blip r:embed="rId3">
              <a:extLst>
                <a:ext uri="{96DAC541-7B7A-43D3-8B79-37D633B846F1}">
                  <asvg:svgBlip xmlns="" xmlns:asvg="http://schemas.microsoft.com/office/drawing/2016/SVG/main" r:embed="rId4"/>
                </a:ext>
              </a:extLst>
            </a:blip>
            <a:stretch>
              <a:fillRect/>
            </a:stretch>
          </a:blipFill>
        </p:spPr>
      </p:sp>
      <p:sp>
        <p:nvSpPr>
          <p:cNvPr id="34" name="Freeform 3"/>
          <p:cNvSpPr/>
          <p:nvPr/>
        </p:nvSpPr>
        <p:spPr>
          <a:xfrm>
            <a:off x="11422985" y="-524848"/>
            <a:ext cx="7033102" cy="2858483"/>
          </a:xfrm>
          <a:custGeom>
            <a:avLst/>
            <a:gdLst/>
            <a:ahLst/>
            <a:cxnLst/>
            <a:rect l="l" t="t" r="r" b="b"/>
            <a:pathLst>
              <a:path w="7033102" h="2858483">
                <a:moveTo>
                  <a:pt x="0" y="0"/>
                </a:moveTo>
                <a:lnTo>
                  <a:pt x="7033102" y="0"/>
                </a:lnTo>
                <a:lnTo>
                  <a:pt x="7033102" y="2858483"/>
                </a:lnTo>
                <a:lnTo>
                  <a:pt x="0" y="2858483"/>
                </a:lnTo>
                <a:lnTo>
                  <a:pt x="0" y="0"/>
                </a:lnTo>
                <a:close/>
              </a:path>
            </a:pathLst>
          </a:custGeom>
          <a:blipFill>
            <a:blip r:embed="rId3">
              <a:extLst>
                <a:ext uri="{96DAC541-7B7A-43D3-8B79-37D633B846F1}">
                  <asvg:svgBlip xmlns="" xmlns:asvg="http://schemas.microsoft.com/office/drawing/2016/SVG/main" r:embed="rId4"/>
                </a:ext>
              </a:extLst>
            </a:blip>
            <a:stretch>
              <a:fillRect/>
            </a:stretch>
          </a:blipFill>
        </p:spPr>
      </p:sp>
      <p:sp>
        <p:nvSpPr>
          <p:cNvPr id="8" name="Rectangle 7"/>
          <p:cNvSpPr/>
          <p:nvPr/>
        </p:nvSpPr>
        <p:spPr>
          <a:xfrm>
            <a:off x="2209800" y="2310390"/>
            <a:ext cx="14935200" cy="6740307"/>
          </a:xfrm>
          <a:prstGeom prst="rect">
            <a:avLst/>
          </a:prstGeom>
        </p:spPr>
        <p:txBody>
          <a:bodyPr wrap="square">
            <a:spAutoFit/>
          </a:bodyPr>
          <a:lstStyle/>
          <a:p>
            <a:pPr algn="ctr"/>
            <a:r>
              <a:rPr lang="vi-VN" sz="5400" b="1">
                <a:latin typeface="+mj-lt"/>
              </a:rPr>
              <a:t>Vận dụng </a:t>
            </a:r>
            <a:r>
              <a:rPr lang="vi-VN" sz="5400" b="1" smtClean="0">
                <a:latin typeface="+mj-lt"/>
              </a:rPr>
              <a:t>cao</a:t>
            </a:r>
            <a:endParaRPr lang="en-GB" sz="5400" b="1">
              <a:latin typeface="+mj-lt"/>
            </a:endParaRPr>
          </a:p>
          <a:p>
            <a:pPr algn="just"/>
            <a:r>
              <a:rPr lang="vi-VN" sz="5400">
                <a:latin typeface="+mj-lt"/>
              </a:rPr>
              <a:t>- Đặt tác phẩm trong bối cảnh sáng tác và bối cảnh hiện tại để đánh giá ý nghĩa, giá trị của tác phẩm. </a:t>
            </a:r>
            <a:endParaRPr lang="en-GB" sz="5400">
              <a:latin typeface="+mj-lt"/>
            </a:endParaRPr>
          </a:p>
          <a:p>
            <a:pPr algn="just"/>
            <a:r>
              <a:rPr lang="vi-VN" sz="5400">
                <a:latin typeface="+mj-lt"/>
              </a:rPr>
              <a:t>- Vận dụng những hiểu biết về lịch sử, văn hóa để lí giải quan điểm của tác giả thể hiện trong tác phẩm. </a:t>
            </a:r>
            <a:endParaRPr lang="en-GB" sz="5400">
              <a:latin typeface="+mj-lt"/>
            </a:endParaRPr>
          </a:p>
          <a:p>
            <a:pPr algn="just"/>
            <a:r>
              <a:rPr lang="vi-VN" sz="5400">
                <a:latin typeface="+mj-lt"/>
              </a:rPr>
              <a:t>- Đánh giá được khả năng tác động của tác phẩm văn học đối với người đọc và tiến bộ xã hội theo quan điểm cá nhân.</a:t>
            </a:r>
            <a:endParaRPr lang="en-GB" sz="5400">
              <a:solidFill>
                <a:prstClr val="black"/>
              </a:solidFill>
              <a:latin typeface="+mj-lt"/>
            </a:endParaRPr>
          </a:p>
        </p:txBody>
      </p:sp>
    </p:spTree>
    <p:extLst>
      <p:ext uri="{BB962C8B-B14F-4D97-AF65-F5344CB8AC3E}">
        <p14:creationId xmlns:p14="http://schemas.microsoft.com/office/powerpoint/2010/main" val="30972455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l="5021" t="6744" r="1276" b="25464"/>
          <a:stretch>
            <a:fillRect/>
          </a:stretch>
        </p:blipFill>
        <p:spPr>
          <a:xfrm>
            <a:off x="0" y="0"/>
            <a:ext cx="18288000" cy="10287000"/>
          </a:xfrm>
          <a:prstGeom prst="rect">
            <a:avLst/>
          </a:prstGeom>
        </p:spPr>
      </p:pic>
      <p:sp>
        <p:nvSpPr>
          <p:cNvPr id="3" name="Freeform 3"/>
          <p:cNvSpPr/>
          <p:nvPr/>
        </p:nvSpPr>
        <p:spPr>
          <a:xfrm>
            <a:off x="-140980" y="3947532"/>
            <a:ext cx="7315200" cy="2973137"/>
          </a:xfrm>
          <a:custGeom>
            <a:avLst/>
            <a:gdLst/>
            <a:ahLst/>
            <a:cxnLst/>
            <a:rect l="l" t="t" r="r" b="b"/>
            <a:pathLst>
              <a:path w="7315200" h="2973137">
                <a:moveTo>
                  <a:pt x="0" y="0"/>
                </a:moveTo>
                <a:lnTo>
                  <a:pt x="7315200" y="0"/>
                </a:lnTo>
                <a:lnTo>
                  <a:pt x="7315200" y="2973137"/>
                </a:lnTo>
                <a:lnTo>
                  <a:pt x="0" y="2973137"/>
                </a:lnTo>
                <a:lnTo>
                  <a:pt x="0" y="0"/>
                </a:lnTo>
                <a:close/>
              </a:path>
            </a:pathLst>
          </a:custGeom>
          <a:blipFill>
            <a:blip r:embed="rId3">
              <a:alphaModFix amt="69000"/>
              <a:extLst>
                <a:ext uri="{96DAC541-7B7A-43D3-8B79-37D633B846F1}">
                  <asvg:svgBlip xmlns="" xmlns:asvg="http://schemas.microsoft.com/office/drawing/2016/SVG/main" r:embed="rId4"/>
                </a:ext>
              </a:extLst>
            </a:blip>
            <a:stretch>
              <a:fillRect/>
            </a:stretch>
          </a:blipFill>
        </p:spPr>
      </p:sp>
      <p:sp>
        <p:nvSpPr>
          <p:cNvPr id="4" name="Freeform 4"/>
          <p:cNvSpPr/>
          <p:nvPr/>
        </p:nvSpPr>
        <p:spPr>
          <a:xfrm>
            <a:off x="11353800" y="-733026"/>
            <a:ext cx="7315200" cy="2973137"/>
          </a:xfrm>
          <a:custGeom>
            <a:avLst/>
            <a:gdLst/>
            <a:ahLst/>
            <a:cxnLst/>
            <a:rect l="l" t="t" r="r" b="b"/>
            <a:pathLst>
              <a:path w="7315200" h="2973137">
                <a:moveTo>
                  <a:pt x="0" y="0"/>
                </a:moveTo>
                <a:lnTo>
                  <a:pt x="7315200" y="0"/>
                </a:lnTo>
                <a:lnTo>
                  <a:pt x="7315200" y="2973137"/>
                </a:lnTo>
                <a:lnTo>
                  <a:pt x="0" y="2973137"/>
                </a:lnTo>
                <a:lnTo>
                  <a:pt x="0" y="0"/>
                </a:lnTo>
                <a:close/>
              </a:path>
            </a:pathLst>
          </a:custGeom>
          <a:blipFill>
            <a:blip r:embed="rId3">
              <a:alphaModFix amt="43999"/>
              <a:extLst>
                <a:ext uri="{96DAC541-7B7A-43D3-8B79-37D633B846F1}">
                  <asvg:svgBlip xmlns="" xmlns:asvg="http://schemas.microsoft.com/office/drawing/2016/SVG/main" r:embed="rId4"/>
                </a:ext>
              </a:extLst>
            </a:blip>
            <a:stretch>
              <a:fillRect/>
            </a:stretch>
          </a:blipFill>
        </p:spPr>
      </p:sp>
      <p:sp>
        <p:nvSpPr>
          <p:cNvPr id="14" name="TextBox 14"/>
          <p:cNvSpPr txBox="1"/>
          <p:nvPr/>
        </p:nvSpPr>
        <p:spPr>
          <a:xfrm>
            <a:off x="2290562" y="714508"/>
            <a:ext cx="13639800" cy="3383940"/>
          </a:xfrm>
          <a:prstGeom prst="rect">
            <a:avLst/>
          </a:prstGeom>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wrap="square" lIns="0" tIns="0" rIns="0" bIns="0" rtlCol="0" anchor="t">
            <a:spAutoFit/>
          </a:bodyPr>
          <a:lstStyle/>
          <a:p>
            <a:pPr algn="ctr">
              <a:lnSpc>
                <a:spcPts val="13824"/>
              </a:lnSpc>
              <a:spcBef>
                <a:spcPct val="0"/>
              </a:spcBef>
            </a:pPr>
            <a:r>
              <a:rPr lang="vi-VN" sz="9600" b="1">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mj-lt"/>
              </a:rPr>
              <a:t>HOẠT ĐỘNG </a:t>
            </a:r>
            <a:r>
              <a:rPr lang="vi-VN" sz="9600" b="1" smtClean="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mj-lt"/>
              </a:rPr>
              <a:t>3</a:t>
            </a:r>
          </a:p>
          <a:p>
            <a:pPr algn="ctr">
              <a:lnSpc>
                <a:spcPts val="13824"/>
              </a:lnSpc>
              <a:spcBef>
                <a:spcPct val="0"/>
              </a:spcBef>
            </a:pPr>
            <a:r>
              <a:rPr lang="vi-VN" sz="9600" b="1" smtClean="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mj-lt"/>
              </a:rPr>
              <a:t> </a:t>
            </a:r>
            <a:r>
              <a:rPr lang="vi-VN" sz="9600" b="1">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mj-lt"/>
              </a:rPr>
              <a:t>LUYỆN TẬP</a:t>
            </a:r>
            <a:endParaRPr lang="en-US" sz="9800" b="1">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mj-lt"/>
              <a:cs typeface="Times New Roman" panose="02020603050405020304" pitchFamily="18" charset="0"/>
            </a:endParaRPr>
          </a:p>
        </p:txBody>
      </p:sp>
      <p:pic>
        <p:nvPicPr>
          <p:cNvPr id="19" name="Picture 1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381966" y="4082119"/>
            <a:ext cx="11249107" cy="6176368"/>
          </a:xfrm>
          <a:prstGeom prst="rect">
            <a:avLst/>
          </a:prstGeom>
        </p:spPr>
      </p:pic>
    </p:spTree>
    <p:extLst>
      <p:ext uri="{BB962C8B-B14F-4D97-AF65-F5344CB8AC3E}">
        <p14:creationId xmlns:p14="http://schemas.microsoft.com/office/powerpoint/2010/main" val="29838298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4">
                                            <p:txEl>
                                              <p:pRg st="0" end="0"/>
                                            </p:txEl>
                                          </p:spTgt>
                                        </p:tgtEl>
                                        <p:attrNameLst>
                                          <p:attrName>style.visibility</p:attrName>
                                        </p:attrNameLst>
                                      </p:cBhvr>
                                      <p:to>
                                        <p:strVal val="visible"/>
                                      </p:to>
                                    </p:set>
                                    <p:animEffect transition="in" filter="fade">
                                      <p:cBhvr>
                                        <p:cTn id="7" dur="1000"/>
                                        <p:tgtEl>
                                          <p:spTgt spid="14">
                                            <p:txEl>
                                              <p:pRg st="0" end="0"/>
                                            </p:txEl>
                                          </p:spTgt>
                                        </p:tgtEl>
                                      </p:cBhvr>
                                    </p:animEffect>
                                    <p:anim calcmode="lin" valueType="num">
                                      <p:cBhvr>
                                        <p:cTn id="8" dur="1000" fill="hold"/>
                                        <p:tgtEl>
                                          <p:spTgt spid="14">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14">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4">
                                            <p:txEl>
                                              <p:pRg st="1" end="1"/>
                                            </p:txEl>
                                          </p:spTgt>
                                        </p:tgtEl>
                                        <p:attrNameLst>
                                          <p:attrName>style.visibility</p:attrName>
                                        </p:attrNameLst>
                                      </p:cBhvr>
                                      <p:to>
                                        <p:strVal val="visible"/>
                                      </p:to>
                                    </p:set>
                                    <p:animEffect transition="in" filter="fade">
                                      <p:cBhvr>
                                        <p:cTn id="12" dur="1000"/>
                                        <p:tgtEl>
                                          <p:spTgt spid="14">
                                            <p:txEl>
                                              <p:pRg st="1" end="1"/>
                                            </p:txEl>
                                          </p:spTgt>
                                        </p:tgtEl>
                                      </p:cBhvr>
                                    </p:animEffect>
                                    <p:anim calcmode="lin" valueType="num">
                                      <p:cBhvr>
                                        <p:cTn id="13" dur="1000" fill="hold"/>
                                        <p:tgtEl>
                                          <p:spTgt spid="14">
                                            <p:txEl>
                                              <p:pRg st="1" end="1"/>
                                            </p:txEl>
                                          </p:spTgt>
                                        </p:tgtEl>
                                        <p:attrNameLst>
                                          <p:attrName>ppt_x</p:attrName>
                                        </p:attrNameLst>
                                      </p:cBhvr>
                                      <p:tavLst>
                                        <p:tav tm="0">
                                          <p:val>
                                            <p:strVal val="#ppt_x"/>
                                          </p:val>
                                        </p:tav>
                                        <p:tav tm="100000">
                                          <p:val>
                                            <p:strVal val="#ppt_x"/>
                                          </p:val>
                                        </p:tav>
                                      </p:tavLst>
                                    </p:anim>
                                    <p:anim calcmode="lin" valueType="num">
                                      <p:cBhvr>
                                        <p:cTn id="14" dur="1000" fill="hold"/>
                                        <p:tgtEl>
                                          <p:spTgt spid="14">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bg>
      <p:bgPr>
        <a:solidFill>
          <a:srgbClr val="569AFF"/>
        </a:solidFill>
        <a:effectLst/>
      </p:bgPr>
    </p:bg>
    <p:spTree>
      <p:nvGrpSpPr>
        <p:cNvPr id="1" name=""/>
        <p:cNvGrpSpPr/>
        <p:nvPr/>
      </p:nvGrpSpPr>
      <p:grpSpPr>
        <a:xfrm>
          <a:off x="0" y="0"/>
          <a:ext cx="0" cy="0"/>
          <a:chOff x="0" y="0"/>
          <a:chExt cx="0" cy="0"/>
        </a:xfrm>
      </p:grpSpPr>
      <p:grpSp>
        <p:nvGrpSpPr>
          <p:cNvPr id="2" name="Group 2"/>
          <p:cNvGrpSpPr/>
          <p:nvPr/>
        </p:nvGrpSpPr>
        <p:grpSpPr>
          <a:xfrm>
            <a:off x="0" y="8677384"/>
            <a:ext cx="9326880" cy="2566953"/>
            <a:chOff x="0" y="0"/>
            <a:chExt cx="4166870" cy="1146810"/>
          </a:xfrm>
        </p:grpSpPr>
        <p:sp>
          <p:nvSpPr>
            <p:cNvPr id="3" name="Freeform 3"/>
            <p:cNvSpPr/>
            <p:nvPr/>
          </p:nvSpPr>
          <p:spPr>
            <a:xfrm>
              <a:off x="0" y="0"/>
              <a:ext cx="4168140" cy="1146810"/>
            </a:xfrm>
            <a:custGeom>
              <a:avLst/>
              <a:gdLst/>
              <a:ahLst/>
              <a:cxnLst/>
              <a:rect l="l" t="t" r="r" b="b"/>
              <a:pathLst>
                <a:path w="4168140" h="1146810">
                  <a:moveTo>
                    <a:pt x="4166870" y="193040"/>
                  </a:moveTo>
                  <a:cubicBezTo>
                    <a:pt x="4084320" y="137160"/>
                    <a:pt x="3983990" y="105410"/>
                    <a:pt x="3876040" y="105410"/>
                  </a:cubicBezTo>
                  <a:cubicBezTo>
                    <a:pt x="3717290" y="105410"/>
                    <a:pt x="3575050" y="176530"/>
                    <a:pt x="3478530" y="287020"/>
                  </a:cubicBezTo>
                  <a:cubicBezTo>
                    <a:pt x="3409950" y="254000"/>
                    <a:pt x="3332480" y="234950"/>
                    <a:pt x="3251200" y="234950"/>
                  </a:cubicBezTo>
                  <a:cubicBezTo>
                    <a:pt x="3186430" y="234950"/>
                    <a:pt x="3124200" y="246380"/>
                    <a:pt x="3067050" y="267970"/>
                  </a:cubicBezTo>
                  <a:cubicBezTo>
                    <a:pt x="2971800" y="137160"/>
                    <a:pt x="2816860" y="52070"/>
                    <a:pt x="2642870" y="52070"/>
                  </a:cubicBezTo>
                  <a:cubicBezTo>
                    <a:pt x="2470150" y="52070"/>
                    <a:pt x="2316480" y="135890"/>
                    <a:pt x="2221230" y="264160"/>
                  </a:cubicBezTo>
                  <a:cubicBezTo>
                    <a:pt x="2125980" y="165100"/>
                    <a:pt x="1992630" y="104140"/>
                    <a:pt x="1844040" y="104140"/>
                  </a:cubicBezTo>
                  <a:cubicBezTo>
                    <a:pt x="1727200" y="104140"/>
                    <a:pt x="1619250" y="142240"/>
                    <a:pt x="1531620" y="207010"/>
                  </a:cubicBezTo>
                  <a:cubicBezTo>
                    <a:pt x="1426210" y="81280"/>
                    <a:pt x="1262380" y="0"/>
                    <a:pt x="1079500" y="0"/>
                  </a:cubicBezTo>
                  <a:lnTo>
                    <a:pt x="1064260" y="0"/>
                  </a:lnTo>
                  <a:lnTo>
                    <a:pt x="1049020" y="0"/>
                  </a:lnTo>
                  <a:cubicBezTo>
                    <a:pt x="905510" y="0"/>
                    <a:pt x="774700" y="58420"/>
                    <a:pt x="679450" y="151130"/>
                  </a:cubicBezTo>
                  <a:cubicBezTo>
                    <a:pt x="665480" y="162560"/>
                    <a:pt x="652780" y="175260"/>
                    <a:pt x="641350" y="189230"/>
                  </a:cubicBezTo>
                  <a:cubicBezTo>
                    <a:pt x="603250" y="180340"/>
                    <a:pt x="563880" y="176530"/>
                    <a:pt x="524510" y="176530"/>
                  </a:cubicBezTo>
                  <a:cubicBezTo>
                    <a:pt x="412750" y="176530"/>
                    <a:pt x="309880" y="212090"/>
                    <a:pt x="224790" y="271780"/>
                  </a:cubicBezTo>
                  <a:cubicBezTo>
                    <a:pt x="168910" y="193040"/>
                    <a:pt x="91440" y="132080"/>
                    <a:pt x="1270" y="93980"/>
                  </a:cubicBezTo>
                  <a:lnTo>
                    <a:pt x="1270" y="440690"/>
                  </a:lnTo>
                  <a:lnTo>
                    <a:pt x="0" y="440690"/>
                  </a:lnTo>
                  <a:lnTo>
                    <a:pt x="0" y="1146810"/>
                  </a:lnTo>
                  <a:lnTo>
                    <a:pt x="4166870" y="1146810"/>
                  </a:lnTo>
                  <a:lnTo>
                    <a:pt x="4166870" y="441960"/>
                  </a:lnTo>
                  <a:lnTo>
                    <a:pt x="4168140" y="441960"/>
                  </a:lnTo>
                  <a:lnTo>
                    <a:pt x="4166870" y="193040"/>
                  </a:lnTo>
                  <a:lnTo>
                    <a:pt x="4166870" y="193040"/>
                  </a:lnTo>
                  <a:close/>
                </a:path>
              </a:pathLst>
            </a:custGeom>
            <a:solidFill>
              <a:srgbClr val="3066C2"/>
            </a:solidFill>
          </p:spPr>
        </p:sp>
      </p:grpSp>
      <p:grpSp>
        <p:nvGrpSpPr>
          <p:cNvPr id="4" name="Group 4"/>
          <p:cNvGrpSpPr/>
          <p:nvPr/>
        </p:nvGrpSpPr>
        <p:grpSpPr>
          <a:xfrm>
            <a:off x="9279255" y="8880084"/>
            <a:ext cx="9326880" cy="2364252"/>
            <a:chOff x="0" y="0"/>
            <a:chExt cx="4166870" cy="1056252"/>
          </a:xfrm>
        </p:grpSpPr>
        <p:sp>
          <p:nvSpPr>
            <p:cNvPr id="5" name="Freeform 5"/>
            <p:cNvSpPr/>
            <p:nvPr/>
          </p:nvSpPr>
          <p:spPr>
            <a:xfrm>
              <a:off x="0" y="0"/>
              <a:ext cx="4168140" cy="1056252"/>
            </a:xfrm>
            <a:custGeom>
              <a:avLst/>
              <a:gdLst/>
              <a:ahLst/>
              <a:cxnLst/>
              <a:rect l="l" t="t" r="r" b="b"/>
              <a:pathLst>
                <a:path w="4168140" h="1056252">
                  <a:moveTo>
                    <a:pt x="4166870" y="193040"/>
                  </a:moveTo>
                  <a:cubicBezTo>
                    <a:pt x="4084320" y="137160"/>
                    <a:pt x="3983990" y="105410"/>
                    <a:pt x="3876040" y="105410"/>
                  </a:cubicBezTo>
                  <a:cubicBezTo>
                    <a:pt x="3717290" y="105410"/>
                    <a:pt x="3575050" y="176530"/>
                    <a:pt x="3478530" y="287020"/>
                  </a:cubicBezTo>
                  <a:cubicBezTo>
                    <a:pt x="3409950" y="254000"/>
                    <a:pt x="3332480" y="234950"/>
                    <a:pt x="3251200" y="234950"/>
                  </a:cubicBezTo>
                  <a:cubicBezTo>
                    <a:pt x="3186430" y="234950"/>
                    <a:pt x="3124200" y="246380"/>
                    <a:pt x="3067050" y="267970"/>
                  </a:cubicBezTo>
                  <a:cubicBezTo>
                    <a:pt x="2971800" y="137160"/>
                    <a:pt x="2816860" y="52070"/>
                    <a:pt x="2642870" y="52070"/>
                  </a:cubicBezTo>
                  <a:cubicBezTo>
                    <a:pt x="2470150" y="52070"/>
                    <a:pt x="2316480" y="135890"/>
                    <a:pt x="2221230" y="264160"/>
                  </a:cubicBezTo>
                  <a:cubicBezTo>
                    <a:pt x="2125980" y="165100"/>
                    <a:pt x="1992630" y="104140"/>
                    <a:pt x="1844040" y="104140"/>
                  </a:cubicBezTo>
                  <a:cubicBezTo>
                    <a:pt x="1727200" y="104140"/>
                    <a:pt x="1619250" y="142240"/>
                    <a:pt x="1531620" y="207010"/>
                  </a:cubicBezTo>
                  <a:cubicBezTo>
                    <a:pt x="1426210" y="81280"/>
                    <a:pt x="1262380" y="0"/>
                    <a:pt x="1079500" y="0"/>
                  </a:cubicBezTo>
                  <a:lnTo>
                    <a:pt x="1064260" y="0"/>
                  </a:lnTo>
                  <a:lnTo>
                    <a:pt x="1049020" y="0"/>
                  </a:lnTo>
                  <a:cubicBezTo>
                    <a:pt x="905510" y="0"/>
                    <a:pt x="774700" y="58420"/>
                    <a:pt x="679450" y="151130"/>
                  </a:cubicBezTo>
                  <a:cubicBezTo>
                    <a:pt x="665480" y="162560"/>
                    <a:pt x="652780" y="175260"/>
                    <a:pt x="641350" y="189230"/>
                  </a:cubicBezTo>
                  <a:cubicBezTo>
                    <a:pt x="603250" y="180340"/>
                    <a:pt x="563880" y="176530"/>
                    <a:pt x="524510" y="176530"/>
                  </a:cubicBezTo>
                  <a:cubicBezTo>
                    <a:pt x="412750" y="176530"/>
                    <a:pt x="309880" y="212090"/>
                    <a:pt x="224790" y="271780"/>
                  </a:cubicBezTo>
                  <a:cubicBezTo>
                    <a:pt x="168910" y="193040"/>
                    <a:pt x="91440" y="132080"/>
                    <a:pt x="1270" y="93980"/>
                  </a:cubicBezTo>
                  <a:lnTo>
                    <a:pt x="1270" y="440690"/>
                  </a:lnTo>
                  <a:lnTo>
                    <a:pt x="0" y="440690"/>
                  </a:lnTo>
                  <a:lnTo>
                    <a:pt x="0" y="1056252"/>
                  </a:lnTo>
                  <a:lnTo>
                    <a:pt x="4166870" y="1056252"/>
                  </a:lnTo>
                  <a:lnTo>
                    <a:pt x="4166870" y="441960"/>
                  </a:lnTo>
                  <a:lnTo>
                    <a:pt x="4168140" y="441960"/>
                  </a:lnTo>
                  <a:lnTo>
                    <a:pt x="4166870" y="193040"/>
                  </a:lnTo>
                  <a:lnTo>
                    <a:pt x="4166870" y="193040"/>
                  </a:lnTo>
                  <a:close/>
                </a:path>
              </a:pathLst>
            </a:custGeom>
            <a:solidFill>
              <a:srgbClr val="3066C2"/>
            </a:solidFill>
          </p:spPr>
        </p:sp>
      </p:grpSp>
      <p:sp>
        <p:nvSpPr>
          <p:cNvPr id="6" name="Freeform 6"/>
          <p:cNvSpPr/>
          <p:nvPr/>
        </p:nvSpPr>
        <p:spPr>
          <a:xfrm rot="-2411667">
            <a:off x="15574966" y="7649954"/>
            <a:ext cx="3368668" cy="3742964"/>
          </a:xfrm>
          <a:custGeom>
            <a:avLst/>
            <a:gdLst/>
            <a:ahLst/>
            <a:cxnLst/>
            <a:rect l="l" t="t" r="r" b="b"/>
            <a:pathLst>
              <a:path w="3368668" h="3742964">
                <a:moveTo>
                  <a:pt x="0" y="0"/>
                </a:moveTo>
                <a:lnTo>
                  <a:pt x="3368668" y="0"/>
                </a:lnTo>
                <a:lnTo>
                  <a:pt x="3368668" y="3742964"/>
                </a:lnTo>
                <a:lnTo>
                  <a:pt x="0" y="3742964"/>
                </a:lnTo>
                <a:lnTo>
                  <a:pt x="0" y="0"/>
                </a:lnTo>
                <a:close/>
              </a:path>
            </a:pathLst>
          </a:custGeom>
          <a:blipFill>
            <a:blip r:embed="rId2">
              <a:extLst>
                <a:ext uri="{96DAC541-7B7A-43D3-8B79-37D633B846F1}">
                  <asvg:svgBlip xmlns:asvg="http://schemas.microsoft.com/office/drawing/2016/SVG/main" xmlns="" r:embed="rId3"/>
                </a:ext>
              </a:extLst>
            </a:blip>
            <a:stretch>
              <a:fillRect/>
            </a:stretch>
          </a:blipFill>
        </p:spPr>
      </p:sp>
      <p:sp>
        <p:nvSpPr>
          <p:cNvPr id="7" name="Freeform 7"/>
          <p:cNvSpPr/>
          <p:nvPr/>
        </p:nvSpPr>
        <p:spPr>
          <a:xfrm rot="-10800000">
            <a:off x="15282469" y="0"/>
            <a:ext cx="3005531" cy="3346997"/>
          </a:xfrm>
          <a:custGeom>
            <a:avLst/>
            <a:gdLst/>
            <a:ahLst/>
            <a:cxnLst/>
            <a:rect l="l" t="t" r="r" b="b"/>
            <a:pathLst>
              <a:path w="3005531" h="3346997">
                <a:moveTo>
                  <a:pt x="0" y="0"/>
                </a:moveTo>
                <a:lnTo>
                  <a:pt x="3005531" y="0"/>
                </a:lnTo>
                <a:lnTo>
                  <a:pt x="3005531" y="3346997"/>
                </a:lnTo>
                <a:lnTo>
                  <a:pt x="0" y="3346997"/>
                </a:lnTo>
                <a:lnTo>
                  <a:pt x="0" y="0"/>
                </a:lnTo>
                <a:close/>
              </a:path>
            </a:pathLst>
          </a:custGeom>
          <a:blipFill>
            <a:blip r:embed="rId4">
              <a:extLst>
                <a:ext uri="{96DAC541-7B7A-43D3-8B79-37D633B846F1}">
                  <asvg:svgBlip xmlns:asvg="http://schemas.microsoft.com/office/drawing/2016/SVG/main" xmlns="" r:embed="rId5"/>
                </a:ext>
              </a:extLst>
            </a:blip>
            <a:stretch>
              <a:fillRect l="-31876" b="-31580"/>
            </a:stretch>
          </a:blipFill>
        </p:spPr>
      </p:sp>
      <p:sp>
        <p:nvSpPr>
          <p:cNvPr id="8" name="Freeform 8"/>
          <p:cNvSpPr/>
          <p:nvPr/>
        </p:nvSpPr>
        <p:spPr>
          <a:xfrm rot="-10800000">
            <a:off x="12114158" y="0"/>
            <a:ext cx="3352287" cy="2027127"/>
          </a:xfrm>
          <a:custGeom>
            <a:avLst/>
            <a:gdLst/>
            <a:ahLst/>
            <a:cxnLst/>
            <a:rect l="l" t="t" r="r" b="b"/>
            <a:pathLst>
              <a:path w="3352287" h="2027127">
                <a:moveTo>
                  <a:pt x="0" y="0"/>
                </a:moveTo>
                <a:lnTo>
                  <a:pt x="3352287" y="0"/>
                </a:lnTo>
                <a:lnTo>
                  <a:pt x="3352287" y="2027127"/>
                </a:lnTo>
                <a:lnTo>
                  <a:pt x="0" y="2027127"/>
                </a:lnTo>
                <a:lnTo>
                  <a:pt x="0" y="0"/>
                </a:lnTo>
                <a:close/>
              </a:path>
            </a:pathLst>
          </a:custGeom>
          <a:blipFill>
            <a:blip r:embed="rId6">
              <a:extLst>
                <a:ext uri="{96DAC541-7B7A-43D3-8B79-37D633B846F1}">
                  <asvg:svgBlip xmlns:asvg="http://schemas.microsoft.com/office/drawing/2016/SVG/main" xmlns="" r:embed="rId7"/>
                </a:ext>
              </a:extLst>
            </a:blip>
            <a:stretch>
              <a:fillRect b="-71936"/>
            </a:stretch>
          </a:blipFill>
        </p:spPr>
      </p:sp>
      <p:sp>
        <p:nvSpPr>
          <p:cNvPr id="9" name="Freeform 9"/>
          <p:cNvSpPr/>
          <p:nvPr/>
        </p:nvSpPr>
        <p:spPr>
          <a:xfrm>
            <a:off x="16896111" y="4305038"/>
            <a:ext cx="1538957" cy="1693488"/>
          </a:xfrm>
          <a:custGeom>
            <a:avLst/>
            <a:gdLst/>
            <a:ahLst/>
            <a:cxnLst/>
            <a:rect l="l" t="t" r="r" b="b"/>
            <a:pathLst>
              <a:path w="1538957" h="1693488">
                <a:moveTo>
                  <a:pt x="0" y="0"/>
                </a:moveTo>
                <a:lnTo>
                  <a:pt x="1538958" y="0"/>
                </a:lnTo>
                <a:lnTo>
                  <a:pt x="1538958" y="1693488"/>
                </a:lnTo>
                <a:lnTo>
                  <a:pt x="0" y="1693488"/>
                </a:lnTo>
                <a:lnTo>
                  <a:pt x="0" y="0"/>
                </a:lnTo>
                <a:close/>
              </a:path>
            </a:pathLst>
          </a:custGeom>
          <a:blipFill>
            <a:blip r:embed="rId8">
              <a:extLst>
                <a:ext uri="{96DAC541-7B7A-43D3-8B79-37D633B846F1}">
                  <asvg:svgBlip xmlns:asvg="http://schemas.microsoft.com/office/drawing/2016/SVG/main" xmlns="" r:embed="rId9"/>
                </a:ext>
              </a:extLst>
            </a:blip>
            <a:stretch>
              <a:fillRect/>
            </a:stretch>
          </a:blipFill>
        </p:spPr>
      </p:sp>
      <p:sp>
        <p:nvSpPr>
          <p:cNvPr id="10" name="Freeform 10"/>
          <p:cNvSpPr/>
          <p:nvPr/>
        </p:nvSpPr>
        <p:spPr>
          <a:xfrm rot="8671090">
            <a:off x="13066042" y="8800822"/>
            <a:ext cx="1004066" cy="914955"/>
          </a:xfrm>
          <a:custGeom>
            <a:avLst/>
            <a:gdLst/>
            <a:ahLst/>
            <a:cxnLst/>
            <a:rect l="l" t="t" r="r" b="b"/>
            <a:pathLst>
              <a:path w="1004066" h="914955">
                <a:moveTo>
                  <a:pt x="0" y="0"/>
                </a:moveTo>
                <a:lnTo>
                  <a:pt x="1004066" y="0"/>
                </a:lnTo>
                <a:lnTo>
                  <a:pt x="1004066" y="914956"/>
                </a:lnTo>
                <a:lnTo>
                  <a:pt x="0" y="914956"/>
                </a:lnTo>
                <a:lnTo>
                  <a:pt x="0" y="0"/>
                </a:lnTo>
                <a:close/>
              </a:path>
            </a:pathLst>
          </a:custGeom>
          <a:blipFill>
            <a:blip r:embed="rId10">
              <a:extLst>
                <a:ext uri="{96DAC541-7B7A-43D3-8B79-37D633B846F1}">
                  <asvg:svgBlip xmlns:asvg="http://schemas.microsoft.com/office/drawing/2016/SVG/main" xmlns="" r:embed="rId11"/>
                </a:ext>
              </a:extLst>
            </a:blip>
            <a:stretch>
              <a:fillRect/>
            </a:stretch>
          </a:blipFill>
        </p:spPr>
      </p:sp>
      <p:sp>
        <p:nvSpPr>
          <p:cNvPr id="11" name="Freeform 11"/>
          <p:cNvSpPr/>
          <p:nvPr/>
        </p:nvSpPr>
        <p:spPr>
          <a:xfrm rot="-968717">
            <a:off x="10459019" y="376028"/>
            <a:ext cx="1482618" cy="1451112"/>
          </a:xfrm>
          <a:custGeom>
            <a:avLst/>
            <a:gdLst/>
            <a:ahLst/>
            <a:cxnLst/>
            <a:rect l="l" t="t" r="r" b="b"/>
            <a:pathLst>
              <a:path w="1482618" h="1451112">
                <a:moveTo>
                  <a:pt x="0" y="0"/>
                </a:moveTo>
                <a:lnTo>
                  <a:pt x="1482618" y="0"/>
                </a:lnTo>
                <a:lnTo>
                  <a:pt x="1482618" y="1451112"/>
                </a:lnTo>
                <a:lnTo>
                  <a:pt x="0" y="1451112"/>
                </a:lnTo>
                <a:lnTo>
                  <a:pt x="0" y="0"/>
                </a:lnTo>
                <a:close/>
              </a:path>
            </a:pathLst>
          </a:custGeom>
          <a:blipFill>
            <a:blip r:embed="rId12">
              <a:extLst>
                <a:ext uri="{96DAC541-7B7A-43D3-8B79-37D633B846F1}">
                  <asvg:svgBlip xmlns:asvg="http://schemas.microsoft.com/office/drawing/2016/SVG/main" xmlns="" r:embed="rId13"/>
                </a:ext>
              </a:extLst>
            </a:blip>
            <a:stretch>
              <a:fillRect/>
            </a:stretch>
          </a:blipFill>
        </p:spPr>
      </p:sp>
      <p:sp>
        <p:nvSpPr>
          <p:cNvPr id="32" name="Freeform 32"/>
          <p:cNvSpPr/>
          <p:nvPr/>
        </p:nvSpPr>
        <p:spPr>
          <a:xfrm>
            <a:off x="650340" y="3086100"/>
            <a:ext cx="3978235" cy="4395840"/>
          </a:xfrm>
          <a:custGeom>
            <a:avLst/>
            <a:gdLst/>
            <a:ahLst/>
            <a:cxnLst/>
            <a:rect l="l" t="t" r="r" b="b"/>
            <a:pathLst>
              <a:path w="3978235" h="4395840">
                <a:moveTo>
                  <a:pt x="0" y="0"/>
                </a:moveTo>
                <a:lnTo>
                  <a:pt x="3978235" y="0"/>
                </a:lnTo>
                <a:lnTo>
                  <a:pt x="3978235" y="4395840"/>
                </a:lnTo>
                <a:lnTo>
                  <a:pt x="0" y="4395840"/>
                </a:lnTo>
                <a:lnTo>
                  <a:pt x="0" y="0"/>
                </a:lnTo>
                <a:close/>
              </a:path>
            </a:pathLst>
          </a:custGeom>
          <a:blipFill>
            <a:blip r:embed="rId14">
              <a:extLst>
                <a:ext uri="{96DAC541-7B7A-43D3-8B79-37D633B846F1}">
                  <asvg:svgBlip xmlns:asvg="http://schemas.microsoft.com/office/drawing/2016/SVG/main" xmlns="" r:embed="rId15"/>
                </a:ext>
              </a:extLst>
            </a:blip>
            <a:stretch>
              <a:fillRect/>
            </a:stretch>
          </a:blipFill>
        </p:spPr>
      </p:sp>
      <p:sp>
        <p:nvSpPr>
          <p:cNvPr id="12" name="Rectangle 11"/>
          <p:cNvSpPr/>
          <p:nvPr/>
        </p:nvSpPr>
        <p:spPr>
          <a:xfrm>
            <a:off x="4800600" y="2415405"/>
            <a:ext cx="11231963" cy="5909310"/>
          </a:xfrm>
          <a:prstGeom prst="rect">
            <a:avLst/>
          </a:prstGeom>
        </p:spPr>
        <p:txBody>
          <a:bodyPr wrap="square">
            <a:spAutoFit/>
          </a:bodyPr>
          <a:lstStyle/>
          <a:p>
            <a:pPr lvl="0" algn="just"/>
            <a:r>
              <a:rPr lang="vi-VN" sz="5400" b="1">
                <a:solidFill>
                  <a:srgbClr val="FFFF00"/>
                </a:solidFill>
                <a:latin typeface="+mj-lt"/>
              </a:rPr>
              <a:t>Hãy chọn 1 trong những hình ảnh mang ý nghĩa biểu tượng sau và viết cảm nhận của em về hình ảnh đó bằng đoạn văn 8-10 dòng: </a:t>
            </a:r>
            <a:r>
              <a:rPr lang="vi-VN" sz="5400" b="1" i="1">
                <a:solidFill>
                  <a:srgbClr val="FFFF00"/>
                </a:solidFill>
                <a:latin typeface="+mj-lt"/>
              </a:rPr>
              <a:t>Hình ảnh con cá kiếm; Hình ảnh bộ xương cá kiếm; Hình ảnh cánh buồm rách tả tơi; Hình ảnh ông lão mơ về con sư tử.</a:t>
            </a:r>
            <a:endParaRPr lang="en-GB" sz="5400" b="1">
              <a:solidFill>
                <a:srgbClr val="FFFF00"/>
              </a:solidFill>
              <a:latin typeface="+mj-l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arn(inVertical)">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8" name="Group 2"/>
          <p:cNvGrpSpPr/>
          <p:nvPr/>
        </p:nvGrpSpPr>
        <p:grpSpPr>
          <a:xfrm>
            <a:off x="297434" y="8326996"/>
            <a:ext cx="9326880" cy="2566953"/>
            <a:chOff x="0" y="0"/>
            <a:chExt cx="4166870" cy="1146810"/>
          </a:xfrm>
        </p:grpSpPr>
        <p:sp>
          <p:nvSpPr>
            <p:cNvPr id="29" name="Freeform 3"/>
            <p:cNvSpPr/>
            <p:nvPr/>
          </p:nvSpPr>
          <p:spPr>
            <a:xfrm>
              <a:off x="0" y="0"/>
              <a:ext cx="4168140" cy="1146810"/>
            </a:xfrm>
            <a:custGeom>
              <a:avLst/>
              <a:gdLst/>
              <a:ahLst/>
              <a:cxnLst/>
              <a:rect l="l" t="t" r="r" b="b"/>
              <a:pathLst>
                <a:path w="4168140" h="1146810">
                  <a:moveTo>
                    <a:pt x="4166870" y="193040"/>
                  </a:moveTo>
                  <a:cubicBezTo>
                    <a:pt x="4084320" y="137160"/>
                    <a:pt x="3983990" y="105410"/>
                    <a:pt x="3876040" y="105410"/>
                  </a:cubicBezTo>
                  <a:cubicBezTo>
                    <a:pt x="3717290" y="105410"/>
                    <a:pt x="3575050" y="176530"/>
                    <a:pt x="3478530" y="287020"/>
                  </a:cubicBezTo>
                  <a:cubicBezTo>
                    <a:pt x="3409950" y="254000"/>
                    <a:pt x="3332480" y="234950"/>
                    <a:pt x="3251200" y="234950"/>
                  </a:cubicBezTo>
                  <a:cubicBezTo>
                    <a:pt x="3186430" y="234950"/>
                    <a:pt x="3124200" y="246380"/>
                    <a:pt x="3067050" y="267970"/>
                  </a:cubicBezTo>
                  <a:cubicBezTo>
                    <a:pt x="2971800" y="137160"/>
                    <a:pt x="2816860" y="52070"/>
                    <a:pt x="2642870" y="52070"/>
                  </a:cubicBezTo>
                  <a:cubicBezTo>
                    <a:pt x="2470150" y="52070"/>
                    <a:pt x="2316480" y="135890"/>
                    <a:pt x="2221230" y="264160"/>
                  </a:cubicBezTo>
                  <a:cubicBezTo>
                    <a:pt x="2125980" y="165100"/>
                    <a:pt x="1992630" y="104140"/>
                    <a:pt x="1844040" y="104140"/>
                  </a:cubicBezTo>
                  <a:cubicBezTo>
                    <a:pt x="1727200" y="104140"/>
                    <a:pt x="1619250" y="142240"/>
                    <a:pt x="1531620" y="207010"/>
                  </a:cubicBezTo>
                  <a:cubicBezTo>
                    <a:pt x="1426210" y="81280"/>
                    <a:pt x="1262380" y="0"/>
                    <a:pt x="1079500" y="0"/>
                  </a:cubicBezTo>
                  <a:lnTo>
                    <a:pt x="1064260" y="0"/>
                  </a:lnTo>
                  <a:lnTo>
                    <a:pt x="1049020" y="0"/>
                  </a:lnTo>
                  <a:cubicBezTo>
                    <a:pt x="905510" y="0"/>
                    <a:pt x="774700" y="58420"/>
                    <a:pt x="679450" y="151130"/>
                  </a:cubicBezTo>
                  <a:cubicBezTo>
                    <a:pt x="665480" y="162560"/>
                    <a:pt x="652780" y="175260"/>
                    <a:pt x="641350" y="189230"/>
                  </a:cubicBezTo>
                  <a:cubicBezTo>
                    <a:pt x="603250" y="180340"/>
                    <a:pt x="563880" y="176530"/>
                    <a:pt x="524510" y="176530"/>
                  </a:cubicBezTo>
                  <a:cubicBezTo>
                    <a:pt x="412750" y="176530"/>
                    <a:pt x="309880" y="212090"/>
                    <a:pt x="224790" y="271780"/>
                  </a:cubicBezTo>
                  <a:cubicBezTo>
                    <a:pt x="168910" y="193040"/>
                    <a:pt x="91440" y="132080"/>
                    <a:pt x="1270" y="93980"/>
                  </a:cubicBezTo>
                  <a:lnTo>
                    <a:pt x="1270" y="440690"/>
                  </a:lnTo>
                  <a:lnTo>
                    <a:pt x="0" y="440690"/>
                  </a:lnTo>
                  <a:lnTo>
                    <a:pt x="0" y="1146810"/>
                  </a:lnTo>
                  <a:lnTo>
                    <a:pt x="4166870" y="1146810"/>
                  </a:lnTo>
                  <a:lnTo>
                    <a:pt x="4166870" y="441960"/>
                  </a:lnTo>
                  <a:lnTo>
                    <a:pt x="4168140" y="441960"/>
                  </a:lnTo>
                  <a:lnTo>
                    <a:pt x="4166870" y="193040"/>
                  </a:lnTo>
                  <a:lnTo>
                    <a:pt x="4166870" y="193040"/>
                  </a:lnTo>
                  <a:close/>
                </a:path>
              </a:pathLst>
            </a:custGeom>
            <a:solidFill>
              <a:srgbClr val="3066C2"/>
            </a:solidFill>
          </p:spPr>
        </p:sp>
      </p:grpSp>
      <p:grpSp>
        <p:nvGrpSpPr>
          <p:cNvPr id="30" name="Group 4"/>
          <p:cNvGrpSpPr/>
          <p:nvPr/>
        </p:nvGrpSpPr>
        <p:grpSpPr>
          <a:xfrm>
            <a:off x="9214631" y="8512094"/>
            <a:ext cx="9326880" cy="2364252"/>
            <a:chOff x="0" y="0"/>
            <a:chExt cx="4166870" cy="1056252"/>
          </a:xfrm>
        </p:grpSpPr>
        <p:sp>
          <p:nvSpPr>
            <p:cNvPr id="31" name="Freeform 5"/>
            <p:cNvSpPr/>
            <p:nvPr/>
          </p:nvSpPr>
          <p:spPr>
            <a:xfrm>
              <a:off x="0" y="0"/>
              <a:ext cx="4168140" cy="1056252"/>
            </a:xfrm>
            <a:custGeom>
              <a:avLst/>
              <a:gdLst/>
              <a:ahLst/>
              <a:cxnLst/>
              <a:rect l="l" t="t" r="r" b="b"/>
              <a:pathLst>
                <a:path w="4168140" h="1056252">
                  <a:moveTo>
                    <a:pt x="4166870" y="193040"/>
                  </a:moveTo>
                  <a:cubicBezTo>
                    <a:pt x="4084320" y="137160"/>
                    <a:pt x="3983990" y="105410"/>
                    <a:pt x="3876040" y="105410"/>
                  </a:cubicBezTo>
                  <a:cubicBezTo>
                    <a:pt x="3717290" y="105410"/>
                    <a:pt x="3575050" y="176530"/>
                    <a:pt x="3478530" y="287020"/>
                  </a:cubicBezTo>
                  <a:cubicBezTo>
                    <a:pt x="3409950" y="254000"/>
                    <a:pt x="3332480" y="234950"/>
                    <a:pt x="3251200" y="234950"/>
                  </a:cubicBezTo>
                  <a:cubicBezTo>
                    <a:pt x="3186430" y="234950"/>
                    <a:pt x="3124200" y="246380"/>
                    <a:pt x="3067050" y="267970"/>
                  </a:cubicBezTo>
                  <a:cubicBezTo>
                    <a:pt x="2971800" y="137160"/>
                    <a:pt x="2816860" y="52070"/>
                    <a:pt x="2642870" y="52070"/>
                  </a:cubicBezTo>
                  <a:cubicBezTo>
                    <a:pt x="2470150" y="52070"/>
                    <a:pt x="2316480" y="135890"/>
                    <a:pt x="2221230" y="264160"/>
                  </a:cubicBezTo>
                  <a:cubicBezTo>
                    <a:pt x="2125980" y="165100"/>
                    <a:pt x="1992630" y="104140"/>
                    <a:pt x="1844040" y="104140"/>
                  </a:cubicBezTo>
                  <a:cubicBezTo>
                    <a:pt x="1727200" y="104140"/>
                    <a:pt x="1619250" y="142240"/>
                    <a:pt x="1531620" y="207010"/>
                  </a:cubicBezTo>
                  <a:cubicBezTo>
                    <a:pt x="1426210" y="81280"/>
                    <a:pt x="1262380" y="0"/>
                    <a:pt x="1079500" y="0"/>
                  </a:cubicBezTo>
                  <a:lnTo>
                    <a:pt x="1064260" y="0"/>
                  </a:lnTo>
                  <a:lnTo>
                    <a:pt x="1049020" y="0"/>
                  </a:lnTo>
                  <a:cubicBezTo>
                    <a:pt x="905510" y="0"/>
                    <a:pt x="774700" y="58420"/>
                    <a:pt x="679450" y="151130"/>
                  </a:cubicBezTo>
                  <a:cubicBezTo>
                    <a:pt x="665480" y="162560"/>
                    <a:pt x="652780" y="175260"/>
                    <a:pt x="641350" y="189230"/>
                  </a:cubicBezTo>
                  <a:cubicBezTo>
                    <a:pt x="603250" y="180340"/>
                    <a:pt x="563880" y="176530"/>
                    <a:pt x="524510" y="176530"/>
                  </a:cubicBezTo>
                  <a:cubicBezTo>
                    <a:pt x="412750" y="176530"/>
                    <a:pt x="309880" y="212090"/>
                    <a:pt x="224790" y="271780"/>
                  </a:cubicBezTo>
                  <a:cubicBezTo>
                    <a:pt x="168910" y="193040"/>
                    <a:pt x="91440" y="132080"/>
                    <a:pt x="1270" y="93980"/>
                  </a:cubicBezTo>
                  <a:lnTo>
                    <a:pt x="1270" y="440690"/>
                  </a:lnTo>
                  <a:lnTo>
                    <a:pt x="0" y="440690"/>
                  </a:lnTo>
                  <a:lnTo>
                    <a:pt x="0" y="1056252"/>
                  </a:lnTo>
                  <a:lnTo>
                    <a:pt x="4166870" y="1056252"/>
                  </a:lnTo>
                  <a:lnTo>
                    <a:pt x="4166870" y="441960"/>
                  </a:lnTo>
                  <a:lnTo>
                    <a:pt x="4168140" y="441960"/>
                  </a:lnTo>
                  <a:lnTo>
                    <a:pt x="4166870" y="193040"/>
                  </a:lnTo>
                  <a:lnTo>
                    <a:pt x="4166870" y="193040"/>
                  </a:lnTo>
                  <a:close/>
                </a:path>
              </a:pathLst>
            </a:custGeom>
            <a:solidFill>
              <a:srgbClr val="3066C2"/>
            </a:solidFill>
          </p:spPr>
        </p:sp>
      </p:grpSp>
      <p:sp>
        <p:nvSpPr>
          <p:cNvPr id="32" name="Freeform 6"/>
          <p:cNvSpPr/>
          <p:nvPr/>
        </p:nvSpPr>
        <p:spPr>
          <a:xfrm>
            <a:off x="11579972" y="7976532"/>
            <a:ext cx="1895360" cy="2085679"/>
          </a:xfrm>
          <a:custGeom>
            <a:avLst/>
            <a:gdLst/>
            <a:ahLst/>
            <a:cxnLst/>
            <a:rect l="l" t="t" r="r" b="b"/>
            <a:pathLst>
              <a:path w="1895360" h="2085679">
                <a:moveTo>
                  <a:pt x="0" y="0"/>
                </a:moveTo>
                <a:lnTo>
                  <a:pt x="1895360" y="0"/>
                </a:lnTo>
                <a:lnTo>
                  <a:pt x="1895360" y="2085679"/>
                </a:lnTo>
                <a:lnTo>
                  <a:pt x="0" y="2085679"/>
                </a:lnTo>
                <a:lnTo>
                  <a:pt x="0" y="0"/>
                </a:lnTo>
                <a:close/>
              </a:path>
            </a:pathLst>
          </a:custGeom>
          <a:blipFill>
            <a:blip r:embed="rId4">
              <a:extLst>
                <a:ext uri="{96DAC541-7B7A-43D3-8B79-37D633B846F1}">
                  <asvg:svgBlip xmlns:asvg="http://schemas.microsoft.com/office/drawing/2016/SVG/main" xmlns="" r:embed="rId7"/>
                </a:ext>
              </a:extLst>
            </a:blip>
            <a:stretch>
              <a:fillRect/>
            </a:stretch>
          </a:blipFill>
        </p:spPr>
      </p:sp>
      <p:sp>
        <p:nvSpPr>
          <p:cNvPr id="33" name="Freeform 8"/>
          <p:cNvSpPr/>
          <p:nvPr/>
        </p:nvSpPr>
        <p:spPr>
          <a:xfrm rot="618922">
            <a:off x="16634020" y="6515491"/>
            <a:ext cx="1335556" cy="2444954"/>
          </a:xfrm>
          <a:custGeom>
            <a:avLst/>
            <a:gdLst/>
            <a:ahLst/>
            <a:cxnLst/>
            <a:rect l="l" t="t" r="r" b="b"/>
            <a:pathLst>
              <a:path w="1335556" h="2444954">
                <a:moveTo>
                  <a:pt x="0" y="0"/>
                </a:moveTo>
                <a:lnTo>
                  <a:pt x="1335556" y="0"/>
                </a:lnTo>
                <a:lnTo>
                  <a:pt x="1335556" y="2444954"/>
                </a:lnTo>
                <a:lnTo>
                  <a:pt x="0" y="2444954"/>
                </a:lnTo>
                <a:lnTo>
                  <a:pt x="0" y="0"/>
                </a:lnTo>
                <a:close/>
              </a:path>
            </a:pathLst>
          </a:custGeom>
          <a:blipFill>
            <a:blip r:embed="rId8">
              <a:extLst>
                <a:ext uri="{96DAC541-7B7A-43D3-8B79-37D633B846F1}">
                  <asvg:svgBlip xmlns:asvg="http://schemas.microsoft.com/office/drawing/2016/SVG/main" xmlns="" r:embed="rId9"/>
                </a:ext>
              </a:extLst>
            </a:blip>
            <a:stretch>
              <a:fillRect/>
            </a:stretch>
          </a:blipFill>
        </p:spPr>
      </p:sp>
      <p:sp>
        <p:nvSpPr>
          <p:cNvPr id="34" name="Freeform 9"/>
          <p:cNvSpPr/>
          <p:nvPr/>
        </p:nvSpPr>
        <p:spPr>
          <a:xfrm rot="191962">
            <a:off x="79185" y="5880733"/>
            <a:ext cx="2280285" cy="4114800"/>
          </a:xfrm>
          <a:custGeom>
            <a:avLst/>
            <a:gdLst/>
            <a:ahLst/>
            <a:cxnLst/>
            <a:rect l="l" t="t" r="r" b="b"/>
            <a:pathLst>
              <a:path w="2280285" h="4114800">
                <a:moveTo>
                  <a:pt x="0" y="0"/>
                </a:moveTo>
                <a:lnTo>
                  <a:pt x="2280285" y="0"/>
                </a:lnTo>
                <a:lnTo>
                  <a:pt x="2280285" y="4114800"/>
                </a:lnTo>
                <a:lnTo>
                  <a:pt x="0" y="4114800"/>
                </a:lnTo>
                <a:lnTo>
                  <a:pt x="0" y="0"/>
                </a:lnTo>
                <a:close/>
              </a:path>
            </a:pathLst>
          </a:custGeom>
          <a:blipFill>
            <a:blip r:embed="rId10">
              <a:extLst>
                <a:ext uri="{96DAC541-7B7A-43D3-8B79-37D633B846F1}">
                  <asvg:svgBlip xmlns:asvg="http://schemas.microsoft.com/office/drawing/2016/SVG/main" xmlns="" r:embed="rId11"/>
                </a:ext>
              </a:extLst>
            </a:blip>
            <a:stretch>
              <a:fillRect/>
            </a:stretch>
          </a:blipFill>
        </p:spPr>
      </p:sp>
      <p:sp>
        <p:nvSpPr>
          <p:cNvPr id="35" name="Freeform 11"/>
          <p:cNvSpPr/>
          <p:nvPr/>
        </p:nvSpPr>
        <p:spPr>
          <a:xfrm>
            <a:off x="14269738" y="8261996"/>
            <a:ext cx="2593979" cy="2696954"/>
          </a:xfrm>
          <a:custGeom>
            <a:avLst/>
            <a:gdLst/>
            <a:ahLst/>
            <a:cxnLst/>
            <a:rect l="l" t="t" r="r" b="b"/>
            <a:pathLst>
              <a:path w="2593979" h="2696954">
                <a:moveTo>
                  <a:pt x="0" y="0"/>
                </a:moveTo>
                <a:lnTo>
                  <a:pt x="2593979" y="0"/>
                </a:lnTo>
                <a:lnTo>
                  <a:pt x="2593979" y="2696954"/>
                </a:lnTo>
                <a:lnTo>
                  <a:pt x="0" y="2696954"/>
                </a:lnTo>
                <a:lnTo>
                  <a:pt x="0" y="0"/>
                </a:lnTo>
                <a:close/>
              </a:path>
            </a:pathLst>
          </a:custGeom>
          <a:blipFill>
            <a:blip r:embed="rId12">
              <a:extLst>
                <a:ext uri="{96DAC541-7B7A-43D3-8B79-37D633B846F1}">
                  <asvg:svgBlip xmlns:asvg="http://schemas.microsoft.com/office/drawing/2016/SVG/main" xmlns="" r:embed="rId13"/>
                </a:ext>
              </a:extLst>
            </a:blip>
            <a:stretch>
              <a:fillRect/>
            </a:stretch>
          </a:blipFill>
        </p:spPr>
      </p:sp>
      <p:sp>
        <p:nvSpPr>
          <p:cNvPr id="36" name="Freeform 16"/>
          <p:cNvSpPr/>
          <p:nvPr/>
        </p:nvSpPr>
        <p:spPr>
          <a:xfrm rot="-2128909">
            <a:off x="8472551" y="9044134"/>
            <a:ext cx="1004066" cy="914955"/>
          </a:xfrm>
          <a:custGeom>
            <a:avLst/>
            <a:gdLst/>
            <a:ahLst/>
            <a:cxnLst/>
            <a:rect l="l" t="t" r="r" b="b"/>
            <a:pathLst>
              <a:path w="1004066" h="914955">
                <a:moveTo>
                  <a:pt x="0" y="0"/>
                </a:moveTo>
                <a:lnTo>
                  <a:pt x="1004066" y="0"/>
                </a:lnTo>
                <a:lnTo>
                  <a:pt x="1004066" y="914956"/>
                </a:lnTo>
                <a:lnTo>
                  <a:pt x="0" y="914956"/>
                </a:lnTo>
                <a:lnTo>
                  <a:pt x="0" y="0"/>
                </a:lnTo>
                <a:close/>
              </a:path>
            </a:pathLst>
          </a:custGeom>
          <a:blipFill>
            <a:blip r:embed="rId14">
              <a:extLst>
                <a:ext uri="{96DAC541-7B7A-43D3-8B79-37D633B846F1}">
                  <asvg:svgBlip xmlns:asvg="http://schemas.microsoft.com/office/drawing/2016/SVG/main" xmlns="" r:embed="rId19"/>
                </a:ext>
              </a:extLst>
            </a:blip>
            <a:stretch>
              <a:fillRect/>
            </a:stretch>
          </a:blipFill>
        </p:spPr>
      </p:sp>
      <p:sp>
        <p:nvSpPr>
          <p:cNvPr id="37" name="Freeform 14"/>
          <p:cNvSpPr/>
          <p:nvPr/>
        </p:nvSpPr>
        <p:spPr>
          <a:xfrm>
            <a:off x="2547951" y="6957124"/>
            <a:ext cx="3481901" cy="3605075"/>
          </a:xfrm>
          <a:custGeom>
            <a:avLst/>
            <a:gdLst/>
            <a:ahLst/>
            <a:cxnLst/>
            <a:rect l="l" t="t" r="r" b="b"/>
            <a:pathLst>
              <a:path w="3481901" h="3605075">
                <a:moveTo>
                  <a:pt x="0" y="0"/>
                </a:moveTo>
                <a:lnTo>
                  <a:pt x="3481901" y="0"/>
                </a:lnTo>
                <a:lnTo>
                  <a:pt x="3481901" y="3605075"/>
                </a:lnTo>
                <a:lnTo>
                  <a:pt x="0" y="3605075"/>
                </a:lnTo>
                <a:lnTo>
                  <a:pt x="0" y="0"/>
                </a:lnTo>
                <a:close/>
              </a:path>
            </a:pathLst>
          </a:custGeom>
          <a:blipFill>
            <a:blip r:embed="rId20">
              <a:extLst>
                <a:ext uri="{96DAC541-7B7A-43D3-8B79-37D633B846F1}">
                  <asvg:svgBlip xmlns:asvg="http://schemas.microsoft.com/office/drawing/2016/SVG/main" xmlns="" r:embed="rId17"/>
                </a:ext>
              </a:extLst>
            </a:blip>
            <a:stretch>
              <a:fillRect/>
            </a:stretch>
          </a:blipFill>
        </p:spPr>
      </p:sp>
      <p:sp>
        <p:nvSpPr>
          <p:cNvPr id="39" name="Freeform 7"/>
          <p:cNvSpPr/>
          <p:nvPr/>
        </p:nvSpPr>
        <p:spPr>
          <a:xfrm>
            <a:off x="-1828800" y="-910117"/>
            <a:ext cx="6506505" cy="2973137"/>
          </a:xfrm>
          <a:custGeom>
            <a:avLst/>
            <a:gdLst/>
            <a:ahLst/>
            <a:cxnLst/>
            <a:rect l="l" t="t" r="r" b="b"/>
            <a:pathLst>
              <a:path w="7315200" h="2973137">
                <a:moveTo>
                  <a:pt x="0" y="0"/>
                </a:moveTo>
                <a:lnTo>
                  <a:pt x="7315200" y="0"/>
                </a:lnTo>
                <a:lnTo>
                  <a:pt x="7315200" y="2973137"/>
                </a:lnTo>
                <a:lnTo>
                  <a:pt x="0" y="2973137"/>
                </a:lnTo>
                <a:lnTo>
                  <a:pt x="0" y="0"/>
                </a:lnTo>
                <a:close/>
              </a:path>
            </a:pathLst>
          </a:custGeom>
          <a:blipFill>
            <a:blip r:embed="rId21">
              <a:extLst>
                <a:ext uri="{96DAC541-7B7A-43D3-8B79-37D633B846F1}">
                  <asvg:svgBlip xmlns="" xmlns:asvg="http://schemas.microsoft.com/office/drawing/2016/SVG/main" r:embed="rId22"/>
                </a:ext>
              </a:extLst>
            </a:blip>
            <a:stretch>
              <a:fillRect/>
            </a:stretch>
          </a:blipFill>
        </p:spPr>
      </p:sp>
      <p:sp>
        <p:nvSpPr>
          <p:cNvPr id="40" name="Freeform 9"/>
          <p:cNvSpPr/>
          <p:nvPr/>
        </p:nvSpPr>
        <p:spPr>
          <a:xfrm>
            <a:off x="11579972" y="-190500"/>
            <a:ext cx="7315200" cy="2973137"/>
          </a:xfrm>
          <a:custGeom>
            <a:avLst/>
            <a:gdLst/>
            <a:ahLst/>
            <a:cxnLst/>
            <a:rect l="l" t="t" r="r" b="b"/>
            <a:pathLst>
              <a:path w="7315200" h="2973137">
                <a:moveTo>
                  <a:pt x="0" y="0"/>
                </a:moveTo>
                <a:lnTo>
                  <a:pt x="7315200" y="0"/>
                </a:lnTo>
                <a:lnTo>
                  <a:pt x="7315200" y="2973137"/>
                </a:lnTo>
                <a:lnTo>
                  <a:pt x="0" y="2973137"/>
                </a:lnTo>
                <a:lnTo>
                  <a:pt x="0" y="0"/>
                </a:lnTo>
                <a:close/>
              </a:path>
            </a:pathLst>
          </a:custGeom>
          <a:blipFill>
            <a:blip r:embed="rId21">
              <a:extLst>
                <a:ext uri="{96DAC541-7B7A-43D3-8B79-37D633B846F1}">
                  <asvg:svgBlip xmlns="" xmlns:asvg="http://schemas.microsoft.com/office/drawing/2016/SVG/main" r:embed="rId22"/>
                </a:ext>
              </a:extLst>
            </a:blip>
            <a:stretch>
              <a:fillRect/>
            </a:stretch>
          </a:blipFill>
        </p:spPr>
      </p:sp>
      <p:sp>
        <p:nvSpPr>
          <p:cNvPr id="41" name="Freeform 15"/>
          <p:cNvSpPr/>
          <p:nvPr/>
        </p:nvSpPr>
        <p:spPr>
          <a:xfrm rot="-855193">
            <a:off x="834994" y="3147255"/>
            <a:ext cx="1178914" cy="1297292"/>
          </a:xfrm>
          <a:custGeom>
            <a:avLst/>
            <a:gdLst/>
            <a:ahLst/>
            <a:cxnLst/>
            <a:rect l="l" t="t" r="r" b="b"/>
            <a:pathLst>
              <a:path w="1178914" h="1297292">
                <a:moveTo>
                  <a:pt x="0" y="0"/>
                </a:moveTo>
                <a:lnTo>
                  <a:pt x="1178915" y="0"/>
                </a:lnTo>
                <a:lnTo>
                  <a:pt x="1178915" y="1297292"/>
                </a:lnTo>
                <a:lnTo>
                  <a:pt x="0" y="1297292"/>
                </a:lnTo>
                <a:lnTo>
                  <a:pt x="0" y="0"/>
                </a:lnTo>
                <a:close/>
              </a:path>
            </a:pathLst>
          </a:custGeom>
          <a:blipFill>
            <a:blip r:embed="rId4">
              <a:extLst>
                <a:ext uri="{96DAC541-7B7A-43D3-8B79-37D633B846F1}">
                  <asvg:svgBlip xmlns:asvg="http://schemas.microsoft.com/office/drawing/2016/SVG/main" xmlns="" r:embed="rId7"/>
                </a:ext>
              </a:extLst>
            </a:blip>
            <a:stretch>
              <a:fillRect/>
            </a:stretch>
          </a:blipFill>
        </p:spPr>
      </p:sp>
      <p:sp>
        <p:nvSpPr>
          <p:cNvPr id="42" name="Freeform 10"/>
          <p:cNvSpPr/>
          <p:nvPr/>
        </p:nvSpPr>
        <p:spPr>
          <a:xfrm rot="-186760">
            <a:off x="15468976" y="6433455"/>
            <a:ext cx="1295082" cy="1425125"/>
          </a:xfrm>
          <a:custGeom>
            <a:avLst/>
            <a:gdLst/>
            <a:ahLst/>
            <a:cxnLst/>
            <a:rect l="l" t="t" r="r" b="b"/>
            <a:pathLst>
              <a:path w="1295082" h="1425125">
                <a:moveTo>
                  <a:pt x="0" y="0"/>
                </a:moveTo>
                <a:lnTo>
                  <a:pt x="1295082" y="0"/>
                </a:lnTo>
                <a:lnTo>
                  <a:pt x="1295082" y="1425124"/>
                </a:lnTo>
                <a:lnTo>
                  <a:pt x="0" y="1425124"/>
                </a:lnTo>
                <a:lnTo>
                  <a:pt x="0" y="0"/>
                </a:lnTo>
                <a:close/>
              </a:path>
            </a:pathLst>
          </a:custGeom>
          <a:blipFill>
            <a:blip r:embed="rId23">
              <a:extLst>
                <a:ext uri="{96DAC541-7B7A-43D3-8B79-37D633B846F1}">
                  <asvg:svgBlip xmlns:asvg="http://schemas.microsoft.com/office/drawing/2016/SVG/main" xmlns="" r:embed="rId24"/>
                </a:ext>
              </a:extLst>
            </a:blip>
            <a:stretch>
              <a:fillRect/>
            </a:stretch>
          </a:blipFill>
        </p:spPr>
      </p:sp>
      <p:pic>
        <p:nvPicPr>
          <p:cNvPr id="2" name="Video Bài 9.2.Review ÔNG GIÀ VÀ BIỂN CẢ - và những bài học vô cùng thấm thía từ Ernest Hemingway">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25"/>
          <a:stretch>
            <a:fillRect/>
          </a:stretch>
        </p:blipFill>
        <p:spPr>
          <a:xfrm>
            <a:off x="2576000" y="784353"/>
            <a:ext cx="12457824" cy="7007526"/>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Tree>
    <p:extLst>
      <p:ext uri="{BB962C8B-B14F-4D97-AF65-F5344CB8AC3E}">
        <p14:creationId xmlns:p14="http://schemas.microsoft.com/office/powerpoint/2010/main" val="3047482780"/>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2"/>
                                        </p:tgtEl>
                                      </p:cBhvr>
                                    </p:cmd>
                                  </p:childTnLst>
                                </p:cTn>
                              </p:par>
                            </p:childTnLst>
                          </p:cTn>
                        </p:par>
                      </p:childTnLst>
                    </p:cTn>
                  </p:par>
                </p:childTnLst>
              </p:cTn>
              <p:nextCondLst>
                <p:cond evt="onClick" delay="0">
                  <p:tgtEl>
                    <p:spTgt spid="2"/>
                  </p:tgtEl>
                </p:cond>
              </p:nextCondLst>
            </p:seq>
            <p:video>
              <p:cMediaNode vol="80000">
                <p:cTn id="7" fill="hold" display="0">
                  <p:stCondLst>
                    <p:cond delay="indefinite"/>
                  </p:stCondLst>
                </p:cTn>
                <p:tgtEl>
                  <p:spTgt spid="2"/>
                </p:tgtEl>
              </p:cMediaNode>
            </p:video>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l="5021" t="6744" r="1276" b="25464"/>
          <a:stretch>
            <a:fillRect/>
          </a:stretch>
        </p:blipFill>
        <p:spPr>
          <a:xfrm>
            <a:off x="14514" y="0"/>
            <a:ext cx="18288000" cy="10287000"/>
          </a:xfrm>
          <a:prstGeom prst="rect">
            <a:avLst/>
          </a:prstGeom>
        </p:spPr>
      </p:pic>
      <p:grpSp>
        <p:nvGrpSpPr>
          <p:cNvPr id="4" name="Group 4"/>
          <p:cNvGrpSpPr/>
          <p:nvPr/>
        </p:nvGrpSpPr>
        <p:grpSpPr>
          <a:xfrm>
            <a:off x="979319" y="1181100"/>
            <a:ext cx="16358390" cy="8686800"/>
            <a:chOff x="0" y="0"/>
            <a:chExt cx="5022006" cy="2133000"/>
          </a:xfrm>
        </p:grpSpPr>
        <p:sp>
          <p:nvSpPr>
            <p:cNvPr id="5" name="Freeform 5"/>
            <p:cNvSpPr/>
            <p:nvPr/>
          </p:nvSpPr>
          <p:spPr>
            <a:xfrm>
              <a:off x="0" y="0"/>
              <a:ext cx="5022006" cy="2133000"/>
            </a:xfrm>
            <a:custGeom>
              <a:avLst/>
              <a:gdLst/>
              <a:ahLst/>
              <a:cxnLst/>
              <a:rect l="l" t="t" r="r" b="b"/>
              <a:pathLst>
                <a:path w="5022006" h="2133000">
                  <a:moveTo>
                    <a:pt x="24137" y="0"/>
                  </a:moveTo>
                  <a:lnTo>
                    <a:pt x="4997869" y="0"/>
                  </a:lnTo>
                  <a:cubicBezTo>
                    <a:pt x="5011200" y="0"/>
                    <a:pt x="5022006" y="10806"/>
                    <a:pt x="5022006" y="24137"/>
                  </a:cubicBezTo>
                  <a:lnTo>
                    <a:pt x="5022006" y="2108863"/>
                  </a:lnTo>
                  <a:cubicBezTo>
                    <a:pt x="5022006" y="2122194"/>
                    <a:pt x="5011200" y="2133000"/>
                    <a:pt x="4997869" y="2133000"/>
                  </a:cubicBezTo>
                  <a:lnTo>
                    <a:pt x="24137" y="2133000"/>
                  </a:lnTo>
                  <a:cubicBezTo>
                    <a:pt x="10806" y="2133000"/>
                    <a:pt x="0" y="2122194"/>
                    <a:pt x="0" y="2108863"/>
                  </a:cubicBezTo>
                  <a:lnTo>
                    <a:pt x="0" y="24137"/>
                  </a:lnTo>
                  <a:cubicBezTo>
                    <a:pt x="0" y="10806"/>
                    <a:pt x="10806" y="0"/>
                    <a:pt x="24137" y="0"/>
                  </a:cubicBezTo>
                  <a:close/>
                </a:path>
              </a:pathLst>
            </a:custGeom>
            <a:solidFill>
              <a:srgbClr val="FFFFFF"/>
            </a:solidFill>
            <a:ln w="38100">
              <a:solidFill>
                <a:srgbClr val="355A92"/>
              </a:solidFill>
            </a:ln>
          </p:spPr>
        </p:sp>
        <p:sp>
          <p:nvSpPr>
            <p:cNvPr id="6" name="TextBox 6"/>
            <p:cNvSpPr txBox="1"/>
            <p:nvPr/>
          </p:nvSpPr>
          <p:spPr>
            <a:xfrm>
              <a:off x="0" y="-38100"/>
              <a:ext cx="812800" cy="850900"/>
            </a:xfrm>
            <a:prstGeom prst="rect">
              <a:avLst/>
            </a:prstGeom>
          </p:spPr>
          <p:txBody>
            <a:bodyPr lIns="50800" tIns="50800" rIns="50800" bIns="50800" rtlCol="0" anchor="ctr"/>
            <a:lstStyle/>
            <a:p>
              <a:pPr algn="ctr">
                <a:lnSpc>
                  <a:spcPts val="2659"/>
                </a:lnSpc>
              </a:pPr>
              <a:endParaRPr>
                <a:solidFill>
                  <a:prstClr val="black"/>
                </a:solidFill>
              </a:endParaRPr>
            </a:p>
          </p:txBody>
        </p:sp>
      </p:grpSp>
      <p:sp>
        <p:nvSpPr>
          <p:cNvPr id="7" name="Freeform 7"/>
          <p:cNvSpPr/>
          <p:nvPr/>
        </p:nvSpPr>
        <p:spPr>
          <a:xfrm>
            <a:off x="-3060123" y="823822"/>
            <a:ext cx="7315200" cy="2973137"/>
          </a:xfrm>
          <a:custGeom>
            <a:avLst/>
            <a:gdLst/>
            <a:ahLst/>
            <a:cxnLst/>
            <a:rect l="l" t="t" r="r" b="b"/>
            <a:pathLst>
              <a:path w="7315200" h="2973137">
                <a:moveTo>
                  <a:pt x="0" y="0"/>
                </a:moveTo>
                <a:lnTo>
                  <a:pt x="7315200" y="0"/>
                </a:lnTo>
                <a:lnTo>
                  <a:pt x="7315200" y="2973137"/>
                </a:lnTo>
                <a:lnTo>
                  <a:pt x="0" y="2973137"/>
                </a:lnTo>
                <a:lnTo>
                  <a:pt x="0" y="0"/>
                </a:lnTo>
                <a:close/>
              </a:path>
            </a:pathLst>
          </a:custGeom>
          <a:blipFill>
            <a:blip r:embed="rId3">
              <a:extLst>
                <a:ext uri="{96DAC541-7B7A-43D3-8B79-37D633B846F1}">
                  <asvg:svgBlip xmlns="" xmlns:asvg="http://schemas.microsoft.com/office/drawing/2016/SVG/main" r:embed="rId4"/>
                </a:ext>
              </a:extLst>
            </a:blip>
            <a:stretch>
              <a:fillRect/>
            </a:stretch>
          </a:blipFill>
        </p:spPr>
      </p:sp>
      <p:sp>
        <p:nvSpPr>
          <p:cNvPr id="27" name="Freeform 3"/>
          <p:cNvSpPr/>
          <p:nvPr/>
        </p:nvSpPr>
        <p:spPr>
          <a:xfrm>
            <a:off x="12270503" y="-450366"/>
            <a:ext cx="7033102" cy="2858483"/>
          </a:xfrm>
          <a:custGeom>
            <a:avLst/>
            <a:gdLst/>
            <a:ahLst/>
            <a:cxnLst/>
            <a:rect l="l" t="t" r="r" b="b"/>
            <a:pathLst>
              <a:path w="7033102" h="2858483">
                <a:moveTo>
                  <a:pt x="0" y="0"/>
                </a:moveTo>
                <a:lnTo>
                  <a:pt x="7033102" y="0"/>
                </a:lnTo>
                <a:lnTo>
                  <a:pt x="7033102" y="2858483"/>
                </a:lnTo>
                <a:lnTo>
                  <a:pt x="0" y="2858483"/>
                </a:lnTo>
                <a:lnTo>
                  <a:pt x="0" y="0"/>
                </a:lnTo>
                <a:close/>
              </a:path>
            </a:pathLst>
          </a:custGeom>
          <a:blipFill>
            <a:blip r:embed="rId3">
              <a:extLst>
                <a:ext uri="{96DAC541-7B7A-43D3-8B79-37D633B846F1}">
                  <asvg:svgBlip xmlns="" xmlns:asvg="http://schemas.microsoft.com/office/drawing/2016/SVG/main" r:embed="rId4"/>
                </a:ext>
              </a:extLst>
            </a:blip>
            <a:stretch>
              <a:fillRect/>
            </a:stretch>
          </a:blipFill>
        </p:spPr>
      </p:sp>
      <p:sp>
        <p:nvSpPr>
          <p:cNvPr id="3" name="Rectangle 2"/>
          <p:cNvSpPr/>
          <p:nvPr/>
        </p:nvSpPr>
        <p:spPr>
          <a:xfrm>
            <a:off x="4284106" y="1381617"/>
            <a:ext cx="9879628" cy="923330"/>
          </a:xfrm>
          <a:prstGeom prst="rect">
            <a:avLst/>
          </a:prstGeom>
        </p:spPr>
        <p:txBody>
          <a:bodyPr wrap="none">
            <a:spAutoFit/>
          </a:bodyPr>
          <a:lstStyle/>
          <a:p>
            <a:r>
              <a:rPr lang="vi-VN" sz="5400" b="1" kern="0">
                <a:solidFill>
                  <a:srgbClr val="0070C0"/>
                </a:solidFill>
                <a:latin typeface="Times New Roman" panose="02020603050405020304" pitchFamily="18" charset="0"/>
                <a:ea typeface="Times New Roman" panose="02020603050405020304" pitchFamily="18" charset="0"/>
              </a:rPr>
              <a:t>Bảng kiểm kĩ năng viết đoạn văn</a:t>
            </a:r>
            <a:endParaRPr lang="en-GB" sz="5400"/>
          </a:p>
        </p:txBody>
      </p:sp>
      <p:graphicFrame>
        <p:nvGraphicFramePr>
          <p:cNvPr id="8" name="Table 7"/>
          <p:cNvGraphicFramePr>
            <a:graphicFrameLocks noGrp="1"/>
          </p:cNvGraphicFramePr>
          <p:nvPr>
            <p:extLst>
              <p:ext uri="{D42A27DB-BD31-4B8C-83A1-F6EECF244321}">
                <p14:modId xmlns:p14="http://schemas.microsoft.com/office/powerpoint/2010/main" val="2373681365"/>
              </p:ext>
            </p:extLst>
          </p:nvPr>
        </p:nvGraphicFramePr>
        <p:xfrm>
          <a:off x="1360170" y="2636361"/>
          <a:ext cx="15632430" cy="7010400"/>
        </p:xfrm>
        <a:graphic>
          <a:graphicData uri="http://schemas.openxmlformats.org/drawingml/2006/table">
            <a:tbl>
              <a:tblPr firstRow="1" firstCol="1" bandRow="1"/>
              <a:tblGrid>
                <a:gridCol w="1306830"/>
                <a:gridCol w="10972800"/>
                <a:gridCol w="1189356"/>
                <a:gridCol w="2163444"/>
              </a:tblGrid>
              <a:tr h="0">
                <a:tc>
                  <a:txBody>
                    <a:bodyPr/>
                    <a:lstStyle/>
                    <a:p>
                      <a:pPr algn="ctr">
                        <a:lnSpc>
                          <a:spcPct val="115000"/>
                        </a:lnSpc>
                        <a:spcAft>
                          <a:spcPts val="0"/>
                        </a:spcAft>
                      </a:pPr>
                      <a:r>
                        <a:rPr lang="en-US" sz="4000" b="1" kern="10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STT</a:t>
                      </a:r>
                      <a:endParaRPr lang="en-GB" sz="40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lnSpc>
                          <a:spcPct val="115000"/>
                        </a:lnSpc>
                        <a:spcAft>
                          <a:spcPts val="0"/>
                        </a:spcAft>
                      </a:pPr>
                      <a:r>
                        <a:rPr lang="en-US" sz="4000" b="1" kern="10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Tiêu chí</a:t>
                      </a:r>
                      <a:endParaRPr lang="en-GB" sz="40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lnSpc>
                          <a:spcPct val="115000"/>
                        </a:lnSpc>
                        <a:spcAft>
                          <a:spcPts val="0"/>
                        </a:spcAft>
                      </a:pPr>
                      <a:r>
                        <a:rPr lang="en-US" sz="4000" b="1" kern="10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Đạt</a:t>
                      </a:r>
                      <a:endParaRPr lang="en-GB" sz="40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lnSpc>
                          <a:spcPct val="115000"/>
                        </a:lnSpc>
                        <a:spcAft>
                          <a:spcPts val="0"/>
                        </a:spcAft>
                      </a:pPr>
                      <a:r>
                        <a:rPr lang="en-US" sz="4000" b="1" kern="10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Chưa đạt</a:t>
                      </a:r>
                      <a:endParaRPr lang="en-GB" sz="40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r h="0">
                <a:tc>
                  <a:txBody>
                    <a:bodyPr/>
                    <a:lstStyle/>
                    <a:p>
                      <a:pPr algn="ctr">
                        <a:lnSpc>
                          <a:spcPct val="115000"/>
                        </a:lnSpc>
                        <a:spcAft>
                          <a:spcPts val="0"/>
                        </a:spcAft>
                      </a:pPr>
                      <a:r>
                        <a:rPr lang="en-US" sz="4000" b="1" kern="10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1</a:t>
                      </a:r>
                      <a:endParaRPr lang="en-GB" sz="40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en-US" sz="4000" kern="10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Đảm bảo hình thức đoạn văn với dung lượng khoảng 8 – 10 dòng.</a:t>
                      </a:r>
                      <a:endParaRPr lang="en-GB" sz="40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en-US" sz="4000" b="1" kern="10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GB" sz="40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en-US" sz="4000" b="1" kern="10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GB" sz="40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gn="ctr">
                        <a:lnSpc>
                          <a:spcPct val="115000"/>
                        </a:lnSpc>
                        <a:spcAft>
                          <a:spcPts val="0"/>
                        </a:spcAft>
                      </a:pPr>
                      <a:r>
                        <a:rPr lang="en-US" sz="4000" b="1" kern="10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2</a:t>
                      </a:r>
                      <a:endParaRPr lang="en-GB" sz="40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vi-VN" sz="4000" kern="10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Đoạn văn đúng chủ đề</a:t>
                      </a:r>
                      <a:r>
                        <a:rPr lang="en-US" sz="4000" kern="10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GB" sz="40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en-US" sz="4000" b="1" kern="10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GB" sz="40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en-US" sz="4000" b="1" kern="10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GB" sz="40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gn="ctr">
                        <a:lnSpc>
                          <a:spcPct val="115000"/>
                        </a:lnSpc>
                        <a:spcAft>
                          <a:spcPts val="0"/>
                        </a:spcAft>
                      </a:pPr>
                      <a:r>
                        <a:rPr lang="en-US" sz="4000" b="1" kern="10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3</a:t>
                      </a:r>
                      <a:endParaRPr lang="en-GB" sz="40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en-US" sz="4000" kern="10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Có câu chủ đề.</a:t>
                      </a:r>
                      <a:endParaRPr lang="en-GB" sz="40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en-US" sz="4000" b="1" kern="10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GB" sz="40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en-US" sz="4000" b="1" kern="10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GB" sz="40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gn="ctr">
                        <a:lnSpc>
                          <a:spcPct val="115000"/>
                        </a:lnSpc>
                        <a:spcAft>
                          <a:spcPts val="0"/>
                        </a:spcAft>
                      </a:pPr>
                      <a:r>
                        <a:rPr lang="en-US" sz="4000" b="1" kern="100">
                          <a:effectLst/>
                          <a:latin typeface="Times New Roman" panose="02020603050405020304" pitchFamily="18" charset="0"/>
                          <a:ea typeface="Calibri" panose="020F0502020204030204" pitchFamily="34" charset="0"/>
                          <a:cs typeface="Times New Roman" panose="02020603050405020304" pitchFamily="18" charset="0"/>
                        </a:rPr>
                        <a:t>4</a:t>
                      </a:r>
                      <a:endParaRPr lang="en-GB" sz="40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635">
                        <a:lnSpc>
                          <a:spcPct val="115000"/>
                        </a:lnSpc>
                        <a:spcAft>
                          <a:spcPts val="0"/>
                        </a:spcAft>
                      </a:pPr>
                      <a:r>
                        <a:rPr lang="en-US" sz="4000" kern="100">
                          <a:effectLst/>
                          <a:latin typeface="Times New Roman" panose="02020603050405020304" pitchFamily="18" charset="0"/>
                          <a:ea typeface="Calibri" panose="020F0502020204030204" pitchFamily="34" charset="0"/>
                          <a:cs typeface="Times New Roman" panose="02020603050405020304" pitchFamily="18" charset="0"/>
                        </a:rPr>
                        <a:t>Đoạn văn đảm bảo tính liên kết giữa các câu trong đoạn văn.</a:t>
                      </a:r>
                      <a:endParaRPr lang="en-GB" sz="40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28600">
                        <a:lnSpc>
                          <a:spcPct val="115000"/>
                        </a:lnSpc>
                        <a:spcAft>
                          <a:spcPts val="0"/>
                        </a:spcAft>
                      </a:pPr>
                      <a:r>
                        <a:rPr lang="en-US" sz="4000" kern="100">
                          <a:effectLst/>
                          <a:latin typeface="Times New Roman" panose="02020603050405020304" pitchFamily="18" charset="0"/>
                          <a:ea typeface="Calibri" panose="020F0502020204030204" pitchFamily="34" charset="0"/>
                          <a:cs typeface="Times New Roman" panose="02020603050405020304" pitchFamily="18" charset="0"/>
                        </a:rPr>
                        <a:t> </a:t>
                      </a:r>
                      <a:endParaRPr lang="en-GB" sz="40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28600">
                        <a:lnSpc>
                          <a:spcPct val="115000"/>
                        </a:lnSpc>
                        <a:spcAft>
                          <a:spcPts val="0"/>
                        </a:spcAft>
                      </a:pPr>
                      <a:r>
                        <a:rPr lang="en-US" sz="4000" kern="100">
                          <a:effectLst/>
                          <a:latin typeface="Times New Roman" panose="02020603050405020304" pitchFamily="18" charset="0"/>
                          <a:ea typeface="Calibri" panose="020F0502020204030204" pitchFamily="34" charset="0"/>
                          <a:cs typeface="Times New Roman" panose="02020603050405020304" pitchFamily="18" charset="0"/>
                        </a:rPr>
                        <a:t> </a:t>
                      </a:r>
                      <a:endParaRPr lang="en-GB" sz="40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gn="ctr">
                        <a:lnSpc>
                          <a:spcPct val="115000"/>
                        </a:lnSpc>
                        <a:spcAft>
                          <a:spcPts val="0"/>
                        </a:spcAft>
                      </a:pPr>
                      <a:r>
                        <a:rPr lang="en-US" sz="4000" b="1" kern="10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5</a:t>
                      </a:r>
                      <a:endParaRPr lang="en-GB" sz="40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en-US" sz="4000" kern="10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Đoạn văn đảm bảo về yêu cầu về chính tả, cách sử dụng từ ngữ, ngữ pháp.</a:t>
                      </a:r>
                      <a:endParaRPr lang="en-GB" sz="40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en-US" sz="4000" b="1" kern="10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GB" sz="40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en-US" sz="4000" b="1" kern="10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GB" sz="40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23912898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barn(inVertical)">
                                      <p:cBhvr>
                                        <p:cTn id="14"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l="5021" t="6744" r="1276" b="25464"/>
          <a:stretch>
            <a:fillRect/>
          </a:stretch>
        </p:blipFill>
        <p:spPr>
          <a:xfrm>
            <a:off x="0" y="0"/>
            <a:ext cx="18288000" cy="10287000"/>
          </a:xfrm>
          <a:prstGeom prst="rect">
            <a:avLst/>
          </a:prstGeom>
        </p:spPr>
      </p:pic>
      <p:sp>
        <p:nvSpPr>
          <p:cNvPr id="3" name="Freeform 3"/>
          <p:cNvSpPr/>
          <p:nvPr/>
        </p:nvSpPr>
        <p:spPr>
          <a:xfrm>
            <a:off x="-140980" y="3947532"/>
            <a:ext cx="7315200" cy="2973137"/>
          </a:xfrm>
          <a:custGeom>
            <a:avLst/>
            <a:gdLst/>
            <a:ahLst/>
            <a:cxnLst/>
            <a:rect l="l" t="t" r="r" b="b"/>
            <a:pathLst>
              <a:path w="7315200" h="2973137">
                <a:moveTo>
                  <a:pt x="0" y="0"/>
                </a:moveTo>
                <a:lnTo>
                  <a:pt x="7315200" y="0"/>
                </a:lnTo>
                <a:lnTo>
                  <a:pt x="7315200" y="2973137"/>
                </a:lnTo>
                <a:lnTo>
                  <a:pt x="0" y="2973137"/>
                </a:lnTo>
                <a:lnTo>
                  <a:pt x="0" y="0"/>
                </a:lnTo>
                <a:close/>
              </a:path>
            </a:pathLst>
          </a:custGeom>
          <a:blipFill>
            <a:blip r:embed="rId3">
              <a:alphaModFix amt="69000"/>
              <a:extLst>
                <a:ext uri="{96DAC541-7B7A-43D3-8B79-37D633B846F1}">
                  <asvg:svgBlip xmlns="" xmlns:asvg="http://schemas.microsoft.com/office/drawing/2016/SVG/main" r:embed="rId4"/>
                </a:ext>
              </a:extLst>
            </a:blip>
            <a:stretch>
              <a:fillRect/>
            </a:stretch>
          </a:blipFill>
        </p:spPr>
      </p:sp>
      <p:sp>
        <p:nvSpPr>
          <p:cNvPr id="4" name="Freeform 4"/>
          <p:cNvSpPr/>
          <p:nvPr/>
        </p:nvSpPr>
        <p:spPr>
          <a:xfrm>
            <a:off x="11353800" y="-733026"/>
            <a:ext cx="7315200" cy="2973137"/>
          </a:xfrm>
          <a:custGeom>
            <a:avLst/>
            <a:gdLst/>
            <a:ahLst/>
            <a:cxnLst/>
            <a:rect l="l" t="t" r="r" b="b"/>
            <a:pathLst>
              <a:path w="7315200" h="2973137">
                <a:moveTo>
                  <a:pt x="0" y="0"/>
                </a:moveTo>
                <a:lnTo>
                  <a:pt x="7315200" y="0"/>
                </a:lnTo>
                <a:lnTo>
                  <a:pt x="7315200" y="2973137"/>
                </a:lnTo>
                <a:lnTo>
                  <a:pt x="0" y="2973137"/>
                </a:lnTo>
                <a:lnTo>
                  <a:pt x="0" y="0"/>
                </a:lnTo>
                <a:close/>
              </a:path>
            </a:pathLst>
          </a:custGeom>
          <a:blipFill>
            <a:blip r:embed="rId3">
              <a:alphaModFix amt="43999"/>
              <a:extLst>
                <a:ext uri="{96DAC541-7B7A-43D3-8B79-37D633B846F1}">
                  <asvg:svgBlip xmlns="" xmlns:asvg="http://schemas.microsoft.com/office/drawing/2016/SVG/main" r:embed="rId4"/>
                </a:ext>
              </a:extLst>
            </a:blip>
            <a:stretch>
              <a:fillRect/>
            </a:stretch>
          </a:blipFill>
        </p:spPr>
      </p:sp>
      <p:sp>
        <p:nvSpPr>
          <p:cNvPr id="14" name="TextBox 14"/>
          <p:cNvSpPr txBox="1"/>
          <p:nvPr/>
        </p:nvSpPr>
        <p:spPr>
          <a:xfrm>
            <a:off x="2290562" y="714508"/>
            <a:ext cx="13639800" cy="3383940"/>
          </a:xfrm>
          <a:prstGeom prst="rect">
            <a:avLst/>
          </a:prstGeom>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wrap="square" lIns="0" tIns="0" rIns="0" bIns="0" rtlCol="0" anchor="t">
            <a:spAutoFit/>
          </a:bodyPr>
          <a:lstStyle/>
          <a:p>
            <a:pPr algn="ctr">
              <a:lnSpc>
                <a:spcPts val="13824"/>
              </a:lnSpc>
              <a:spcBef>
                <a:spcPct val="0"/>
              </a:spcBef>
            </a:pPr>
            <a:r>
              <a:rPr lang="vi-VN" sz="9600" b="1">
                <a:ln w="6600">
                  <a:solidFill>
                    <a:schemeClr val="accent2"/>
                  </a:solidFill>
                  <a:prstDash val="solid"/>
                </a:ln>
                <a:solidFill>
                  <a:srgbClr val="FFFFFF"/>
                </a:solidFill>
                <a:effectLst>
                  <a:outerShdw dist="38100" dir="2700000" algn="tl" rotWithShape="0">
                    <a:schemeClr val="accent2"/>
                  </a:outerShdw>
                </a:effectLst>
                <a:latin typeface="+mj-lt"/>
              </a:rPr>
              <a:t>HOẠT ĐỘNG </a:t>
            </a:r>
            <a:r>
              <a:rPr lang="vi-VN" sz="9600" b="1" smtClean="0">
                <a:ln w="6600">
                  <a:solidFill>
                    <a:schemeClr val="accent2"/>
                  </a:solidFill>
                  <a:prstDash val="solid"/>
                </a:ln>
                <a:solidFill>
                  <a:srgbClr val="FFFFFF"/>
                </a:solidFill>
                <a:effectLst>
                  <a:outerShdw dist="38100" dir="2700000" algn="tl" rotWithShape="0">
                    <a:schemeClr val="accent2"/>
                  </a:outerShdw>
                </a:effectLst>
                <a:latin typeface="+mj-lt"/>
              </a:rPr>
              <a:t>4</a:t>
            </a:r>
          </a:p>
          <a:p>
            <a:pPr algn="ctr">
              <a:lnSpc>
                <a:spcPts val="13824"/>
              </a:lnSpc>
              <a:spcBef>
                <a:spcPct val="0"/>
              </a:spcBef>
            </a:pPr>
            <a:r>
              <a:rPr lang="vi-VN" sz="9600" b="1" smtClean="0">
                <a:ln w="6600">
                  <a:solidFill>
                    <a:schemeClr val="accent2"/>
                  </a:solidFill>
                  <a:prstDash val="solid"/>
                </a:ln>
                <a:solidFill>
                  <a:srgbClr val="FFFFFF"/>
                </a:solidFill>
                <a:effectLst>
                  <a:outerShdw dist="38100" dir="2700000" algn="tl" rotWithShape="0">
                    <a:schemeClr val="accent2"/>
                  </a:outerShdw>
                </a:effectLst>
                <a:latin typeface="+mj-lt"/>
              </a:rPr>
              <a:t> </a:t>
            </a:r>
            <a:r>
              <a:rPr lang="vi-VN" sz="9600" b="1">
                <a:ln w="6600">
                  <a:solidFill>
                    <a:schemeClr val="accent2"/>
                  </a:solidFill>
                  <a:prstDash val="solid"/>
                </a:ln>
                <a:solidFill>
                  <a:srgbClr val="FFFFFF"/>
                </a:solidFill>
                <a:effectLst>
                  <a:outerShdw dist="38100" dir="2700000" algn="tl" rotWithShape="0">
                    <a:schemeClr val="accent2"/>
                  </a:outerShdw>
                </a:effectLst>
                <a:latin typeface="+mj-lt"/>
              </a:rPr>
              <a:t>VẬN DỤNG</a:t>
            </a:r>
            <a:endParaRPr lang="en-US" sz="9800" b="1">
              <a:ln w="6600">
                <a:solidFill>
                  <a:schemeClr val="accent2"/>
                </a:solidFill>
                <a:prstDash val="solid"/>
              </a:ln>
              <a:solidFill>
                <a:srgbClr val="FFFFFF"/>
              </a:solidFill>
              <a:effectLst>
                <a:outerShdw dist="38100" dir="2700000" algn="tl" rotWithShape="0">
                  <a:schemeClr val="accent2"/>
                </a:outerShdw>
              </a:effectLst>
              <a:latin typeface="+mj-lt"/>
              <a:cs typeface="Times New Roman" panose="02020603050405020304" pitchFamily="18" charset="0"/>
            </a:endParaRPr>
          </a:p>
        </p:txBody>
      </p:sp>
      <p:pic>
        <p:nvPicPr>
          <p:cNvPr id="19" name="Picture 1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381966" y="4082119"/>
            <a:ext cx="11249107" cy="6176368"/>
          </a:xfrm>
          <a:prstGeom prst="rect">
            <a:avLst/>
          </a:prstGeom>
        </p:spPr>
      </p:pic>
    </p:spTree>
    <p:extLst>
      <p:ext uri="{BB962C8B-B14F-4D97-AF65-F5344CB8AC3E}">
        <p14:creationId xmlns:p14="http://schemas.microsoft.com/office/powerpoint/2010/main" val="19959057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4">
                                            <p:txEl>
                                              <p:pRg st="0" end="0"/>
                                            </p:txEl>
                                          </p:spTgt>
                                        </p:tgtEl>
                                        <p:attrNameLst>
                                          <p:attrName>style.visibility</p:attrName>
                                        </p:attrNameLst>
                                      </p:cBhvr>
                                      <p:to>
                                        <p:strVal val="visible"/>
                                      </p:to>
                                    </p:set>
                                    <p:animEffect transition="in" filter="fade">
                                      <p:cBhvr>
                                        <p:cTn id="7" dur="1000"/>
                                        <p:tgtEl>
                                          <p:spTgt spid="14">
                                            <p:txEl>
                                              <p:pRg st="0" end="0"/>
                                            </p:txEl>
                                          </p:spTgt>
                                        </p:tgtEl>
                                      </p:cBhvr>
                                    </p:animEffect>
                                    <p:anim calcmode="lin" valueType="num">
                                      <p:cBhvr>
                                        <p:cTn id="8" dur="1000" fill="hold"/>
                                        <p:tgtEl>
                                          <p:spTgt spid="14">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14">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4">
                                            <p:txEl>
                                              <p:pRg st="1" end="1"/>
                                            </p:txEl>
                                          </p:spTgt>
                                        </p:tgtEl>
                                        <p:attrNameLst>
                                          <p:attrName>style.visibility</p:attrName>
                                        </p:attrNameLst>
                                      </p:cBhvr>
                                      <p:to>
                                        <p:strVal val="visible"/>
                                      </p:to>
                                    </p:set>
                                    <p:animEffect transition="in" filter="fade">
                                      <p:cBhvr>
                                        <p:cTn id="12" dur="1000"/>
                                        <p:tgtEl>
                                          <p:spTgt spid="14">
                                            <p:txEl>
                                              <p:pRg st="1" end="1"/>
                                            </p:txEl>
                                          </p:spTgt>
                                        </p:tgtEl>
                                      </p:cBhvr>
                                    </p:animEffect>
                                    <p:anim calcmode="lin" valueType="num">
                                      <p:cBhvr>
                                        <p:cTn id="13" dur="1000" fill="hold"/>
                                        <p:tgtEl>
                                          <p:spTgt spid="14">
                                            <p:txEl>
                                              <p:pRg st="1" end="1"/>
                                            </p:txEl>
                                          </p:spTgt>
                                        </p:tgtEl>
                                        <p:attrNameLst>
                                          <p:attrName>ppt_x</p:attrName>
                                        </p:attrNameLst>
                                      </p:cBhvr>
                                      <p:tavLst>
                                        <p:tav tm="0">
                                          <p:val>
                                            <p:strVal val="#ppt_x"/>
                                          </p:val>
                                        </p:tav>
                                        <p:tav tm="100000">
                                          <p:val>
                                            <p:strVal val="#ppt_x"/>
                                          </p:val>
                                        </p:tav>
                                      </p:tavLst>
                                    </p:anim>
                                    <p:anim calcmode="lin" valueType="num">
                                      <p:cBhvr>
                                        <p:cTn id="14" dur="1000" fill="hold"/>
                                        <p:tgtEl>
                                          <p:spTgt spid="14">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bg>
      <p:bgPr>
        <a:solidFill>
          <a:srgbClr val="569AFF"/>
        </a:solidFill>
        <a:effectLst/>
      </p:bgPr>
    </p:bg>
    <p:spTree>
      <p:nvGrpSpPr>
        <p:cNvPr id="1" name=""/>
        <p:cNvGrpSpPr/>
        <p:nvPr/>
      </p:nvGrpSpPr>
      <p:grpSpPr>
        <a:xfrm>
          <a:off x="0" y="0"/>
          <a:ext cx="0" cy="0"/>
          <a:chOff x="0" y="0"/>
          <a:chExt cx="0" cy="0"/>
        </a:xfrm>
      </p:grpSpPr>
      <p:sp>
        <p:nvSpPr>
          <p:cNvPr id="2" name="Freeform 2"/>
          <p:cNvSpPr/>
          <p:nvPr/>
        </p:nvSpPr>
        <p:spPr>
          <a:xfrm rot="9560412">
            <a:off x="-801928" y="-368791"/>
            <a:ext cx="3674012" cy="3360051"/>
          </a:xfrm>
          <a:custGeom>
            <a:avLst/>
            <a:gdLst/>
            <a:ahLst/>
            <a:cxnLst/>
            <a:rect l="l" t="t" r="r" b="b"/>
            <a:pathLst>
              <a:path w="3674012" h="3360051">
                <a:moveTo>
                  <a:pt x="0" y="0"/>
                </a:moveTo>
                <a:lnTo>
                  <a:pt x="3674012" y="0"/>
                </a:lnTo>
                <a:lnTo>
                  <a:pt x="3674012" y="3360051"/>
                </a:lnTo>
                <a:lnTo>
                  <a:pt x="0" y="3360051"/>
                </a:lnTo>
                <a:lnTo>
                  <a:pt x="0" y="0"/>
                </a:lnTo>
                <a:close/>
              </a:path>
            </a:pathLst>
          </a:custGeom>
          <a:blipFill>
            <a:blip r:embed="rId2">
              <a:extLst>
                <a:ext uri="{96DAC541-7B7A-43D3-8B79-37D633B846F1}">
                  <asvg:svgBlip xmlns:asvg="http://schemas.microsoft.com/office/drawing/2016/SVG/main" xmlns="" r:embed="rId3"/>
                </a:ext>
              </a:extLst>
            </a:blip>
            <a:stretch>
              <a:fillRect/>
            </a:stretch>
          </a:blipFill>
        </p:spPr>
      </p:sp>
      <p:sp>
        <p:nvSpPr>
          <p:cNvPr id="16" name="TextBox 16"/>
          <p:cNvSpPr txBox="1"/>
          <p:nvPr/>
        </p:nvSpPr>
        <p:spPr>
          <a:xfrm>
            <a:off x="1661010" y="1894706"/>
            <a:ext cx="15349536" cy="6647974"/>
          </a:xfrm>
          <a:prstGeom prst="rect">
            <a:avLst/>
          </a:prstGeom>
        </p:spPr>
        <p:txBody>
          <a:bodyPr wrap="square" lIns="0" tIns="0" rIns="0" bIns="0" rtlCol="0" anchor="t">
            <a:spAutoFit/>
          </a:bodyPr>
          <a:lstStyle/>
          <a:p>
            <a:pPr algn="ctr"/>
            <a:r>
              <a:rPr lang="vi-VN" sz="5400" b="1">
                <a:solidFill>
                  <a:srgbClr val="FF0000"/>
                </a:solidFill>
                <a:latin typeface="+mj-lt"/>
              </a:rPr>
              <a:t>Yêu </a:t>
            </a:r>
            <a:r>
              <a:rPr lang="vi-VN" sz="5400" b="1" smtClean="0">
                <a:solidFill>
                  <a:srgbClr val="FF0000"/>
                </a:solidFill>
                <a:latin typeface="+mj-lt"/>
              </a:rPr>
              <a:t>cầu</a:t>
            </a:r>
            <a:endParaRPr lang="vi-VN" sz="5400" b="1">
              <a:solidFill>
                <a:srgbClr val="FF0000"/>
              </a:solidFill>
              <a:latin typeface="+mj-lt"/>
            </a:endParaRPr>
          </a:p>
          <a:p>
            <a:pPr algn="just"/>
            <a:r>
              <a:rPr lang="vi-VN" sz="5400">
                <a:solidFill>
                  <a:srgbClr val="FF0000"/>
                </a:solidFill>
                <a:latin typeface="+mj-lt"/>
              </a:rPr>
              <a:t> Trong tiểu thuyết </a:t>
            </a:r>
            <a:r>
              <a:rPr lang="vi-VN" sz="5400" i="1">
                <a:solidFill>
                  <a:srgbClr val="FF0000"/>
                </a:solidFill>
                <a:latin typeface="+mj-lt"/>
              </a:rPr>
              <a:t>Ông già và biển cả</a:t>
            </a:r>
            <a:r>
              <a:rPr lang="vi-VN" sz="5400">
                <a:solidFill>
                  <a:srgbClr val="FF0000"/>
                </a:solidFill>
                <a:latin typeface="+mj-lt"/>
              </a:rPr>
              <a:t>, khi miêu tả nhân vật Xan-ti-a-gô một mình giữa biển khơi, Hê-minh-uê đã viết: “</a:t>
            </a:r>
            <a:r>
              <a:rPr lang="vi-VN" sz="5400" i="1">
                <a:solidFill>
                  <a:srgbClr val="FF0000"/>
                </a:solidFill>
                <a:latin typeface="+mj-lt"/>
              </a:rPr>
              <a:t>Ông lão biết rằng không ai phải cô đơn nơi biển cả”.</a:t>
            </a:r>
            <a:r>
              <a:rPr lang="vi-VN" sz="5400">
                <a:solidFill>
                  <a:srgbClr val="FF0000"/>
                </a:solidFill>
                <a:latin typeface="+mj-lt"/>
              </a:rPr>
              <a:t> anh/chị</a:t>
            </a:r>
            <a:r>
              <a:rPr lang="vi-VN" sz="5400" i="1">
                <a:solidFill>
                  <a:srgbClr val="FF0000"/>
                </a:solidFill>
                <a:latin typeface="+mj-lt"/>
              </a:rPr>
              <a:t> </a:t>
            </a:r>
            <a:r>
              <a:rPr lang="vi-VN" sz="5400">
                <a:solidFill>
                  <a:srgbClr val="FF0000"/>
                </a:solidFill>
                <a:latin typeface="+mj-lt"/>
              </a:rPr>
              <a:t>hãy chia sẻ cảm nhận của mình về hành trình kiên cường, bất khuất, luôn chiến đấu với thử thách để khẳng định bản thân của người trẻ trong thời đại ngày nay </a:t>
            </a:r>
            <a:endParaRPr lang="en-GB" sz="5400">
              <a:solidFill>
                <a:srgbClr val="FF0000"/>
              </a:solidFill>
              <a:latin typeface="+mj-lt"/>
            </a:endParaRPr>
          </a:p>
        </p:txBody>
      </p:sp>
      <p:sp>
        <p:nvSpPr>
          <p:cNvPr id="21" name="Freeform 21"/>
          <p:cNvSpPr/>
          <p:nvPr/>
        </p:nvSpPr>
        <p:spPr>
          <a:xfrm rot="9806730">
            <a:off x="4665805" y="-681757"/>
            <a:ext cx="1946655" cy="2422309"/>
          </a:xfrm>
          <a:custGeom>
            <a:avLst/>
            <a:gdLst/>
            <a:ahLst/>
            <a:cxnLst/>
            <a:rect l="l" t="t" r="r" b="b"/>
            <a:pathLst>
              <a:path w="1946655" h="2422309">
                <a:moveTo>
                  <a:pt x="0" y="0"/>
                </a:moveTo>
                <a:lnTo>
                  <a:pt x="1946655" y="0"/>
                </a:lnTo>
                <a:lnTo>
                  <a:pt x="1946655" y="2422309"/>
                </a:lnTo>
                <a:lnTo>
                  <a:pt x="0" y="2422309"/>
                </a:lnTo>
                <a:lnTo>
                  <a:pt x="0" y="0"/>
                </a:lnTo>
                <a:close/>
              </a:path>
            </a:pathLst>
          </a:custGeom>
          <a:blipFill>
            <a:blip r:embed="rId4">
              <a:extLst>
                <a:ext uri="{96DAC541-7B7A-43D3-8B79-37D633B846F1}">
                  <asvg:svgBlip xmlns:asvg="http://schemas.microsoft.com/office/drawing/2016/SVG/main" xmlns="" r:embed="rId7"/>
                </a:ext>
              </a:extLst>
            </a:blip>
            <a:stretch>
              <a:fillRect/>
            </a:stretch>
          </a:blipFill>
        </p:spPr>
      </p:sp>
      <p:grpSp>
        <p:nvGrpSpPr>
          <p:cNvPr id="22" name="Group 22"/>
          <p:cNvGrpSpPr/>
          <p:nvPr/>
        </p:nvGrpSpPr>
        <p:grpSpPr>
          <a:xfrm>
            <a:off x="0" y="8677384"/>
            <a:ext cx="9326880" cy="2566953"/>
            <a:chOff x="0" y="0"/>
            <a:chExt cx="4166870" cy="1146810"/>
          </a:xfrm>
        </p:grpSpPr>
        <p:sp>
          <p:nvSpPr>
            <p:cNvPr id="23" name="Freeform 23"/>
            <p:cNvSpPr/>
            <p:nvPr/>
          </p:nvSpPr>
          <p:spPr>
            <a:xfrm>
              <a:off x="0" y="0"/>
              <a:ext cx="4168140" cy="1146810"/>
            </a:xfrm>
            <a:custGeom>
              <a:avLst/>
              <a:gdLst/>
              <a:ahLst/>
              <a:cxnLst/>
              <a:rect l="l" t="t" r="r" b="b"/>
              <a:pathLst>
                <a:path w="4168140" h="1146810">
                  <a:moveTo>
                    <a:pt x="4166870" y="193040"/>
                  </a:moveTo>
                  <a:cubicBezTo>
                    <a:pt x="4084320" y="137160"/>
                    <a:pt x="3983990" y="105410"/>
                    <a:pt x="3876040" y="105410"/>
                  </a:cubicBezTo>
                  <a:cubicBezTo>
                    <a:pt x="3717290" y="105410"/>
                    <a:pt x="3575050" y="176530"/>
                    <a:pt x="3478530" y="287020"/>
                  </a:cubicBezTo>
                  <a:cubicBezTo>
                    <a:pt x="3409950" y="254000"/>
                    <a:pt x="3332480" y="234950"/>
                    <a:pt x="3251200" y="234950"/>
                  </a:cubicBezTo>
                  <a:cubicBezTo>
                    <a:pt x="3186430" y="234950"/>
                    <a:pt x="3124200" y="246380"/>
                    <a:pt x="3067050" y="267970"/>
                  </a:cubicBezTo>
                  <a:cubicBezTo>
                    <a:pt x="2971800" y="137160"/>
                    <a:pt x="2816860" y="52070"/>
                    <a:pt x="2642870" y="52070"/>
                  </a:cubicBezTo>
                  <a:cubicBezTo>
                    <a:pt x="2470150" y="52070"/>
                    <a:pt x="2316480" y="135890"/>
                    <a:pt x="2221230" y="264160"/>
                  </a:cubicBezTo>
                  <a:cubicBezTo>
                    <a:pt x="2125980" y="165100"/>
                    <a:pt x="1992630" y="104140"/>
                    <a:pt x="1844040" y="104140"/>
                  </a:cubicBezTo>
                  <a:cubicBezTo>
                    <a:pt x="1727200" y="104140"/>
                    <a:pt x="1619250" y="142240"/>
                    <a:pt x="1531620" y="207010"/>
                  </a:cubicBezTo>
                  <a:cubicBezTo>
                    <a:pt x="1426210" y="81280"/>
                    <a:pt x="1262380" y="0"/>
                    <a:pt x="1079500" y="0"/>
                  </a:cubicBezTo>
                  <a:lnTo>
                    <a:pt x="1064260" y="0"/>
                  </a:lnTo>
                  <a:lnTo>
                    <a:pt x="1049020" y="0"/>
                  </a:lnTo>
                  <a:cubicBezTo>
                    <a:pt x="905510" y="0"/>
                    <a:pt x="774700" y="58420"/>
                    <a:pt x="679450" y="151130"/>
                  </a:cubicBezTo>
                  <a:cubicBezTo>
                    <a:pt x="665480" y="162560"/>
                    <a:pt x="652780" y="175260"/>
                    <a:pt x="641350" y="189230"/>
                  </a:cubicBezTo>
                  <a:cubicBezTo>
                    <a:pt x="603250" y="180340"/>
                    <a:pt x="563880" y="176530"/>
                    <a:pt x="524510" y="176530"/>
                  </a:cubicBezTo>
                  <a:cubicBezTo>
                    <a:pt x="412750" y="176530"/>
                    <a:pt x="309880" y="212090"/>
                    <a:pt x="224790" y="271780"/>
                  </a:cubicBezTo>
                  <a:cubicBezTo>
                    <a:pt x="168910" y="193040"/>
                    <a:pt x="91440" y="132080"/>
                    <a:pt x="1270" y="93980"/>
                  </a:cubicBezTo>
                  <a:lnTo>
                    <a:pt x="1270" y="440690"/>
                  </a:lnTo>
                  <a:lnTo>
                    <a:pt x="0" y="440690"/>
                  </a:lnTo>
                  <a:lnTo>
                    <a:pt x="0" y="1146810"/>
                  </a:lnTo>
                  <a:lnTo>
                    <a:pt x="4166870" y="1146810"/>
                  </a:lnTo>
                  <a:lnTo>
                    <a:pt x="4166870" y="441960"/>
                  </a:lnTo>
                  <a:lnTo>
                    <a:pt x="4168140" y="441960"/>
                  </a:lnTo>
                  <a:lnTo>
                    <a:pt x="4166870" y="193040"/>
                  </a:lnTo>
                  <a:lnTo>
                    <a:pt x="4166870" y="193040"/>
                  </a:lnTo>
                  <a:close/>
                </a:path>
              </a:pathLst>
            </a:custGeom>
            <a:solidFill>
              <a:srgbClr val="3066C2"/>
            </a:solidFill>
          </p:spPr>
        </p:sp>
      </p:grpSp>
      <p:grpSp>
        <p:nvGrpSpPr>
          <p:cNvPr id="24" name="Group 24"/>
          <p:cNvGrpSpPr/>
          <p:nvPr/>
        </p:nvGrpSpPr>
        <p:grpSpPr>
          <a:xfrm>
            <a:off x="9279255" y="8880084"/>
            <a:ext cx="9326880" cy="2364252"/>
            <a:chOff x="0" y="0"/>
            <a:chExt cx="4166870" cy="1056252"/>
          </a:xfrm>
        </p:grpSpPr>
        <p:sp>
          <p:nvSpPr>
            <p:cNvPr id="25" name="Freeform 25"/>
            <p:cNvSpPr/>
            <p:nvPr/>
          </p:nvSpPr>
          <p:spPr>
            <a:xfrm>
              <a:off x="0" y="0"/>
              <a:ext cx="4168140" cy="1056252"/>
            </a:xfrm>
            <a:custGeom>
              <a:avLst/>
              <a:gdLst/>
              <a:ahLst/>
              <a:cxnLst/>
              <a:rect l="l" t="t" r="r" b="b"/>
              <a:pathLst>
                <a:path w="4168140" h="1056252">
                  <a:moveTo>
                    <a:pt x="4166870" y="193040"/>
                  </a:moveTo>
                  <a:cubicBezTo>
                    <a:pt x="4084320" y="137160"/>
                    <a:pt x="3983990" y="105410"/>
                    <a:pt x="3876040" y="105410"/>
                  </a:cubicBezTo>
                  <a:cubicBezTo>
                    <a:pt x="3717290" y="105410"/>
                    <a:pt x="3575050" y="176530"/>
                    <a:pt x="3478530" y="287020"/>
                  </a:cubicBezTo>
                  <a:cubicBezTo>
                    <a:pt x="3409950" y="254000"/>
                    <a:pt x="3332480" y="234950"/>
                    <a:pt x="3251200" y="234950"/>
                  </a:cubicBezTo>
                  <a:cubicBezTo>
                    <a:pt x="3186430" y="234950"/>
                    <a:pt x="3124200" y="246380"/>
                    <a:pt x="3067050" y="267970"/>
                  </a:cubicBezTo>
                  <a:cubicBezTo>
                    <a:pt x="2971800" y="137160"/>
                    <a:pt x="2816860" y="52070"/>
                    <a:pt x="2642870" y="52070"/>
                  </a:cubicBezTo>
                  <a:cubicBezTo>
                    <a:pt x="2470150" y="52070"/>
                    <a:pt x="2316480" y="135890"/>
                    <a:pt x="2221230" y="264160"/>
                  </a:cubicBezTo>
                  <a:cubicBezTo>
                    <a:pt x="2125980" y="165100"/>
                    <a:pt x="1992630" y="104140"/>
                    <a:pt x="1844040" y="104140"/>
                  </a:cubicBezTo>
                  <a:cubicBezTo>
                    <a:pt x="1727200" y="104140"/>
                    <a:pt x="1619250" y="142240"/>
                    <a:pt x="1531620" y="207010"/>
                  </a:cubicBezTo>
                  <a:cubicBezTo>
                    <a:pt x="1426210" y="81280"/>
                    <a:pt x="1262380" y="0"/>
                    <a:pt x="1079500" y="0"/>
                  </a:cubicBezTo>
                  <a:lnTo>
                    <a:pt x="1064260" y="0"/>
                  </a:lnTo>
                  <a:lnTo>
                    <a:pt x="1049020" y="0"/>
                  </a:lnTo>
                  <a:cubicBezTo>
                    <a:pt x="905510" y="0"/>
                    <a:pt x="774700" y="58420"/>
                    <a:pt x="679450" y="151130"/>
                  </a:cubicBezTo>
                  <a:cubicBezTo>
                    <a:pt x="665480" y="162560"/>
                    <a:pt x="652780" y="175260"/>
                    <a:pt x="641350" y="189230"/>
                  </a:cubicBezTo>
                  <a:cubicBezTo>
                    <a:pt x="603250" y="180340"/>
                    <a:pt x="563880" y="176530"/>
                    <a:pt x="524510" y="176530"/>
                  </a:cubicBezTo>
                  <a:cubicBezTo>
                    <a:pt x="412750" y="176530"/>
                    <a:pt x="309880" y="212090"/>
                    <a:pt x="224790" y="271780"/>
                  </a:cubicBezTo>
                  <a:cubicBezTo>
                    <a:pt x="168910" y="193040"/>
                    <a:pt x="91440" y="132080"/>
                    <a:pt x="1270" y="93980"/>
                  </a:cubicBezTo>
                  <a:lnTo>
                    <a:pt x="1270" y="440690"/>
                  </a:lnTo>
                  <a:lnTo>
                    <a:pt x="0" y="440690"/>
                  </a:lnTo>
                  <a:lnTo>
                    <a:pt x="0" y="1056252"/>
                  </a:lnTo>
                  <a:lnTo>
                    <a:pt x="4166870" y="1056252"/>
                  </a:lnTo>
                  <a:lnTo>
                    <a:pt x="4166870" y="441960"/>
                  </a:lnTo>
                  <a:lnTo>
                    <a:pt x="4168140" y="441960"/>
                  </a:lnTo>
                  <a:lnTo>
                    <a:pt x="4166870" y="193040"/>
                  </a:lnTo>
                  <a:lnTo>
                    <a:pt x="4166870" y="193040"/>
                  </a:lnTo>
                  <a:close/>
                </a:path>
              </a:pathLst>
            </a:custGeom>
            <a:solidFill>
              <a:srgbClr val="3066C2"/>
            </a:solidFill>
          </p:spPr>
        </p:sp>
      </p:grpSp>
      <p:sp>
        <p:nvSpPr>
          <p:cNvPr id="26" name="Freeform 26"/>
          <p:cNvSpPr/>
          <p:nvPr/>
        </p:nvSpPr>
        <p:spPr>
          <a:xfrm>
            <a:off x="14843395" y="8306905"/>
            <a:ext cx="4334302" cy="2784789"/>
          </a:xfrm>
          <a:custGeom>
            <a:avLst/>
            <a:gdLst/>
            <a:ahLst/>
            <a:cxnLst/>
            <a:rect l="l" t="t" r="r" b="b"/>
            <a:pathLst>
              <a:path w="4334302" h="2784789">
                <a:moveTo>
                  <a:pt x="0" y="0"/>
                </a:moveTo>
                <a:lnTo>
                  <a:pt x="4334302" y="0"/>
                </a:lnTo>
                <a:lnTo>
                  <a:pt x="4334302" y="2784789"/>
                </a:lnTo>
                <a:lnTo>
                  <a:pt x="0" y="2784789"/>
                </a:lnTo>
                <a:lnTo>
                  <a:pt x="0" y="0"/>
                </a:lnTo>
                <a:close/>
              </a:path>
            </a:pathLst>
          </a:custGeom>
          <a:blipFill>
            <a:blip r:embed="rId8">
              <a:extLst>
                <a:ext uri="{96DAC541-7B7A-43D3-8B79-37D633B846F1}">
                  <asvg:svgBlip xmlns:asvg="http://schemas.microsoft.com/office/drawing/2016/SVG/main" xmlns="" r:embed="rId9"/>
                </a:ext>
              </a:extLst>
            </a:blip>
            <a:stretch>
              <a:fillRect/>
            </a:stretch>
          </a:blipFill>
        </p:spPr>
      </p:sp>
      <p:sp>
        <p:nvSpPr>
          <p:cNvPr id="27" name="Freeform 27"/>
          <p:cNvSpPr/>
          <p:nvPr/>
        </p:nvSpPr>
        <p:spPr>
          <a:xfrm rot="-956879">
            <a:off x="2957349" y="-652587"/>
            <a:ext cx="1373903" cy="2479224"/>
          </a:xfrm>
          <a:custGeom>
            <a:avLst/>
            <a:gdLst/>
            <a:ahLst/>
            <a:cxnLst/>
            <a:rect l="l" t="t" r="r" b="b"/>
            <a:pathLst>
              <a:path w="1373903" h="2479224">
                <a:moveTo>
                  <a:pt x="0" y="0"/>
                </a:moveTo>
                <a:lnTo>
                  <a:pt x="1373904" y="0"/>
                </a:lnTo>
                <a:lnTo>
                  <a:pt x="1373904" y="2479224"/>
                </a:lnTo>
                <a:lnTo>
                  <a:pt x="0" y="2479224"/>
                </a:lnTo>
                <a:lnTo>
                  <a:pt x="0" y="0"/>
                </a:lnTo>
                <a:close/>
              </a:path>
            </a:pathLst>
          </a:custGeom>
          <a:blipFill>
            <a:blip r:embed="rId10">
              <a:extLst>
                <a:ext uri="{96DAC541-7B7A-43D3-8B79-37D633B846F1}">
                  <asvg:svgBlip xmlns:asvg="http://schemas.microsoft.com/office/drawing/2016/SVG/main" xmlns="" r:embed="rId11"/>
                </a:ext>
              </a:extLst>
            </a:blip>
            <a:stretch>
              <a:fillRect/>
            </a:stretch>
          </a:blipFill>
        </p:spPr>
      </p:sp>
      <p:sp>
        <p:nvSpPr>
          <p:cNvPr id="28" name="Freeform 28"/>
          <p:cNvSpPr/>
          <p:nvPr/>
        </p:nvSpPr>
        <p:spPr>
          <a:xfrm rot="-10800000">
            <a:off x="-605361" y="1641589"/>
            <a:ext cx="2172224" cy="2778426"/>
          </a:xfrm>
          <a:custGeom>
            <a:avLst/>
            <a:gdLst/>
            <a:ahLst/>
            <a:cxnLst/>
            <a:rect l="l" t="t" r="r" b="b"/>
            <a:pathLst>
              <a:path w="2172224" h="2778426">
                <a:moveTo>
                  <a:pt x="0" y="0"/>
                </a:moveTo>
                <a:lnTo>
                  <a:pt x="2172224" y="0"/>
                </a:lnTo>
                <a:lnTo>
                  <a:pt x="2172224" y="2778425"/>
                </a:lnTo>
                <a:lnTo>
                  <a:pt x="0" y="2778425"/>
                </a:lnTo>
                <a:lnTo>
                  <a:pt x="0" y="0"/>
                </a:lnTo>
                <a:close/>
              </a:path>
            </a:pathLst>
          </a:custGeom>
          <a:blipFill>
            <a:blip r:embed="rId12">
              <a:extLst>
                <a:ext uri="{96DAC541-7B7A-43D3-8B79-37D633B846F1}">
                  <asvg:svgBlip xmlns:asvg="http://schemas.microsoft.com/office/drawing/2016/SVG/main" xmlns="" r:embed="rId13"/>
                </a:ext>
              </a:extLst>
            </a:blip>
            <a:stretch>
              <a:fillRect/>
            </a:stretch>
          </a:blipFill>
        </p:spPr>
      </p:sp>
      <p:sp>
        <p:nvSpPr>
          <p:cNvPr id="29" name="Freeform 29"/>
          <p:cNvSpPr/>
          <p:nvPr/>
        </p:nvSpPr>
        <p:spPr>
          <a:xfrm rot="-384976">
            <a:off x="6433680" y="-946589"/>
            <a:ext cx="1376100" cy="2519176"/>
          </a:xfrm>
          <a:custGeom>
            <a:avLst/>
            <a:gdLst/>
            <a:ahLst/>
            <a:cxnLst/>
            <a:rect l="l" t="t" r="r" b="b"/>
            <a:pathLst>
              <a:path w="1376100" h="2519176">
                <a:moveTo>
                  <a:pt x="0" y="0"/>
                </a:moveTo>
                <a:lnTo>
                  <a:pt x="1376100" y="0"/>
                </a:lnTo>
                <a:lnTo>
                  <a:pt x="1376100" y="2519177"/>
                </a:lnTo>
                <a:lnTo>
                  <a:pt x="0" y="2519177"/>
                </a:lnTo>
                <a:lnTo>
                  <a:pt x="0" y="0"/>
                </a:lnTo>
                <a:close/>
              </a:path>
            </a:pathLst>
          </a:custGeom>
          <a:blipFill>
            <a:blip r:embed="rId14">
              <a:extLst>
                <a:ext uri="{96DAC541-7B7A-43D3-8B79-37D633B846F1}">
                  <asvg:svgBlip xmlns:asvg="http://schemas.microsoft.com/office/drawing/2016/SVG/main" xmlns="" r:embed="rId15"/>
                </a:ext>
              </a:extLst>
            </a:blip>
            <a:stretch>
              <a:fillRect/>
            </a:stretch>
          </a:blipFill>
        </p:spPr>
      </p:sp>
      <p:sp>
        <p:nvSpPr>
          <p:cNvPr id="30" name="Freeform 30"/>
          <p:cNvSpPr/>
          <p:nvPr/>
        </p:nvSpPr>
        <p:spPr>
          <a:xfrm rot="3682583">
            <a:off x="1420607" y="8320053"/>
            <a:ext cx="1141971" cy="1187305"/>
          </a:xfrm>
          <a:custGeom>
            <a:avLst/>
            <a:gdLst/>
            <a:ahLst/>
            <a:cxnLst/>
            <a:rect l="l" t="t" r="r" b="b"/>
            <a:pathLst>
              <a:path w="1141971" h="1187305">
                <a:moveTo>
                  <a:pt x="0" y="0"/>
                </a:moveTo>
                <a:lnTo>
                  <a:pt x="1141971" y="0"/>
                </a:lnTo>
                <a:lnTo>
                  <a:pt x="1141971" y="1187304"/>
                </a:lnTo>
                <a:lnTo>
                  <a:pt x="0" y="1187304"/>
                </a:lnTo>
                <a:lnTo>
                  <a:pt x="0" y="0"/>
                </a:lnTo>
                <a:close/>
              </a:path>
            </a:pathLst>
          </a:custGeom>
          <a:blipFill>
            <a:blip r:embed="rId16">
              <a:extLst>
                <a:ext uri="{96DAC541-7B7A-43D3-8B79-37D633B846F1}">
                  <asvg:svgBlip xmlns:asvg="http://schemas.microsoft.com/office/drawing/2016/SVG/main" xmlns="" r:embed="rId17"/>
                </a:ext>
              </a:extLst>
            </a:blip>
            <a:stretch>
              <a:fillRect/>
            </a:stretch>
          </a:blipFill>
        </p:spPr>
      </p:sp>
      <p:sp>
        <p:nvSpPr>
          <p:cNvPr id="31" name="Freeform 31"/>
          <p:cNvSpPr/>
          <p:nvPr/>
        </p:nvSpPr>
        <p:spPr>
          <a:xfrm rot="1234374">
            <a:off x="8411159" y="9977526"/>
            <a:ext cx="1004066" cy="914955"/>
          </a:xfrm>
          <a:custGeom>
            <a:avLst/>
            <a:gdLst/>
            <a:ahLst/>
            <a:cxnLst/>
            <a:rect l="l" t="t" r="r" b="b"/>
            <a:pathLst>
              <a:path w="1004066" h="914955">
                <a:moveTo>
                  <a:pt x="0" y="0"/>
                </a:moveTo>
                <a:lnTo>
                  <a:pt x="1004066" y="0"/>
                </a:lnTo>
                <a:lnTo>
                  <a:pt x="1004066" y="914955"/>
                </a:lnTo>
                <a:lnTo>
                  <a:pt x="0" y="914955"/>
                </a:lnTo>
                <a:lnTo>
                  <a:pt x="0" y="0"/>
                </a:lnTo>
                <a:close/>
              </a:path>
            </a:pathLst>
          </a:custGeom>
          <a:blipFill>
            <a:blip r:embed="rId18">
              <a:extLst>
                <a:ext uri="{96DAC541-7B7A-43D3-8B79-37D633B846F1}">
                  <asvg:svgBlip xmlns:asvg="http://schemas.microsoft.com/office/drawing/2016/SVG/main" xmlns="" r:embed="rId19"/>
                </a:ext>
              </a:extLst>
            </a:blip>
            <a:stretch>
              <a:fillRect/>
            </a:stretch>
          </a:blipFill>
        </p:spPr>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1000"/>
                                        <p:tgtEl>
                                          <p:spTgt spid="16"/>
                                        </p:tgtEl>
                                      </p:cBhvr>
                                    </p:animEffect>
                                    <p:anim calcmode="lin" valueType="num">
                                      <p:cBhvr>
                                        <p:cTn id="8" dur="1000" fill="hold"/>
                                        <p:tgtEl>
                                          <p:spTgt spid="16"/>
                                        </p:tgtEl>
                                        <p:attrNameLst>
                                          <p:attrName>ppt_x</p:attrName>
                                        </p:attrNameLst>
                                      </p:cBhvr>
                                      <p:tavLst>
                                        <p:tav tm="0">
                                          <p:val>
                                            <p:strVal val="#ppt_x"/>
                                          </p:val>
                                        </p:tav>
                                        <p:tav tm="100000">
                                          <p:val>
                                            <p:strVal val="#ppt_x"/>
                                          </p:val>
                                        </p:tav>
                                      </p:tavLst>
                                    </p:anim>
                                    <p:anim calcmode="lin" valueType="num">
                                      <p:cBhvr>
                                        <p:cTn id="9"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43.xml><?xml version="1.0" encoding="utf-8"?>
<p:sld xmlns:a="http://schemas.openxmlformats.org/drawingml/2006/main" xmlns:r="http://schemas.openxmlformats.org/officeDocument/2006/relationships" xmlns:p="http://schemas.openxmlformats.org/presentationml/2006/main">
  <p:cSld>
    <p:bg>
      <p:bgPr>
        <a:solidFill>
          <a:srgbClr val="569AFF"/>
        </a:solidFill>
        <a:effectLst/>
      </p:bgPr>
    </p:bg>
    <p:spTree>
      <p:nvGrpSpPr>
        <p:cNvPr id="1" name=""/>
        <p:cNvGrpSpPr/>
        <p:nvPr/>
      </p:nvGrpSpPr>
      <p:grpSpPr>
        <a:xfrm>
          <a:off x="0" y="0"/>
          <a:ext cx="0" cy="0"/>
          <a:chOff x="0" y="0"/>
          <a:chExt cx="0" cy="0"/>
        </a:xfrm>
      </p:grpSpPr>
      <p:sp>
        <p:nvSpPr>
          <p:cNvPr id="2" name="Freeform 2"/>
          <p:cNvSpPr/>
          <p:nvPr/>
        </p:nvSpPr>
        <p:spPr>
          <a:xfrm rot="9560412">
            <a:off x="-801928" y="-368791"/>
            <a:ext cx="3674012" cy="3360051"/>
          </a:xfrm>
          <a:custGeom>
            <a:avLst/>
            <a:gdLst/>
            <a:ahLst/>
            <a:cxnLst/>
            <a:rect l="l" t="t" r="r" b="b"/>
            <a:pathLst>
              <a:path w="3674012" h="3360051">
                <a:moveTo>
                  <a:pt x="0" y="0"/>
                </a:moveTo>
                <a:lnTo>
                  <a:pt x="3674012" y="0"/>
                </a:lnTo>
                <a:lnTo>
                  <a:pt x="3674012" y="3360051"/>
                </a:lnTo>
                <a:lnTo>
                  <a:pt x="0" y="3360051"/>
                </a:lnTo>
                <a:lnTo>
                  <a:pt x="0" y="0"/>
                </a:lnTo>
                <a:close/>
              </a:path>
            </a:pathLst>
          </a:custGeom>
          <a:blipFill>
            <a:blip r:embed="rId2">
              <a:extLst>
                <a:ext uri="{96DAC541-7B7A-43D3-8B79-37D633B846F1}">
                  <asvg:svgBlip xmlns:asvg="http://schemas.microsoft.com/office/drawing/2016/SVG/main" xmlns="" r:embed="rId3"/>
                </a:ext>
              </a:extLst>
            </a:blip>
            <a:stretch>
              <a:fillRect/>
            </a:stretch>
          </a:blipFill>
        </p:spPr>
      </p:sp>
      <p:sp>
        <p:nvSpPr>
          <p:cNvPr id="16" name="TextBox 16"/>
          <p:cNvSpPr txBox="1"/>
          <p:nvPr/>
        </p:nvSpPr>
        <p:spPr>
          <a:xfrm>
            <a:off x="2643188" y="2161306"/>
            <a:ext cx="13435012" cy="5539978"/>
          </a:xfrm>
          <a:prstGeom prst="rect">
            <a:avLst/>
          </a:prstGeom>
        </p:spPr>
        <p:txBody>
          <a:bodyPr wrap="square" lIns="0" tIns="0" rIns="0" bIns="0" rtlCol="0" anchor="t">
            <a:spAutoFit/>
          </a:bodyPr>
          <a:lstStyle/>
          <a:p>
            <a:pPr algn="ctr"/>
            <a:r>
              <a:rPr lang="nl-NL" sz="6000" b="1">
                <a:solidFill>
                  <a:schemeClr val="bg1"/>
                </a:solidFill>
                <a:latin typeface="Times New Roman" panose="02020603050405020304" pitchFamily="18" charset="0"/>
                <a:cs typeface="Times New Roman" panose="02020603050405020304" pitchFamily="18" charset="0"/>
              </a:rPr>
              <a:t>HƯỚNG DẪN HỌC Ở </a:t>
            </a:r>
            <a:r>
              <a:rPr lang="nl-NL" sz="6000" b="1" smtClean="0">
                <a:solidFill>
                  <a:schemeClr val="bg1"/>
                </a:solidFill>
                <a:latin typeface="Times New Roman" panose="02020603050405020304" pitchFamily="18" charset="0"/>
                <a:cs typeface="Times New Roman" panose="02020603050405020304" pitchFamily="18" charset="0"/>
              </a:rPr>
              <a:t>NHÀ</a:t>
            </a:r>
            <a:endParaRPr lang="en-GB" sz="6000">
              <a:solidFill>
                <a:schemeClr val="bg1"/>
              </a:solidFill>
              <a:latin typeface="Times New Roman" panose="02020603050405020304" pitchFamily="18" charset="0"/>
              <a:cs typeface="Times New Roman" panose="02020603050405020304" pitchFamily="18" charset="0"/>
            </a:endParaRPr>
          </a:p>
          <a:p>
            <a:pPr algn="just"/>
            <a:r>
              <a:rPr lang="vi-VN" sz="6000">
                <a:solidFill>
                  <a:schemeClr val="bg1"/>
                </a:solidFill>
                <a:latin typeface="Times New Roman" panose="02020603050405020304" pitchFamily="18" charset="0"/>
                <a:cs typeface="Times New Roman" panose="02020603050405020304" pitchFamily="18" charset="0"/>
              </a:rPr>
              <a:t>- Sưu tầm thêm các tác phẩm của </a:t>
            </a:r>
            <a:r>
              <a:rPr lang="vi-VN" sz="6000" i="1">
                <a:solidFill>
                  <a:schemeClr val="bg1"/>
                </a:solidFill>
                <a:latin typeface="Times New Roman" panose="02020603050405020304" pitchFamily="18" charset="0"/>
                <a:cs typeface="Times New Roman" panose="02020603050405020304" pitchFamily="18" charset="0"/>
              </a:rPr>
              <a:t>Ơ-nit Hê-minh-uê</a:t>
            </a:r>
            <a:r>
              <a:rPr lang="vi-VN" sz="6000">
                <a:solidFill>
                  <a:schemeClr val="bg1"/>
                </a:solidFill>
                <a:latin typeface="Times New Roman" panose="02020603050405020304" pitchFamily="18" charset="0"/>
                <a:cs typeface="Times New Roman" panose="02020603050405020304" pitchFamily="18" charset="0"/>
              </a:rPr>
              <a:t> đọc hiểu theo đặc trưng thể loại. </a:t>
            </a:r>
            <a:endParaRPr lang="en-GB" sz="6000">
              <a:solidFill>
                <a:schemeClr val="bg1"/>
              </a:solidFill>
              <a:latin typeface="Times New Roman" panose="02020603050405020304" pitchFamily="18" charset="0"/>
              <a:cs typeface="Times New Roman" panose="02020603050405020304" pitchFamily="18" charset="0"/>
            </a:endParaRPr>
          </a:p>
          <a:p>
            <a:pPr algn="just"/>
            <a:r>
              <a:rPr lang="vi-VN" sz="6000" b="1">
                <a:solidFill>
                  <a:schemeClr val="bg1"/>
                </a:solidFill>
                <a:latin typeface="Times New Roman" panose="02020603050405020304" pitchFamily="18" charset="0"/>
                <a:cs typeface="Times New Roman" panose="02020603050405020304" pitchFamily="18" charset="0"/>
              </a:rPr>
              <a:t>- Chuẩn bị bài:</a:t>
            </a:r>
            <a:r>
              <a:rPr lang="vi-VN" sz="6000">
                <a:solidFill>
                  <a:schemeClr val="bg1"/>
                </a:solidFill>
                <a:latin typeface="Times New Roman" panose="02020603050405020304" pitchFamily="18" charset="0"/>
                <a:cs typeface="Times New Roman" panose="02020603050405020304" pitchFamily="18" charset="0"/>
              </a:rPr>
              <a:t> Hướng dẫn HS chuẩn bị bài Đọc hiểu văn bản 3:  </a:t>
            </a:r>
            <a:r>
              <a:rPr lang="vi-VN" sz="6000" i="1">
                <a:solidFill>
                  <a:schemeClr val="bg1"/>
                </a:solidFill>
                <a:latin typeface="Times New Roman" panose="02020603050405020304" pitchFamily="18" charset="0"/>
                <a:cs typeface="Times New Roman" panose="02020603050405020304" pitchFamily="18" charset="0"/>
              </a:rPr>
              <a:t>Hồn Trương Ba, da hàng thịt</a:t>
            </a:r>
            <a:r>
              <a:rPr lang="vi-VN" sz="6000">
                <a:solidFill>
                  <a:schemeClr val="bg1"/>
                </a:solidFill>
                <a:latin typeface="Times New Roman" panose="02020603050405020304" pitchFamily="18" charset="0"/>
                <a:cs typeface="Times New Roman" panose="02020603050405020304" pitchFamily="18" charset="0"/>
              </a:rPr>
              <a:t> (Lưu Quang Vũ)</a:t>
            </a:r>
            <a:endParaRPr lang="en-GB" sz="6000">
              <a:solidFill>
                <a:schemeClr val="bg1"/>
              </a:solidFill>
              <a:latin typeface="Times New Roman" panose="02020603050405020304" pitchFamily="18" charset="0"/>
              <a:cs typeface="Times New Roman" panose="02020603050405020304" pitchFamily="18" charset="0"/>
            </a:endParaRPr>
          </a:p>
        </p:txBody>
      </p:sp>
      <p:sp>
        <p:nvSpPr>
          <p:cNvPr id="21" name="Freeform 21"/>
          <p:cNvSpPr/>
          <p:nvPr/>
        </p:nvSpPr>
        <p:spPr>
          <a:xfrm rot="9806730">
            <a:off x="4665805" y="-681757"/>
            <a:ext cx="1946655" cy="2422309"/>
          </a:xfrm>
          <a:custGeom>
            <a:avLst/>
            <a:gdLst/>
            <a:ahLst/>
            <a:cxnLst/>
            <a:rect l="l" t="t" r="r" b="b"/>
            <a:pathLst>
              <a:path w="1946655" h="2422309">
                <a:moveTo>
                  <a:pt x="0" y="0"/>
                </a:moveTo>
                <a:lnTo>
                  <a:pt x="1946655" y="0"/>
                </a:lnTo>
                <a:lnTo>
                  <a:pt x="1946655" y="2422309"/>
                </a:lnTo>
                <a:lnTo>
                  <a:pt x="0" y="2422309"/>
                </a:lnTo>
                <a:lnTo>
                  <a:pt x="0" y="0"/>
                </a:lnTo>
                <a:close/>
              </a:path>
            </a:pathLst>
          </a:custGeom>
          <a:blipFill>
            <a:blip r:embed="rId4">
              <a:extLst>
                <a:ext uri="{96DAC541-7B7A-43D3-8B79-37D633B846F1}">
                  <asvg:svgBlip xmlns:asvg="http://schemas.microsoft.com/office/drawing/2016/SVG/main" xmlns="" r:embed="rId7"/>
                </a:ext>
              </a:extLst>
            </a:blip>
            <a:stretch>
              <a:fillRect/>
            </a:stretch>
          </a:blipFill>
        </p:spPr>
      </p:sp>
      <p:grpSp>
        <p:nvGrpSpPr>
          <p:cNvPr id="22" name="Group 22"/>
          <p:cNvGrpSpPr/>
          <p:nvPr/>
        </p:nvGrpSpPr>
        <p:grpSpPr>
          <a:xfrm>
            <a:off x="0" y="8677384"/>
            <a:ext cx="9326880" cy="2566953"/>
            <a:chOff x="0" y="0"/>
            <a:chExt cx="4166870" cy="1146810"/>
          </a:xfrm>
        </p:grpSpPr>
        <p:sp>
          <p:nvSpPr>
            <p:cNvPr id="23" name="Freeform 23"/>
            <p:cNvSpPr/>
            <p:nvPr/>
          </p:nvSpPr>
          <p:spPr>
            <a:xfrm>
              <a:off x="0" y="0"/>
              <a:ext cx="4168140" cy="1146810"/>
            </a:xfrm>
            <a:custGeom>
              <a:avLst/>
              <a:gdLst/>
              <a:ahLst/>
              <a:cxnLst/>
              <a:rect l="l" t="t" r="r" b="b"/>
              <a:pathLst>
                <a:path w="4168140" h="1146810">
                  <a:moveTo>
                    <a:pt x="4166870" y="193040"/>
                  </a:moveTo>
                  <a:cubicBezTo>
                    <a:pt x="4084320" y="137160"/>
                    <a:pt x="3983990" y="105410"/>
                    <a:pt x="3876040" y="105410"/>
                  </a:cubicBezTo>
                  <a:cubicBezTo>
                    <a:pt x="3717290" y="105410"/>
                    <a:pt x="3575050" y="176530"/>
                    <a:pt x="3478530" y="287020"/>
                  </a:cubicBezTo>
                  <a:cubicBezTo>
                    <a:pt x="3409950" y="254000"/>
                    <a:pt x="3332480" y="234950"/>
                    <a:pt x="3251200" y="234950"/>
                  </a:cubicBezTo>
                  <a:cubicBezTo>
                    <a:pt x="3186430" y="234950"/>
                    <a:pt x="3124200" y="246380"/>
                    <a:pt x="3067050" y="267970"/>
                  </a:cubicBezTo>
                  <a:cubicBezTo>
                    <a:pt x="2971800" y="137160"/>
                    <a:pt x="2816860" y="52070"/>
                    <a:pt x="2642870" y="52070"/>
                  </a:cubicBezTo>
                  <a:cubicBezTo>
                    <a:pt x="2470150" y="52070"/>
                    <a:pt x="2316480" y="135890"/>
                    <a:pt x="2221230" y="264160"/>
                  </a:cubicBezTo>
                  <a:cubicBezTo>
                    <a:pt x="2125980" y="165100"/>
                    <a:pt x="1992630" y="104140"/>
                    <a:pt x="1844040" y="104140"/>
                  </a:cubicBezTo>
                  <a:cubicBezTo>
                    <a:pt x="1727200" y="104140"/>
                    <a:pt x="1619250" y="142240"/>
                    <a:pt x="1531620" y="207010"/>
                  </a:cubicBezTo>
                  <a:cubicBezTo>
                    <a:pt x="1426210" y="81280"/>
                    <a:pt x="1262380" y="0"/>
                    <a:pt x="1079500" y="0"/>
                  </a:cubicBezTo>
                  <a:lnTo>
                    <a:pt x="1064260" y="0"/>
                  </a:lnTo>
                  <a:lnTo>
                    <a:pt x="1049020" y="0"/>
                  </a:lnTo>
                  <a:cubicBezTo>
                    <a:pt x="905510" y="0"/>
                    <a:pt x="774700" y="58420"/>
                    <a:pt x="679450" y="151130"/>
                  </a:cubicBezTo>
                  <a:cubicBezTo>
                    <a:pt x="665480" y="162560"/>
                    <a:pt x="652780" y="175260"/>
                    <a:pt x="641350" y="189230"/>
                  </a:cubicBezTo>
                  <a:cubicBezTo>
                    <a:pt x="603250" y="180340"/>
                    <a:pt x="563880" y="176530"/>
                    <a:pt x="524510" y="176530"/>
                  </a:cubicBezTo>
                  <a:cubicBezTo>
                    <a:pt x="412750" y="176530"/>
                    <a:pt x="309880" y="212090"/>
                    <a:pt x="224790" y="271780"/>
                  </a:cubicBezTo>
                  <a:cubicBezTo>
                    <a:pt x="168910" y="193040"/>
                    <a:pt x="91440" y="132080"/>
                    <a:pt x="1270" y="93980"/>
                  </a:cubicBezTo>
                  <a:lnTo>
                    <a:pt x="1270" y="440690"/>
                  </a:lnTo>
                  <a:lnTo>
                    <a:pt x="0" y="440690"/>
                  </a:lnTo>
                  <a:lnTo>
                    <a:pt x="0" y="1146810"/>
                  </a:lnTo>
                  <a:lnTo>
                    <a:pt x="4166870" y="1146810"/>
                  </a:lnTo>
                  <a:lnTo>
                    <a:pt x="4166870" y="441960"/>
                  </a:lnTo>
                  <a:lnTo>
                    <a:pt x="4168140" y="441960"/>
                  </a:lnTo>
                  <a:lnTo>
                    <a:pt x="4166870" y="193040"/>
                  </a:lnTo>
                  <a:lnTo>
                    <a:pt x="4166870" y="193040"/>
                  </a:lnTo>
                  <a:close/>
                </a:path>
              </a:pathLst>
            </a:custGeom>
            <a:solidFill>
              <a:srgbClr val="3066C2"/>
            </a:solidFill>
          </p:spPr>
        </p:sp>
      </p:grpSp>
      <p:grpSp>
        <p:nvGrpSpPr>
          <p:cNvPr id="24" name="Group 24"/>
          <p:cNvGrpSpPr/>
          <p:nvPr/>
        </p:nvGrpSpPr>
        <p:grpSpPr>
          <a:xfrm>
            <a:off x="9279255" y="8880084"/>
            <a:ext cx="9326880" cy="2364252"/>
            <a:chOff x="0" y="0"/>
            <a:chExt cx="4166870" cy="1056252"/>
          </a:xfrm>
        </p:grpSpPr>
        <p:sp>
          <p:nvSpPr>
            <p:cNvPr id="25" name="Freeform 25"/>
            <p:cNvSpPr/>
            <p:nvPr/>
          </p:nvSpPr>
          <p:spPr>
            <a:xfrm>
              <a:off x="0" y="0"/>
              <a:ext cx="4168140" cy="1056252"/>
            </a:xfrm>
            <a:custGeom>
              <a:avLst/>
              <a:gdLst/>
              <a:ahLst/>
              <a:cxnLst/>
              <a:rect l="l" t="t" r="r" b="b"/>
              <a:pathLst>
                <a:path w="4168140" h="1056252">
                  <a:moveTo>
                    <a:pt x="4166870" y="193040"/>
                  </a:moveTo>
                  <a:cubicBezTo>
                    <a:pt x="4084320" y="137160"/>
                    <a:pt x="3983990" y="105410"/>
                    <a:pt x="3876040" y="105410"/>
                  </a:cubicBezTo>
                  <a:cubicBezTo>
                    <a:pt x="3717290" y="105410"/>
                    <a:pt x="3575050" y="176530"/>
                    <a:pt x="3478530" y="287020"/>
                  </a:cubicBezTo>
                  <a:cubicBezTo>
                    <a:pt x="3409950" y="254000"/>
                    <a:pt x="3332480" y="234950"/>
                    <a:pt x="3251200" y="234950"/>
                  </a:cubicBezTo>
                  <a:cubicBezTo>
                    <a:pt x="3186430" y="234950"/>
                    <a:pt x="3124200" y="246380"/>
                    <a:pt x="3067050" y="267970"/>
                  </a:cubicBezTo>
                  <a:cubicBezTo>
                    <a:pt x="2971800" y="137160"/>
                    <a:pt x="2816860" y="52070"/>
                    <a:pt x="2642870" y="52070"/>
                  </a:cubicBezTo>
                  <a:cubicBezTo>
                    <a:pt x="2470150" y="52070"/>
                    <a:pt x="2316480" y="135890"/>
                    <a:pt x="2221230" y="264160"/>
                  </a:cubicBezTo>
                  <a:cubicBezTo>
                    <a:pt x="2125980" y="165100"/>
                    <a:pt x="1992630" y="104140"/>
                    <a:pt x="1844040" y="104140"/>
                  </a:cubicBezTo>
                  <a:cubicBezTo>
                    <a:pt x="1727200" y="104140"/>
                    <a:pt x="1619250" y="142240"/>
                    <a:pt x="1531620" y="207010"/>
                  </a:cubicBezTo>
                  <a:cubicBezTo>
                    <a:pt x="1426210" y="81280"/>
                    <a:pt x="1262380" y="0"/>
                    <a:pt x="1079500" y="0"/>
                  </a:cubicBezTo>
                  <a:lnTo>
                    <a:pt x="1064260" y="0"/>
                  </a:lnTo>
                  <a:lnTo>
                    <a:pt x="1049020" y="0"/>
                  </a:lnTo>
                  <a:cubicBezTo>
                    <a:pt x="905510" y="0"/>
                    <a:pt x="774700" y="58420"/>
                    <a:pt x="679450" y="151130"/>
                  </a:cubicBezTo>
                  <a:cubicBezTo>
                    <a:pt x="665480" y="162560"/>
                    <a:pt x="652780" y="175260"/>
                    <a:pt x="641350" y="189230"/>
                  </a:cubicBezTo>
                  <a:cubicBezTo>
                    <a:pt x="603250" y="180340"/>
                    <a:pt x="563880" y="176530"/>
                    <a:pt x="524510" y="176530"/>
                  </a:cubicBezTo>
                  <a:cubicBezTo>
                    <a:pt x="412750" y="176530"/>
                    <a:pt x="309880" y="212090"/>
                    <a:pt x="224790" y="271780"/>
                  </a:cubicBezTo>
                  <a:cubicBezTo>
                    <a:pt x="168910" y="193040"/>
                    <a:pt x="91440" y="132080"/>
                    <a:pt x="1270" y="93980"/>
                  </a:cubicBezTo>
                  <a:lnTo>
                    <a:pt x="1270" y="440690"/>
                  </a:lnTo>
                  <a:lnTo>
                    <a:pt x="0" y="440690"/>
                  </a:lnTo>
                  <a:lnTo>
                    <a:pt x="0" y="1056252"/>
                  </a:lnTo>
                  <a:lnTo>
                    <a:pt x="4166870" y="1056252"/>
                  </a:lnTo>
                  <a:lnTo>
                    <a:pt x="4166870" y="441960"/>
                  </a:lnTo>
                  <a:lnTo>
                    <a:pt x="4168140" y="441960"/>
                  </a:lnTo>
                  <a:lnTo>
                    <a:pt x="4166870" y="193040"/>
                  </a:lnTo>
                  <a:lnTo>
                    <a:pt x="4166870" y="193040"/>
                  </a:lnTo>
                  <a:close/>
                </a:path>
              </a:pathLst>
            </a:custGeom>
            <a:solidFill>
              <a:srgbClr val="3066C2"/>
            </a:solidFill>
          </p:spPr>
        </p:sp>
      </p:grpSp>
      <p:sp>
        <p:nvSpPr>
          <p:cNvPr id="26" name="Freeform 26"/>
          <p:cNvSpPr/>
          <p:nvPr/>
        </p:nvSpPr>
        <p:spPr>
          <a:xfrm>
            <a:off x="14843395" y="8306905"/>
            <a:ext cx="4334302" cy="2784789"/>
          </a:xfrm>
          <a:custGeom>
            <a:avLst/>
            <a:gdLst/>
            <a:ahLst/>
            <a:cxnLst/>
            <a:rect l="l" t="t" r="r" b="b"/>
            <a:pathLst>
              <a:path w="4334302" h="2784789">
                <a:moveTo>
                  <a:pt x="0" y="0"/>
                </a:moveTo>
                <a:lnTo>
                  <a:pt x="4334302" y="0"/>
                </a:lnTo>
                <a:lnTo>
                  <a:pt x="4334302" y="2784789"/>
                </a:lnTo>
                <a:lnTo>
                  <a:pt x="0" y="2784789"/>
                </a:lnTo>
                <a:lnTo>
                  <a:pt x="0" y="0"/>
                </a:lnTo>
                <a:close/>
              </a:path>
            </a:pathLst>
          </a:custGeom>
          <a:blipFill>
            <a:blip r:embed="rId8">
              <a:extLst>
                <a:ext uri="{96DAC541-7B7A-43D3-8B79-37D633B846F1}">
                  <asvg:svgBlip xmlns:asvg="http://schemas.microsoft.com/office/drawing/2016/SVG/main" xmlns="" r:embed="rId9"/>
                </a:ext>
              </a:extLst>
            </a:blip>
            <a:stretch>
              <a:fillRect/>
            </a:stretch>
          </a:blipFill>
        </p:spPr>
      </p:sp>
      <p:sp>
        <p:nvSpPr>
          <p:cNvPr id="27" name="Freeform 27"/>
          <p:cNvSpPr/>
          <p:nvPr/>
        </p:nvSpPr>
        <p:spPr>
          <a:xfrm rot="-956879">
            <a:off x="2957349" y="-652587"/>
            <a:ext cx="1373903" cy="2479224"/>
          </a:xfrm>
          <a:custGeom>
            <a:avLst/>
            <a:gdLst/>
            <a:ahLst/>
            <a:cxnLst/>
            <a:rect l="l" t="t" r="r" b="b"/>
            <a:pathLst>
              <a:path w="1373903" h="2479224">
                <a:moveTo>
                  <a:pt x="0" y="0"/>
                </a:moveTo>
                <a:lnTo>
                  <a:pt x="1373904" y="0"/>
                </a:lnTo>
                <a:lnTo>
                  <a:pt x="1373904" y="2479224"/>
                </a:lnTo>
                <a:lnTo>
                  <a:pt x="0" y="2479224"/>
                </a:lnTo>
                <a:lnTo>
                  <a:pt x="0" y="0"/>
                </a:lnTo>
                <a:close/>
              </a:path>
            </a:pathLst>
          </a:custGeom>
          <a:blipFill>
            <a:blip r:embed="rId10">
              <a:extLst>
                <a:ext uri="{96DAC541-7B7A-43D3-8B79-37D633B846F1}">
                  <asvg:svgBlip xmlns:asvg="http://schemas.microsoft.com/office/drawing/2016/SVG/main" xmlns="" r:embed="rId11"/>
                </a:ext>
              </a:extLst>
            </a:blip>
            <a:stretch>
              <a:fillRect/>
            </a:stretch>
          </a:blipFill>
        </p:spPr>
      </p:sp>
      <p:sp>
        <p:nvSpPr>
          <p:cNvPr id="28" name="Freeform 28"/>
          <p:cNvSpPr/>
          <p:nvPr/>
        </p:nvSpPr>
        <p:spPr>
          <a:xfrm rot="-10800000">
            <a:off x="-605361" y="1641589"/>
            <a:ext cx="2172224" cy="2778426"/>
          </a:xfrm>
          <a:custGeom>
            <a:avLst/>
            <a:gdLst/>
            <a:ahLst/>
            <a:cxnLst/>
            <a:rect l="l" t="t" r="r" b="b"/>
            <a:pathLst>
              <a:path w="2172224" h="2778426">
                <a:moveTo>
                  <a:pt x="0" y="0"/>
                </a:moveTo>
                <a:lnTo>
                  <a:pt x="2172224" y="0"/>
                </a:lnTo>
                <a:lnTo>
                  <a:pt x="2172224" y="2778425"/>
                </a:lnTo>
                <a:lnTo>
                  <a:pt x="0" y="2778425"/>
                </a:lnTo>
                <a:lnTo>
                  <a:pt x="0" y="0"/>
                </a:lnTo>
                <a:close/>
              </a:path>
            </a:pathLst>
          </a:custGeom>
          <a:blipFill>
            <a:blip r:embed="rId12">
              <a:extLst>
                <a:ext uri="{96DAC541-7B7A-43D3-8B79-37D633B846F1}">
                  <asvg:svgBlip xmlns:asvg="http://schemas.microsoft.com/office/drawing/2016/SVG/main" xmlns="" r:embed="rId13"/>
                </a:ext>
              </a:extLst>
            </a:blip>
            <a:stretch>
              <a:fillRect/>
            </a:stretch>
          </a:blipFill>
        </p:spPr>
      </p:sp>
      <p:sp>
        <p:nvSpPr>
          <p:cNvPr id="29" name="Freeform 29"/>
          <p:cNvSpPr/>
          <p:nvPr/>
        </p:nvSpPr>
        <p:spPr>
          <a:xfrm rot="-384976">
            <a:off x="6433680" y="-946589"/>
            <a:ext cx="1376100" cy="2519176"/>
          </a:xfrm>
          <a:custGeom>
            <a:avLst/>
            <a:gdLst/>
            <a:ahLst/>
            <a:cxnLst/>
            <a:rect l="l" t="t" r="r" b="b"/>
            <a:pathLst>
              <a:path w="1376100" h="2519176">
                <a:moveTo>
                  <a:pt x="0" y="0"/>
                </a:moveTo>
                <a:lnTo>
                  <a:pt x="1376100" y="0"/>
                </a:lnTo>
                <a:lnTo>
                  <a:pt x="1376100" y="2519177"/>
                </a:lnTo>
                <a:lnTo>
                  <a:pt x="0" y="2519177"/>
                </a:lnTo>
                <a:lnTo>
                  <a:pt x="0" y="0"/>
                </a:lnTo>
                <a:close/>
              </a:path>
            </a:pathLst>
          </a:custGeom>
          <a:blipFill>
            <a:blip r:embed="rId14">
              <a:extLst>
                <a:ext uri="{96DAC541-7B7A-43D3-8B79-37D633B846F1}">
                  <asvg:svgBlip xmlns:asvg="http://schemas.microsoft.com/office/drawing/2016/SVG/main" xmlns="" r:embed="rId15"/>
                </a:ext>
              </a:extLst>
            </a:blip>
            <a:stretch>
              <a:fillRect/>
            </a:stretch>
          </a:blipFill>
        </p:spPr>
      </p:sp>
      <p:sp>
        <p:nvSpPr>
          <p:cNvPr id="30" name="Freeform 30"/>
          <p:cNvSpPr/>
          <p:nvPr/>
        </p:nvSpPr>
        <p:spPr>
          <a:xfrm rot="3682583">
            <a:off x="1420607" y="8320053"/>
            <a:ext cx="1141971" cy="1187305"/>
          </a:xfrm>
          <a:custGeom>
            <a:avLst/>
            <a:gdLst/>
            <a:ahLst/>
            <a:cxnLst/>
            <a:rect l="l" t="t" r="r" b="b"/>
            <a:pathLst>
              <a:path w="1141971" h="1187305">
                <a:moveTo>
                  <a:pt x="0" y="0"/>
                </a:moveTo>
                <a:lnTo>
                  <a:pt x="1141971" y="0"/>
                </a:lnTo>
                <a:lnTo>
                  <a:pt x="1141971" y="1187304"/>
                </a:lnTo>
                <a:lnTo>
                  <a:pt x="0" y="1187304"/>
                </a:lnTo>
                <a:lnTo>
                  <a:pt x="0" y="0"/>
                </a:lnTo>
                <a:close/>
              </a:path>
            </a:pathLst>
          </a:custGeom>
          <a:blipFill>
            <a:blip r:embed="rId16">
              <a:extLst>
                <a:ext uri="{96DAC541-7B7A-43D3-8B79-37D633B846F1}">
                  <asvg:svgBlip xmlns:asvg="http://schemas.microsoft.com/office/drawing/2016/SVG/main" xmlns="" r:embed="rId17"/>
                </a:ext>
              </a:extLst>
            </a:blip>
            <a:stretch>
              <a:fillRect/>
            </a:stretch>
          </a:blipFill>
        </p:spPr>
      </p:sp>
      <p:sp>
        <p:nvSpPr>
          <p:cNvPr id="31" name="Freeform 31"/>
          <p:cNvSpPr/>
          <p:nvPr/>
        </p:nvSpPr>
        <p:spPr>
          <a:xfrm rot="1234374">
            <a:off x="8411159" y="9977526"/>
            <a:ext cx="1004066" cy="914955"/>
          </a:xfrm>
          <a:custGeom>
            <a:avLst/>
            <a:gdLst/>
            <a:ahLst/>
            <a:cxnLst/>
            <a:rect l="l" t="t" r="r" b="b"/>
            <a:pathLst>
              <a:path w="1004066" h="914955">
                <a:moveTo>
                  <a:pt x="0" y="0"/>
                </a:moveTo>
                <a:lnTo>
                  <a:pt x="1004066" y="0"/>
                </a:lnTo>
                <a:lnTo>
                  <a:pt x="1004066" y="914955"/>
                </a:lnTo>
                <a:lnTo>
                  <a:pt x="0" y="914955"/>
                </a:lnTo>
                <a:lnTo>
                  <a:pt x="0" y="0"/>
                </a:lnTo>
                <a:close/>
              </a:path>
            </a:pathLst>
          </a:custGeom>
          <a:blipFill>
            <a:blip r:embed="rId18">
              <a:extLst>
                <a:ext uri="{96DAC541-7B7A-43D3-8B79-37D633B846F1}">
                  <asvg:svgBlip xmlns:asvg="http://schemas.microsoft.com/office/drawing/2016/SVG/main" xmlns="" r:embed="rId19"/>
                </a:ext>
              </a:extLst>
            </a:blip>
            <a:stretch>
              <a:fillRect/>
            </a:stretch>
          </a:blipFill>
        </p:spPr>
      </p:sp>
    </p:spTree>
    <p:extLst>
      <p:ext uri="{BB962C8B-B14F-4D97-AF65-F5344CB8AC3E}">
        <p14:creationId xmlns:p14="http://schemas.microsoft.com/office/powerpoint/2010/main" val="6322732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barn(inVertical)">
                                      <p:cBhvr>
                                        <p:cTn id="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l="5021" t="6744" r="1276" b="25464"/>
          <a:stretch>
            <a:fillRect/>
          </a:stretch>
        </p:blipFill>
        <p:spPr>
          <a:xfrm>
            <a:off x="0" y="0"/>
            <a:ext cx="18288000" cy="10287000"/>
          </a:xfrm>
          <a:prstGeom prst="rect">
            <a:avLst/>
          </a:prstGeom>
        </p:spPr>
      </p:pic>
      <p:sp>
        <p:nvSpPr>
          <p:cNvPr id="3" name="Freeform 3"/>
          <p:cNvSpPr/>
          <p:nvPr/>
        </p:nvSpPr>
        <p:spPr>
          <a:xfrm>
            <a:off x="-1787236" y="-967023"/>
            <a:ext cx="7315200" cy="2973137"/>
          </a:xfrm>
          <a:custGeom>
            <a:avLst/>
            <a:gdLst/>
            <a:ahLst/>
            <a:cxnLst/>
            <a:rect l="l" t="t" r="r" b="b"/>
            <a:pathLst>
              <a:path w="7315200" h="2973137">
                <a:moveTo>
                  <a:pt x="0" y="0"/>
                </a:moveTo>
                <a:lnTo>
                  <a:pt x="7315200" y="0"/>
                </a:lnTo>
                <a:lnTo>
                  <a:pt x="7315200" y="2973137"/>
                </a:lnTo>
                <a:lnTo>
                  <a:pt x="0" y="2973137"/>
                </a:lnTo>
                <a:lnTo>
                  <a:pt x="0" y="0"/>
                </a:lnTo>
                <a:close/>
              </a:path>
            </a:pathLst>
          </a:custGeom>
          <a:blipFill>
            <a:blip r:embed="rId3">
              <a:extLst>
                <a:ext uri="{96DAC541-7B7A-43D3-8B79-37D633B846F1}">
                  <asvg:svgBlip xmlns="" xmlns:asvg="http://schemas.microsoft.com/office/drawing/2016/SVG/main" r:embed="rId4"/>
                </a:ext>
              </a:extLst>
            </a:blip>
            <a:stretch>
              <a:fillRect/>
            </a:stretch>
          </a:blipFill>
        </p:spPr>
      </p:sp>
      <p:sp>
        <p:nvSpPr>
          <p:cNvPr id="4" name="Freeform 4"/>
          <p:cNvSpPr/>
          <p:nvPr/>
        </p:nvSpPr>
        <p:spPr>
          <a:xfrm>
            <a:off x="15951777" y="1653197"/>
            <a:ext cx="7315200" cy="2973137"/>
          </a:xfrm>
          <a:custGeom>
            <a:avLst/>
            <a:gdLst/>
            <a:ahLst/>
            <a:cxnLst/>
            <a:rect l="l" t="t" r="r" b="b"/>
            <a:pathLst>
              <a:path w="7315200" h="2973137">
                <a:moveTo>
                  <a:pt x="0" y="0"/>
                </a:moveTo>
                <a:lnTo>
                  <a:pt x="7315200" y="0"/>
                </a:lnTo>
                <a:lnTo>
                  <a:pt x="7315200" y="2973137"/>
                </a:lnTo>
                <a:lnTo>
                  <a:pt x="0" y="2973137"/>
                </a:lnTo>
                <a:lnTo>
                  <a:pt x="0" y="0"/>
                </a:lnTo>
                <a:close/>
              </a:path>
            </a:pathLst>
          </a:custGeom>
          <a:blipFill>
            <a:blip r:embed="rId3">
              <a:extLst>
                <a:ext uri="{96DAC541-7B7A-43D3-8B79-37D633B846F1}">
                  <asvg:svgBlip xmlns="" xmlns:asvg="http://schemas.microsoft.com/office/drawing/2016/SVG/main" r:embed="rId4"/>
                </a:ext>
              </a:extLst>
            </a:blip>
            <a:stretch>
              <a:fillRect/>
            </a:stretch>
          </a:blipFill>
        </p:spPr>
      </p:sp>
      <p:sp>
        <p:nvSpPr>
          <p:cNvPr id="5" name="Freeform 5"/>
          <p:cNvSpPr/>
          <p:nvPr/>
        </p:nvSpPr>
        <p:spPr>
          <a:xfrm>
            <a:off x="14087971" y="4626334"/>
            <a:ext cx="6342659" cy="4114800"/>
          </a:xfrm>
          <a:custGeom>
            <a:avLst/>
            <a:gdLst/>
            <a:ahLst/>
            <a:cxnLst/>
            <a:rect l="l" t="t" r="r" b="b"/>
            <a:pathLst>
              <a:path w="6342659" h="4114800">
                <a:moveTo>
                  <a:pt x="0" y="0"/>
                </a:moveTo>
                <a:lnTo>
                  <a:pt x="6342658" y="0"/>
                </a:lnTo>
                <a:lnTo>
                  <a:pt x="6342658" y="4114800"/>
                </a:lnTo>
                <a:lnTo>
                  <a:pt x="0" y="4114800"/>
                </a:lnTo>
                <a:lnTo>
                  <a:pt x="0" y="0"/>
                </a:lnTo>
                <a:close/>
              </a:path>
            </a:pathLst>
          </a:custGeom>
          <a:blipFill>
            <a:blip r:embed="rId5">
              <a:extLst>
                <a:ext uri="{96DAC541-7B7A-43D3-8B79-37D633B846F1}">
                  <asvg:svgBlip xmlns="" xmlns:asvg="http://schemas.microsoft.com/office/drawing/2016/SVG/main" r:embed="rId6"/>
                </a:ext>
              </a:extLst>
            </a:blip>
            <a:stretch>
              <a:fillRect/>
            </a:stretch>
          </a:blipFill>
        </p:spPr>
      </p:sp>
      <p:sp>
        <p:nvSpPr>
          <p:cNvPr id="6" name="Freeform 6"/>
          <p:cNvSpPr/>
          <p:nvPr/>
        </p:nvSpPr>
        <p:spPr>
          <a:xfrm flipH="1">
            <a:off x="4837545" y="7187386"/>
            <a:ext cx="2270985" cy="1839498"/>
          </a:xfrm>
          <a:custGeom>
            <a:avLst/>
            <a:gdLst/>
            <a:ahLst/>
            <a:cxnLst/>
            <a:rect l="l" t="t" r="r" b="b"/>
            <a:pathLst>
              <a:path w="2270985" h="1839498">
                <a:moveTo>
                  <a:pt x="2270985" y="0"/>
                </a:moveTo>
                <a:lnTo>
                  <a:pt x="0" y="0"/>
                </a:lnTo>
                <a:lnTo>
                  <a:pt x="0" y="1839498"/>
                </a:lnTo>
                <a:lnTo>
                  <a:pt x="2270985" y="1839498"/>
                </a:lnTo>
                <a:lnTo>
                  <a:pt x="2270985" y="0"/>
                </a:lnTo>
                <a:close/>
              </a:path>
            </a:pathLst>
          </a:custGeom>
          <a:blipFill>
            <a:blip r:embed="rId7">
              <a:extLst>
                <a:ext uri="{96DAC541-7B7A-43D3-8B79-37D633B846F1}">
                  <asvg:svgBlip xmlns="" xmlns:asvg="http://schemas.microsoft.com/office/drawing/2016/SVG/main" r:embed="rId8"/>
                </a:ext>
              </a:extLst>
            </a:blip>
            <a:stretch>
              <a:fillRect/>
            </a:stretch>
          </a:blipFill>
        </p:spPr>
      </p:sp>
      <p:sp>
        <p:nvSpPr>
          <p:cNvPr id="7" name="Freeform 7"/>
          <p:cNvSpPr/>
          <p:nvPr/>
        </p:nvSpPr>
        <p:spPr>
          <a:xfrm rot="-1585219" flipH="1">
            <a:off x="7108530" y="6683734"/>
            <a:ext cx="2270985" cy="1839498"/>
          </a:xfrm>
          <a:custGeom>
            <a:avLst/>
            <a:gdLst/>
            <a:ahLst/>
            <a:cxnLst/>
            <a:rect l="l" t="t" r="r" b="b"/>
            <a:pathLst>
              <a:path w="2270985" h="1839498">
                <a:moveTo>
                  <a:pt x="2270985" y="0"/>
                </a:moveTo>
                <a:lnTo>
                  <a:pt x="0" y="0"/>
                </a:lnTo>
                <a:lnTo>
                  <a:pt x="0" y="1839498"/>
                </a:lnTo>
                <a:lnTo>
                  <a:pt x="2270985" y="1839498"/>
                </a:lnTo>
                <a:lnTo>
                  <a:pt x="2270985" y="0"/>
                </a:lnTo>
                <a:close/>
              </a:path>
            </a:pathLst>
          </a:custGeom>
          <a:blipFill>
            <a:blip r:embed="rId7">
              <a:extLst>
                <a:ext uri="{96DAC541-7B7A-43D3-8B79-37D633B846F1}">
                  <asvg:svgBlip xmlns="" xmlns:asvg="http://schemas.microsoft.com/office/drawing/2016/SVG/main" r:embed="rId8"/>
                </a:ext>
              </a:extLst>
            </a:blip>
            <a:stretch>
              <a:fillRect/>
            </a:stretch>
          </a:blipFill>
        </p:spPr>
      </p:sp>
      <p:sp>
        <p:nvSpPr>
          <p:cNvPr id="8" name="Freeform 8"/>
          <p:cNvSpPr/>
          <p:nvPr/>
        </p:nvSpPr>
        <p:spPr>
          <a:xfrm>
            <a:off x="11487150" y="-1938528"/>
            <a:ext cx="7315200" cy="3877056"/>
          </a:xfrm>
          <a:custGeom>
            <a:avLst/>
            <a:gdLst/>
            <a:ahLst/>
            <a:cxnLst/>
            <a:rect l="l" t="t" r="r" b="b"/>
            <a:pathLst>
              <a:path w="7315200" h="3877056">
                <a:moveTo>
                  <a:pt x="0" y="0"/>
                </a:moveTo>
                <a:lnTo>
                  <a:pt x="7315200" y="0"/>
                </a:lnTo>
                <a:lnTo>
                  <a:pt x="7315200" y="3877056"/>
                </a:lnTo>
                <a:lnTo>
                  <a:pt x="0" y="3877056"/>
                </a:lnTo>
                <a:lnTo>
                  <a:pt x="0" y="0"/>
                </a:lnTo>
                <a:close/>
              </a:path>
            </a:pathLst>
          </a:custGeom>
          <a:blipFill>
            <a:blip r:embed="rId9">
              <a:extLst>
                <a:ext uri="{96DAC541-7B7A-43D3-8B79-37D633B846F1}">
                  <asvg:svgBlip xmlns="" xmlns:asvg="http://schemas.microsoft.com/office/drawing/2016/SVG/main" r:embed="rId10"/>
                </a:ext>
              </a:extLst>
            </a:blip>
            <a:stretch>
              <a:fillRect/>
            </a:stretch>
          </a:blipFill>
        </p:spPr>
      </p:sp>
      <p:sp>
        <p:nvSpPr>
          <p:cNvPr id="9" name="TextBox 9"/>
          <p:cNvSpPr txBox="1"/>
          <p:nvPr/>
        </p:nvSpPr>
        <p:spPr>
          <a:xfrm>
            <a:off x="1399877" y="3077203"/>
            <a:ext cx="14904398" cy="2624565"/>
          </a:xfrm>
          <a:prstGeom prst="rect">
            <a:avLst/>
          </a:prstGeom>
        </p:spPr>
        <p:txBody>
          <a:bodyPr lIns="0" tIns="0" rIns="0" bIns="0" rtlCol="0" anchor="t">
            <a:spAutoFit/>
          </a:bodyPr>
          <a:lstStyle/>
          <a:p>
            <a:pPr algn="ctr">
              <a:lnSpc>
                <a:spcPts val="22347"/>
              </a:lnSpc>
              <a:spcBef>
                <a:spcPct val="0"/>
              </a:spcBef>
            </a:pPr>
            <a:r>
              <a:rPr lang="en-US" sz="15962" b="1">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Times New Roman" panose="02020603050405020304" pitchFamily="18" charset="0"/>
                <a:cs typeface="Times New Roman" panose="02020603050405020304" pitchFamily="18" charset="0"/>
              </a:rPr>
              <a:t>Thank You</a:t>
            </a:r>
          </a:p>
        </p:txBody>
      </p:sp>
    </p:spTree>
    <p:extLst>
      <p:ext uri="{BB962C8B-B14F-4D97-AF65-F5344CB8AC3E}">
        <p14:creationId xmlns:p14="http://schemas.microsoft.com/office/powerpoint/2010/main" val="13244436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l="5021" t="6744" r="1276" b="25464"/>
          <a:stretch>
            <a:fillRect/>
          </a:stretch>
        </p:blipFill>
        <p:spPr>
          <a:xfrm>
            <a:off x="0" y="0"/>
            <a:ext cx="18288000" cy="10287000"/>
          </a:xfrm>
          <a:prstGeom prst="rect">
            <a:avLst/>
          </a:prstGeom>
        </p:spPr>
      </p:pic>
      <p:sp>
        <p:nvSpPr>
          <p:cNvPr id="3" name="Freeform 3"/>
          <p:cNvSpPr/>
          <p:nvPr/>
        </p:nvSpPr>
        <p:spPr>
          <a:xfrm>
            <a:off x="-140980" y="3947532"/>
            <a:ext cx="7315200" cy="2973137"/>
          </a:xfrm>
          <a:custGeom>
            <a:avLst/>
            <a:gdLst/>
            <a:ahLst/>
            <a:cxnLst/>
            <a:rect l="l" t="t" r="r" b="b"/>
            <a:pathLst>
              <a:path w="7315200" h="2973137">
                <a:moveTo>
                  <a:pt x="0" y="0"/>
                </a:moveTo>
                <a:lnTo>
                  <a:pt x="7315200" y="0"/>
                </a:lnTo>
                <a:lnTo>
                  <a:pt x="7315200" y="2973137"/>
                </a:lnTo>
                <a:lnTo>
                  <a:pt x="0" y="2973137"/>
                </a:lnTo>
                <a:lnTo>
                  <a:pt x="0" y="0"/>
                </a:lnTo>
                <a:close/>
              </a:path>
            </a:pathLst>
          </a:custGeom>
          <a:blipFill>
            <a:blip r:embed="rId3">
              <a:alphaModFix amt="69000"/>
              <a:extLst>
                <a:ext uri="{96DAC541-7B7A-43D3-8B79-37D633B846F1}">
                  <asvg:svgBlip xmlns="" xmlns:asvg="http://schemas.microsoft.com/office/drawing/2016/SVG/main" r:embed="rId4"/>
                </a:ext>
              </a:extLst>
            </a:blip>
            <a:stretch>
              <a:fillRect/>
            </a:stretch>
          </a:blipFill>
        </p:spPr>
      </p:sp>
      <p:sp>
        <p:nvSpPr>
          <p:cNvPr id="4" name="Freeform 4"/>
          <p:cNvSpPr/>
          <p:nvPr/>
        </p:nvSpPr>
        <p:spPr>
          <a:xfrm>
            <a:off x="9769186" y="1653197"/>
            <a:ext cx="7315200" cy="2973137"/>
          </a:xfrm>
          <a:custGeom>
            <a:avLst/>
            <a:gdLst/>
            <a:ahLst/>
            <a:cxnLst/>
            <a:rect l="l" t="t" r="r" b="b"/>
            <a:pathLst>
              <a:path w="7315200" h="2973137">
                <a:moveTo>
                  <a:pt x="0" y="0"/>
                </a:moveTo>
                <a:lnTo>
                  <a:pt x="7315200" y="0"/>
                </a:lnTo>
                <a:lnTo>
                  <a:pt x="7315200" y="2973137"/>
                </a:lnTo>
                <a:lnTo>
                  <a:pt x="0" y="2973137"/>
                </a:lnTo>
                <a:lnTo>
                  <a:pt x="0" y="0"/>
                </a:lnTo>
                <a:close/>
              </a:path>
            </a:pathLst>
          </a:custGeom>
          <a:blipFill>
            <a:blip r:embed="rId3">
              <a:alphaModFix amt="43999"/>
              <a:extLst>
                <a:ext uri="{96DAC541-7B7A-43D3-8B79-37D633B846F1}">
                  <asvg:svgBlip xmlns="" xmlns:asvg="http://schemas.microsoft.com/office/drawing/2016/SVG/main" r:embed="rId4"/>
                </a:ext>
              </a:extLst>
            </a:blip>
            <a:stretch>
              <a:fillRect/>
            </a:stretch>
          </a:blipFill>
        </p:spPr>
      </p:sp>
      <p:sp>
        <p:nvSpPr>
          <p:cNvPr id="14" name="TextBox 14"/>
          <p:cNvSpPr txBox="1"/>
          <p:nvPr/>
        </p:nvSpPr>
        <p:spPr>
          <a:xfrm>
            <a:off x="2290562" y="714508"/>
            <a:ext cx="13639800" cy="3391569"/>
          </a:xfrm>
          <a:prstGeom prst="rect">
            <a:avLst/>
          </a:prstGeom>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wrap="square" lIns="0" tIns="0" rIns="0" bIns="0" rtlCol="0" anchor="t">
            <a:spAutoFit/>
          </a:bodyPr>
          <a:lstStyle/>
          <a:p>
            <a:pPr algn="ctr">
              <a:lnSpc>
                <a:spcPts val="13824"/>
              </a:lnSpc>
              <a:spcBef>
                <a:spcPct val="0"/>
              </a:spcBef>
            </a:pPr>
            <a:r>
              <a:rPr lang="vi-VN" sz="9800" b="1" smtClean="0">
                <a:solidFill>
                  <a:srgbClr val="355A92"/>
                </a:solidFill>
                <a:latin typeface="Times New Roman" panose="02020603050405020304" pitchFamily="18" charset="0"/>
                <a:cs typeface="Times New Roman" panose="02020603050405020304" pitchFamily="18" charset="0"/>
              </a:rPr>
              <a:t>Hoạt động 2</a:t>
            </a:r>
          </a:p>
          <a:p>
            <a:pPr algn="ctr">
              <a:lnSpc>
                <a:spcPts val="13824"/>
              </a:lnSpc>
              <a:spcBef>
                <a:spcPct val="0"/>
              </a:spcBef>
            </a:pPr>
            <a:r>
              <a:rPr lang="vi-VN" sz="9800" b="1" smtClean="0">
                <a:solidFill>
                  <a:srgbClr val="355A92"/>
                </a:solidFill>
                <a:latin typeface="Times New Roman" panose="02020603050405020304" pitchFamily="18" charset="0"/>
                <a:cs typeface="Times New Roman" panose="02020603050405020304" pitchFamily="18" charset="0"/>
              </a:rPr>
              <a:t>Hình thành kiến thức</a:t>
            </a:r>
            <a:endParaRPr lang="en-US" sz="9800" b="1">
              <a:solidFill>
                <a:srgbClr val="355A92"/>
              </a:solidFill>
              <a:latin typeface="Times New Roman" panose="02020603050405020304" pitchFamily="18" charset="0"/>
              <a:cs typeface="Times New Roman" panose="02020603050405020304" pitchFamily="18" charset="0"/>
            </a:endParaRPr>
          </a:p>
        </p:txBody>
      </p:sp>
      <p:pic>
        <p:nvPicPr>
          <p:cNvPr id="19" name="Picture 1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013322" y="3152465"/>
            <a:ext cx="11249107" cy="6176368"/>
          </a:xfrm>
          <a:prstGeom prst="rect">
            <a:avLst/>
          </a:prstGeom>
        </p:spPr>
      </p:pic>
    </p:spTree>
    <p:extLst>
      <p:ext uri="{BB962C8B-B14F-4D97-AF65-F5344CB8AC3E}">
        <p14:creationId xmlns:p14="http://schemas.microsoft.com/office/powerpoint/2010/main" val="307420824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569AFF"/>
        </a:solidFill>
        <a:effectLst/>
      </p:bgPr>
    </p:bg>
    <p:spTree>
      <p:nvGrpSpPr>
        <p:cNvPr id="1" name=""/>
        <p:cNvGrpSpPr/>
        <p:nvPr/>
      </p:nvGrpSpPr>
      <p:grpSpPr>
        <a:xfrm>
          <a:off x="0" y="0"/>
          <a:ext cx="0" cy="0"/>
          <a:chOff x="0" y="0"/>
          <a:chExt cx="0" cy="0"/>
        </a:xfrm>
      </p:grpSpPr>
      <p:grpSp>
        <p:nvGrpSpPr>
          <p:cNvPr id="2" name="Group 2"/>
          <p:cNvGrpSpPr/>
          <p:nvPr/>
        </p:nvGrpSpPr>
        <p:grpSpPr>
          <a:xfrm>
            <a:off x="0" y="8677384"/>
            <a:ext cx="9326880" cy="2566953"/>
            <a:chOff x="0" y="0"/>
            <a:chExt cx="4166870" cy="1146810"/>
          </a:xfrm>
        </p:grpSpPr>
        <p:sp>
          <p:nvSpPr>
            <p:cNvPr id="3" name="Freeform 3"/>
            <p:cNvSpPr/>
            <p:nvPr/>
          </p:nvSpPr>
          <p:spPr>
            <a:xfrm>
              <a:off x="0" y="0"/>
              <a:ext cx="4168140" cy="1146810"/>
            </a:xfrm>
            <a:custGeom>
              <a:avLst/>
              <a:gdLst/>
              <a:ahLst/>
              <a:cxnLst/>
              <a:rect l="l" t="t" r="r" b="b"/>
              <a:pathLst>
                <a:path w="4168140" h="1146810">
                  <a:moveTo>
                    <a:pt x="4166870" y="193040"/>
                  </a:moveTo>
                  <a:cubicBezTo>
                    <a:pt x="4084320" y="137160"/>
                    <a:pt x="3983990" y="105410"/>
                    <a:pt x="3876040" y="105410"/>
                  </a:cubicBezTo>
                  <a:cubicBezTo>
                    <a:pt x="3717290" y="105410"/>
                    <a:pt x="3575050" y="176530"/>
                    <a:pt x="3478530" y="287020"/>
                  </a:cubicBezTo>
                  <a:cubicBezTo>
                    <a:pt x="3409950" y="254000"/>
                    <a:pt x="3332480" y="234950"/>
                    <a:pt x="3251200" y="234950"/>
                  </a:cubicBezTo>
                  <a:cubicBezTo>
                    <a:pt x="3186430" y="234950"/>
                    <a:pt x="3124200" y="246380"/>
                    <a:pt x="3067050" y="267970"/>
                  </a:cubicBezTo>
                  <a:cubicBezTo>
                    <a:pt x="2971800" y="137160"/>
                    <a:pt x="2816860" y="52070"/>
                    <a:pt x="2642870" y="52070"/>
                  </a:cubicBezTo>
                  <a:cubicBezTo>
                    <a:pt x="2470150" y="52070"/>
                    <a:pt x="2316480" y="135890"/>
                    <a:pt x="2221230" y="264160"/>
                  </a:cubicBezTo>
                  <a:cubicBezTo>
                    <a:pt x="2125980" y="165100"/>
                    <a:pt x="1992630" y="104140"/>
                    <a:pt x="1844040" y="104140"/>
                  </a:cubicBezTo>
                  <a:cubicBezTo>
                    <a:pt x="1727200" y="104140"/>
                    <a:pt x="1619250" y="142240"/>
                    <a:pt x="1531620" y="207010"/>
                  </a:cubicBezTo>
                  <a:cubicBezTo>
                    <a:pt x="1426210" y="81280"/>
                    <a:pt x="1262380" y="0"/>
                    <a:pt x="1079500" y="0"/>
                  </a:cubicBezTo>
                  <a:lnTo>
                    <a:pt x="1064260" y="0"/>
                  </a:lnTo>
                  <a:lnTo>
                    <a:pt x="1049020" y="0"/>
                  </a:lnTo>
                  <a:cubicBezTo>
                    <a:pt x="905510" y="0"/>
                    <a:pt x="774700" y="58420"/>
                    <a:pt x="679450" y="151130"/>
                  </a:cubicBezTo>
                  <a:cubicBezTo>
                    <a:pt x="665480" y="162560"/>
                    <a:pt x="652780" y="175260"/>
                    <a:pt x="641350" y="189230"/>
                  </a:cubicBezTo>
                  <a:cubicBezTo>
                    <a:pt x="603250" y="180340"/>
                    <a:pt x="563880" y="176530"/>
                    <a:pt x="524510" y="176530"/>
                  </a:cubicBezTo>
                  <a:cubicBezTo>
                    <a:pt x="412750" y="176530"/>
                    <a:pt x="309880" y="212090"/>
                    <a:pt x="224790" y="271780"/>
                  </a:cubicBezTo>
                  <a:cubicBezTo>
                    <a:pt x="168910" y="193040"/>
                    <a:pt x="91440" y="132080"/>
                    <a:pt x="1270" y="93980"/>
                  </a:cubicBezTo>
                  <a:lnTo>
                    <a:pt x="1270" y="440690"/>
                  </a:lnTo>
                  <a:lnTo>
                    <a:pt x="0" y="440690"/>
                  </a:lnTo>
                  <a:lnTo>
                    <a:pt x="0" y="1146810"/>
                  </a:lnTo>
                  <a:lnTo>
                    <a:pt x="4166870" y="1146810"/>
                  </a:lnTo>
                  <a:lnTo>
                    <a:pt x="4166870" y="441960"/>
                  </a:lnTo>
                  <a:lnTo>
                    <a:pt x="4168140" y="441960"/>
                  </a:lnTo>
                  <a:lnTo>
                    <a:pt x="4166870" y="193040"/>
                  </a:lnTo>
                  <a:lnTo>
                    <a:pt x="4166870" y="193040"/>
                  </a:lnTo>
                  <a:close/>
                </a:path>
              </a:pathLst>
            </a:custGeom>
            <a:solidFill>
              <a:srgbClr val="3066C2"/>
            </a:solidFill>
          </p:spPr>
        </p:sp>
      </p:grpSp>
      <p:grpSp>
        <p:nvGrpSpPr>
          <p:cNvPr id="4" name="Group 4"/>
          <p:cNvGrpSpPr/>
          <p:nvPr/>
        </p:nvGrpSpPr>
        <p:grpSpPr>
          <a:xfrm>
            <a:off x="9279255" y="8880084"/>
            <a:ext cx="9326880" cy="2364252"/>
            <a:chOff x="0" y="0"/>
            <a:chExt cx="4166870" cy="1056252"/>
          </a:xfrm>
        </p:grpSpPr>
        <p:sp>
          <p:nvSpPr>
            <p:cNvPr id="5" name="Freeform 5"/>
            <p:cNvSpPr/>
            <p:nvPr/>
          </p:nvSpPr>
          <p:spPr>
            <a:xfrm>
              <a:off x="0" y="0"/>
              <a:ext cx="4168140" cy="1056252"/>
            </a:xfrm>
            <a:custGeom>
              <a:avLst/>
              <a:gdLst/>
              <a:ahLst/>
              <a:cxnLst/>
              <a:rect l="l" t="t" r="r" b="b"/>
              <a:pathLst>
                <a:path w="4168140" h="1056252">
                  <a:moveTo>
                    <a:pt x="4166870" y="193040"/>
                  </a:moveTo>
                  <a:cubicBezTo>
                    <a:pt x="4084320" y="137160"/>
                    <a:pt x="3983990" y="105410"/>
                    <a:pt x="3876040" y="105410"/>
                  </a:cubicBezTo>
                  <a:cubicBezTo>
                    <a:pt x="3717290" y="105410"/>
                    <a:pt x="3575050" y="176530"/>
                    <a:pt x="3478530" y="287020"/>
                  </a:cubicBezTo>
                  <a:cubicBezTo>
                    <a:pt x="3409950" y="254000"/>
                    <a:pt x="3332480" y="234950"/>
                    <a:pt x="3251200" y="234950"/>
                  </a:cubicBezTo>
                  <a:cubicBezTo>
                    <a:pt x="3186430" y="234950"/>
                    <a:pt x="3124200" y="246380"/>
                    <a:pt x="3067050" y="267970"/>
                  </a:cubicBezTo>
                  <a:cubicBezTo>
                    <a:pt x="2971800" y="137160"/>
                    <a:pt x="2816860" y="52070"/>
                    <a:pt x="2642870" y="52070"/>
                  </a:cubicBezTo>
                  <a:cubicBezTo>
                    <a:pt x="2470150" y="52070"/>
                    <a:pt x="2316480" y="135890"/>
                    <a:pt x="2221230" y="264160"/>
                  </a:cubicBezTo>
                  <a:cubicBezTo>
                    <a:pt x="2125980" y="165100"/>
                    <a:pt x="1992630" y="104140"/>
                    <a:pt x="1844040" y="104140"/>
                  </a:cubicBezTo>
                  <a:cubicBezTo>
                    <a:pt x="1727200" y="104140"/>
                    <a:pt x="1619250" y="142240"/>
                    <a:pt x="1531620" y="207010"/>
                  </a:cubicBezTo>
                  <a:cubicBezTo>
                    <a:pt x="1426210" y="81280"/>
                    <a:pt x="1262380" y="0"/>
                    <a:pt x="1079500" y="0"/>
                  </a:cubicBezTo>
                  <a:lnTo>
                    <a:pt x="1064260" y="0"/>
                  </a:lnTo>
                  <a:lnTo>
                    <a:pt x="1049020" y="0"/>
                  </a:lnTo>
                  <a:cubicBezTo>
                    <a:pt x="905510" y="0"/>
                    <a:pt x="774700" y="58420"/>
                    <a:pt x="679450" y="151130"/>
                  </a:cubicBezTo>
                  <a:cubicBezTo>
                    <a:pt x="665480" y="162560"/>
                    <a:pt x="652780" y="175260"/>
                    <a:pt x="641350" y="189230"/>
                  </a:cubicBezTo>
                  <a:cubicBezTo>
                    <a:pt x="603250" y="180340"/>
                    <a:pt x="563880" y="176530"/>
                    <a:pt x="524510" y="176530"/>
                  </a:cubicBezTo>
                  <a:cubicBezTo>
                    <a:pt x="412750" y="176530"/>
                    <a:pt x="309880" y="212090"/>
                    <a:pt x="224790" y="271780"/>
                  </a:cubicBezTo>
                  <a:cubicBezTo>
                    <a:pt x="168910" y="193040"/>
                    <a:pt x="91440" y="132080"/>
                    <a:pt x="1270" y="93980"/>
                  </a:cubicBezTo>
                  <a:lnTo>
                    <a:pt x="1270" y="440690"/>
                  </a:lnTo>
                  <a:lnTo>
                    <a:pt x="0" y="440690"/>
                  </a:lnTo>
                  <a:lnTo>
                    <a:pt x="0" y="1056252"/>
                  </a:lnTo>
                  <a:lnTo>
                    <a:pt x="4166870" y="1056252"/>
                  </a:lnTo>
                  <a:lnTo>
                    <a:pt x="4166870" y="441960"/>
                  </a:lnTo>
                  <a:lnTo>
                    <a:pt x="4168140" y="441960"/>
                  </a:lnTo>
                  <a:lnTo>
                    <a:pt x="4166870" y="193040"/>
                  </a:lnTo>
                  <a:lnTo>
                    <a:pt x="4166870" y="193040"/>
                  </a:lnTo>
                  <a:close/>
                </a:path>
              </a:pathLst>
            </a:custGeom>
            <a:solidFill>
              <a:srgbClr val="3066C2"/>
            </a:solidFill>
          </p:spPr>
        </p:sp>
      </p:grpSp>
      <p:sp>
        <p:nvSpPr>
          <p:cNvPr id="6" name="Freeform 6"/>
          <p:cNvSpPr/>
          <p:nvPr/>
        </p:nvSpPr>
        <p:spPr>
          <a:xfrm rot="-5400000">
            <a:off x="14765037" y="6859287"/>
            <a:ext cx="4798412" cy="2247514"/>
          </a:xfrm>
          <a:custGeom>
            <a:avLst/>
            <a:gdLst/>
            <a:ahLst/>
            <a:cxnLst/>
            <a:rect l="l" t="t" r="r" b="b"/>
            <a:pathLst>
              <a:path w="4798412" h="2247514">
                <a:moveTo>
                  <a:pt x="0" y="0"/>
                </a:moveTo>
                <a:lnTo>
                  <a:pt x="4798412" y="0"/>
                </a:lnTo>
                <a:lnTo>
                  <a:pt x="4798412" y="2247514"/>
                </a:lnTo>
                <a:lnTo>
                  <a:pt x="0" y="2247514"/>
                </a:lnTo>
                <a:lnTo>
                  <a:pt x="0" y="0"/>
                </a:lnTo>
                <a:close/>
              </a:path>
            </a:pathLst>
          </a:custGeom>
          <a:blipFill>
            <a:blip r:embed="rId2">
              <a:alphaModFix amt="30000"/>
              <a:extLst>
                <a:ext uri="{96DAC541-7B7A-43D3-8B79-37D633B846F1}">
                  <asvg:svgBlip xmlns:asvg="http://schemas.microsoft.com/office/drawing/2016/SVG/main" xmlns="" r:embed="rId3"/>
                </a:ext>
              </a:extLst>
            </a:blip>
            <a:stretch>
              <a:fillRect/>
            </a:stretch>
          </a:blipFill>
        </p:spPr>
      </p:sp>
      <p:sp>
        <p:nvSpPr>
          <p:cNvPr id="7" name="Freeform 7"/>
          <p:cNvSpPr/>
          <p:nvPr/>
        </p:nvSpPr>
        <p:spPr>
          <a:xfrm flipH="1">
            <a:off x="12597944" y="8078958"/>
            <a:ext cx="3442542" cy="3579203"/>
          </a:xfrm>
          <a:custGeom>
            <a:avLst/>
            <a:gdLst/>
            <a:ahLst/>
            <a:cxnLst/>
            <a:rect l="l" t="t" r="r" b="b"/>
            <a:pathLst>
              <a:path w="3442542" h="3579203">
                <a:moveTo>
                  <a:pt x="3442542" y="0"/>
                </a:moveTo>
                <a:lnTo>
                  <a:pt x="0" y="0"/>
                </a:lnTo>
                <a:lnTo>
                  <a:pt x="0" y="3579203"/>
                </a:lnTo>
                <a:lnTo>
                  <a:pt x="3442542" y="3579203"/>
                </a:lnTo>
                <a:lnTo>
                  <a:pt x="3442542" y="0"/>
                </a:lnTo>
                <a:close/>
              </a:path>
            </a:pathLst>
          </a:custGeom>
          <a:blipFill>
            <a:blip r:embed="rId4">
              <a:extLst>
                <a:ext uri="{96DAC541-7B7A-43D3-8B79-37D633B846F1}">
                  <asvg:svgBlip xmlns:asvg="http://schemas.microsoft.com/office/drawing/2016/SVG/main" xmlns="" r:embed="rId5"/>
                </a:ext>
              </a:extLst>
            </a:blip>
            <a:stretch>
              <a:fillRect/>
            </a:stretch>
          </a:blipFill>
        </p:spPr>
      </p:sp>
      <p:sp>
        <p:nvSpPr>
          <p:cNvPr id="8" name="Freeform 8"/>
          <p:cNvSpPr/>
          <p:nvPr/>
        </p:nvSpPr>
        <p:spPr>
          <a:xfrm rot="-10800000">
            <a:off x="15404572" y="-1678860"/>
            <a:ext cx="3703320" cy="4114800"/>
          </a:xfrm>
          <a:custGeom>
            <a:avLst/>
            <a:gdLst/>
            <a:ahLst/>
            <a:cxnLst/>
            <a:rect l="l" t="t" r="r" b="b"/>
            <a:pathLst>
              <a:path w="3703320" h="4114800">
                <a:moveTo>
                  <a:pt x="0" y="0"/>
                </a:moveTo>
                <a:lnTo>
                  <a:pt x="3703320" y="0"/>
                </a:lnTo>
                <a:lnTo>
                  <a:pt x="3703320" y="4114800"/>
                </a:lnTo>
                <a:lnTo>
                  <a:pt x="0" y="4114800"/>
                </a:lnTo>
                <a:lnTo>
                  <a:pt x="0" y="0"/>
                </a:lnTo>
                <a:close/>
              </a:path>
            </a:pathLst>
          </a:custGeom>
          <a:blipFill>
            <a:blip r:embed="rId6">
              <a:extLst>
                <a:ext uri="{96DAC541-7B7A-43D3-8B79-37D633B846F1}">
                  <asvg:svgBlip xmlns:asvg="http://schemas.microsoft.com/office/drawing/2016/SVG/main" xmlns="" r:embed="rId7"/>
                </a:ext>
              </a:extLst>
            </a:blip>
            <a:stretch>
              <a:fillRect/>
            </a:stretch>
          </a:blipFill>
        </p:spPr>
      </p:sp>
      <p:sp>
        <p:nvSpPr>
          <p:cNvPr id="9" name="Freeform 9"/>
          <p:cNvSpPr/>
          <p:nvPr/>
        </p:nvSpPr>
        <p:spPr>
          <a:xfrm rot="-10800000">
            <a:off x="12195336" y="-1535585"/>
            <a:ext cx="3323535" cy="3455472"/>
          </a:xfrm>
          <a:custGeom>
            <a:avLst/>
            <a:gdLst/>
            <a:ahLst/>
            <a:cxnLst/>
            <a:rect l="l" t="t" r="r" b="b"/>
            <a:pathLst>
              <a:path w="3323535" h="3455472">
                <a:moveTo>
                  <a:pt x="0" y="0"/>
                </a:moveTo>
                <a:lnTo>
                  <a:pt x="3323536" y="0"/>
                </a:lnTo>
                <a:lnTo>
                  <a:pt x="3323536" y="3455472"/>
                </a:lnTo>
                <a:lnTo>
                  <a:pt x="0" y="3455472"/>
                </a:lnTo>
                <a:lnTo>
                  <a:pt x="0" y="0"/>
                </a:lnTo>
                <a:close/>
              </a:path>
            </a:pathLst>
          </a:custGeom>
          <a:blipFill>
            <a:blip r:embed="rId8">
              <a:extLst>
                <a:ext uri="{96DAC541-7B7A-43D3-8B79-37D633B846F1}">
                  <asvg:svgBlip xmlns:asvg="http://schemas.microsoft.com/office/drawing/2016/SVG/main" xmlns="" r:embed="rId9"/>
                </a:ext>
              </a:extLst>
            </a:blip>
            <a:stretch>
              <a:fillRect/>
            </a:stretch>
          </a:blipFill>
        </p:spPr>
      </p:sp>
      <p:sp>
        <p:nvSpPr>
          <p:cNvPr id="10" name="Freeform 10"/>
          <p:cNvSpPr/>
          <p:nvPr/>
        </p:nvSpPr>
        <p:spPr>
          <a:xfrm>
            <a:off x="3399179" y="378540"/>
            <a:ext cx="1171659" cy="1289309"/>
          </a:xfrm>
          <a:custGeom>
            <a:avLst/>
            <a:gdLst/>
            <a:ahLst/>
            <a:cxnLst/>
            <a:rect l="l" t="t" r="r" b="b"/>
            <a:pathLst>
              <a:path w="1171659" h="1289309">
                <a:moveTo>
                  <a:pt x="0" y="0"/>
                </a:moveTo>
                <a:lnTo>
                  <a:pt x="1171659" y="0"/>
                </a:lnTo>
                <a:lnTo>
                  <a:pt x="1171659" y="1289309"/>
                </a:lnTo>
                <a:lnTo>
                  <a:pt x="0" y="1289309"/>
                </a:lnTo>
                <a:lnTo>
                  <a:pt x="0" y="0"/>
                </a:lnTo>
                <a:close/>
              </a:path>
            </a:pathLst>
          </a:custGeom>
          <a:blipFill>
            <a:blip r:embed="rId10">
              <a:extLst>
                <a:ext uri="{96DAC541-7B7A-43D3-8B79-37D633B846F1}">
                  <asvg:svgBlip xmlns:asvg="http://schemas.microsoft.com/office/drawing/2016/SVG/main" xmlns="" r:embed="rId11"/>
                </a:ext>
              </a:extLst>
            </a:blip>
            <a:stretch>
              <a:fillRect/>
            </a:stretch>
          </a:blipFill>
        </p:spPr>
      </p:sp>
      <p:sp>
        <p:nvSpPr>
          <p:cNvPr id="11" name="TextBox 11"/>
          <p:cNvSpPr txBox="1"/>
          <p:nvPr/>
        </p:nvSpPr>
        <p:spPr>
          <a:xfrm>
            <a:off x="3525731" y="3837288"/>
            <a:ext cx="12104552" cy="1477328"/>
          </a:xfrm>
          <a:prstGeom prst="rect">
            <a:avLst/>
          </a:prstGeom>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wrap="square" lIns="0" tIns="0" rIns="0" bIns="0" rtlCol="0" anchor="t">
            <a:spAutoFit/>
          </a:bodyPr>
          <a:lstStyle/>
          <a:p>
            <a:r>
              <a:rPr lang="de-DE" sz="9600" b="1">
                <a:ln w="6600">
                  <a:solidFill>
                    <a:schemeClr val="accent2"/>
                  </a:solidFill>
                  <a:prstDash val="solid"/>
                </a:ln>
                <a:solidFill>
                  <a:srgbClr val="FFFFFF"/>
                </a:solidFill>
                <a:effectLst>
                  <a:outerShdw dist="38100" dir="2700000" algn="tl" rotWithShape="0">
                    <a:schemeClr val="accent2"/>
                  </a:outerShdw>
                </a:effectLst>
                <a:latin typeface="Times New Roman" panose="02020603050405020304" pitchFamily="18" charset="0"/>
                <a:cs typeface="Times New Roman" panose="02020603050405020304" pitchFamily="18" charset="0"/>
              </a:rPr>
              <a:t>I</a:t>
            </a:r>
            <a:r>
              <a:rPr lang="vi-VN" sz="9600" b="1">
                <a:ln w="6600">
                  <a:solidFill>
                    <a:schemeClr val="accent2"/>
                  </a:solidFill>
                  <a:prstDash val="solid"/>
                </a:ln>
                <a:solidFill>
                  <a:srgbClr val="FFFFFF"/>
                </a:solidFill>
                <a:effectLst>
                  <a:outerShdw dist="38100" dir="2700000" algn="tl" rotWithShape="0">
                    <a:schemeClr val="accent2"/>
                  </a:outerShdw>
                </a:effectLst>
                <a:latin typeface="Times New Roman" panose="02020603050405020304" pitchFamily="18" charset="0"/>
                <a:cs typeface="Times New Roman" panose="02020603050405020304" pitchFamily="18" charset="0"/>
              </a:rPr>
              <a:t>. TÌM HIỂU </a:t>
            </a:r>
            <a:r>
              <a:rPr lang="vi-VN" sz="9600" b="1" smtClean="0">
                <a:ln w="6600">
                  <a:solidFill>
                    <a:schemeClr val="accent2"/>
                  </a:solidFill>
                  <a:prstDash val="solid"/>
                </a:ln>
                <a:solidFill>
                  <a:srgbClr val="FFFFFF"/>
                </a:solidFill>
                <a:effectLst>
                  <a:outerShdw dist="38100" dir="2700000" algn="tl" rotWithShape="0">
                    <a:schemeClr val="accent2"/>
                  </a:outerShdw>
                </a:effectLst>
                <a:latin typeface="Times New Roman" panose="02020603050405020304" pitchFamily="18" charset="0"/>
                <a:cs typeface="Times New Roman" panose="02020603050405020304" pitchFamily="18" charset="0"/>
              </a:rPr>
              <a:t>CHUNG </a:t>
            </a:r>
            <a:endParaRPr lang="en-GB" sz="9600" b="1">
              <a:ln w="6600">
                <a:solidFill>
                  <a:schemeClr val="accent2"/>
                </a:solidFill>
                <a:prstDash val="solid"/>
              </a:ln>
              <a:solidFill>
                <a:srgbClr val="FFFFFF"/>
              </a:solidFill>
              <a:effectLst>
                <a:outerShdw dist="38100" dir="2700000" algn="tl" rotWithShape="0">
                  <a:schemeClr val="accent2"/>
                </a:outerShdw>
              </a:effectLst>
              <a:latin typeface="Times New Roman" panose="02020603050405020304" pitchFamily="18" charset="0"/>
              <a:cs typeface="Times New Roman" panose="02020603050405020304" pitchFamily="18" charset="0"/>
            </a:endParaRPr>
          </a:p>
        </p:txBody>
      </p:sp>
      <p:sp>
        <p:nvSpPr>
          <p:cNvPr id="12" name="Freeform 12"/>
          <p:cNvSpPr/>
          <p:nvPr/>
        </p:nvSpPr>
        <p:spPr>
          <a:xfrm rot="5400000">
            <a:off x="-1584776" y="1305906"/>
            <a:ext cx="5226952" cy="2448237"/>
          </a:xfrm>
          <a:custGeom>
            <a:avLst/>
            <a:gdLst/>
            <a:ahLst/>
            <a:cxnLst/>
            <a:rect l="l" t="t" r="r" b="b"/>
            <a:pathLst>
              <a:path w="5226952" h="2448237">
                <a:moveTo>
                  <a:pt x="0" y="0"/>
                </a:moveTo>
                <a:lnTo>
                  <a:pt x="5226952" y="0"/>
                </a:lnTo>
                <a:lnTo>
                  <a:pt x="5226952" y="2448236"/>
                </a:lnTo>
                <a:lnTo>
                  <a:pt x="0" y="2448236"/>
                </a:lnTo>
                <a:lnTo>
                  <a:pt x="0" y="0"/>
                </a:lnTo>
                <a:close/>
              </a:path>
            </a:pathLst>
          </a:custGeom>
          <a:blipFill>
            <a:blip r:embed="rId2">
              <a:alphaModFix amt="30000"/>
              <a:extLst>
                <a:ext uri="{96DAC541-7B7A-43D3-8B79-37D633B846F1}">
                  <asvg:svgBlip xmlns:asvg="http://schemas.microsoft.com/office/drawing/2016/SVG/main" xmlns="" r:embed="rId3"/>
                </a:ext>
              </a:extLst>
            </a:blip>
            <a:stretch>
              <a:fillRect/>
            </a:stretch>
          </a:blipFill>
        </p:spPr>
      </p:sp>
      <p:sp>
        <p:nvSpPr>
          <p:cNvPr id="13" name="Freeform 13"/>
          <p:cNvSpPr/>
          <p:nvPr/>
        </p:nvSpPr>
        <p:spPr>
          <a:xfrm rot="715800">
            <a:off x="-2015824" y="4928807"/>
            <a:ext cx="6141060" cy="5616279"/>
          </a:xfrm>
          <a:custGeom>
            <a:avLst/>
            <a:gdLst/>
            <a:ahLst/>
            <a:cxnLst/>
            <a:rect l="l" t="t" r="r" b="b"/>
            <a:pathLst>
              <a:path w="6141060" h="5616279">
                <a:moveTo>
                  <a:pt x="0" y="0"/>
                </a:moveTo>
                <a:lnTo>
                  <a:pt x="6141060" y="0"/>
                </a:lnTo>
                <a:lnTo>
                  <a:pt x="6141060" y="5616278"/>
                </a:lnTo>
                <a:lnTo>
                  <a:pt x="0" y="5616278"/>
                </a:lnTo>
                <a:lnTo>
                  <a:pt x="0" y="0"/>
                </a:lnTo>
                <a:close/>
              </a:path>
            </a:pathLst>
          </a:custGeom>
          <a:blipFill>
            <a:blip r:embed="rId12">
              <a:extLst>
                <a:ext uri="{96DAC541-7B7A-43D3-8B79-37D633B846F1}">
                  <asvg:svgBlip xmlns:asvg="http://schemas.microsoft.com/office/drawing/2016/SVG/main" xmlns="" r:embed="rId13"/>
                </a:ext>
              </a:extLst>
            </a:blip>
            <a:stretch>
              <a:fillRect/>
            </a:stretch>
          </a:blipFill>
        </p:spPr>
      </p:sp>
      <p:sp>
        <p:nvSpPr>
          <p:cNvPr id="14" name="Freeform 14"/>
          <p:cNvSpPr/>
          <p:nvPr/>
        </p:nvSpPr>
        <p:spPr>
          <a:xfrm>
            <a:off x="1949624" y="1594060"/>
            <a:ext cx="1235285" cy="1359323"/>
          </a:xfrm>
          <a:custGeom>
            <a:avLst/>
            <a:gdLst/>
            <a:ahLst/>
            <a:cxnLst/>
            <a:rect l="l" t="t" r="r" b="b"/>
            <a:pathLst>
              <a:path w="1235285" h="1359323">
                <a:moveTo>
                  <a:pt x="0" y="0"/>
                </a:moveTo>
                <a:lnTo>
                  <a:pt x="1235285" y="0"/>
                </a:lnTo>
                <a:lnTo>
                  <a:pt x="1235285" y="1359323"/>
                </a:lnTo>
                <a:lnTo>
                  <a:pt x="0" y="1359323"/>
                </a:lnTo>
                <a:lnTo>
                  <a:pt x="0" y="0"/>
                </a:lnTo>
                <a:close/>
              </a:path>
            </a:pathLst>
          </a:custGeom>
          <a:blipFill>
            <a:blip r:embed="rId14">
              <a:extLst>
                <a:ext uri="{96DAC541-7B7A-43D3-8B79-37D633B846F1}">
                  <asvg:svgBlip xmlns:asvg="http://schemas.microsoft.com/office/drawing/2016/SVG/main" xmlns="" r:embed="rId15"/>
                </a:ext>
              </a:extLst>
            </a:blip>
            <a:stretch>
              <a:fillRect/>
            </a:stretch>
          </a:blipFill>
        </p:spPr>
      </p:sp>
      <p:sp>
        <p:nvSpPr>
          <p:cNvPr id="15" name="Freeform 15"/>
          <p:cNvSpPr/>
          <p:nvPr/>
        </p:nvSpPr>
        <p:spPr>
          <a:xfrm>
            <a:off x="8414171" y="1428750"/>
            <a:ext cx="1459658" cy="1249998"/>
          </a:xfrm>
          <a:custGeom>
            <a:avLst/>
            <a:gdLst/>
            <a:ahLst/>
            <a:cxnLst/>
            <a:rect l="l" t="t" r="r" b="b"/>
            <a:pathLst>
              <a:path w="1459658" h="1249998">
                <a:moveTo>
                  <a:pt x="0" y="0"/>
                </a:moveTo>
                <a:lnTo>
                  <a:pt x="1459658" y="0"/>
                </a:lnTo>
                <a:lnTo>
                  <a:pt x="1459658" y="1249998"/>
                </a:lnTo>
                <a:lnTo>
                  <a:pt x="0" y="1249998"/>
                </a:lnTo>
                <a:lnTo>
                  <a:pt x="0" y="0"/>
                </a:lnTo>
                <a:close/>
              </a:path>
            </a:pathLst>
          </a:custGeom>
          <a:blipFill>
            <a:blip r:embed="rId16">
              <a:extLst>
                <a:ext uri="{96DAC541-7B7A-43D3-8B79-37D633B846F1}">
                  <asvg:svgBlip xmlns:asvg="http://schemas.microsoft.com/office/drawing/2016/SVG/main" xmlns="" r:embed="rId17"/>
                </a:ext>
              </a:extLst>
            </a:blip>
            <a:stretch>
              <a:fillRect/>
            </a:stretch>
          </a:blipFill>
        </p:spPr>
      </p:sp>
      <p:sp>
        <p:nvSpPr>
          <p:cNvPr id="17" name="Freeform 17"/>
          <p:cNvSpPr/>
          <p:nvPr/>
        </p:nvSpPr>
        <p:spPr>
          <a:xfrm>
            <a:off x="2259331" y="8078958"/>
            <a:ext cx="3451355" cy="3834839"/>
          </a:xfrm>
          <a:custGeom>
            <a:avLst/>
            <a:gdLst/>
            <a:ahLst/>
            <a:cxnLst/>
            <a:rect l="l" t="t" r="r" b="b"/>
            <a:pathLst>
              <a:path w="3451355" h="3834839">
                <a:moveTo>
                  <a:pt x="0" y="0"/>
                </a:moveTo>
                <a:lnTo>
                  <a:pt x="3451355" y="0"/>
                </a:lnTo>
                <a:lnTo>
                  <a:pt x="3451355" y="3834839"/>
                </a:lnTo>
                <a:lnTo>
                  <a:pt x="0" y="3834839"/>
                </a:lnTo>
                <a:lnTo>
                  <a:pt x="0" y="0"/>
                </a:lnTo>
                <a:close/>
              </a:path>
            </a:pathLst>
          </a:custGeom>
          <a:blipFill>
            <a:blip r:embed="rId6">
              <a:extLst>
                <a:ext uri="{96DAC541-7B7A-43D3-8B79-37D633B846F1}">
                  <asvg:svgBlip xmlns:asvg="http://schemas.microsoft.com/office/drawing/2016/SVG/main" xmlns="" r:embed="rId7"/>
                </a:ext>
              </a:extLst>
            </a:blip>
            <a:stretch>
              <a:fillRect/>
            </a:stretch>
          </a:blipFill>
        </p:spPr>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arn(inVertical)">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3066C2"/>
        </a:solidFill>
        <a:effectLst/>
      </p:bgPr>
    </p:bg>
    <p:spTree>
      <p:nvGrpSpPr>
        <p:cNvPr id="1" name=""/>
        <p:cNvGrpSpPr/>
        <p:nvPr/>
      </p:nvGrpSpPr>
      <p:grpSpPr>
        <a:xfrm>
          <a:off x="0" y="0"/>
          <a:ext cx="0" cy="0"/>
          <a:chOff x="0" y="0"/>
          <a:chExt cx="0" cy="0"/>
        </a:xfrm>
      </p:grpSpPr>
      <p:sp>
        <p:nvSpPr>
          <p:cNvPr id="2" name="Freeform 2"/>
          <p:cNvSpPr/>
          <p:nvPr/>
        </p:nvSpPr>
        <p:spPr>
          <a:xfrm rot="5400000">
            <a:off x="-2331309" y="1280126"/>
            <a:ext cx="4816010" cy="2255757"/>
          </a:xfrm>
          <a:custGeom>
            <a:avLst/>
            <a:gdLst/>
            <a:ahLst/>
            <a:cxnLst/>
            <a:rect l="l" t="t" r="r" b="b"/>
            <a:pathLst>
              <a:path w="4816010" h="2255757">
                <a:moveTo>
                  <a:pt x="0" y="0"/>
                </a:moveTo>
                <a:lnTo>
                  <a:pt x="4816010" y="0"/>
                </a:lnTo>
                <a:lnTo>
                  <a:pt x="4816010" y="2255757"/>
                </a:lnTo>
                <a:lnTo>
                  <a:pt x="0" y="2255757"/>
                </a:lnTo>
                <a:lnTo>
                  <a:pt x="0" y="0"/>
                </a:lnTo>
                <a:close/>
              </a:path>
            </a:pathLst>
          </a:custGeom>
          <a:blipFill>
            <a:blip r:embed="rId2">
              <a:alphaModFix amt="30000"/>
              <a:extLst>
                <a:ext uri="{96DAC541-7B7A-43D3-8B79-37D633B846F1}">
                  <asvg:svgBlip xmlns:asvg="http://schemas.microsoft.com/office/drawing/2016/SVG/main" xmlns="" r:embed="rId3"/>
                </a:ext>
              </a:extLst>
            </a:blip>
            <a:stretch>
              <a:fillRect/>
            </a:stretch>
          </a:blipFill>
        </p:spPr>
      </p:sp>
      <p:sp>
        <p:nvSpPr>
          <p:cNvPr id="3" name="Freeform 3"/>
          <p:cNvSpPr/>
          <p:nvPr/>
        </p:nvSpPr>
        <p:spPr>
          <a:xfrm rot="5400000">
            <a:off x="15483834" y="1280126"/>
            <a:ext cx="4816010" cy="2255757"/>
          </a:xfrm>
          <a:custGeom>
            <a:avLst/>
            <a:gdLst/>
            <a:ahLst/>
            <a:cxnLst/>
            <a:rect l="l" t="t" r="r" b="b"/>
            <a:pathLst>
              <a:path w="4816010" h="2255757">
                <a:moveTo>
                  <a:pt x="0" y="0"/>
                </a:moveTo>
                <a:lnTo>
                  <a:pt x="4816009" y="0"/>
                </a:lnTo>
                <a:lnTo>
                  <a:pt x="4816009" y="2255757"/>
                </a:lnTo>
                <a:lnTo>
                  <a:pt x="0" y="2255757"/>
                </a:lnTo>
                <a:lnTo>
                  <a:pt x="0" y="0"/>
                </a:lnTo>
                <a:close/>
              </a:path>
            </a:pathLst>
          </a:custGeom>
          <a:blipFill>
            <a:blip r:embed="rId2">
              <a:alphaModFix amt="30000"/>
              <a:extLst>
                <a:ext uri="{96DAC541-7B7A-43D3-8B79-37D633B846F1}">
                  <asvg:svgBlip xmlns:asvg="http://schemas.microsoft.com/office/drawing/2016/SVG/main" xmlns="" r:embed="rId3"/>
                </a:ext>
              </a:extLst>
            </a:blip>
            <a:stretch>
              <a:fillRect/>
            </a:stretch>
          </a:blipFill>
        </p:spPr>
      </p:sp>
      <p:sp>
        <p:nvSpPr>
          <p:cNvPr id="7" name="Freeform 7"/>
          <p:cNvSpPr/>
          <p:nvPr/>
        </p:nvSpPr>
        <p:spPr>
          <a:xfrm>
            <a:off x="15337279" y="7094260"/>
            <a:ext cx="3844041" cy="3557438"/>
          </a:xfrm>
          <a:custGeom>
            <a:avLst/>
            <a:gdLst/>
            <a:ahLst/>
            <a:cxnLst/>
            <a:rect l="l" t="t" r="r" b="b"/>
            <a:pathLst>
              <a:path w="3844041" h="3557438">
                <a:moveTo>
                  <a:pt x="0" y="0"/>
                </a:moveTo>
                <a:lnTo>
                  <a:pt x="3844042" y="0"/>
                </a:lnTo>
                <a:lnTo>
                  <a:pt x="3844042" y="3557438"/>
                </a:lnTo>
                <a:lnTo>
                  <a:pt x="0" y="3557438"/>
                </a:lnTo>
                <a:lnTo>
                  <a:pt x="0" y="0"/>
                </a:lnTo>
                <a:close/>
              </a:path>
            </a:pathLst>
          </a:custGeom>
          <a:blipFill>
            <a:blip r:embed="rId4">
              <a:extLst>
                <a:ext uri="{96DAC541-7B7A-43D3-8B79-37D633B846F1}">
                  <asvg:svgBlip xmlns:asvg="http://schemas.microsoft.com/office/drawing/2016/SVG/main" xmlns="" r:embed="rId6"/>
                </a:ext>
              </a:extLst>
            </a:blip>
            <a:stretch>
              <a:fillRect r="-10121" b="-8824"/>
            </a:stretch>
          </a:blipFill>
        </p:spPr>
      </p:sp>
      <p:sp>
        <p:nvSpPr>
          <p:cNvPr id="8" name="Freeform 8"/>
          <p:cNvSpPr/>
          <p:nvPr/>
        </p:nvSpPr>
        <p:spPr>
          <a:xfrm flipH="1">
            <a:off x="-893321" y="7094260"/>
            <a:ext cx="3844041" cy="3557438"/>
          </a:xfrm>
          <a:custGeom>
            <a:avLst/>
            <a:gdLst/>
            <a:ahLst/>
            <a:cxnLst/>
            <a:rect l="l" t="t" r="r" b="b"/>
            <a:pathLst>
              <a:path w="3844041" h="3557438">
                <a:moveTo>
                  <a:pt x="3844042" y="0"/>
                </a:moveTo>
                <a:lnTo>
                  <a:pt x="0" y="0"/>
                </a:lnTo>
                <a:lnTo>
                  <a:pt x="0" y="3557438"/>
                </a:lnTo>
                <a:lnTo>
                  <a:pt x="3844042" y="3557438"/>
                </a:lnTo>
                <a:lnTo>
                  <a:pt x="3844042" y="0"/>
                </a:lnTo>
                <a:close/>
              </a:path>
            </a:pathLst>
          </a:custGeom>
          <a:blipFill>
            <a:blip r:embed="rId4">
              <a:extLst>
                <a:ext uri="{96DAC541-7B7A-43D3-8B79-37D633B846F1}">
                  <asvg:svgBlip xmlns:asvg="http://schemas.microsoft.com/office/drawing/2016/SVG/main" xmlns="" r:embed="rId6"/>
                </a:ext>
              </a:extLst>
            </a:blip>
            <a:stretch>
              <a:fillRect r="-10121" b="-8824"/>
            </a:stretch>
          </a:blipFill>
        </p:spPr>
      </p:sp>
      <p:sp>
        <p:nvSpPr>
          <p:cNvPr id="11" name="Freeform 11"/>
          <p:cNvSpPr/>
          <p:nvPr/>
        </p:nvSpPr>
        <p:spPr>
          <a:xfrm>
            <a:off x="17430342" y="4816010"/>
            <a:ext cx="990680" cy="1090157"/>
          </a:xfrm>
          <a:custGeom>
            <a:avLst/>
            <a:gdLst/>
            <a:ahLst/>
            <a:cxnLst/>
            <a:rect l="l" t="t" r="r" b="b"/>
            <a:pathLst>
              <a:path w="990680" h="1090157">
                <a:moveTo>
                  <a:pt x="0" y="0"/>
                </a:moveTo>
                <a:lnTo>
                  <a:pt x="990680" y="0"/>
                </a:lnTo>
                <a:lnTo>
                  <a:pt x="990680" y="1090156"/>
                </a:lnTo>
                <a:lnTo>
                  <a:pt x="0" y="1090156"/>
                </a:lnTo>
                <a:lnTo>
                  <a:pt x="0" y="0"/>
                </a:lnTo>
                <a:close/>
              </a:path>
            </a:pathLst>
          </a:custGeom>
          <a:blipFill>
            <a:blip r:embed="rId7">
              <a:extLst>
                <a:ext uri="{96DAC541-7B7A-43D3-8B79-37D633B846F1}">
                  <asvg:svgBlip xmlns:asvg="http://schemas.microsoft.com/office/drawing/2016/SVG/main" xmlns="" r:embed="rId8"/>
                </a:ext>
              </a:extLst>
            </a:blip>
            <a:stretch>
              <a:fillRect/>
            </a:stretch>
          </a:blipFill>
        </p:spPr>
      </p:sp>
      <p:sp>
        <p:nvSpPr>
          <p:cNvPr id="12" name="Freeform 12"/>
          <p:cNvSpPr/>
          <p:nvPr/>
        </p:nvSpPr>
        <p:spPr>
          <a:xfrm rot="726938">
            <a:off x="16800849" y="6107177"/>
            <a:ext cx="1258985" cy="1385403"/>
          </a:xfrm>
          <a:custGeom>
            <a:avLst/>
            <a:gdLst/>
            <a:ahLst/>
            <a:cxnLst/>
            <a:rect l="l" t="t" r="r" b="b"/>
            <a:pathLst>
              <a:path w="1258985" h="1385403">
                <a:moveTo>
                  <a:pt x="0" y="0"/>
                </a:moveTo>
                <a:lnTo>
                  <a:pt x="1258985" y="0"/>
                </a:lnTo>
                <a:lnTo>
                  <a:pt x="1258985" y="1385403"/>
                </a:lnTo>
                <a:lnTo>
                  <a:pt x="0" y="1385403"/>
                </a:lnTo>
                <a:lnTo>
                  <a:pt x="0" y="0"/>
                </a:lnTo>
                <a:close/>
              </a:path>
            </a:pathLst>
          </a:custGeom>
          <a:blipFill>
            <a:blip r:embed="rId7">
              <a:extLst>
                <a:ext uri="{96DAC541-7B7A-43D3-8B79-37D633B846F1}">
                  <asvg:svgBlip xmlns:asvg="http://schemas.microsoft.com/office/drawing/2016/SVG/main" xmlns="" r:embed="rId8"/>
                </a:ext>
              </a:extLst>
            </a:blip>
            <a:stretch>
              <a:fillRect/>
            </a:stretch>
          </a:blipFill>
        </p:spPr>
      </p:sp>
      <p:sp>
        <p:nvSpPr>
          <p:cNvPr id="13" name="Freeform 13"/>
          <p:cNvSpPr/>
          <p:nvPr/>
        </p:nvSpPr>
        <p:spPr>
          <a:xfrm rot="-384976">
            <a:off x="135498" y="4884529"/>
            <a:ext cx="1366497" cy="2501597"/>
          </a:xfrm>
          <a:custGeom>
            <a:avLst/>
            <a:gdLst/>
            <a:ahLst/>
            <a:cxnLst/>
            <a:rect l="l" t="t" r="r" b="b"/>
            <a:pathLst>
              <a:path w="1366497" h="2501597">
                <a:moveTo>
                  <a:pt x="0" y="0"/>
                </a:moveTo>
                <a:lnTo>
                  <a:pt x="1366498" y="0"/>
                </a:lnTo>
                <a:lnTo>
                  <a:pt x="1366498" y="2501597"/>
                </a:lnTo>
                <a:lnTo>
                  <a:pt x="0" y="2501597"/>
                </a:lnTo>
                <a:lnTo>
                  <a:pt x="0" y="0"/>
                </a:lnTo>
                <a:close/>
              </a:path>
            </a:pathLst>
          </a:custGeom>
          <a:blipFill>
            <a:blip r:embed="rId9">
              <a:extLst>
                <a:ext uri="{96DAC541-7B7A-43D3-8B79-37D633B846F1}">
                  <asvg:svgBlip xmlns:asvg="http://schemas.microsoft.com/office/drawing/2016/SVG/main" xmlns="" r:embed="rId10"/>
                </a:ext>
              </a:extLst>
            </a:blip>
            <a:stretch>
              <a:fillRect/>
            </a:stretch>
          </a:blipFill>
        </p:spPr>
      </p:sp>
      <p:sp>
        <p:nvSpPr>
          <p:cNvPr id="15" name="Rectangle 2"/>
          <p:cNvSpPr>
            <a:spLocks noChangeArrowheads="1"/>
          </p:cNvSpPr>
          <p:nvPr/>
        </p:nvSpPr>
        <p:spPr bwMode="auto">
          <a:xfrm>
            <a:off x="0" y="0"/>
            <a:ext cx="18288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4" name="Rectangle 3"/>
          <p:cNvSpPr/>
          <p:nvPr/>
        </p:nvSpPr>
        <p:spPr>
          <a:xfrm>
            <a:off x="6782126" y="426357"/>
            <a:ext cx="5246308" cy="1264385"/>
          </a:xfrm>
          <a:prstGeom prst="rect">
            <a:avLst/>
          </a:prstGeom>
        </p:spPr>
        <p:txBody>
          <a:bodyPr wrap="none">
            <a:spAutoFit/>
          </a:bodyPr>
          <a:lstStyle/>
          <a:p>
            <a:pPr>
              <a:lnSpc>
                <a:spcPct val="115000"/>
              </a:lnSpc>
              <a:spcAft>
                <a:spcPts val="0"/>
              </a:spcAft>
            </a:pPr>
            <a:r>
              <a:rPr lang="vi-VN" sz="7200" b="1">
                <a:ln w="6600">
                  <a:solidFill>
                    <a:schemeClr val="accent2"/>
                  </a:solidFill>
                  <a:prstDash val="solid"/>
                </a:ln>
                <a:solidFill>
                  <a:srgbClr val="FFFFFF"/>
                </a:solidFill>
                <a:effectLst>
                  <a:outerShdw dist="38100" dir="2700000" algn="tl" rotWithShape="0">
                    <a:schemeClr val="accent2"/>
                  </a:outerShdw>
                </a:effectLst>
                <a:latin typeface="Times New Roman" panose="02020603050405020304" pitchFamily="18" charset="0"/>
                <a:ea typeface="Times New Roman" panose="02020603050405020304" pitchFamily="18" charset="0"/>
                <a:cs typeface="Times New Roman" panose="02020603050405020304" pitchFamily="18" charset="0"/>
              </a:rPr>
              <a:t>1. TÁC GIẢ </a:t>
            </a:r>
            <a:endParaRPr lang="en-GB" sz="7200" b="1">
              <a:ln w="6600">
                <a:solidFill>
                  <a:schemeClr val="accent2"/>
                </a:solidFill>
                <a:prstDash val="solid"/>
              </a:ln>
              <a:solidFill>
                <a:srgbClr val="FFFFFF"/>
              </a:solidFill>
              <a:effectLst>
                <a:outerShdw dist="38100" dir="2700000" algn="tl" rotWithShape="0">
                  <a:schemeClr val="accent2"/>
                </a:outerShdw>
              </a:effectLst>
              <a:latin typeface="Times New Roman" panose="02020603050405020304" pitchFamily="18" charset="0"/>
              <a:ea typeface="Calibri" panose="020F0502020204030204" pitchFamily="34" charset="0"/>
              <a:cs typeface="Times New Roman" panose="02020603050405020304" pitchFamily="18" charset="0"/>
            </a:endParaRPr>
          </a:p>
        </p:txBody>
      </p:sp>
      <p:pic>
        <p:nvPicPr>
          <p:cNvPr id="17" name="Picture 16" descr="https://upload.wikimedia.org/wikipedia/commons/thumb/b/bb/Ernest_Hemingway_1923_passport_photo.jpg/220px-Ernest_Hemingway_1923_passport_photo.jpg"/>
          <p:cNvPicPr/>
          <p:nvPr/>
        </p:nvPicPr>
        <p:blipFill>
          <a:blip r:embed="rId11">
            <a:extLst>
              <a:ext uri="{28A0092B-C50C-407E-A947-70E740481C1C}">
                <a14:useLocalDpi xmlns:a14="http://schemas.microsoft.com/office/drawing/2010/main" val="0"/>
              </a:ext>
            </a:extLst>
          </a:blip>
          <a:srcRect/>
          <a:stretch>
            <a:fillRect/>
          </a:stretch>
        </p:blipFill>
        <p:spPr bwMode="auto">
          <a:xfrm>
            <a:off x="2653476" y="2152147"/>
            <a:ext cx="5638590" cy="5072982"/>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
        <p:nvSpPr>
          <p:cNvPr id="18" name="Rectangle 17"/>
          <p:cNvSpPr/>
          <p:nvPr/>
        </p:nvSpPr>
        <p:spPr>
          <a:xfrm>
            <a:off x="2821132" y="7535866"/>
            <a:ext cx="5427346" cy="1326197"/>
          </a:xfrm>
          <a:prstGeom prst="rect">
            <a:avLst/>
          </a:prstGeom>
        </p:spPr>
        <p:txBody>
          <a:bodyPr wrap="square">
            <a:spAutoFit/>
          </a:bodyPr>
          <a:lstStyle/>
          <a:p>
            <a:pPr algn="ctr">
              <a:lnSpc>
                <a:spcPct val="115000"/>
              </a:lnSpc>
              <a:tabLst>
                <a:tab pos="1386840" algn="l"/>
              </a:tabLst>
            </a:pPr>
            <a:r>
              <a:rPr lang="en-US" sz="3600" b="1" i="1">
                <a:solidFill>
                  <a:schemeClr val="bg1"/>
                </a:solidFill>
                <a:latin typeface="Times New Roman" panose="02020603050405020304" pitchFamily="18" charset="0"/>
                <a:ea typeface="MS Mincho"/>
                <a:cs typeface="Times New Roman" panose="02020603050405020304" pitchFamily="18" charset="0"/>
              </a:rPr>
              <a:t>Chân dung Hê-minh-uê thời trẻ</a:t>
            </a:r>
            <a:endParaRPr lang="en-GB" sz="3600">
              <a:solidFill>
                <a:schemeClr val="bg1"/>
              </a:solidFill>
              <a:ea typeface="Calibri" panose="020F0502020204030204" pitchFamily="34" charset="0"/>
              <a:cs typeface="Times New Roman" panose="02020603050405020304" pitchFamily="18" charset="0"/>
            </a:endParaRPr>
          </a:p>
        </p:txBody>
      </p:sp>
      <p:pic>
        <p:nvPicPr>
          <p:cNvPr id="19" name="Picture 18" descr="C:\Users\Admin\AppData\Local\Microsoft\Windows\INetCache\Content.MSO\A86BC359.tmp"/>
          <p:cNvPicPr/>
          <p:nvPr/>
        </p:nvPicPr>
        <p:blipFill>
          <a:blip r:embed="rId12">
            <a:extLst>
              <a:ext uri="{28A0092B-C50C-407E-A947-70E740481C1C}">
                <a14:useLocalDpi xmlns:a14="http://schemas.microsoft.com/office/drawing/2010/main" val="0"/>
              </a:ext>
            </a:extLst>
          </a:blip>
          <a:srcRect/>
          <a:stretch>
            <a:fillRect/>
          </a:stretch>
        </p:blipFill>
        <p:spPr bwMode="auto">
          <a:xfrm>
            <a:off x="9677400" y="2150102"/>
            <a:ext cx="6042706" cy="5072982"/>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
        <p:nvSpPr>
          <p:cNvPr id="20" name="Rectangle 19"/>
          <p:cNvSpPr/>
          <p:nvPr/>
        </p:nvSpPr>
        <p:spPr>
          <a:xfrm>
            <a:off x="9963971" y="7689755"/>
            <a:ext cx="5086737" cy="1200329"/>
          </a:xfrm>
          <a:prstGeom prst="rect">
            <a:avLst/>
          </a:prstGeom>
        </p:spPr>
        <p:txBody>
          <a:bodyPr wrap="square">
            <a:spAutoFit/>
          </a:bodyPr>
          <a:lstStyle/>
          <a:p>
            <a:pPr algn="ctr"/>
            <a:r>
              <a:rPr lang="en-US" sz="3600" b="1" i="1">
                <a:solidFill>
                  <a:schemeClr val="bg1"/>
                </a:solidFill>
                <a:latin typeface="Times New Roman" panose="02020603050405020304" pitchFamily="18" charset="0"/>
                <a:ea typeface="MS Mincho"/>
              </a:rPr>
              <a:t>Chân dung </a:t>
            </a:r>
            <a:r>
              <a:rPr lang="en-US" sz="3600" b="1" i="1" smtClean="0">
                <a:solidFill>
                  <a:schemeClr val="bg1"/>
                </a:solidFill>
                <a:latin typeface="Times New Roman" panose="02020603050405020304" pitchFamily="18" charset="0"/>
                <a:ea typeface="MS Mincho"/>
              </a:rPr>
              <a:t>Hê-minh-uê</a:t>
            </a:r>
            <a:r>
              <a:rPr lang="vi-VN" sz="3600" b="1" i="1" smtClean="0">
                <a:solidFill>
                  <a:schemeClr val="bg1"/>
                </a:solidFill>
                <a:latin typeface="Times New Roman" panose="02020603050405020304" pitchFamily="18" charset="0"/>
                <a:ea typeface="MS Mincho"/>
              </a:rPr>
              <a:t> khi trung niên</a:t>
            </a:r>
            <a:r>
              <a:rPr lang="en-US" sz="3600" b="1" i="1" smtClean="0">
                <a:solidFill>
                  <a:schemeClr val="bg1"/>
                </a:solidFill>
                <a:latin typeface="Times New Roman" panose="02020603050405020304" pitchFamily="18" charset="0"/>
                <a:ea typeface="MS Mincho"/>
              </a:rPr>
              <a:t> </a:t>
            </a:r>
            <a:endParaRPr lang="en-GB" sz="3600">
              <a:solidFill>
                <a:schemeClr val="bg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nodeType="clickEffect">
                                  <p:stCondLst>
                                    <p:cond delay="0"/>
                                  </p:stCondLst>
                                  <p:childTnLst>
                                    <p:set>
                                      <p:cBhvr>
                                        <p:cTn id="13" dur="1" fill="hold">
                                          <p:stCondLst>
                                            <p:cond delay="0"/>
                                          </p:stCondLst>
                                        </p:cTn>
                                        <p:tgtEl>
                                          <p:spTgt spid="17"/>
                                        </p:tgtEl>
                                        <p:attrNameLst>
                                          <p:attrName>style.visibility</p:attrName>
                                        </p:attrNameLst>
                                      </p:cBhvr>
                                      <p:to>
                                        <p:strVal val="visible"/>
                                      </p:to>
                                    </p:set>
                                    <p:animEffect transition="in" filter="barn(inVertical)">
                                      <p:cBhvr>
                                        <p:cTn id="14" dur="500"/>
                                        <p:tgtEl>
                                          <p:spTgt spid="17"/>
                                        </p:tgtEl>
                                      </p:cBhvr>
                                    </p:animEffect>
                                  </p:childTnLst>
                                </p:cTn>
                              </p:par>
                              <p:par>
                                <p:cTn id="15" presetID="16" presetClass="entr" presetSubtype="21" fill="hold" grpId="0" nodeType="withEffect">
                                  <p:stCondLst>
                                    <p:cond delay="0"/>
                                  </p:stCondLst>
                                  <p:childTnLst>
                                    <p:set>
                                      <p:cBhvr>
                                        <p:cTn id="16" dur="1" fill="hold">
                                          <p:stCondLst>
                                            <p:cond delay="0"/>
                                          </p:stCondLst>
                                        </p:cTn>
                                        <p:tgtEl>
                                          <p:spTgt spid="18"/>
                                        </p:tgtEl>
                                        <p:attrNameLst>
                                          <p:attrName>style.visibility</p:attrName>
                                        </p:attrNameLst>
                                      </p:cBhvr>
                                      <p:to>
                                        <p:strVal val="visible"/>
                                      </p:to>
                                    </p:set>
                                    <p:animEffect transition="in" filter="barn(inVertical)">
                                      <p:cBhvr>
                                        <p:cTn id="17" dur="500"/>
                                        <p:tgtEl>
                                          <p:spTgt spid="18"/>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19"/>
                                        </p:tgtEl>
                                        <p:attrNameLst>
                                          <p:attrName>style.visibility</p:attrName>
                                        </p:attrNameLst>
                                      </p:cBhvr>
                                      <p:to>
                                        <p:strVal val="visible"/>
                                      </p:to>
                                    </p:set>
                                    <p:animEffect transition="in" filter="wipe(down)">
                                      <p:cBhvr>
                                        <p:cTn id="22" dur="500"/>
                                        <p:tgtEl>
                                          <p:spTgt spid="19"/>
                                        </p:tgtEl>
                                      </p:cBhvr>
                                    </p:animEffect>
                                  </p:childTnLst>
                                </p:cTn>
                              </p:par>
                              <p:par>
                                <p:cTn id="23" presetID="22" presetClass="entr" presetSubtype="4" fill="hold" grpId="0" nodeType="withEffect">
                                  <p:stCondLst>
                                    <p:cond delay="0"/>
                                  </p:stCondLst>
                                  <p:childTnLst>
                                    <p:set>
                                      <p:cBhvr>
                                        <p:cTn id="24" dur="1" fill="hold">
                                          <p:stCondLst>
                                            <p:cond delay="0"/>
                                          </p:stCondLst>
                                        </p:cTn>
                                        <p:tgtEl>
                                          <p:spTgt spid="20"/>
                                        </p:tgtEl>
                                        <p:attrNameLst>
                                          <p:attrName>style.visibility</p:attrName>
                                        </p:attrNameLst>
                                      </p:cBhvr>
                                      <p:to>
                                        <p:strVal val="visible"/>
                                      </p:to>
                                    </p:set>
                                    <p:animEffect transition="in" filter="wipe(down)">
                                      <p:cBhvr>
                                        <p:cTn id="25"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8" grpId="0"/>
      <p:bldP spid="20"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569AFF"/>
        </a:solidFill>
        <a:effectLst/>
      </p:bgPr>
    </p:bg>
    <p:spTree>
      <p:nvGrpSpPr>
        <p:cNvPr id="1" name=""/>
        <p:cNvGrpSpPr/>
        <p:nvPr/>
      </p:nvGrpSpPr>
      <p:grpSpPr>
        <a:xfrm>
          <a:off x="0" y="0"/>
          <a:ext cx="0" cy="0"/>
          <a:chOff x="0" y="0"/>
          <a:chExt cx="0" cy="0"/>
        </a:xfrm>
      </p:grpSpPr>
      <p:sp>
        <p:nvSpPr>
          <p:cNvPr id="2" name="Freeform 2"/>
          <p:cNvSpPr/>
          <p:nvPr/>
        </p:nvSpPr>
        <p:spPr>
          <a:xfrm rot="5400000">
            <a:off x="4623946" y="7144004"/>
            <a:ext cx="1266500" cy="5495091"/>
          </a:xfrm>
          <a:custGeom>
            <a:avLst/>
            <a:gdLst/>
            <a:ahLst/>
            <a:cxnLst/>
            <a:rect l="l" t="t" r="r" b="b"/>
            <a:pathLst>
              <a:path w="1266500" h="5495091">
                <a:moveTo>
                  <a:pt x="0" y="0"/>
                </a:moveTo>
                <a:lnTo>
                  <a:pt x="1266500" y="0"/>
                </a:lnTo>
                <a:lnTo>
                  <a:pt x="1266500" y="5495091"/>
                </a:lnTo>
                <a:lnTo>
                  <a:pt x="0" y="5495091"/>
                </a:lnTo>
                <a:lnTo>
                  <a:pt x="0" y="0"/>
                </a:lnTo>
                <a:close/>
              </a:path>
            </a:pathLst>
          </a:custGeom>
          <a:blipFill>
            <a:blip r:embed="rId2">
              <a:alphaModFix amt="50000"/>
              <a:extLst>
                <a:ext uri="{96DAC541-7B7A-43D3-8B79-37D633B846F1}">
                  <asvg:svgBlip xmlns:asvg="http://schemas.microsoft.com/office/drawing/2016/SVG/main" xmlns="" r:embed="rId3"/>
                </a:ext>
              </a:extLst>
            </a:blip>
            <a:stretch>
              <a:fillRect l="-54258" b="-3461"/>
            </a:stretch>
          </a:blipFill>
        </p:spPr>
      </p:sp>
      <p:sp>
        <p:nvSpPr>
          <p:cNvPr id="4" name="Freeform 4"/>
          <p:cNvSpPr/>
          <p:nvPr/>
        </p:nvSpPr>
        <p:spPr>
          <a:xfrm rot="6580485">
            <a:off x="60545" y="6264560"/>
            <a:ext cx="3935647" cy="4372941"/>
          </a:xfrm>
          <a:custGeom>
            <a:avLst/>
            <a:gdLst/>
            <a:ahLst/>
            <a:cxnLst/>
            <a:rect l="l" t="t" r="r" b="b"/>
            <a:pathLst>
              <a:path w="3935647" h="4372941">
                <a:moveTo>
                  <a:pt x="0" y="0"/>
                </a:moveTo>
                <a:lnTo>
                  <a:pt x="3935647" y="0"/>
                </a:lnTo>
                <a:lnTo>
                  <a:pt x="3935647" y="4372941"/>
                </a:lnTo>
                <a:lnTo>
                  <a:pt x="0" y="4372941"/>
                </a:lnTo>
                <a:lnTo>
                  <a:pt x="0" y="0"/>
                </a:lnTo>
                <a:close/>
              </a:path>
            </a:pathLst>
          </a:custGeom>
          <a:blipFill>
            <a:blip r:embed="rId4">
              <a:extLst>
                <a:ext uri="{96DAC541-7B7A-43D3-8B79-37D633B846F1}">
                  <asvg:svgBlip xmlns:asvg="http://schemas.microsoft.com/office/drawing/2016/SVG/main" xmlns="" r:embed="rId7"/>
                </a:ext>
              </a:extLst>
            </a:blip>
            <a:stretch>
              <a:fillRect/>
            </a:stretch>
          </a:blipFill>
        </p:spPr>
      </p:sp>
      <p:sp>
        <p:nvSpPr>
          <p:cNvPr id="8" name="Freeform 8"/>
          <p:cNvSpPr/>
          <p:nvPr/>
        </p:nvSpPr>
        <p:spPr>
          <a:xfrm rot="5400000">
            <a:off x="9765575" y="7144004"/>
            <a:ext cx="1266500" cy="5495091"/>
          </a:xfrm>
          <a:custGeom>
            <a:avLst/>
            <a:gdLst/>
            <a:ahLst/>
            <a:cxnLst/>
            <a:rect l="l" t="t" r="r" b="b"/>
            <a:pathLst>
              <a:path w="1266500" h="5495091">
                <a:moveTo>
                  <a:pt x="0" y="0"/>
                </a:moveTo>
                <a:lnTo>
                  <a:pt x="1266500" y="0"/>
                </a:lnTo>
                <a:lnTo>
                  <a:pt x="1266500" y="5495091"/>
                </a:lnTo>
                <a:lnTo>
                  <a:pt x="0" y="5495091"/>
                </a:lnTo>
                <a:lnTo>
                  <a:pt x="0" y="0"/>
                </a:lnTo>
                <a:close/>
              </a:path>
            </a:pathLst>
          </a:custGeom>
          <a:blipFill>
            <a:blip r:embed="rId2">
              <a:alphaModFix amt="50000"/>
              <a:extLst>
                <a:ext uri="{96DAC541-7B7A-43D3-8B79-37D633B846F1}">
                  <asvg:svgBlip xmlns:asvg="http://schemas.microsoft.com/office/drawing/2016/SVG/main" xmlns="" r:embed="rId3"/>
                </a:ext>
              </a:extLst>
            </a:blip>
            <a:stretch>
              <a:fillRect l="-54258" b="-3461"/>
            </a:stretch>
          </a:blipFill>
        </p:spPr>
      </p:sp>
      <p:sp>
        <p:nvSpPr>
          <p:cNvPr id="9" name="Freeform 9"/>
          <p:cNvSpPr/>
          <p:nvPr/>
        </p:nvSpPr>
        <p:spPr>
          <a:xfrm rot="5400000">
            <a:off x="14907205" y="7144004"/>
            <a:ext cx="1266500" cy="5495091"/>
          </a:xfrm>
          <a:custGeom>
            <a:avLst/>
            <a:gdLst/>
            <a:ahLst/>
            <a:cxnLst/>
            <a:rect l="l" t="t" r="r" b="b"/>
            <a:pathLst>
              <a:path w="1266500" h="5495091">
                <a:moveTo>
                  <a:pt x="0" y="0"/>
                </a:moveTo>
                <a:lnTo>
                  <a:pt x="1266499" y="0"/>
                </a:lnTo>
                <a:lnTo>
                  <a:pt x="1266499" y="5495091"/>
                </a:lnTo>
                <a:lnTo>
                  <a:pt x="0" y="5495091"/>
                </a:lnTo>
                <a:lnTo>
                  <a:pt x="0" y="0"/>
                </a:lnTo>
                <a:close/>
              </a:path>
            </a:pathLst>
          </a:custGeom>
          <a:blipFill>
            <a:blip r:embed="rId2">
              <a:alphaModFix amt="50000"/>
              <a:extLst>
                <a:ext uri="{96DAC541-7B7A-43D3-8B79-37D633B846F1}">
                  <asvg:svgBlip xmlns:asvg="http://schemas.microsoft.com/office/drawing/2016/SVG/main" xmlns="" r:embed="rId3"/>
                </a:ext>
              </a:extLst>
            </a:blip>
            <a:stretch>
              <a:fillRect l="-54258" b="-3461"/>
            </a:stretch>
          </a:blipFill>
        </p:spPr>
      </p:sp>
      <p:grpSp>
        <p:nvGrpSpPr>
          <p:cNvPr id="17" name="Group 17"/>
          <p:cNvGrpSpPr/>
          <p:nvPr/>
        </p:nvGrpSpPr>
        <p:grpSpPr>
          <a:xfrm rot="5400000">
            <a:off x="10456416" y="-716143"/>
            <a:ext cx="2764770" cy="13069319"/>
            <a:chOff x="0" y="0"/>
            <a:chExt cx="643227" cy="5951982"/>
          </a:xfrm>
        </p:grpSpPr>
        <p:sp>
          <p:nvSpPr>
            <p:cNvPr id="18" name="Freeform 18"/>
            <p:cNvSpPr/>
            <p:nvPr/>
          </p:nvSpPr>
          <p:spPr>
            <a:xfrm>
              <a:off x="0" y="0"/>
              <a:ext cx="643227" cy="5951982"/>
            </a:xfrm>
            <a:custGeom>
              <a:avLst/>
              <a:gdLst/>
              <a:ahLst/>
              <a:cxnLst/>
              <a:rect l="l" t="t" r="r" b="b"/>
              <a:pathLst>
                <a:path w="643227" h="5951982">
                  <a:moveTo>
                    <a:pt x="214525" y="5932913"/>
                  </a:moveTo>
                  <a:cubicBezTo>
                    <a:pt x="247501" y="5944426"/>
                    <a:pt x="284992" y="5951982"/>
                    <a:pt x="321787" y="5951982"/>
                  </a:cubicBezTo>
                  <a:cubicBezTo>
                    <a:pt x="358583" y="5951982"/>
                    <a:pt x="393990" y="5945505"/>
                    <a:pt x="426619" y="5933991"/>
                  </a:cubicBezTo>
                  <a:cubicBezTo>
                    <a:pt x="427314" y="5933631"/>
                    <a:pt x="428008" y="5933631"/>
                    <a:pt x="428702" y="5933272"/>
                  </a:cubicBezTo>
                  <a:cubicBezTo>
                    <a:pt x="551238" y="5887217"/>
                    <a:pt x="641492" y="5765603"/>
                    <a:pt x="643227" y="5509324"/>
                  </a:cubicBezTo>
                  <a:lnTo>
                    <a:pt x="643227" y="0"/>
                  </a:lnTo>
                  <a:lnTo>
                    <a:pt x="0" y="0"/>
                  </a:lnTo>
                  <a:lnTo>
                    <a:pt x="0" y="5505235"/>
                  </a:lnTo>
                  <a:cubicBezTo>
                    <a:pt x="1736" y="5766322"/>
                    <a:pt x="90600" y="5887937"/>
                    <a:pt x="214525" y="5932913"/>
                  </a:cubicBezTo>
                  <a:close/>
                </a:path>
              </a:pathLst>
            </a:custGeom>
            <a:solidFill>
              <a:srgbClr val="FFFFFF"/>
            </a:solidFill>
          </p:spPr>
        </p:sp>
        <p:sp>
          <p:nvSpPr>
            <p:cNvPr id="19" name="TextBox 19"/>
            <p:cNvSpPr txBox="1"/>
            <p:nvPr/>
          </p:nvSpPr>
          <p:spPr>
            <a:xfrm>
              <a:off x="0" y="-38100"/>
              <a:ext cx="660400" cy="723900"/>
            </a:xfrm>
            <a:prstGeom prst="rect">
              <a:avLst/>
            </a:prstGeom>
          </p:spPr>
          <p:txBody>
            <a:bodyPr lIns="50800" tIns="50800" rIns="50800" bIns="50800" rtlCol="0" anchor="ctr"/>
            <a:lstStyle/>
            <a:p>
              <a:pPr algn="ctr">
                <a:lnSpc>
                  <a:spcPts val="2659"/>
                </a:lnSpc>
              </a:pPr>
              <a:endParaRPr sz="4000">
                <a:solidFill>
                  <a:prstClr val="black"/>
                </a:solidFill>
                <a:latin typeface="Times New Roman" panose="02020603050405020304" pitchFamily="18" charset="0"/>
                <a:cs typeface="Times New Roman" panose="02020603050405020304" pitchFamily="18" charset="0"/>
              </a:endParaRPr>
            </a:p>
          </p:txBody>
        </p:sp>
      </p:grpSp>
      <p:grpSp>
        <p:nvGrpSpPr>
          <p:cNvPr id="20" name="Group 20"/>
          <p:cNvGrpSpPr/>
          <p:nvPr/>
        </p:nvGrpSpPr>
        <p:grpSpPr>
          <a:xfrm rot="5400000">
            <a:off x="10832460" y="-3369484"/>
            <a:ext cx="2055996" cy="13112634"/>
            <a:chOff x="0" y="0"/>
            <a:chExt cx="643227" cy="5951982"/>
          </a:xfrm>
        </p:grpSpPr>
        <p:sp>
          <p:nvSpPr>
            <p:cNvPr id="21" name="Freeform 21"/>
            <p:cNvSpPr/>
            <p:nvPr/>
          </p:nvSpPr>
          <p:spPr>
            <a:xfrm>
              <a:off x="0" y="0"/>
              <a:ext cx="643227" cy="5951982"/>
            </a:xfrm>
            <a:custGeom>
              <a:avLst/>
              <a:gdLst/>
              <a:ahLst/>
              <a:cxnLst/>
              <a:rect l="l" t="t" r="r" b="b"/>
              <a:pathLst>
                <a:path w="643227" h="5951982">
                  <a:moveTo>
                    <a:pt x="214525" y="5932913"/>
                  </a:moveTo>
                  <a:cubicBezTo>
                    <a:pt x="247501" y="5944426"/>
                    <a:pt x="284992" y="5951982"/>
                    <a:pt x="321787" y="5951982"/>
                  </a:cubicBezTo>
                  <a:cubicBezTo>
                    <a:pt x="358583" y="5951982"/>
                    <a:pt x="393990" y="5945505"/>
                    <a:pt x="426619" y="5933991"/>
                  </a:cubicBezTo>
                  <a:cubicBezTo>
                    <a:pt x="427314" y="5933631"/>
                    <a:pt x="428008" y="5933631"/>
                    <a:pt x="428702" y="5933272"/>
                  </a:cubicBezTo>
                  <a:cubicBezTo>
                    <a:pt x="551238" y="5887217"/>
                    <a:pt x="641492" y="5765603"/>
                    <a:pt x="643227" y="5509324"/>
                  </a:cubicBezTo>
                  <a:lnTo>
                    <a:pt x="643227" y="0"/>
                  </a:lnTo>
                  <a:lnTo>
                    <a:pt x="0" y="0"/>
                  </a:lnTo>
                  <a:lnTo>
                    <a:pt x="0" y="5505235"/>
                  </a:lnTo>
                  <a:cubicBezTo>
                    <a:pt x="1736" y="5766322"/>
                    <a:pt x="90600" y="5887937"/>
                    <a:pt x="214525" y="5932913"/>
                  </a:cubicBezTo>
                  <a:close/>
                </a:path>
              </a:pathLst>
            </a:custGeom>
            <a:solidFill>
              <a:srgbClr val="FFFFFF"/>
            </a:solidFill>
          </p:spPr>
        </p:sp>
        <p:sp>
          <p:nvSpPr>
            <p:cNvPr id="22" name="TextBox 22"/>
            <p:cNvSpPr txBox="1"/>
            <p:nvPr/>
          </p:nvSpPr>
          <p:spPr>
            <a:xfrm>
              <a:off x="0" y="-38100"/>
              <a:ext cx="660400" cy="723900"/>
            </a:xfrm>
            <a:prstGeom prst="rect">
              <a:avLst/>
            </a:prstGeom>
          </p:spPr>
          <p:txBody>
            <a:bodyPr lIns="50800" tIns="50800" rIns="50800" bIns="50800" rtlCol="0" anchor="ctr"/>
            <a:lstStyle/>
            <a:p>
              <a:pPr algn="ctr">
                <a:lnSpc>
                  <a:spcPts val="2659"/>
                </a:lnSpc>
              </a:pPr>
              <a:endParaRPr>
                <a:solidFill>
                  <a:prstClr val="black"/>
                </a:solidFill>
              </a:endParaRPr>
            </a:p>
          </p:txBody>
        </p:sp>
      </p:grpSp>
      <p:grpSp>
        <p:nvGrpSpPr>
          <p:cNvPr id="23" name="Group 23"/>
          <p:cNvGrpSpPr/>
          <p:nvPr/>
        </p:nvGrpSpPr>
        <p:grpSpPr>
          <a:xfrm rot="5400000">
            <a:off x="11117323" y="-5238795"/>
            <a:ext cx="1403158" cy="13029521"/>
            <a:chOff x="0" y="0"/>
            <a:chExt cx="643227" cy="5951982"/>
          </a:xfrm>
        </p:grpSpPr>
        <p:sp>
          <p:nvSpPr>
            <p:cNvPr id="24" name="Freeform 24"/>
            <p:cNvSpPr/>
            <p:nvPr/>
          </p:nvSpPr>
          <p:spPr>
            <a:xfrm>
              <a:off x="0" y="0"/>
              <a:ext cx="643227" cy="5951982"/>
            </a:xfrm>
            <a:custGeom>
              <a:avLst/>
              <a:gdLst/>
              <a:ahLst/>
              <a:cxnLst/>
              <a:rect l="l" t="t" r="r" b="b"/>
              <a:pathLst>
                <a:path w="643227" h="5951982">
                  <a:moveTo>
                    <a:pt x="214525" y="5932913"/>
                  </a:moveTo>
                  <a:cubicBezTo>
                    <a:pt x="247501" y="5944426"/>
                    <a:pt x="284992" y="5951982"/>
                    <a:pt x="321787" y="5951982"/>
                  </a:cubicBezTo>
                  <a:cubicBezTo>
                    <a:pt x="358583" y="5951982"/>
                    <a:pt x="393990" y="5945505"/>
                    <a:pt x="426619" y="5933991"/>
                  </a:cubicBezTo>
                  <a:cubicBezTo>
                    <a:pt x="427314" y="5933631"/>
                    <a:pt x="428008" y="5933631"/>
                    <a:pt x="428702" y="5933272"/>
                  </a:cubicBezTo>
                  <a:cubicBezTo>
                    <a:pt x="551238" y="5887217"/>
                    <a:pt x="641492" y="5765603"/>
                    <a:pt x="643227" y="5509324"/>
                  </a:cubicBezTo>
                  <a:lnTo>
                    <a:pt x="643227" y="0"/>
                  </a:lnTo>
                  <a:lnTo>
                    <a:pt x="0" y="0"/>
                  </a:lnTo>
                  <a:lnTo>
                    <a:pt x="0" y="5505235"/>
                  </a:lnTo>
                  <a:cubicBezTo>
                    <a:pt x="1736" y="5766322"/>
                    <a:pt x="90600" y="5887937"/>
                    <a:pt x="214525" y="5932913"/>
                  </a:cubicBezTo>
                  <a:close/>
                </a:path>
              </a:pathLst>
            </a:custGeom>
            <a:solidFill>
              <a:srgbClr val="FFFFFF"/>
            </a:solidFill>
          </p:spPr>
        </p:sp>
        <p:sp>
          <p:nvSpPr>
            <p:cNvPr id="25" name="TextBox 25"/>
            <p:cNvSpPr txBox="1"/>
            <p:nvPr/>
          </p:nvSpPr>
          <p:spPr>
            <a:xfrm>
              <a:off x="0" y="-38100"/>
              <a:ext cx="660400" cy="723900"/>
            </a:xfrm>
            <a:prstGeom prst="rect">
              <a:avLst/>
            </a:prstGeom>
          </p:spPr>
          <p:txBody>
            <a:bodyPr lIns="50800" tIns="50800" rIns="50800" bIns="50800" rtlCol="0" anchor="ctr"/>
            <a:lstStyle/>
            <a:p>
              <a:pPr algn="ctr">
                <a:lnSpc>
                  <a:spcPts val="2659"/>
                </a:lnSpc>
              </a:pPr>
              <a:endParaRPr>
                <a:solidFill>
                  <a:prstClr val="black"/>
                </a:solidFill>
              </a:endParaRPr>
            </a:p>
          </p:txBody>
        </p:sp>
      </p:grpSp>
      <p:sp>
        <p:nvSpPr>
          <p:cNvPr id="26" name="TextBox 26"/>
          <p:cNvSpPr txBox="1"/>
          <p:nvPr/>
        </p:nvSpPr>
        <p:spPr>
          <a:xfrm>
            <a:off x="6985525" y="770917"/>
            <a:ext cx="10809966" cy="1000274"/>
          </a:xfrm>
          <a:prstGeom prst="rect">
            <a:avLst/>
          </a:prstGeom>
        </p:spPr>
        <p:txBody>
          <a:bodyPr wrap="square" lIns="0" tIns="0" rIns="0" bIns="0" rtlCol="0" anchor="t">
            <a:spAutoFit/>
          </a:bodyPr>
          <a:lstStyle/>
          <a:p>
            <a:pPr algn="just">
              <a:lnSpc>
                <a:spcPts val="3919"/>
              </a:lnSpc>
              <a:spcBef>
                <a:spcPct val="0"/>
              </a:spcBef>
            </a:pPr>
            <a:r>
              <a:rPr lang="vi-VN" sz="4000" smtClean="0">
                <a:latin typeface="Times New Roman" panose="02020603050405020304" pitchFamily="18" charset="0"/>
                <a:cs typeface="Times New Roman" panose="02020603050405020304" pitchFamily="18" charset="0"/>
              </a:rPr>
              <a:t>(1899 </a:t>
            </a:r>
            <a:r>
              <a:rPr lang="vi-VN" sz="4000">
                <a:latin typeface="Times New Roman" panose="02020603050405020304" pitchFamily="18" charset="0"/>
                <a:cs typeface="Times New Roman" panose="02020603050405020304" pitchFamily="18" charset="0"/>
              </a:rPr>
              <a:t>– 1961), ông sinh ra trong một gia đình trí thức tại một vùng ngoại ô của Chicago.</a:t>
            </a:r>
            <a:endParaRPr lang="en-US" sz="4000" spc="419">
              <a:solidFill>
                <a:srgbClr val="000000"/>
              </a:solidFill>
              <a:latin typeface="Times New Roman" panose="02020603050405020304" pitchFamily="18" charset="0"/>
              <a:cs typeface="Times New Roman" panose="02020603050405020304" pitchFamily="18" charset="0"/>
            </a:endParaRPr>
          </a:p>
        </p:txBody>
      </p:sp>
      <p:sp>
        <p:nvSpPr>
          <p:cNvPr id="27" name="TextBox 27"/>
          <p:cNvSpPr txBox="1"/>
          <p:nvPr/>
        </p:nvSpPr>
        <p:spPr>
          <a:xfrm>
            <a:off x="7022627" y="2281113"/>
            <a:ext cx="10776492" cy="1846659"/>
          </a:xfrm>
          <a:prstGeom prst="rect">
            <a:avLst/>
          </a:prstGeom>
        </p:spPr>
        <p:txBody>
          <a:bodyPr wrap="square" lIns="0" tIns="0" rIns="0" bIns="0" rtlCol="0" anchor="t">
            <a:spAutoFit/>
          </a:bodyPr>
          <a:lstStyle/>
          <a:p>
            <a:pPr algn="just"/>
            <a:r>
              <a:rPr lang="vi-VN" sz="4000">
                <a:latin typeface="Times New Roman" panose="02020603050405020304" pitchFamily="18" charset="0"/>
                <a:cs typeface="Times New Roman" panose="02020603050405020304" pitchFamily="18" charset="0"/>
              </a:rPr>
              <a:t>H</a:t>
            </a:r>
            <a:r>
              <a:rPr lang="vi-VN" sz="4000" smtClean="0">
                <a:latin typeface="Times New Roman" panose="02020603050405020304" pitchFamily="18" charset="0"/>
                <a:cs typeface="Times New Roman" panose="02020603050405020304" pitchFamily="18" charset="0"/>
              </a:rPr>
              <a:t>ọc </a:t>
            </a:r>
            <a:r>
              <a:rPr lang="vi-VN" sz="4000">
                <a:latin typeface="Times New Roman" panose="02020603050405020304" pitchFamily="18" charset="0"/>
                <a:cs typeface="Times New Roman" panose="02020603050405020304" pitchFamily="18" charset="0"/>
              </a:rPr>
              <a:t>tại trường trung học Oak Park and River Forest từ tháng 9 năm 1913 cho đến khi ông tốt nghiệp vào tháng 6 năm 1917.</a:t>
            </a:r>
            <a:endParaRPr lang="en-GB" sz="4000">
              <a:latin typeface="Times New Roman" panose="02020603050405020304" pitchFamily="18" charset="0"/>
              <a:cs typeface="Times New Roman" panose="02020603050405020304" pitchFamily="18" charset="0"/>
            </a:endParaRPr>
          </a:p>
        </p:txBody>
      </p:sp>
      <p:sp>
        <p:nvSpPr>
          <p:cNvPr id="28" name="TextBox 28"/>
          <p:cNvSpPr txBox="1"/>
          <p:nvPr/>
        </p:nvSpPr>
        <p:spPr>
          <a:xfrm>
            <a:off x="7039776" y="4587255"/>
            <a:ext cx="11036772" cy="2462213"/>
          </a:xfrm>
          <a:prstGeom prst="rect">
            <a:avLst/>
          </a:prstGeom>
        </p:spPr>
        <p:txBody>
          <a:bodyPr wrap="square" lIns="0" tIns="0" rIns="0" bIns="0" rtlCol="0" anchor="t">
            <a:spAutoFit/>
          </a:bodyPr>
          <a:lstStyle/>
          <a:p>
            <a:pPr algn="just"/>
            <a:r>
              <a:rPr lang="vi-VN" sz="4000">
                <a:latin typeface="Times New Roman" panose="02020603050405020304" pitchFamily="18" charset="0"/>
                <a:cs typeface="Times New Roman" panose="02020603050405020304" pitchFamily="18" charset="0"/>
              </a:rPr>
              <a:t>Sau khi học trung học, </a:t>
            </a:r>
            <a:r>
              <a:rPr lang="vi-VN" sz="4000" smtClean="0">
                <a:latin typeface="Times New Roman" panose="02020603050405020304" pitchFamily="18" charset="0"/>
                <a:cs typeface="Times New Roman" panose="02020603050405020304" pitchFamily="18" charset="0"/>
              </a:rPr>
              <a:t>ông không </a:t>
            </a:r>
            <a:r>
              <a:rPr lang="vi-VN" sz="4000">
                <a:latin typeface="Times New Roman" panose="02020603050405020304" pitchFamily="18" charset="0"/>
                <a:cs typeface="Times New Roman" panose="02020603050405020304" pitchFamily="18" charset="0"/>
              </a:rPr>
              <a:t>muốn theo học đại học. Thay vào đó, ở tuổi mười tám, ông bắt đầu sự nghiệp viết của mình với tư cách là một phóng viên cho The Kansas City Star.</a:t>
            </a:r>
            <a:endParaRPr lang="en-GB" sz="4000">
              <a:latin typeface="Times New Roman" panose="02020603050405020304" pitchFamily="18" charset="0"/>
              <a:cs typeface="Times New Roman" panose="02020603050405020304" pitchFamily="18" charset="0"/>
            </a:endParaRPr>
          </a:p>
        </p:txBody>
      </p:sp>
      <p:sp>
        <p:nvSpPr>
          <p:cNvPr id="31" name="Freeform 31"/>
          <p:cNvSpPr/>
          <p:nvPr/>
        </p:nvSpPr>
        <p:spPr>
          <a:xfrm rot="749621">
            <a:off x="16339318" y="8532211"/>
            <a:ext cx="2262655" cy="2214574"/>
          </a:xfrm>
          <a:custGeom>
            <a:avLst/>
            <a:gdLst/>
            <a:ahLst/>
            <a:cxnLst/>
            <a:rect l="l" t="t" r="r" b="b"/>
            <a:pathLst>
              <a:path w="2262655" h="2214574">
                <a:moveTo>
                  <a:pt x="0" y="0"/>
                </a:moveTo>
                <a:lnTo>
                  <a:pt x="2262654" y="0"/>
                </a:lnTo>
                <a:lnTo>
                  <a:pt x="2262654" y="2214574"/>
                </a:lnTo>
                <a:lnTo>
                  <a:pt x="0" y="2214574"/>
                </a:lnTo>
                <a:lnTo>
                  <a:pt x="0" y="0"/>
                </a:lnTo>
                <a:close/>
              </a:path>
            </a:pathLst>
          </a:custGeom>
          <a:blipFill>
            <a:blip r:embed="rId8">
              <a:extLst>
                <a:ext uri="{96DAC541-7B7A-43D3-8B79-37D633B846F1}">
                  <asvg:svgBlip xmlns:asvg="http://schemas.microsoft.com/office/drawing/2016/SVG/main" xmlns="" r:embed="rId9"/>
                </a:ext>
              </a:extLst>
            </a:blip>
            <a:stretch>
              <a:fillRect/>
            </a:stretch>
          </a:blipFill>
        </p:spPr>
      </p:sp>
      <p:sp>
        <p:nvSpPr>
          <p:cNvPr id="33" name="Freeform 33"/>
          <p:cNvSpPr/>
          <p:nvPr/>
        </p:nvSpPr>
        <p:spPr>
          <a:xfrm>
            <a:off x="5616376" y="834022"/>
            <a:ext cx="943707" cy="936630"/>
          </a:xfrm>
          <a:custGeom>
            <a:avLst/>
            <a:gdLst/>
            <a:ahLst/>
            <a:cxnLst/>
            <a:rect l="l" t="t" r="r" b="b"/>
            <a:pathLst>
              <a:path w="1258277" h="1248840">
                <a:moveTo>
                  <a:pt x="0" y="0"/>
                </a:moveTo>
                <a:lnTo>
                  <a:pt x="1258277" y="0"/>
                </a:lnTo>
                <a:lnTo>
                  <a:pt x="1258277" y="1248840"/>
                </a:lnTo>
                <a:lnTo>
                  <a:pt x="0" y="1248840"/>
                </a:lnTo>
                <a:lnTo>
                  <a:pt x="0" y="0"/>
                </a:lnTo>
                <a:close/>
              </a:path>
            </a:pathLst>
          </a:custGeom>
          <a:blipFill>
            <a:blip r:embed="rId10">
              <a:extLst>
                <a:ext uri="{96DAC541-7B7A-43D3-8B79-37D633B846F1}">
                  <asvg:svgBlip xmlns:asvg="http://schemas.microsoft.com/office/drawing/2016/SVG/main" xmlns="" r:embed="rId11"/>
                </a:ext>
              </a:extLst>
            </a:blip>
            <a:stretch>
              <a:fillRect/>
            </a:stretch>
          </a:blipFill>
        </p:spPr>
      </p:sp>
      <p:sp>
        <p:nvSpPr>
          <p:cNvPr id="36" name="Freeform 36"/>
          <p:cNvSpPr/>
          <p:nvPr/>
        </p:nvSpPr>
        <p:spPr>
          <a:xfrm>
            <a:off x="5685576" y="2666924"/>
            <a:ext cx="943707" cy="936630"/>
          </a:xfrm>
          <a:custGeom>
            <a:avLst/>
            <a:gdLst/>
            <a:ahLst/>
            <a:cxnLst/>
            <a:rect l="l" t="t" r="r" b="b"/>
            <a:pathLst>
              <a:path w="1258277" h="1248840">
                <a:moveTo>
                  <a:pt x="0" y="0"/>
                </a:moveTo>
                <a:lnTo>
                  <a:pt x="1258277" y="0"/>
                </a:lnTo>
                <a:lnTo>
                  <a:pt x="1258277" y="1248840"/>
                </a:lnTo>
                <a:lnTo>
                  <a:pt x="0" y="1248840"/>
                </a:lnTo>
                <a:lnTo>
                  <a:pt x="0" y="0"/>
                </a:lnTo>
                <a:close/>
              </a:path>
            </a:pathLst>
          </a:custGeom>
          <a:blipFill>
            <a:blip r:embed="rId10">
              <a:extLst>
                <a:ext uri="{96DAC541-7B7A-43D3-8B79-37D633B846F1}">
                  <asvg:svgBlip xmlns:asvg="http://schemas.microsoft.com/office/drawing/2016/SVG/main" xmlns="" r:embed="rId11"/>
                </a:ext>
              </a:extLst>
            </a:blip>
            <a:stretch>
              <a:fillRect/>
            </a:stretch>
          </a:blipFill>
        </p:spPr>
      </p:sp>
      <p:sp>
        <p:nvSpPr>
          <p:cNvPr id="39" name="Freeform 39"/>
          <p:cNvSpPr/>
          <p:nvPr/>
        </p:nvSpPr>
        <p:spPr>
          <a:xfrm>
            <a:off x="5561249" y="5350046"/>
            <a:ext cx="943707" cy="936630"/>
          </a:xfrm>
          <a:custGeom>
            <a:avLst/>
            <a:gdLst/>
            <a:ahLst/>
            <a:cxnLst/>
            <a:rect l="l" t="t" r="r" b="b"/>
            <a:pathLst>
              <a:path w="1258277" h="1248840">
                <a:moveTo>
                  <a:pt x="0" y="0"/>
                </a:moveTo>
                <a:lnTo>
                  <a:pt x="1258277" y="0"/>
                </a:lnTo>
                <a:lnTo>
                  <a:pt x="1258277" y="1248840"/>
                </a:lnTo>
                <a:lnTo>
                  <a:pt x="0" y="1248840"/>
                </a:lnTo>
                <a:lnTo>
                  <a:pt x="0" y="0"/>
                </a:lnTo>
                <a:close/>
              </a:path>
            </a:pathLst>
          </a:custGeom>
          <a:blipFill>
            <a:blip r:embed="rId10">
              <a:extLst>
                <a:ext uri="{96DAC541-7B7A-43D3-8B79-37D633B846F1}">
                  <asvg:svgBlip xmlns:asvg="http://schemas.microsoft.com/office/drawing/2016/SVG/main" xmlns="" r:embed="rId11"/>
                </a:ext>
              </a:extLst>
            </a:blip>
            <a:stretch>
              <a:fillRect/>
            </a:stretch>
          </a:blipFill>
        </p:spPr>
      </p:sp>
      <p:pic>
        <p:nvPicPr>
          <p:cNvPr id="41" name="Picture 40"/>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118548" y="984826"/>
            <a:ext cx="4968140" cy="7224814"/>
          </a:xfrm>
          <a:prstGeom prst="ellipse">
            <a:avLst/>
          </a:prstGeom>
          <a:ln>
            <a:noFill/>
          </a:ln>
          <a:effectLst>
            <a:softEdge rad="112500"/>
          </a:effectLst>
        </p:spPr>
      </p:pic>
      <p:grpSp>
        <p:nvGrpSpPr>
          <p:cNvPr id="42" name="Group 17"/>
          <p:cNvGrpSpPr/>
          <p:nvPr/>
        </p:nvGrpSpPr>
        <p:grpSpPr>
          <a:xfrm rot="5400000">
            <a:off x="10687522" y="2038824"/>
            <a:ext cx="2217098" cy="12983860"/>
            <a:chOff x="0" y="0"/>
            <a:chExt cx="643227" cy="5951982"/>
          </a:xfrm>
        </p:grpSpPr>
        <p:sp>
          <p:nvSpPr>
            <p:cNvPr id="43" name="Freeform 18"/>
            <p:cNvSpPr/>
            <p:nvPr/>
          </p:nvSpPr>
          <p:spPr>
            <a:xfrm>
              <a:off x="0" y="0"/>
              <a:ext cx="643227" cy="5951982"/>
            </a:xfrm>
            <a:custGeom>
              <a:avLst/>
              <a:gdLst/>
              <a:ahLst/>
              <a:cxnLst/>
              <a:rect l="l" t="t" r="r" b="b"/>
              <a:pathLst>
                <a:path w="643227" h="5951982">
                  <a:moveTo>
                    <a:pt x="214525" y="5932913"/>
                  </a:moveTo>
                  <a:cubicBezTo>
                    <a:pt x="247501" y="5944426"/>
                    <a:pt x="284992" y="5951982"/>
                    <a:pt x="321787" y="5951982"/>
                  </a:cubicBezTo>
                  <a:cubicBezTo>
                    <a:pt x="358583" y="5951982"/>
                    <a:pt x="393990" y="5945505"/>
                    <a:pt x="426619" y="5933991"/>
                  </a:cubicBezTo>
                  <a:cubicBezTo>
                    <a:pt x="427314" y="5933631"/>
                    <a:pt x="428008" y="5933631"/>
                    <a:pt x="428702" y="5933272"/>
                  </a:cubicBezTo>
                  <a:cubicBezTo>
                    <a:pt x="551238" y="5887217"/>
                    <a:pt x="641492" y="5765603"/>
                    <a:pt x="643227" y="5509324"/>
                  </a:cubicBezTo>
                  <a:lnTo>
                    <a:pt x="643227" y="0"/>
                  </a:lnTo>
                  <a:lnTo>
                    <a:pt x="0" y="0"/>
                  </a:lnTo>
                  <a:lnTo>
                    <a:pt x="0" y="5505235"/>
                  </a:lnTo>
                  <a:cubicBezTo>
                    <a:pt x="1736" y="5766322"/>
                    <a:pt x="90600" y="5887937"/>
                    <a:pt x="214525" y="5932913"/>
                  </a:cubicBezTo>
                  <a:close/>
                </a:path>
              </a:pathLst>
            </a:custGeom>
            <a:solidFill>
              <a:srgbClr val="FFFFFF"/>
            </a:solidFill>
          </p:spPr>
        </p:sp>
        <p:sp>
          <p:nvSpPr>
            <p:cNvPr id="44" name="TextBox 19"/>
            <p:cNvSpPr txBox="1"/>
            <p:nvPr/>
          </p:nvSpPr>
          <p:spPr>
            <a:xfrm>
              <a:off x="0" y="-38100"/>
              <a:ext cx="660400" cy="723900"/>
            </a:xfrm>
            <a:prstGeom prst="rect">
              <a:avLst/>
            </a:prstGeom>
          </p:spPr>
          <p:txBody>
            <a:bodyPr lIns="50800" tIns="50800" rIns="50800" bIns="50800" rtlCol="0" anchor="ctr"/>
            <a:lstStyle/>
            <a:p>
              <a:pPr algn="ctr">
                <a:lnSpc>
                  <a:spcPts val="2659"/>
                </a:lnSpc>
              </a:pPr>
              <a:endParaRPr sz="4000">
                <a:solidFill>
                  <a:prstClr val="black"/>
                </a:solidFill>
                <a:latin typeface="Times New Roman" panose="02020603050405020304" pitchFamily="18" charset="0"/>
                <a:cs typeface="Times New Roman" panose="02020603050405020304" pitchFamily="18" charset="0"/>
              </a:endParaRPr>
            </a:p>
          </p:txBody>
        </p:sp>
      </p:grpSp>
      <p:sp>
        <p:nvSpPr>
          <p:cNvPr id="45" name="TextBox 28"/>
          <p:cNvSpPr txBox="1"/>
          <p:nvPr/>
        </p:nvSpPr>
        <p:spPr>
          <a:xfrm>
            <a:off x="6954317" y="7615000"/>
            <a:ext cx="11023612" cy="1846659"/>
          </a:xfrm>
          <a:prstGeom prst="rect">
            <a:avLst/>
          </a:prstGeom>
        </p:spPr>
        <p:txBody>
          <a:bodyPr wrap="square" lIns="0" tIns="0" rIns="0" bIns="0" rtlCol="0" anchor="t">
            <a:spAutoFit/>
          </a:bodyPr>
          <a:lstStyle/>
          <a:p>
            <a:pPr algn="just"/>
            <a:r>
              <a:rPr lang="vi-VN" sz="4000">
                <a:latin typeface="Times New Roman" panose="02020603050405020304" pitchFamily="18" charset="0"/>
                <a:cs typeface="Times New Roman" panose="02020603050405020304" pitchFamily="18" charset="0"/>
              </a:rPr>
              <a:t>Trong suốt cuộc đời mình, ông đã sử dụng tôn chỉ viết của tờ báo này để tạo nên phong cách viết cho riêng mình</a:t>
            </a:r>
            <a:endParaRPr lang="en-GB" sz="4000">
              <a:latin typeface="Times New Roman" panose="02020603050405020304" pitchFamily="18" charset="0"/>
              <a:cs typeface="Times New Roman" panose="02020603050405020304" pitchFamily="18" charset="0"/>
            </a:endParaRPr>
          </a:p>
        </p:txBody>
      </p:sp>
      <p:sp>
        <p:nvSpPr>
          <p:cNvPr id="46" name="Freeform 39"/>
          <p:cNvSpPr/>
          <p:nvPr/>
        </p:nvSpPr>
        <p:spPr>
          <a:xfrm>
            <a:off x="5492474" y="8070014"/>
            <a:ext cx="943707" cy="936630"/>
          </a:xfrm>
          <a:custGeom>
            <a:avLst/>
            <a:gdLst/>
            <a:ahLst/>
            <a:cxnLst/>
            <a:rect l="l" t="t" r="r" b="b"/>
            <a:pathLst>
              <a:path w="1258277" h="1248840">
                <a:moveTo>
                  <a:pt x="0" y="0"/>
                </a:moveTo>
                <a:lnTo>
                  <a:pt x="1258277" y="0"/>
                </a:lnTo>
                <a:lnTo>
                  <a:pt x="1258277" y="1248840"/>
                </a:lnTo>
                <a:lnTo>
                  <a:pt x="0" y="1248840"/>
                </a:lnTo>
                <a:lnTo>
                  <a:pt x="0" y="0"/>
                </a:lnTo>
                <a:close/>
              </a:path>
            </a:pathLst>
          </a:custGeom>
          <a:blipFill>
            <a:blip r:embed="rId10">
              <a:extLst>
                <a:ext uri="{96DAC541-7B7A-43D3-8B79-37D633B846F1}">
                  <asvg:svgBlip xmlns:asvg="http://schemas.microsoft.com/office/drawing/2016/SVG/main" xmlns="" r:embed="rId11"/>
                </a:ext>
              </a:extLst>
            </a:blip>
            <a:stretch>
              <a:fillRect/>
            </a:stretch>
          </a:blipFill>
        </p:spPr>
      </p:sp>
    </p:spTree>
    <p:extLst>
      <p:ext uri="{BB962C8B-B14F-4D97-AF65-F5344CB8AC3E}">
        <p14:creationId xmlns:p14="http://schemas.microsoft.com/office/powerpoint/2010/main" val="31719104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fade">
                                      <p:cBhvr>
                                        <p:cTn id="7" dur="1000"/>
                                        <p:tgtEl>
                                          <p:spTgt spid="33"/>
                                        </p:tgtEl>
                                      </p:cBhvr>
                                    </p:animEffect>
                                    <p:anim calcmode="lin" valueType="num">
                                      <p:cBhvr>
                                        <p:cTn id="8" dur="1000" fill="hold"/>
                                        <p:tgtEl>
                                          <p:spTgt spid="33"/>
                                        </p:tgtEl>
                                        <p:attrNameLst>
                                          <p:attrName>ppt_x</p:attrName>
                                        </p:attrNameLst>
                                      </p:cBhvr>
                                      <p:tavLst>
                                        <p:tav tm="0">
                                          <p:val>
                                            <p:strVal val="#ppt_x"/>
                                          </p:val>
                                        </p:tav>
                                        <p:tav tm="100000">
                                          <p:val>
                                            <p:strVal val="#ppt_x"/>
                                          </p:val>
                                        </p:tav>
                                      </p:tavLst>
                                    </p:anim>
                                    <p:anim calcmode="lin" valueType="num">
                                      <p:cBhvr>
                                        <p:cTn id="9" dur="1000" fill="hold"/>
                                        <p:tgtEl>
                                          <p:spTgt spid="33"/>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26"/>
                                        </p:tgtEl>
                                        <p:attrNameLst>
                                          <p:attrName>style.visibility</p:attrName>
                                        </p:attrNameLst>
                                      </p:cBhvr>
                                      <p:to>
                                        <p:strVal val="visible"/>
                                      </p:to>
                                    </p:set>
                                    <p:animEffect transition="in" filter="fade">
                                      <p:cBhvr>
                                        <p:cTn id="12" dur="1000"/>
                                        <p:tgtEl>
                                          <p:spTgt spid="26"/>
                                        </p:tgtEl>
                                      </p:cBhvr>
                                    </p:animEffect>
                                    <p:anim calcmode="lin" valueType="num">
                                      <p:cBhvr>
                                        <p:cTn id="13" dur="1000" fill="hold"/>
                                        <p:tgtEl>
                                          <p:spTgt spid="26"/>
                                        </p:tgtEl>
                                        <p:attrNameLst>
                                          <p:attrName>ppt_x</p:attrName>
                                        </p:attrNameLst>
                                      </p:cBhvr>
                                      <p:tavLst>
                                        <p:tav tm="0">
                                          <p:val>
                                            <p:strVal val="#ppt_x"/>
                                          </p:val>
                                        </p:tav>
                                        <p:tav tm="100000">
                                          <p:val>
                                            <p:strVal val="#ppt_x"/>
                                          </p:val>
                                        </p:tav>
                                      </p:tavLst>
                                    </p:anim>
                                    <p:anim calcmode="lin" valueType="num">
                                      <p:cBhvr>
                                        <p:cTn id="14" dur="1000" fill="hold"/>
                                        <p:tgtEl>
                                          <p:spTgt spid="26"/>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23"/>
                                        </p:tgtEl>
                                        <p:attrNameLst>
                                          <p:attrName>style.visibility</p:attrName>
                                        </p:attrNameLst>
                                      </p:cBhvr>
                                      <p:to>
                                        <p:strVal val="visible"/>
                                      </p:to>
                                    </p:set>
                                    <p:animEffect transition="in" filter="fade">
                                      <p:cBhvr>
                                        <p:cTn id="17" dur="1000"/>
                                        <p:tgtEl>
                                          <p:spTgt spid="23"/>
                                        </p:tgtEl>
                                      </p:cBhvr>
                                    </p:animEffect>
                                    <p:anim calcmode="lin" valueType="num">
                                      <p:cBhvr>
                                        <p:cTn id="18" dur="1000" fill="hold"/>
                                        <p:tgtEl>
                                          <p:spTgt spid="23"/>
                                        </p:tgtEl>
                                        <p:attrNameLst>
                                          <p:attrName>ppt_x</p:attrName>
                                        </p:attrNameLst>
                                      </p:cBhvr>
                                      <p:tavLst>
                                        <p:tav tm="0">
                                          <p:val>
                                            <p:strVal val="#ppt_x"/>
                                          </p:val>
                                        </p:tav>
                                        <p:tav tm="100000">
                                          <p:val>
                                            <p:strVal val="#ppt_x"/>
                                          </p:val>
                                        </p:tav>
                                      </p:tavLst>
                                    </p:anim>
                                    <p:anim calcmode="lin" valueType="num">
                                      <p:cBhvr>
                                        <p:cTn id="19"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nodeType="clickEffect">
                                  <p:stCondLst>
                                    <p:cond delay="0"/>
                                  </p:stCondLst>
                                  <p:childTnLst>
                                    <p:set>
                                      <p:cBhvr>
                                        <p:cTn id="23" dur="1" fill="hold">
                                          <p:stCondLst>
                                            <p:cond delay="0"/>
                                          </p:stCondLst>
                                        </p:cTn>
                                        <p:tgtEl>
                                          <p:spTgt spid="36"/>
                                        </p:tgtEl>
                                        <p:attrNameLst>
                                          <p:attrName>style.visibility</p:attrName>
                                        </p:attrNameLst>
                                      </p:cBhvr>
                                      <p:to>
                                        <p:strVal val="visible"/>
                                      </p:to>
                                    </p:set>
                                    <p:animEffect transition="in" filter="fade">
                                      <p:cBhvr>
                                        <p:cTn id="24" dur="1000"/>
                                        <p:tgtEl>
                                          <p:spTgt spid="36"/>
                                        </p:tgtEl>
                                      </p:cBhvr>
                                    </p:animEffect>
                                    <p:anim calcmode="lin" valueType="num">
                                      <p:cBhvr>
                                        <p:cTn id="25" dur="1000" fill="hold"/>
                                        <p:tgtEl>
                                          <p:spTgt spid="36"/>
                                        </p:tgtEl>
                                        <p:attrNameLst>
                                          <p:attrName>ppt_x</p:attrName>
                                        </p:attrNameLst>
                                      </p:cBhvr>
                                      <p:tavLst>
                                        <p:tav tm="0">
                                          <p:val>
                                            <p:strVal val="#ppt_x"/>
                                          </p:val>
                                        </p:tav>
                                        <p:tav tm="100000">
                                          <p:val>
                                            <p:strVal val="#ppt_x"/>
                                          </p:val>
                                        </p:tav>
                                      </p:tavLst>
                                    </p:anim>
                                    <p:anim calcmode="lin" valueType="num">
                                      <p:cBhvr>
                                        <p:cTn id="26" dur="1000" fill="hold"/>
                                        <p:tgtEl>
                                          <p:spTgt spid="36"/>
                                        </p:tgtEl>
                                        <p:attrNameLst>
                                          <p:attrName>ppt_y</p:attrName>
                                        </p:attrNameLst>
                                      </p:cBhvr>
                                      <p:tavLst>
                                        <p:tav tm="0">
                                          <p:val>
                                            <p:strVal val="#ppt_y+.1"/>
                                          </p:val>
                                        </p:tav>
                                        <p:tav tm="100000">
                                          <p:val>
                                            <p:strVal val="#ppt_y"/>
                                          </p:val>
                                        </p:tav>
                                      </p:tavLst>
                                    </p:anim>
                                  </p:childTnLst>
                                </p:cTn>
                              </p:par>
                              <p:par>
                                <p:cTn id="27" presetID="42" presetClass="entr" presetSubtype="0" fill="hold" grpId="0" nodeType="withEffect">
                                  <p:stCondLst>
                                    <p:cond delay="0"/>
                                  </p:stCondLst>
                                  <p:childTnLst>
                                    <p:set>
                                      <p:cBhvr>
                                        <p:cTn id="28" dur="1" fill="hold">
                                          <p:stCondLst>
                                            <p:cond delay="0"/>
                                          </p:stCondLst>
                                        </p:cTn>
                                        <p:tgtEl>
                                          <p:spTgt spid="27"/>
                                        </p:tgtEl>
                                        <p:attrNameLst>
                                          <p:attrName>style.visibility</p:attrName>
                                        </p:attrNameLst>
                                      </p:cBhvr>
                                      <p:to>
                                        <p:strVal val="visible"/>
                                      </p:to>
                                    </p:set>
                                    <p:animEffect transition="in" filter="fade">
                                      <p:cBhvr>
                                        <p:cTn id="29" dur="1000"/>
                                        <p:tgtEl>
                                          <p:spTgt spid="27"/>
                                        </p:tgtEl>
                                      </p:cBhvr>
                                    </p:animEffect>
                                    <p:anim calcmode="lin" valueType="num">
                                      <p:cBhvr>
                                        <p:cTn id="30" dur="1000" fill="hold"/>
                                        <p:tgtEl>
                                          <p:spTgt spid="27"/>
                                        </p:tgtEl>
                                        <p:attrNameLst>
                                          <p:attrName>ppt_x</p:attrName>
                                        </p:attrNameLst>
                                      </p:cBhvr>
                                      <p:tavLst>
                                        <p:tav tm="0">
                                          <p:val>
                                            <p:strVal val="#ppt_x"/>
                                          </p:val>
                                        </p:tav>
                                        <p:tav tm="100000">
                                          <p:val>
                                            <p:strVal val="#ppt_x"/>
                                          </p:val>
                                        </p:tav>
                                      </p:tavLst>
                                    </p:anim>
                                    <p:anim calcmode="lin" valueType="num">
                                      <p:cBhvr>
                                        <p:cTn id="31" dur="1000" fill="hold"/>
                                        <p:tgtEl>
                                          <p:spTgt spid="27"/>
                                        </p:tgtEl>
                                        <p:attrNameLst>
                                          <p:attrName>ppt_y</p:attrName>
                                        </p:attrNameLst>
                                      </p:cBhvr>
                                      <p:tavLst>
                                        <p:tav tm="0">
                                          <p:val>
                                            <p:strVal val="#ppt_y+.1"/>
                                          </p:val>
                                        </p:tav>
                                        <p:tav tm="100000">
                                          <p:val>
                                            <p:strVal val="#ppt_y"/>
                                          </p:val>
                                        </p:tav>
                                      </p:tavLst>
                                    </p:anim>
                                  </p:childTnLst>
                                </p:cTn>
                              </p:par>
                              <p:par>
                                <p:cTn id="32" presetID="42" presetClass="entr" presetSubtype="0" fill="hold" nodeType="withEffect">
                                  <p:stCondLst>
                                    <p:cond delay="0"/>
                                  </p:stCondLst>
                                  <p:childTnLst>
                                    <p:set>
                                      <p:cBhvr>
                                        <p:cTn id="33" dur="1" fill="hold">
                                          <p:stCondLst>
                                            <p:cond delay="0"/>
                                          </p:stCondLst>
                                        </p:cTn>
                                        <p:tgtEl>
                                          <p:spTgt spid="20"/>
                                        </p:tgtEl>
                                        <p:attrNameLst>
                                          <p:attrName>style.visibility</p:attrName>
                                        </p:attrNameLst>
                                      </p:cBhvr>
                                      <p:to>
                                        <p:strVal val="visible"/>
                                      </p:to>
                                    </p:set>
                                    <p:animEffect transition="in" filter="fade">
                                      <p:cBhvr>
                                        <p:cTn id="34" dur="1000"/>
                                        <p:tgtEl>
                                          <p:spTgt spid="20"/>
                                        </p:tgtEl>
                                      </p:cBhvr>
                                    </p:animEffect>
                                    <p:anim calcmode="lin" valueType="num">
                                      <p:cBhvr>
                                        <p:cTn id="35" dur="1000" fill="hold"/>
                                        <p:tgtEl>
                                          <p:spTgt spid="20"/>
                                        </p:tgtEl>
                                        <p:attrNameLst>
                                          <p:attrName>ppt_x</p:attrName>
                                        </p:attrNameLst>
                                      </p:cBhvr>
                                      <p:tavLst>
                                        <p:tav tm="0">
                                          <p:val>
                                            <p:strVal val="#ppt_x"/>
                                          </p:val>
                                        </p:tav>
                                        <p:tav tm="100000">
                                          <p:val>
                                            <p:strVal val="#ppt_x"/>
                                          </p:val>
                                        </p:tav>
                                      </p:tavLst>
                                    </p:anim>
                                    <p:anim calcmode="lin" valueType="num">
                                      <p:cBhvr>
                                        <p:cTn id="36"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42" presetClass="entr" presetSubtype="0" fill="hold" nodeType="clickEffect">
                                  <p:stCondLst>
                                    <p:cond delay="0"/>
                                  </p:stCondLst>
                                  <p:childTnLst>
                                    <p:set>
                                      <p:cBhvr>
                                        <p:cTn id="40" dur="1" fill="hold">
                                          <p:stCondLst>
                                            <p:cond delay="0"/>
                                          </p:stCondLst>
                                        </p:cTn>
                                        <p:tgtEl>
                                          <p:spTgt spid="39"/>
                                        </p:tgtEl>
                                        <p:attrNameLst>
                                          <p:attrName>style.visibility</p:attrName>
                                        </p:attrNameLst>
                                      </p:cBhvr>
                                      <p:to>
                                        <p:strVal val="visible"/>
                                      </p:to>
                                    </p:set>
                                    <p:animEffect transition="in" filter="fade">
                                      <p:cBhvr>
                                        <p:cTn id="41" dur="1000"/>
                                        <p:tgtEl>
                                          <p:spTgt spid="39"/>
                                        </p:tgtEl>
                                      </p:cBhvr>
                                    </p:animEffect>
                                    <p:anim calcmode="lin" valueType="num">
                                      <p:cBhvr>
                                        <p:cTn id="42" dur="1000" fill="hold"/>
                                        <p:tgtEl>
                                          <p:spTgt spid="39"/>
                                        </p:tgtEl>
                                        <p:attrNameLst>
                                          <p:attrName>ppt_x</p:attrName>
                                        </p:attrNameLst>
                                      </p:cBhvr>
                                      <p:tavLst>
                                        <p:tav tm="0">
                                          <p:val>
                                            <p:strVal val="#ppt_x"/>
                                          </p:val>
                                        </p:tav>
                                        <p:tav tm="100000">
                                          <p:val>
                                            <p:strVal val="#ppt_x"/>
                                          </p:val>
                                        </p:tav>
                                      </p:tavLst>
                                    </p:anim>
                                    <p:anim calcmode="lin" valueType="num">
                                      <p:cBhvr>
                                        <p:cTn id="43" dur="1000" fill="hold"/>
                                        <p:tgtEl>
                                          <p:spTgt spid="39"/>
                                        </p:tgtEl>
                                        <p:attrNameLst>
                                          <p:attrName>ppt_y</p:attrName>
                                        </p:attrNameLst>
                                      </p:cBhvr>
                                      <p:tavLst>
                                        <p:tav tm="0">
                                          <p:val>
                                            <p:strVal val="#ppt_y+.1"/>
                                          </p:val>
                                        </p:tav>
                                        <p:tav tm="100000">
                                          <p:val>
                                            <p:strVal val="#ppt_y"/>
                                          </p:val>
                                        </p:tav>
                                      </p:tavLst>
                                    </p:anim>
                                  </p:childTnLst>
                                </p:cTn>
                              </p:par>
                              <p:par>
                                <p:cTn id="44" presetID="42" presetClass="entr" presetSubtype="0" fill="hold" grpId="0" nodeType="withEffect">
                                  <p:stCondLst>
                                    <p:cond delay="0"/>
                                  </p:stCondLst>
                                  <p:childTnLst>
                                    <p:set>
                                      <p:cBhvr>
                                        <p:cTn id="45" dur="1" fill="hold">
                                          <p:stCondLst>
                                            <p:cond delay="0"/>
                                          </p:stCondLst>
                                        </p:cTn>
                                        <p:tgtEl>
                                          <p:spTgt spid="28"/>
                                        </p:tgtEl>
                                        <p:attrNameLst>
                                          <p:attrName>style.visibility</p:attrName>
                                        </p:attrNameLst>
                                      </p:cBhvr>
                                      <p:to>
                                        <p:strVal val="visible"/>
                                      </p:to>
                                    </p:set>
                                    <p:animEffect transition="in" filter="fade">
                                      <p:cBhvr>
                                        <p:cTn id="46" dur="1000"/>
                                        <p:tgtEl>
                                          <p:spTgt spid="28"/>
                                        </p:tgtEl>
                                      </p:cBhvr>
                                    </p:animEffect>
                                    <p:anim calcmode="lin" valueType="num">
                                      <p:cBhvr>
                                        <p:cTn id="47" dur="1000" fill="hold"/>
                                        <p:tgtEl>
                                          <p:spTgt spid="28"/>
                                        </p:tgtEl>
                                        <p:attrNameLst>
                                          <p:attrName>ppt_x</p:attrName>
                                        </p:attrNameLst>
                                      </p:cBhvr>
                                      <p:tavLst>
                                        <p:tav tm="0">
                                          <p:val>
                                            <p:strVal val="#ppt_x"/>
                                          </p:val>
                                        </p:tav>
                                        <p:tav tm="100000">
                                          <p:val>
                                            <p:strVal val="#ppt_x"/>
                                          </p:val>
                                        </p:tav>
                                      </p:tavLst>
                                    </p:anim>
                                    <p:anim calcmode="lin" valueType="num">
                                      <p:cBhvr>
                                        <p:cTn id="48" dur="1000" fill="hold"/>
                                        <p:tgtEl>
                                          <p:spTgt spid="28"/>
                                        </p:tgtEl>
                                        <p:attrNameLst>
                                          <p:attrName>ppt_y</p:attrName>
                                        </p:attrNameLst>
                                      </p:cBhvr>
                                      <p:tavLst>
                                        <p:tav tm="0">
                                          <p:val>
                                            <p:strVal val="#ppt_y+.1"/>
                                          </p:val>
                                        </p:tav>
                                        <p:tav tm="100000">
                                          <p:val>
                                            <p:strVal val="#ppt_y"/>
                                          </p:val>
                                        </p:tav>
                                      </p:tavLst>
                                    </p:anim>
                                  </p:childTnLst>
                                </p:cTn>
                              </p:par>
                              <p:par>
                                <p:cTn id="49" presetID="42" presetClass="entr" presetSubtype="0" fill="hold" nodeType="withEffect">
                                  <p:stCondLst>
                                    <p:cond delay="0"/>
                                  </p:stCondLst>
                                  <p:childTnLst>
                                    <p:set>
                                      <p:cBhvr>
                                        <p:cTn id="50" dur="1" fill="hold">
                                          <p:stCondLst>
                                            <p:cond delay="0"/>
                                          </p:stCondLst>
                                        </p:cTn>
                                        <p:tgtEl>
                                          <p:spTgt spid="17"/>
                                        </p:tgtEl>
                                        <p:attrNameLst>
                                          <p:attrName>style.visibility</p:attrName>
                                        </p:attrNameLst>
                                      </p:cBhvr>
                                      <p:to>
                                        <p:strVal val="visible"/>
                                      </p:to>
                                    </p:set>
                                    <p:animEffect transition="in" filter="fade">
                                      <p:cBhvr>
                                        <p:cTn id="51" dur="1000"/>
                                        <p:tgtEl>
                                          <p:spTgt spid="17"/>
                                        </p:tgtEl>
                                      </p:cBhvr>
                                    </p:animEffect>
                                    <p:anim calcmode="lin" valueType="num">
                                      <p:cBhvr>
                                        <p:cTn id="52" dur="1000" fill="hold"/>
                                        <p:tgtEl>
                                          <p:spTgt spid="17"/>
                                        </p:tgtEl>
                                        <p:attrNameLst>
                                          <p:attrName>ppt_x</p:attrName>
                                        </p:attrNameLst>
                                      </p:cBhvr>
                                      <p:tavLst>
                                        <p:tav tm="0">
                                          <p:val>
                                            <p:strVal val="#ppt_x"/>
                                          </p:val>
                                        </p:tav>
                                        <p:tav tm="100000">
                                          <p:val>
                                            <p:strVal val="#ppt_x"/>
                                          </p:val>
                                        </p:tav>
                                      </p:tavLst>
                                    </p:anim>
                                    <p:anim calcmode="lin" valueType="num">
                                      <p:cBhvr>
                                        <p:cTn id="53"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54" fill="hold">
                      <p:stCondLst>
                        <p:cond delay="indefinite"/>
                      </p:stCondLst>
                      <p:childTnLst>
                        <p:par>
                          <p:cTn id="55" fill="hold">
                            <p:stCondLst>
                              <p:cond delay="0"/>
                            </p:stCondLst>
                            <p:childTnLst>
                              <p:par>
                                <p:cTn id="56" presetID="42" presetClass="entr" presetSubtype="0" fill="hold" nodeType="clickEffect">
                                  <p:stCondLst>
                                    <p:cond delay="0"/>
                                  </p:stCondLst>
                                  <p:childTnLst>
                                    <p:set>
                                      <p:cBhvr>
                                        <p:cTn id="57" dur="1" fill="hold">
                                          <p:stCondLst>
                                            <p:cond delay="0"/>
                                          </p:stCondLst>
                                        </p:cTn>
                                        <p:tgtEl>
                                          <p:spTgt spid="46"/>
                                        </p:tgtEl>
                                        <p:attrNameLst>
                                          <p:attrName>style.visibility</p:attrName>
                                        </p:attrNameLst>
                                      </p:cBhvr>
                                      <p:to>
                                        <p:strVal val="visible"/>
                                      </p:to>
                                    </p:set>
                                    <p:animEffect transition="in" filter="fade">
                                      <p:cBhvr>
                                        <p:cTn id="58" dur="1000"/>
                                        <p:tgtEl>
                                          <p:spTgt spid="46"/>
                                        </p:tgtEl>
                                      </p:cBhvr>
                                    </p:animEffect>
                                    <p:anim calcmode="lin" valueType="num">
                                      <p:cBhvr>
                                        <p:cTn id="59" dur="1000" fill="hold"/>
                                        <p:tgtEl>
                                          <p:spTgt spid="46"/>
                                        </p:tgtEl>
                                        <p:attrNameLst>
                                          <p:attrName>ppt_x</p:attrName>
                                        </p:attrNameLst>
                                      </p:cBhvr>
                                      <p:tavLst>
                                        <p:tav tm="0">
                                          <p:val>
                                            <p:strVal val="#ppt_x"/>
                                          </p:val>
                                        </p:tav>
                                        <p:tav tm="100000">
                                          <p:val>
                                            <p:strVal val="#ppt_x"/>
                                          </p:val>
                                        </p:tav>
                                      </p:tavLst>
                                    </p:anim>
                                    <p:anim calcmode="lin" valueType="num">
                                      <p:cBhvr>
                                        <p:cTn id="60" dur="1000" fill="hold"/>
                                        <p:tgtEl>
                                          <p:spTgt spid="46"/>
                                        </p:tgtEl>
                                        <p:attrNameLst>
                                          <p:attrName>ppt_y</p:attrName>
                                        </p:attrNameLst>
                                      </p:cBhvr>
                                      <p:tavLst>
                                        <p:tav tm="0">
                                          <p:val>
                                            <p:strVal val="#ppt_y+.1"/>
                                          </p:val>
                                        </p:tav>
                                        <p:tav tm="100000">
                                          <p:val>
                                            <p:strVal val="#ppt_y"/>
                                          </p:val>
                                        </p:tav>
                                      </p:tavLst>
                                    </p:anim>
                                  </p:childTnLst>
                                </p:cTn>
                              </p:par>
                              <p:par>
                                <p:cTn id="61" presetID="42" presetClass="entr" presetSubtype="0" fill="hold" grpId="0" nodeType="withEffect">
                                  <p:stCondLst>
                                    <p:cond delay="0"/>
                                  </p:stCondLst>
                                  <p:childTnLst>
                                    <p:set>
                                      <p:cBhvr>
                                        <p:cTn id="62" dur="1" fill="hold">
                                          <p:stCondLst>
                                            <p:cond delay="0"/>
                                          </p:stCondLst>
                                        </p:cTn>
                                        <p:tgtEl>
                                          <p:spTgt spid="45"/>
                                        </p:tgtEl>
                                        <p:attrNameLst>
                                          <p:attrName>style.visibility</p:attrName>
                                        </p:attrNameLst>
                                      </p:cBhvr>
                                      <p:to>
                                        <p:strVal val="visible"/>
                                      </p:to>
                                    </p:set>
                                    <p:animEffect transition="in" filter="fade">
                                      <p:cBhvr>
                                        <p:cTn id="63" dur="1000"/>
                                        <p:tgtEl>
                                          <p:spTgt spid="45"/>
                                        </p:tgtEl>
                                      </p:cBhvr>
                                    </p:animEffect>
                                    <p:anim calcmode="lin" valueType="num">
                                      <p:cBhvr>
                                        <p:cTn id="64" dur="1000" fill="hold"/>
                                        <p:tgtEl>
                                          <p:spTgt spid="45"/>
                                        </p:tgtEl>
                                        <p:attrNameLst>
                                          <p:attrName>ppt_x</p:attrName>
                                        </p:attrNameLst>
                                      </p:cBhvr>
                                      <p:tavLst>
                                        <p:tav tm="0">
                                          <p:val>
                                            <p:strVal val="#ppt_x"/>
                                          </p:val>
                                        </p:tav>
                                        <p:tav tm="100000">
                                          <p:val>
                                            <p:strVal val="#ppt_x"/>
                                          </p:val>
                                        </p:tav>
                                      </p:tavLst>
                                    </p:anim>
                                    <p:anim calcmode="lin" valueType="num">
                                      <p:cBhvr>
                                        <p:cTn id="65" dur="1000" fill="hold"/>
                                        <p:tgtEl>
                                          <p:spTgt spid="45"/>
                                        </p:tgtEl>
                                        <p:attrNameLst>
                                          <p:attrName>ppt_y</p:attrName>
                                        </p:attrNameLst>
                                      </p:cBhvr>
                                      <p:tavLst>
                                        <p:tav tm="0">
                                          <p:val>
                                            <p:strVal val="#ppt_y+.1"/>
                                          </p:val>
                                        </p:tav>
                                        <p:tav tm="100000">
                                          <p:val>
                                            <p:strVal val="#ppt_y"/>
                                          </p:val>
                                        </p:tav>
                                      </p:tavLst>
                                    </p:anim>
                                  </p:childTnLst>
                                </p:cTn>
                              </p:par>
                              <p:par>
                                <p:cTn id="66" presetID="42" presetClass="entr" presetSubtype="0" fill="hold" nodeType="withEffect">
                                  <p:stCondLst>
                                    <p:cond delay="0"/>
                                  </p:stCondLst>
                                  <p:childTnLst>
                                    <p:set>
                                      <p:cBhvr>
                                        <p:cTn id="67" dur="1" fill="hold">
                                          <p:stCondLst>
                                            <p:cond delay="0"/>
                                          </p:stCondLst>
                                        </p:cTn>
                                        <p:tgtEl>
                                          <p:spTgt spid="42"/>
                                        </p:tgtEl>
                                        <p:attrNameLst>
                                          <p:attrName>style.visibility</p:attrName>
                                        </p:attrNameLst>
                                      </p:cBhvr>
                                      <p:to>
                                        <p:strVal val="visible"/>
                                      </p:to>
                                    </p:set>
                                    <p:animEffect transition="in" filter="fade">
                                      <p:cBhvr>
                                        <p:cTn id="68" dur="1000"/>
                                        <p:tgtEl>
                                          <p:spTgt spid="42"/>
                                        </p:tgtEl>
                                      </p:cBhvr>
                                    </p:animEffect>
                                    <p:anim calcmode="lin" valueType="num">
                                      <p:cBhvr>
                                        <p:cTn id="69" dur="1000" fill="hold"/>
                                        <p:tgtEl>
                                          <p:spTgt spid="42"/>
                                        </p:tgtEl>
                                        <p:attrNameLst>
                                          <p:attrName>ppt_x</p:attrName>
                                        </p:attrNameLst>
                                      </p:cBhvr>
                                      <p:tavLst>
                                        <p:tav tm="0">
                                          <p:val>
                                            <p:strVal val="#ppt_x"/>
                                          </p:val>
                                        </p:tav>
                                        <p:tav tm="100000">
                                          <p:val>
                                            <p:strVal val="#ppt_x"/>
                                          </p:val>
                                        </p:tav>
                                      </p:tavLst>
                                    </p:anim>
                                    <p:anim calcmode="lin" valueType="num">
                                      <p:cBhvr>
                                        <p:cTn id="70" dur="1000" fill="hold"/>
                                        <p:tgtEl>
                                          <p:spTgt spid="4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7" grpId="0"/>
      <p:bldP spid="28" grpId="0"/>
      <p:bldP spid="4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9" name="Group 2"/>
          <p:cNvGrpSpPr/>
          <p:nvPr/>
        </p:nvGrpSpPr>
        <p:grpSpPr>
          <a:xfrm>
            <a:off x="247795" y="7575498"/>
            <a:ext cx="9326880" cy="2566953"/>
            <a:chOff x="0" y="0"/>
            <a:chExt cx="4166870" cy="1146810"/>
          </a:xfrm>
        </p:grpSpPr>
        <p:sp>
          <p:nvSpPr>
            <p:cNvPr id="40" name="Freeform 3"/>
            <p:cNvSpPr/>
            <p:nvPr/>
          </p:nvSpPr>
          <p:spPr>
            <a:xfrm>
              <a:off x="0" y="0"/>
              <a:ext cx="4168140" cy="1146810"/>
            </a:xfrm>
            <a:custGeom>
              <a:avLst/>
              <a:gdLst/>
              <a:ahLst/>
              <a:cxnLst/>
              <a:rect l="l" t="t" r="r" b="b"/>
              <a:pathLst>
                <a:path w="4168140" h="1146810">
                  <a:moveTo>
                    <a:pt x="4166870" y="193040"/>
                  </a:moveTo>
                  <a:cubicBezTo>
                    <a:pt x="4084320" y="137160"/>
                    <a:pt x="3983990" y="105410"/>
                    <a:pt x="3876040" y="105410"/>
                  </a:cubicBezTo>
                  <a:cubicBezTo>
                    <a:pt x="3717290" y="105410"/>
                    <a:pt x="3575050" y="176530"/>
                    <a:pt x="3478530" y="287020"/>
                  </a:cubicBezTo>
                  <a:cubicBezTo>
                    <a:pt x="3409950" y="254000"/>
                    <a:pt x="3332480" y="234950"/>
                    <a:pt x="3251200" y="234950"/>
                  </a:cubicBezTo>
                  <a:cubicBezTo>
                    <a:pt x="3186430" y="234950"/>
                    <a:pt x="3124200" y="246380"/>
                    <a:pt x="3067050" y="267970"/>
                  </a:cubicBezTo>
                  <a:cubicBezTo>
                    <a:pt x="2971800" y="137160"/>
                    <a:pt x="2816860" y="52070"/>
                    <a:pt x="2642870" y="52070"/>
                  </a:cubicBezTo>
                  <a:cubicBezTo>
                    <a:pt x="2470150" y="52070"/>
                    <a:pt x="2316480" y="135890"/>
                    <a:pt x="2221230" y="264160"/>
                  </a:cubicBezTo>
                  <a:cubicBezTo>
                    <a:pt x="2125980" y="165100"/>
                    <a:pt x="1992630" y="104140"/>
                    <a:pt x="1844040" y="104140"/>
                  </a:cubicBezTo>
                  <a:cubicBezTo>
                    <a:pt x="1727200" y="104140"/>
                    <a:pt x="1619250" y="142240"/>
                    <a:pt x="1531620" y="207010"/>
                  </a:cubicBezTo>
                  <a:cubicBezTo>
                    <a:pt x="1426210" y="81280"/>
                    <a:pt x="1262380" y="0"/>
                    <a:pt x="1079500" y="0"/>
                  </a:cubicBezTo>
                  <a:lnTo>
                    <a:pt x="1064260" y="0"/>
                  </a:lnTo>
                  <a:lnTo>
                    <a:pt x="1049020" y="0"/>
                  </a:lnTo>
                  <a:cubicBezTo>
                    <a:pt x="905510" y="0"/>
                    <a:pt x="774700" y="58420"/>
                    <a:pt x="679450" y="151130"/>
                  </a:cubicBezTo>
                  <a:cubicBezTo>
                    <a:pt x="665480" y="162560"/>
                    <a:pt x="652780" y="175260"/>
                    <a:pt x="641350" y="189230"/>
                  </a:cubicBezTo>
                  <a:cubicBezTo>
                    <a:pt x="603250" y="180340"/>
                    <a:pt x="563880" y="176530"/>
                    <a:pt x="524510" y="176530"/>
                  </a:cubicBezTo>
                  <a:cubicBezTo>
                    <a:pt x="412750" y="176530"/>
                    <a:pt x="309880" y="212090"/>
                    <a:pt x="224790" y="271780"/>
                  </a:cubicBezTo>
                  <a:cubicBezTo>
                    <a:pt x="168910" y="193040"/>
                    <a:pt x="91440" y="132080"/>
                    <a:pt x="1270" y="93980"/>
                  </a:cubicBezTo>
                  <a:lnTo>
                    <a:pt x="1270" y="440690"/>
                  </a:lnTo>
                  <a:lnTo>
                    <a:pt x="0" y="440690"/>
                  </a:lnTo>
                  <a:lnTo>
                    <a:pt x="0" y="1146810"/>
                  </a:lnTo>
                  <a:lnTo>
                    <a:pt x="4166870" y="1146810"/>
                  </a:lnTo>
                  <a:lnTo>
                    <a:pt x="4166870" y="441960"/>
                  </a:lnTo>
                  <a:lnTo>
                    <a:pt x="4168140" y="441960"/>
                  </a:lnTo>
                  <a:lnTo>
                    <a:pt x="4166870" y="193040"/>
                  </a:lnTo>
                  <a:lnTo>
                    <a:pt x="4166870" y="193040"/>
                  </a:lnTo>
                  <a:close/>
                </a:path>
              </a:pathLst>
            </a:custGeom>
            <a:solidFill>
              <a:srgbClr val="3066C2"/>
            </a:solidFill>
          </p:spPr>
        </p:sp>
      </p:grpSp>
      <p:grpSp>
        <p:nvGrpSpPr>
          <p:cNvPr id="41" name="Group 4"/>
          <p:cNvGrpSpPr/>
          <p:nvPr/>
        </p:nvGrpSpPr>
        <p:grpSpPr>
          <a:xfrm>
            <a:off x="9233220" y="7732525"/>
            <a:ext cx="9326880" cy="2364252"/>
            <a:chOff x="0" y="0"/>
            <a:chExt cx="4166870" cy="1056252"/>
          </a:xfrm>
        </p:grpSpPr>
        <p:sp>
          <p:nvSpPr>
            <p:cNvPr id="42" name="Freeform 5"/>
            <p:cNvSpPr/>
            <p:nvPr/>
          </p:nvSpPr>
          <p:spPr>
            <a:xfrm>
              <a:off x="0" y="0"/>
              <a:ext cx="4168140" cy="1056252"/>
            </a:xfrm>
            <a:custGeom>
              <a:avLst/>
              <a:gdLst/>
              <a:ahLst/>
              <a:cxnLst/>
              <a:rect l="l" t="t" r="r" b="b"/>
              <a:pathLst>
                <a:path w="4168140" h="1056252">
                  <a:moveTo>
                    <a:pt x="4166870" y="193040"/>
                  </a:moveTo>
                  <a:cubicBezTo>
                    <a:pt x="4084320" y="137160"/>
                    <a:pt x="3983990" y="105410"/>
                    <a:pt x="3876040" y="105410"/>
                  </a:cubicBezTo>
                  <a:cubicBezTo>
                    <a:pt x="3717290" y="105410"/>
                    <a:pt x="3575050" y="176530"/>
                    <a:pt x="3478530" y="287020"/>
                  </a:cubicBezTo>
                  <a:cubicBezTo>
                    <a:pt x="3409950" y="254000"/>
                    <a:pt x="3332480" y="234950"/>
                    <a:pt x="3251200" y="234950"/>
                  </a:cubicBezTo>
                  <a:cubicBezTo>
                    <a:pt x="3186430" y="234950"/>
                    <a:pt x="3124200" y="246380"/>
                    <a:pt x="3067050" y="267970"/>
                  </a:cubicBezTo>
                  <a:cubicBezTo>
                    <a:pt x="2971800" y="137160"/>
                    <a:pt x="2816860" y="52070"/>
                    <a:pt x="2642870" y="52070"/>
                  </a:cubicBezTo>
                  <a:cubicBezTo>
                    <a:pt x="2470150" y="52070"/>
                    <a:pt x="2316480" y="135890"/>
                    <a:pt x="2221230" y="264160"/>
                  </a:cubicBezTo>
                  <a:cubicBezTo>
                    <a:pt x="2125980" y="165100"/>
                    <a:pt x="1992630" y="104140"/>
                    <a:pt x="1844040" y="104140"/>
                  </a:cubicBezTo>
                  <a:cubicBezTo>
                    <a:pt x="1727200" y="104140"/>
                    <a:pt x="1619250" y="142240"/>
                    <a:pt x="1531620" y="207010"/>
                  </a:cubicBezTo>
                  <a:cubicBezTo>
                    <a:pt x="1426210" y="81280"/>
                    <a:pt x="1262380" y="0"/>
                    <a:pt x="1079500" y="0"/>
                  </a:cubicBezTo>
                  <a:lnTo>
                    <a:pt x="1064260" y="0"/>
                  </a:lnTo>
                  <a:lnTo>
                    <a:pt x="1049020" y="0"/>
                  </a:lnTo>
                  <a:cubicBezTo>
                    <a:pt x="905510" y="0"/>
                    <a:pt x="774700" y="58420"/>
                    <a:pt x="679450" y="151130"/>
                  </a:cubicBezTo>
                  <a:cubicBezTo>
                    <a:pt x="665480" y="162560"/>
                    <a:pt x="652780" y="175260"/>
                    <a:pt x="641350" y="189230"/>
                  </a:cubicBezTo>
                  <a:cubicBezTo>
                    <a:pt x="603250" y="180340"/>
                    <a:pt x="563880" y="176530"/>
                    <a:pt x="524510" y="176530"/>
                  </a:cubicBezTo>
                  <a:cubicBezTo>
                    <a:pt x="412750" y="176530"/>
                    <a:pt x="309880" y="212090"/>
                    <a:pt x="224790" y="271780"/>
                  </a:cubicBezTo>
                  <a:cubicBezTo>
                    <a:pt x="168910" y="193040"/>
                    <a:pt x="91440" y="132080"/>
                    <a:pt x="1270" y="93980"/>
                  </a:cubicBezTo>
                  <a:lnTo>
                    <a:pt x="1270" y="440690"/>
                  </a:lnTo>
                  <a:lnTo>
                    <a:pt x="0" y="440690"/>
                  </a:lnTo>
                  <a:lnTo>
                    <a:pt x="0" y="1056252"/>
                  </a:lnTo>
                  <a:lnTo>
                    <a:pt x="4166870" y="1056252"/>
                  </a:lnTo>
                  <a:lnTo>
                    <a:pt x="4166870" y="441960"/>
                  </a:lnTo>
                  <a:lnTo>
                    <a:pt x="4168140" y="441960"/>
                  </a:lnTo>
                  <a:lnTo>
                    <a:pt x="4166870" y="193040"/>
                  </a:lnTo>
                  <a:lnTo>
                    <a:pt x="4166870" y="193040"/>
                  </a:lnTo>
                  <a:close/>
                </a:path>
              </a:pathLst>
            </a:custGeom>
            <a:solidFill>
              <a:srgbClr val="3066C2"/>
            </a:solidFill>
          </p:spPr>
        </p:sp>
      </p:grpSp>
      <p:sp>
        <p:nvSpPr>
          <p:cNvPr id="43" name="Freeform 6"/>
          <p:cNvSpPr/>
          <p:nvPr/>
        </p:nvSpPr>
        <p:spPr>
          <a:xfrm>
            <a:off x="11579972" y="7976532"/>
            <a:ext cx="1895360" cy="2085679"/>
          </a:xfrm>
          <a:custGeom>
            <a:avLst/>
            <a:gdLst/>
            <a:ahLst/>
            <a:cxnLst/>
            <a:rect l="l" t="t" r="r" b="b"/>
            <a:pathLst>
              <a:path w="1895360" h="2085679">
                <a:moveTo>
                  <a:pt x="0" y="0"/>
                </a:moveTo>
                <a:lnTo>
                  <a:pt x="1895360" y="0"/>
                </a:lnTo>
                <a:lnTo>
                  <a:pt x="1895360" y="2085679"/>
                </a:lnTo>
                <a:lnTo>
                  <a:pt x="0" y="2085679"/>
                </a:lnTo>
                <a:lnTo>
                  <a:pt x="0" y="0"/>
                </a:lnTo>
                <a:close/>
              </a:path>
            </a:pathLst>
          </a:custGeom>
          <a:blipFill>
            <a:blip r:embed="rId2">
              <a:extLst>
                <a:ext uri="{96DAC541-7B7A-43D3-8B79-37D633B846F1}">
                  <asvg:svgBlip xmlns:asvg="http://schemas.microsoft.com/office/drawing/2016/SVG/main" xmlns="" r:embed="rId3"/>
                </a:ext>
              </a:extLst>
            </a:blip>
            <a:stretch>
              <a:fillRect/>
            </a:stretch>
          </a:blipFill>
        </p:spPr>
      </p:sp>
      <p:sp>
        <p:nvSpPr>
          <p:cNvPr id="44" name="Freeform 8"/>
          <p:cNvSpPr/>
          <p:nvPr/>
        </p:nvSpPr>
        <p:spPr>
          <a:xfrm rot="618922">
            <a:off x="16634020" y="6515491"/>
            <a:ext cx="1335556" cy="2444954"/>
          </a:xfrm>
          <a:custGeom>
            <a:avLst/>
            <a:gdLst/>
            <a:ahLst/>
            <a:cxnLst/>
            <a:rect l="l" t="t" r="r" b="b"/>
            <a:pathLst>
              <a:path w="1335556" h="2444954">
                <a:moveTo>
                  <a:pt x="0" y="0"/>
                </a:moveTo>
                <a:lnTo>
                  <a:pt x="1335556" y="0"/>
                </a:lnTo>
                <a:lnTo>
                  <a:pt x="1335556" y="2444954"/>
                </a:lnTo>
                <a:lnTo>
                  <a:pt x="0" y="2444954"/>
                </a:lnTo>
                <a:lnTo>
                  <a:pt x="0" y="0"/>
                </a:lnTo>
                <a:close/>
              </a:path>
            </a:pathLst>
          </a:custGeom>
          <a:blipFill>
            <a:blip r:embed="rId4">
              <a:extLst>
                <a:ext uri="{96DAC541-7B7A-43D3-8B79-37D633B846F1}">
                  <asvg:svgBlip xmlns:asvg="http://schemas.microsoft.com/office/drawing/2016/SVG/main" xmlns="" r:embed="rId5"/>
                </a:ext>
              </a:extLst>
            </a:blip>
            <a:stretch>
              <a:fillRect/>
            </a:stretch>
          </a:blipFill>
        </p:spPr>
      </p:sp>
      <p:sp>
        <p:nvSpPr>
          <p:cNvPr id="45" name="Freeform 9"/>
          <p:cNvSpPr/>
          <p:nvPr/>
        </p:nvSpPr>
        <p:spPr>
          <a:xfrm rot="191962">
            <a:off x="79185" y="5880733"/>
            <a:ext cx="2280285" cy="4114800"/>
          </a:xfrm>
          <a:custGeom>
            <a:avLst/>
            <a:gdLst/>
            <a:ahLst/>
            <a:cxnLst/>
            <a:rect l="l" t="t" r="r" b="b"/>
            <a:pathLst>
              <a:path w="2280285" h="4114800">
                <a:moveTo>
                  <a:pt x="0" y="0"/>
                </a:moveTo>
                <a:lnTo>
                  <a:pt x="2280285" y="0"/>
                </a:lnTo>
                <a:lnTo>
                  <a:pt x="2280285" y="4114800"/>
                </a:lnTo>
                <a:lnTo>
                  <a:pt x="0" y="4114800"/>
                </a:lnTo>
                <a:lnTo>
                  <a:pt x="0" y="0"/>
                </a:lnTo>
                <a:close/>
              </a:path>
            </a:pathLst>
          </a:custGeom>
          <a:blipFill>
            <a:blip r:embed="rId6">
              <a:extLst>
                <a:ext uri="{96DAC541-7B7A-43D3-8B79-37D633B846F1}">
                  <asvg:svgBlip xmlns:asvg="http://schemas.microsoft.com/office/drawing/2016/SVG/main" xmlns="" r:embed="rId7"/>
                </a:ext>
              </a:extLst>
            </a:blip>
            <a:stretch>
              <a:fillRect/>
            </a:stretch>
          </a:blipFill>
        </p:spPr>
      </p:sp>
      <p:sp>
        <p:nvSpPr>
          <p:cNvPr id="46" name="Freeform 11"/>
          <p:cNvSpPr/>
          <p:nvPr/>
        </p:nvSpPr>
        <p:spPr>
          <a:xfrm>
            <a:off x="14269738" y="8261996"/>
            <a:ext cx="2593979" cy="2696954"/>
          </a:xfrm>
          <a:custGeom>
            <a:avLst/>
            <a:gdLst/>
            <a:ahLst/>
            <a:cxnLst/>
            <a:rect l="l" t="t" r="r" b="b"/>
            <a:pathLst>
              <a:path w="2593979" h="2696954">
                <a:moveTo>
                  <a:pt x="0" y="0"/>
                </a:moveTo>
                <a:lnTo>
                  <a:pt x="2593979" y="0"/>
                </a:lnTo>
                <a:lnTo>
                  <a:pt x="2593979" y="2696954"/>
                </a:lnTo>
                <a:lnTo>
                  <a:pt x="0" y="2696954"/>
                </a:lnTo>
                <a:lnTo>
                  <a:pt x="0" y="0"/>
                </a:lnTo>
                <a:close/>
              </a:path>
            </a:pathLst>
          </a:custGeom>
          <a:blipFill>
            <a:blip r:embed="rId8">
              <a:extLst>
                <a:ext uri="{96DAC541-7B7A-43D3-8B79-37D633B846F1}">
                  <asvg:svgBlip xmlns:asvg="http://schemas.microsoft.com/office/drawing/2016/SVG/main" xmlns="" r:embed="rId11"/>
                </a:ext>
              </a:extLst>
            </a:blip>
            <a:stretch>
              <a:fillRect/>
            </a:stretch>
          </a:blipFill>
        </p:spPr>
      </p:sp>
      <p:sp>
        <p:nvSpPr>
          <p:cNvPr id="47" name="Freeform 16"/>
          <p:cNvSpPr/>
          <p:nvPr/>
        </p:nvSpPr>
        <p:spPr>
          <a:xfrm rot="-2128909">
            <a:off x="8351630" y="8530797"/>
            <a:ext cx="1004066" cy="914955"/>
          </a:xfrm>
          <a:custGeom>
            <a:avLst/>
            <a:gdLst/>
            <a:ahLst/>
            <a:cxnLst/>
            <a:rect l="l" t="t" r="r" b="b"/>
            <a:pathLst>
              <a:path w="1004066" h="914955">
                <a:moveTo>
                  <a:pt x="0" y="0"/>
                </a:moveTo>
                <a:lnTo>
                  <a:pt x="1004066" y="0"/>
                </a:lnTo>
                <a:lnTo>
                  <a:pt x="1004066" y="914956"/>
                </a:lnTo>
                <a:lnTo>
                  <a:pt x="0" y="914956"/>
                </a:lnTo>
                <a:lnTo>
                  <a:pt x="0" y="0"/>
                </a:lnTo>
                <a:close/>
              </a:path>
            </a:pathLst>
          </a:custGeom>
          <a:blipFill>
            <a:blip r:embed="rId12">
              <a:extLst>
                <a:ext uri="{96DAC541-7B7A-43D3-8B79-37D633B846F1}">
                  <asvg:svgBlip xmlns:asvg="http://schemas.microsoft.com/office/drawing/2016/SVG/main" xmlns="" r:embed="rId19"/>
                </a:ext>
              </a:extLst>
            </a:blip>
            <a:stretch>
              <a:fillRect/>
            </a:stretch>
          </a:blipFill>
        </p:spPr>
      </p:sp>
      <p:sp>
        <p:nvSpPr>
          <p:cNvPr id="48" name="Freeform 14"/>
          <p:cNvSpPr/>
          <p:nvPr/>
        </p:nvSpPr>
        <p:spPr>
          <a:xfrm>
            <a:off x="3750989" y="6298590"/>
            <a:ext cx="3481901" cy="3605075"/>
          </a:xfrm>
          <a:custGeom>
            <a:avLst/>
            <a:gdLst/>
            <a:ahLst/>
            <a:cxnLst/>
            <a:rect l="l" t="t" r="r" b="b"/>
            <a:pathLst>
              <a:path w="3481901" h="3605075">
                <a:moveTo>
                  <a:pt x="0" y="0"/>
                </a:moveTo>
                <a:lnTo>
                  <a:pt x="3481901" y="0"/>
                </a:lnTo>
                <a:lnTo>
                  <a:pt x="3481901" y="3605075"/>
                </a:lnTo>
                <a:lnTo>
                  <a:pt x="0" y="3605075"/>
                </a:lnTo>
                <a:lnTo>
                  <a:pt x="0" y="0"/>
                </a:lnTo>
                <a:close/>
              </a:path>
            </a:pathLst>
          </a:custGeom>
          <a:blipFill>
            <a:blip r:embed="rId20">
              <a:extLst>
                <a:ext uri="{96DAC541-7B7A-43D3-8B79-37D633B846F1}">
                  <asvg:svgBlip xmlns:asvg="http://schemas.microsoft.com/office/drawing/2016/SVG/main" xmlns="" r:embed="rId17"/>
                </a:ext>
              </a:extLst>
            </a:blip>
            <a:stretch>
              <a:fillRect/>
            </a:stretch>
          </a:blipFill>
        </p:spPr>
      </p:sp>
      <p:sp>
        <p:nvSpPr>
          <p:cNvPr id="49" name="Freeform 4"/>
          <p:cNvSpPr/>
          <p:nvPr/>
        </p:nvSpPr>
        <p:spPr>
          <a:xfrm>
            <a:off x="2163024" y="1362670"/>
            <a:ext cx="14022532" cy="5230112"/>
          </a:xfrm>
          <a:custGeom>
            <a:avLst/>
            <a:gdLst/>
            <a:ahLst/>
            <a:cxnLst/>
            <a:rect l="l" t="t" r="r" b="b"/>
            <a:pathLst>
              <a:path w="3693177" h="1377478">
                <a:moveTo>
                  <a:pt x="28157" y="0"/>
                </a:moveTo>
                <a:lnTo>
                  <a:pt x="3665020" y="0"/>
                </a:lnTo>
                <a:cubicBezTo>
                  <a:pt x="3680571" y="0"/>
                  <a:pt x="3693177" y="12606"/>
                  <a:pt x="3693177" y="28157"/>
                </a:cubicBezTo>
                <a:lnTo>
                  <a:pt x="3693177" y="1349321"/>
                </a:lnTo>
                <a:cubicBezTo>
                  <a:pt x="3693177" y="1356788"/>
                  <a:pt x="3690211" y="1363950"/>
                  <a:pt x="3684930" y="1369231"/>
                </a:cubicBezTo>
                <a:cubicBezTo>
                  <a:pt x="3679650" y="1374511"/>
                  <a:pt x="3672488" y="1377478"/>
                  <a:pt x="3665020" y="1377478"/>
                </a:cubicBezTo>
                <a:lnTo>
                  <a:pt x="28157" y="1377478"/>
                </a:lnTo>
                <a:cubicBezTo>
                  <a:pt x="20690" y="1377478"/>
                  <a:pt x="13528" y="1374511"/>
                  <a:pt x="8247" y="1369231"/>
                </a:cubicBezTo>
                <a:cubicBezTo>
                  <a:pt x="2967" y="1363950"/>
                  <a:pt x="0" y="1356788"/>
                  <a:pt x="0" y="1349321"/>
                </a:cubicBezTo>
                <a:lnTo>
                  <a:pt x="0" y="28157"/>
                </a:lnTo>
                <a:cubicBezTo>
                  <a:pt x="0" y="20690"/>
                  <a:pt x="2967" y="13528"/>
                  <a:pt x="8247" y="8247"/>
                </a:cubicBezTo>
                <a:cubicBezTo>
                  <a:pt x="13528" y="2967"/>
                  <a:pt x="20690" y="0"/>
                  <a:pt x="28157" y="0"/>
                </a:cubicBezTo>
                <a:close/>
              </a:path>
            </a:pathLst>
          </a:custGeom>
          <a:solidFill>
            <a:schemeClr val="accent1">
              <a:lumMod val="90000"/>
            </a:schemeClr>
          </a:solidFill>
        </p:spPr>
      </p:sp>
      <p:sp>
        <p:nvSpPr>
          <p:cNvPr id="50" name="Freeform 7"/>
          <p:cNvSpPr/>
          <p:nvPr/>
        </p:nvSpPr>
        <p:spPr>
          <a:xfrm>
            <a:off x="-838200" y="-522146"/>
            <a:ext cx="7315200" cy="2973137"/>
          </a:xfrm>
          <a:custGeom>
            <a:avLst/>
            <a:gdLst/>
            <a:ahLst/>
            <a:cxnLst/>
            <a:rect l="l" t="t" r="r" b="b"/>
            <a:pathLst>
              <a:path w="7315200" h="2973137">
                <a:moveTo>
                  <a:pt x="0" y="0"/>
                </a:moveTo>
                <a:lnTo>
                  <a:pt x="7315200" y="0"/>
                </a:lnTo>
                <a:lnTo>
                  <a:pt x="7315200" y="2973137"/>
                </a:lnTo>
                <a:lnTo>
                  <a:pt x="0" y="2973137"/>
                </a:lnTo>
                <a:lnTo>
                  <a:pt x="0" y="0"/>
                </a:lnTo>
                <a:close/>
              </a:path>
            </a:pathLst>
          </a:custGeom>
          <a:blipFill>
            <a:blip r:embed="rId21">
              <a:extLst>
                <a:ext uri="{96DAC541-7B7A-43D3-8B79-37D633B846F1}">
                  <asvg:svgBlip xmlns="" xmlns:asvg="http://schemas.microsoft.com/office/drawing/2016/SVG/main" r:embed="rId22"/>
                </a:ext>
              </a:extLst>
            </a:blip>
            <a:stretch>
              <a:fillRect/>
            </a:stretch>
          </a:blipFill>
        </p:spPr>
      </p:sp>
      <p:sp>
        <p:nvSpPr>
          <p:cNvPr id="51" name="Freeform 9"/>
          <p:cNvSpPr/>
          <p:nvPr/>
        </p:nvSpPr>
        <p:spPr>
          <a:xfrm>
            <a:off x="11297407" y="430059"/>
            <a:ext cx="7315200" cy="2973137"/>
          </a:xfrm>
          <a:custGeom>
            <a:avLst/>
            <a:gdLst/>
            <a:ahLst/>
            <a:cxnLst/>
            <a:rect l="l" t="t" r="r" b="b"/>
            <a:pathLst>
              <a:path w="7315200" h="2973137">
                <a:moveTo>
                  <a:pt x="0" y="0"/>
                </a:moveTo>
                <a:lnTo>
                  <a:pt x="7315200" y="0"/>
                </a:lnTo>
                <a:lnTo>
                  <a:pt x="7315200" y="2973137"/>
                </a:lnTo>
                <a:lnTo>
                  <a:pt x="0" y="2973137"/>
                </a:lnTo>
                <a:lnTo>
                  <a:pt x="0" y="0"/>
                </a:lnTo>
                <a:close/>
              </a:path>
            </a:pathLst>
          </a:custGeom>
          <a:blipFill>
            <a:blip r:embed="rId21">
              <a:extLst>
                <a:ext uri="{96DAC541-7B7A-43D3-8B79-37D633B846F1}">
                  <asvg:svgBlip xmlns="" xmlns:asvg="http://schemas.microsoft.com/office/drawing/2016/SVG/main" r:embed="rId22"/>
                </a:ext>
              </a:extLst>
            </a:blip>
            <a:stretch>
              <a:fillRect/>
            </a:stretch>
          </a:blipFill>
        </p:spPr>
      </p:sp>
      <p:sp>
        <p:nvSpPr>
          <p:cNvPr id="52" name="Freeform 15"/>
          <p:cNvSpPr/>
          <p:nvPr/>
        </p:nvSpPr>
        <p:spPr>
          <a:xfrm rot="-855193">
            <a:off x="7899185" y="5743381"/>
            <a:ext cx="1178914" cy="1297292"/>
          </a:xfrm>
          <a:custGeom>
            <a:avLst/>
            <a:gdLst/>
            <a:ahLst/>
            <a:cxnLst/>
            <a:rect l="l" t="t" r="r" b="b"/>
            <a:pathLst>
              <a:path w="1178914" h="1297292">
                <a:moveTo>
                  <a:pt x="0" y="0"/>
                </a:moveTo>
                <a:lnTo>
                  <a:pt x="1178915" y="0"/>
                </a:lnTo>
                <a:lnTo>
                  <a:pt x="1178915" y="1297292"/>
                </a:lnTo>
                <a:lnTo>
                  <a:pt x="0" y="1297292"/>
                </a:lnTo>
                <a:lnTo>
                  <a:pt x="0" y="0"/>
                </a:lnTo>
                <a:close/>
              </a:path>
            </a:pathLst>
          </a:custGeom>
          <a:blipFill>
            <a:blip r:embed="rId2">
              <a:extLst>
                <a:ext uri="{96DAC541-7B7A-43D3-8B79-37D633B846F1}">
                  <asvg:svgBlip xmlns:asvg="http://schemas.microsoft.com/office/drawing/2016/SVG/main" xmlns="" r:embed="rId3"/>
                </a:ext>
              </a:extLst>
            </a:blip>
            <a:stretch>
              <a:fillRect/>
            </a:stretch>
          </a:blipFill>
        </p:spPr>
      </p:sp>
      <p:sp>
        <p:nvSpPr>
          <p:cNvPr id="53" name="Freeform 10"/>
          <p:cNvSpPr/>
          <p:nvPr/>
        </p:nvSpPr>
        <p:spPr>
          <a:xfrm rot="-186760">
            <a:off x="13935818" y="5622431"/>
            <a:ext cx="1295082" cy="1425125"/>
          </a:xfrm>
          <a:custGeom>
            <a:avLst/>
            <a:gdLst/>
            <a:ahLst/>
            <a:cxnLst/>
            <a:rect l="l" t="t" r="r" b="b"/>
            <a:pathLst>
              <a:path w="1295082" h="1425125">
                <a:moveTo>
                  <a:pt x="0" y="0"/>
                </a:moveTo>
                <a:lnTo>
                  <a:pt x="1295082" y="0"/>
                </a:lnTo>
                <a:lnTo>
                  <a:pt x="1295082" y="1425124"/>
                </a:lnTo>
                <a:lnTo>
                  <a:pt x="0" y="1425124"/>
                </a:lnTo>
                <a:lnTo>
                  <a:pt x="0" y="0"/>
                </a:lnTo>
                <a:close/>
              </a:path>
            </a:pathLst>
          </a:custGeom>
          <a:blipFill>
            <a:blip r:embed="rId23">
              <a:extLst>
                <a:ext uri="{96DAC541-7B7A-43D3-8B79-37D633B846F1}">
                  <asvg:svgBlip xmlns:asvg="http://schemas.microsoft.com/office/drawing/2016/SVG/main" xmlns="" r:embed="rId9"/>
                </a:ext>
              </a:extLst>
            </a:blip>
            <a:stretch>
              <a:fillRect/>
            </a:stretch>
          </a:blipFill>
        </p:spPr>
      </p:sp>
      <p:sp>
        <p:nvSpPr>
          <p:cNvPr id="2" name="Rectangle 1"/>
          <p:cNvSpPr/>
          <p:nvPr/>
        </p:nvSpPr>
        <p:spPr>
          <a:xfrm>
            <a:off x="3611420" y="1807901"/>
            <a:ext cx="10625661" cy="4339650"/>
          </a:xfrm>
          <a:prstGeom prst="rect">
            <a:avLst/>
          </a:prstGeom>
        </p:spPr>
        <p:txBody>
          <a:bodyPr wrap="square">
            <a:spAutoFit/>
          </a:bodyPr>
          <a:lstStyle/>
          <a:p>
            <a:pPr algn="ctr"/>
            <a:r>
              <a:rPr lang="vi-VN" sz="13800" b="1">
                <a:ln w="6600">
                  <a:solidFill>
                    <a:schemeClr val="accent2"/>
                  </a:solidFill>
                  <a:prstDash val="solid"/>
                </a:ln>
                <a:solidFill>
                  <a:srgbClr val="FFFFFF"/>
                </a:solidFill>
                <a:effectLst>
                  <a:glow rad="139700">
                    <a:schemeClr val="accent2">
                      <a:satMod val="175000"/>
                      <a:alpha val="40000"/>
                    </a:schemeClr>
                  </a:glow>
                  <a:outerShdw dist="38100" dir="2700000" algn="tl" rotWithShape="0">
                    <a:schemeClr val="accent2"/>
                  </a:outerShdw>
                </a:effectLst>
                <a:latin typeface="Times New Roman" panose="02020603050405020304" pitchFamily="18" charset="0"/>
                <a:cs typeface="Times New Roman" panose="02020603050405020304" pitchFamily="18" charset="0"/>
              </a:rPr>
              <a:t>2. Sự nghiệp văn học</a:t>
            </a:r>
            <a:endParaRPr lang="en-GB" sz="13800" b="1">
              <a:ln w="6600">
                <a:solidFill>
                  <a:schemeClr val="accent2"/>
                </a:solidFill>
                <a:prstDash val="solid"/>
              </a:ln>
              <a:solidFill>
                <a:srgbClr val="FFFFFF"/>
              </a:solidFill>
              <a:effectLst>
                <a:glow rad="139700">
                  <a:schemeClr val="accent2">
                    <a:satMod val="175000"/>
                    <a:alpha val="40000"/>
                  </a:schemeClr>
                </a:glow>
                <a:outerShdw dist="38100" dir="2700000" algn="tl" rotWithShape="0">
                  <a:schemeClr val="accent2"/>
                </a:outerShdw>
              </a:effectLst>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111162005"/>
      </p:ext>
    </p:extLst>
  </p:cSld>
  <p:clrMapOvr>
    <a:masterClrMapping/>
  </p:clrMapOvr>
  <p:transition>
    <p:wheel spokes="8"/>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1000"/>
                                        <p:tgtEl>
                                          <p:spTgt spid="2">
                                            <p:txEl>
                                              <p:pRg st="0" end="0"/>
                                            </p:txEl>
                                          </p:spTgt>
                                        </p:tgtEl>
                                      </p:cBhvr>
                                    </p:animEffect>
                                    <p:anim calcmode="lin" valueType="num">
                                      <p:cBhvr>
                                        <p:cTn id="8" dur="1000" fill="hold"/>
                                        <p:tgtEl>
                                          <p:spTgt spid="2">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2">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264</TotalTime>
  <Words>2392</Words>
  <Application>Microsoft Office PowerPoint</Application>
  <PresentationFormat>Custom</PresentationFormat>
  <Paragraphs>200</Paragraphs>
  <Slides>44</Slides>
  <Notes>0</Notes>
  <HiddenSlides>0</HiddenSlides>
  <MMClips>1</MMClips>
  <ScaleCrop>false</ScaleCrop>
  <HeadingPairs>
    <vt:vector size="6" baseType="variant">
      <vt:variant>
        <vt:lpstr>Fonts Used</vt:lpstr>
      </vt:variant>
      <vt:variant>
        <vt:i4>5</vt:i4>
      </vt:variant>
      <vt:variant>
        <vt:lpstr>Theme</vt:lpstr>
      </vt:variant>
      <vt:variant>
        <vt:i4>2</vt:i4>
      </vt:variant>
      <vt:variant>
        <vt:lpstr>Slide Titles</vt:lpstr>
      </vt:variant>
      <vt:variant>
        <vt:i4>44</vt:i4>
      </vt:variant>
    </vt:vector>
  </HeadingPairs>
  <TitlesOfParts>
    <vt:vector size="51" baseType="lpstr">
      <vt:lpstr>Arial</vt:lpstr>
      <vt:lpstr>Calibri</vt:lpstr>
      <vt:lpstr>MS Mincho</vt:lpstr>
      <vt:lpstr>Open Sans</vt:lpstr>
      <vt:lpstr>Times New Roman</vt:lpstr>
      <vt:lpstr>Office Theme</vt:lpstr>
      <vt:lpstr>Default Design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Blue Under Sea Concept Trivia Quiz Presentation</dc:title>
  <cp:lastModifiedBy>asus PC</cp:lastModifiedBy>
  <cp:revision>106</cp:revision>
  <dcterms:created xsi:type="dcterms:W3CDTF">2006-08-16T00:00:00Z</dcterms:created>
  <dcterms:modified xsi:type="dcterms:W3CDTF">2025-02-16T08:30:22Z</dcterms:modified>
  <dc:identifier>DAFomhq7reQ</dc:identifier>
</cp:coreProperties>
</file>