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8" r:id="rId2"/>
  </p:sldMasterIdLst>
  <p:notesMasterIdLst>
    <p:notesMasterId r:id="rId87"/>
  </p:notesMasterIdLst>
  <p:sldIdLst>
    <p:sldId id="279" r:id="rId3"/>
    <p:sldId id="257" r:id="rId4"/>
    <p:sldId id="11088936" r:id="rId5"/>
    <p:sldId id="6370" r:id="rId6"/>
    <p:sldId id="291" r:id="rId7"/>
    <p:sldId id="11088937" r:id="rId8"/>
    <p:sldId id="11088938" r:id="rId9"/>
    <p:sldId id="6348" r:id="rId10"/>
    <p:sldId id="8672" r:id="rId11"/>
    <p:sldId id="11088939" r:id="rId12"/>
    <p:sldId id="793" r:id="rId13"/>
    <p:sldId id="11088903" r:id="rId14"/>
    <p:sldId id="295" r:id="rId15"/>
    <p:sldId id="296" r:id="rId16"/>
    <p:sldId id="11088941" r:id="rId17"/>
    <p:sldId id="297" r:id="rId18"/>
    <p:sldId id="11088940" r:id="rId19"/>
    <p:sldId id="11088942" r:id="rId20"/>
    <p:sldId id="11088943" r:id="rId21"/>
    <p:sldId id="11088904" r:id="rId22"/>
    <p:sldId id="304" r:id="rId23"/>
    <p:sldId id="11088923" r:id="rId24"/>
    <p:sldId id="337" r:id="rId25"/>
    <p:sldId id="288" r:id="rId26"/>
    <p:sldId id="324" r:id="rId27"/>
    <p:sldId id="298" r:id="rId28"/>
    <p:sldId id="730" r:id="rId29"/>
    <p:sldId id="260" r:id="rId30"/>
    <p:sldId id="11088944" r:id="rId31"/>
    <p:sldId id="299" r:id="rId32"/>
    <p:sldId id="11088924" r:id="rId33"/>
    <p:sldId id="258" r:id="rId34"/>
    <p:sldId id="11088945" r:id="rId35"/>
    <p:sldId id="6607" r:id="rId36"/>
    <p:sldId id="286" r:id="rId37"/>
    <p:sldId id="11088907" r:id="rId38"/>
    <p:sldId id="11088946" r:id="rId39"/>
    <p:sldId id="11088947" r:id="rId40"/>
    <p:sldId id="11088948" r:id="rId41"/>
    <p:sldId id="6363" r:id="rId42"/>
    <p:sldId id="11088925" r:id="rId43"/>
    <p:sldId id="6439" r:id="rId44"/>
    <p:sldId id="11088949" r:id="rId45"/>
    <p:sldId id="277" r:id="rId46"/>
    <p:sldId id="11088879" r:id="rId47"/>
    <p:sldId id="287" r:id="rId48"/>
    <p:sldId id="11088950" r:id="rId49"/>
    <p:sldId id="447" r:id="rId50"/>
    <p:sldId id="665" r:id="rId51"/>
    <p:sldId id="11088910" r:id="rId52"/>
    <p:sldId id="11088951" r:id="rId53"/>
    <p:sldId id="6472" r:id="rId54"/>
    <p:sldId id="11088908" r:id="rId55"/>
    <p:sldId id="11088909" r:id="rId56"/>
    <p:sldId id="11088911" r:id="rId57"/>
    <p:sldId id="11088953" r:id="rId58"/>
    <p:sldId id="6371" r:id="rId59"/>
    <p:sldId id="356" r:id="rId60"/>
    <p:sldId id="11088954" r:id="rId61"/>
    <p:sldId id="11088880" r:id="rId62"/>
    <p:sldId id="6341" r:id="rId63"/>
    <p:sldId id="11088955" r:id="rId64"/>
    <p:sldId id="11088952" r:id="rId65"/>
    <p:sldId id="11088851" r:id="rId66"/>
    <p:sldId id="292" r:id="rId67"/>
    <p:sldId id="268" r:id="rId68"/>
    <p:sldId id="355" r:id="rId69"/>
    <p:sldId id="11088913" r:id="rId70"/>
    <p:sldId id="11088915" r:id="rId71"/>
    <p:sldId id="11088919" r:id="rId72"/>
    <p:sldId id="312" r:id="rId73"/>
    <p:sldId id="11088921" r:id="rId74"/>
    <p:sldId id="11088930" r:id="rId75"/>
    <p:sldId id="11088863" r:id="rId76"/>
    <p:sldId id="346" r:id="rId77"/>
    <p:sldId id="347" r:id="rId78"/>
    <p:sldId id="348" r:id="rId79"/>
    <p:sldId id="11088931" r:id="rId80"/>
    <p:sldId id="11088862" r:id="rId81"/>
    <p:sldId id="11088932" r:id="rId82"/>
    <p:sldId id="315" r:id="rId83"/>
    <p:sldId id="11088956" r:id="rId84"/>
    <p:sldId id="11088935" r:id="rId85"/>
    <p:sldId id="314" r:id="rId86"/>
  </p:sldIdLst>
  <p:sldSz cx="9144000" cy="5143500" type="screen16x9"/>
  <p:notesSz cx="6858000" cy="9144000"/>
  <p:defaultText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6399"/>
    <a:srgbClr val="9C6E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883" autoAdjust="0"/>
    <p:restoredTop sz="94660"/>
  </p:normalViewPr>
  <p:slideViewPr>
    <p:cSldViewPr snapToGrid="0">
      <p:cViewPr varScale="1">
        <p:scale>
          <a:sx n="144" d="100"/>
          <a:sy n="144" d="100"/>
        </p:scale>
        <p:origin x="252"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C6ABE7-C4F0-480E-A7E8-39A0FCBCF6C3}" type="datetimeFigureOut">
              <a:rPr lang="en-US" smtClean="0"/>
              <a:t>11/9/2025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D87BF3-C0A8-4285-B115-D16E51DD141D}" type="slidenum">
              <a:rPr lang="en-US" smtClean="0"/>
              <a:t>‹#›</a:t>
            </a:fld>
            <a:endParaRPr lang="en-US"/>
          </a:p>
        </p:txBody>
      </p:sp>
    </p:spTree>
    <p:extLst>
      <p:ext uri="{BB962C8B-B14F-4D97-AF65-F5344CB8AC3E}">
        <p14:creationId xmlns:p14="http://schemas.microsoft.com/office/powerpoint/2010/main" val="3259145928"/>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2ED31CC-C47F-4E6F-8CB5-82CBB042720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355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37419E-438C-4AAE-BCE0-92FAB5285356}" type="slidenum">
              <a:rPr lang="en-US" smtClean="0"/>
              <a:t>4</a:t>
            </a:fld>
            <a:endParaRPr lang="en-US"/>
          </a:p>
        </p:txBody>
      </p:sp>
    </p:spTree>
    <p:extLst>
      <p:ext uri="{BB962C8B-B14F-4D97-AF65-F5344CB8AC3E}">
        <p14:creationId xmlns:p14="http://schemas.microsoft.com/office/powerpoint/2010/main" val="26489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61"/>
        <p:cNvGrpSpPr/>
        <p:nvPr/>
      </p:nvGrpSpPr>
      <p:grpSpPr>
        <a:xfrm>
          <a:off x="0" y="0"/>
          <a:ext cx="0" cy="0"/>
          <a:chOff x="0" y="0"/>
          <a:chExt cx="0" cy="0"/>
        </a:xfrm>
      </p:grpSpPr>
      <p:sp>
        <p:nvSpPr>
          <p:cNvPr id="24662" name="Google Shape;24662;g13439ac0590_3_10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63" name="Google Shape;24663;g13439ac0590_3_10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20166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A89A12-CFDC-4BA7-B24C-ADE30BA1B3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638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5E4E53-695E-444D-8660-D7DCF904EF5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733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001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vi-VN"/>
          </a:p>
        </p:txBody>
      </p:sp>
      <p:sp>
        <p:nvSpPr>
          <p:cNvPr id="4" name="Slide Number Placeholder 3"/>
          <p:cNvSpPr>
            <a:spLocks noGrp="1"/>
          </p:cNvSpPr>
          <p:nvPr>
            <p:ph type="sldNum" sz="quarter" idx="5"/>
          </p:nvPr>
        </p:nvSpPr>
        <p:spPr/>
        <p:txBody>
          <a:bodyPr/>
          <a:lstStyle/>
          <a:p>
            <a:fld id="{A5B5B9EF-557D-4E21-8994-2DFFAE49AE4D}" type="slidenum">
              <a:rPr lang="vi-VN" smtClean="0"/>
              <a:t>52</a:t>
            </a:fld>
            <a:endParaRPr lang="vi-VN"/>
          </a:p>
        </p:txBody>
      </p:sp>
    </p:spTree>
    <p:extLst>
      <p:ext uri="{BB962C8B-B14F-4D97-AF65-F5344CB8AC3E}">
        <p14:creationId xmlns:p14="http://schemas.microsoft.com/office/powerpoint/2010/main" val="3209614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001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A138804A-EF4D-48EB-8A10-B8F165CCCFA7}" type="slidenum">
              <a:rPr lang="en-US" smtClean="0"/>
              <a:t>61</a:t>
            </a:fld>
            <a:endParaRPr lang="en-US"/>
          </a:p>
        </p:txBody>
      </p:sp>
    </p:spTree>
    <p:extLst>
      <p:ext uri="{BB962C8B-B14F-4D97-AF65-F5344CB8AC3E}">
        <p14:creationId xmlns:p14="http://schemas.microsoft.com/office/powerpoint/2010/main" val="4228633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D03F92-1099-41D2-9E8E-88ADAE2EAE6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529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5"/>
        <p:cNvGrpSpPr/>
        <p:nvPr/>
      </p:nvGrpSpPr>
      <p:grpSpPr>
        <a:xfrm>
          <a:off x="0" y="0"/>
          <a:ext cx="0" cy="0"/>
          <a:chOff x="0" y="0"/>
          <a:chExt cx="0" cy="0"/>
        </a:xfrm>
      </p:grpSpPr>
      <p:sp>
        <p:nvSpPr>
          <p:cNvPr id="6226" name="Google Shape;6226;g11f1a9cf691_0_2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27" name="Google Shape;6227;g11f1a9cf691_0_2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954859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5"/>
        <p:cNvGrpSpPr/>
        <p:nvPr/>
      </p:nvGrpSpPr>
      <p:grpSpPr>
        <a:xfrm>
          <a:off x="0" y="0"/>
          <a:ext cx="0" cy="0"/>
          <a:chOff x="0" y="0"/>
          <a:chExt cx="0" cy="0"/>
        </a:xfrm>
      </p:grpSpPr>
      <p:sp>
        <p:nvSpPr>
          <p:cNvPr id="2876" name="Google Shape;2876;gd362d286f3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7" name="Google Shape;2877;gd362d286f3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6184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84274" y="820670"/>
            <a:ext cx="6858000" cy="1790700"/>
          </a:xfrm>
        </p:spPr>
        <p:txBody>
          <a:bodyPr anchor="b">
            <a:normAutofit/>
          </a:bodyPr>
          <a:lstStyle>
            <a:lvl1pPr algn="ctr">
              <a:defRPr sz="4500"/>
            </a:lvl1pPr>
          </a:lstStyle>
          <a:p>
            <a:r>
              <a:rPr lang="en-US" dirty="0"/>
              <a:t>Click to edit Master title style</a:t>
            </a:r>
          </a:p>
        </p:txBody>
      </p:sp>
      <p:sp>
        <p:nvSpPr>
          <p:cNvPr id="3" name="Subtitle 2"/>
          <p:cNvSpPr>
            <a:spLocks noGrp="1"/>
          </p:cNvSpPr>
          <p:nvPr>
            <p:ph type="subTitle" idx="1"/>
          </p:nvPr>
        </p:nvSpPr>
        <p:spPr>
          <a:xfrm>
            <a:off x="784274" y="2690978"/>
            <a:ext cx="6858000" cy="124182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276D79ED-3FA7-4EF8-964B-EB8BCFAB02F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724379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6D79ED-3FA7-4EF8-964B-EB8BCFAB02F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975256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normAutofit/>
          </a:bodyPr>
          <a:lstStyle>
            <a:lvl1pPr algn="l">
              <a:defRPr sz="4100"/>
            </a:lvl1pPr>
          </a:lstStyle>
          <a:p>
            <a:r>
              <a:rPr lang="en-US"/>
              <a:t>Click </a:t>
            </a:r>
            <a:r>
              <a:rPr lang="en-US" dirty="0"/>
              <a:t>to edit Master title style</a:t>
            </a:r>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rgbClr val="256399"/>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6D79ED-3FA7-4EF8-964B-EB8BCFAB02F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831346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6D79ED-3FA7-4EF8-964B-EB8BCFAB02F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81324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6D79ED-3FA7-4EF8-964B-EB8BCFAB02F8}"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314071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6D79ED-3FA7-4EF8-964B-EB8BCFAB02F8}"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276173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6D79ED-3FA7-4EF8-964B-EB8BCFAB02F8}"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2938554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ctr"/>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342901"/>
            <a:ext cx="4629150" cy="4052888"/>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276D79ED-3FA7-4EF8-964B-EB8BCFAB02F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288462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ctr"/>
          <a:lstStyle>
            <a:lvl1pPr>
              <a:defRPr sz="2400"/>
            </a:lvl1pPr>
          </a:lstStyle>
          <a:p>
            <a:r>
              <a:rPr lang="en-US"/>
              <a:t>Click to edit Master title style</a:t>
            </a:r>
            <a:endParaRPr lang="en-US" dirty="0"/>
          </a:p>
        </p:txBody>
      </p:sp>
      <p:sp>
        <p:nvSpPr>
          <p:cNvPr id="3" name="Picture Placeholder 2"/>
          <p:cNvSpPr>
            <a:spLocks noGrp="1"/>
          </p:cNvSpPr>
          <p:nvPr>
            <p:ph type="pic" idx="1"/>
          </p:nvPr>
        </p:nvSpPr>
        <p:spPr>
          <a:xfrm>
            <a:off x="3887391" y="342901"/>
            <a:ext cx="4629150" cy="40528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276D79ED-3FA7-4EF8-964B-EB8BCFAB02F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F12CB2-7F2C-47B9-AE70-22A94B49F233}" type="slidenum">
              <a:rPr lang="en-US" smtClean="0"/>
              <a:t>‹#›</a:t>
            </a:fld>
            <a:endParaRPr lang="en-US"/>
          </a:p>
        </p:txBody>
      </p:sp>
    </p:spTree>
    <p:extLst>
      <p:ext uri="{BB962C8B-B14F-4D97-AF65-F5344CB8AC3E}">
        <p14:creationId xmlns:p14="http://schemas.microsoft.com/office/powerpoint/2010/main" val="411005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nyPPT.com">
    <p:spTree>
      <p:nvGrpSpPr>
        <p:cNvPr id="1" name=""/>
        <p:cNvGrpSpPr/>
        <p:nvPr/>
      </p:nvGrpSpPr>
      <p:grpSpPr>
        <a:xfrm>
          <a:off x="0" y="0"/>
          <a:ext cx="0" cy="0"/>
          <a:chOff x="0" y="0"/>
          <a:chExt cx="0" cy="0"/>
        </a:xfrm>
      </p:grpSpPr>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8383783"/>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0357"/>
        <p:cNvGrpSpPr/>
        <p:nvPr/>
      </p:nvGrpSpPr>
      <p:grpSpPr>
        <a:xfrm>
          <a:off x="0" y="0"/>
          <a:ext cx="0" cy="0"/>
          <a:chOff x="0" y="0"/>
          <a:chExt cx="0" cy="0"/>
        </a:xfrm>
      </p:grpSpPr>
      <p:grpSp>
        <p:nvGrpSpPr>
          <p:cNvPr id="20358" name="Google Shape;20358;p28"/>
          <p:cNvGrpSpPr/>
          <p:nvPr/>
        </p:nvGrpSpPr>
        <p:grpSpPr>
          <a:xfrm>
            <a:off x="0" y="0"/>
            <a:ext cx="9154200" cy="5299800"/>
            <a:chOff x="0" y="0"/>
            <a:chExt cx="9154200" cy="5299800"/>
          </a:xfrm>
        </p:grpSpPr>
        <p:sp>
          <p:nvSpPr>
            <p:cNvPr id="20359" name="Google Shape;20359;p28"/>
            <p:cNvSpPr/>
            <p:nvPr/>
          </p:nvSpPr>
          <p:spPr>
            <a:xfrm>
              <a:off x="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0" name="Google Shape;20360;p28"/>
            <p:cNvSpPr/>
            <p:nvPr/>
          </p:nvSpPr>
          <p:spPr>
            <a:xfrm>
              <a:off x="240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1" name="Google Shape;20361;p28"/>
            <p:cNvSpPr/>
            <p:nvPr/>
          </p:nvSpPr>
          <p:spPr>
            <a:xfrm>
              <a:off x="481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2" name="Google Shape;20362;p28"/>
            <p:cNvSpPr/>
            <p:nvPr/>
          </p:nvSpPr>
          <p:spPr>
            <a:xfrm>
              <a:off x="722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3" name="Google Shape;20363;p28"/>
            <p:cNvSpPr/>
            <p:nvPr/>
          </p:nvSpPr>
          <p:spPr>
            <a:xfrm>
              <a:off x="963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4" name="Google Shape;20364;p28"/>
            <p:cNvSpPr/>
            <p:nvPr/>
          </p:nvSpPr>
          <p:spPr>
            <a:xfrm>
              <a:off x="1204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5" name="Google Shape;20365;p28"/>
            <p:cNvSpPr/>
            <p:nvPr/>
          </p:nvSpPr>
          <p:spPr>
            <a:xfrm>
              <a:off x="1445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6" name="Google Shape;20366;p28"/>
            <p:cNvSpPr/>
            <p:nvPr/>
          </p:nvSpPr>
          <p:spPr>
            <a:xfrm>
              <a:off x="1686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7" name="Google Shape;20367;p28"/>
            <p:cNvSpPr/>
            <p:nvPr/>
          </p:nvSpPr>
          <p:spPr>
            <a:xfrm>
              <a:off x="1927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8" name="Google Shape;20368;p28"/>
            <p:cNvSpPr/>
            <p:nvPr/>
          </p:nvSpPr>
          <p:spPr>
            <a:xfrm>
              <a:off x="2168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69" name="Google Shape;20369;p28"/>
            <p:cNvSpPr/>
            <p:nvPr/>
          </p:nvSpPr>
          <p:spPr>
            <a:xfrm>
              <a:off x="2409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0" name="Google Shape;20370;p28"/>
            <p:cNvSpPr/>
            <p:nvPr/>
          </p:nvSpPr>
          <p:spPr>
            <a:xfrm>
              <a:off x="2649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1" name="Google Shape;20371;p28"/>
            <p:cNvSpPr/>
            <p:nvPr/>
          </p:nvSpPr>
          <p:spPr>
            <a:xfrm>
              <a:off x="2890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2" name="Google Shape;20372;p28"/>
            <p:cNvSpPr/>
            <p:nvPr/>
          </p:nvSpPr>
          <p:spPr>
            <a:xfrm>
              <a:off x="3131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3" name="Google Shape;20373;p28"/>
            <p:cNvSpPr/>
            <p:nvPr/>
          </p:nvSpPr>
          <p:spPr>
            <a:xfrm>
              <a:off x="3372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4" name="Google Shape;20374;p28"/>
            <p:cNvSpPr/>
            <p:nvPr/>
          </p:nvSpPr>
          <p:spPr>
            <a:xfrm>
              <a:off x="3613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5" name="Google Shape;20375;p28"/>
            <p:cNvSpPr/>
            <p:nvPr/>
          </p:nvSpPr>
          <p:spPr>
            <a:xfrm>
              <a:off x="3854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6" name="Google Shape;20376;p28"/>
            <p:cNvSpPr/>
            <p:nvPr/>
          </p:nvSpPr>
          <p:spPr>
            <a:xfrm>
              <a:off x="4095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7" name="Google Shape;20377;p28"/>
            <p:cNvSpPr/>
            <p:nvPr/>
          </p:nvSpPr>
          <p:spPr>
            <a:xfrm>
              <a:off x="4336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8" name="Google Shape;20378;p28"/>
            <p:cNvSpPr/>
            <p:nvPr/>
          </p:nvSpPr>
          <p:spPr>
            <a:xfrm>
              <a:off x="4577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79" name="Google Shape;20379;p28"/>
            <p:cNvSpPr/>
            <p:nvPr/>
          </p:nvSpPr>
          <p:spPr>
            <a:xfrm>
              <a:off x="4818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0" name="Google Shape;20380;p28"/>
            <p:cNvSpPr/>
            <p:nvPr/>
          </p:nvSpPr>
          <p:spPr>
            <a:xfrm>
              <a:off x="5058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1" name="Google Shape;20381;p28"/>
            <p:cNvSpPr/>
            <p:nvPr/>
          </p:nvSpPr>
          <p:spPr>
            <a:xfrm>
              <a:off x="5299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2" name="Google Shape;20382;p28"/>
            <p:cNvSpPr/>
            <p:nvPr/>
          </p:nvSpPr>
          <p:spPr>
            <a:xfrm>
              <a:off x="5540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3" name="Google Shape;20383;p28"/>
            <p:cNvSpPr/>
            <p:nvPr/>
          </p:nvSpPr>
          <p:spPr>
            <a:xfrm>
              <a:off x="5781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4" name="Google Shape;20384;p28"/>
            <p:cNvSpPr/>
            <p:nvPr/>
          </p:nvSpPr>
          <p:spPr>
            <a:xfrm>
              <a:off x="6022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5" name="Google Shape;20385;p28"/>
            <p:cNvSpPr/>
            <p:nvPr/>
          </p:nvSpPr>
          <p:spPr>
            <a:xfrm>
              <a:off x="6263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6" name="Google Shape;20386;p28"/>
            <p:cNvSpPr/>
            <p:nvPr/>
          </p:nvSpPr>
          <p:spPr>
            <a:xfrm>
              <a:off x="6504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7" name="Google Shape;20387;p28"/>
            <p:cNvSpPr/>
            <p:nvPr/>
          </p:nvSpPr>
          <p:spPr>
            <a:xfrm>
              <a:off x="67452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8" name="Google Shape;20388;p28"/>
            <p:cNvSpPr/>
            <p:nvPr/>
          </p:nvSpPr>
          <p:spPr>
            <a:xfrm>
              <a:off x="69861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89" name="Google Shape;20389;p28"/>
            <p:cNvSpPr/>
            <p:nvPr/>
          </p:nvSpPr>
          <p:spPr>
            <a:xfrm>
              <a:off x="72270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0" name="Google Shape;20390;p28"/>
            <p:cNvSpPr/>
            <p:nvPr/>
          </p:nvSpPr>
          <p:spPr>
            <a:xfrm>
              <a:off x="74679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1" name="Google Shape;20391;p28"/>
            <p:cNvSpPr/>
            <p:nvPr/>
          </p:nvSpPr>
          <p:spPr>
            <a:xfrm>
              <a:off x="77088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2" name="Google Shape;20392;p28"/>
            <p:cNvSpPr/>
            <p:nvPr/>
          </p:nvSpPr>
          <p:spPr>
            <a:xfrm>
              <a:off x="79497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3" name="Google Shape;20393;p28"/>
            <p:cNvSpPr/>
            <p:nvPr/>
          </p:nvSpPr>
          <p:spPr>
            <a:xfrm>
              <a:off x="81906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4" name="Google Shape;20394;p28"/>
            <p:cNvSpPr/>
            <p:nvPr/>
          </p:nvSpPr>
          <p:spPr>
            <a:xfrm>
              <a:off x="84315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5" name="Google Shape;20395;p28"/>
            <p:cNvSpPr/>
            <p:nvPr/>
          </p:nvSpPr>
          <p:spPr>
            <a:xfrm>
              <a:off x="86724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6" name="Google Shape;20396;p28"/>
            <p:cNvSpPr/>
            <p:nvPr/>
          </p:nvSpPr>
          <p:spPr>
            <a:xfrm>
              <a:off x="8913300" y="240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7" name="Google Shape;20397;p28"/>
            <p:cNvSpPr/>
            <p:nvPr/>
          </p:nvSpPr>
          <p:spPr>
            <a:xfrm>
              <a:off x="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8" name="Google Shape;20398;p28"/>
            <p:cNvSpPr/>
            <p:nvPr/>
          </p:nvSpPr>
          <p:spPr>
            <a:xfrm>
              <a:off x="240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399" name="Google Shape;20399;p28"/>
            <p:cNvSpPr/>
            <p:nvPr/>
          </p:nvSpPr>
          <p:spPr>
            <a:xfrm>
              <a:off x="481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0" name="Google Shape;20400;p28"/>
            <p:cNvSpPr/>
            <p:nvPr/>
          </p:nvSpPr>
          <p:spPr>
            <a:xfrm>
              <a:off x="722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1" name="Google Shape;20401;p28"/>
            <p:cNvSpPr/>
            <p:nvPr/>
          </p:nvSpPr>
          <p:spPr>
            <a:xfrm>
              <a:off x="963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2" name="Google Shape;20402;p28"/>
            <p:cNvSpPr/>
            <p:nvPr/>
          </p:nvSpPr>
          <p:spPr>
            <a:xfrm>
              <a:off x="1204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3" name="Google Shape;20403;p28"/>
            <p:cNvSpPr/>
            <p:nvPr/>
          </p:nvSpPr>
          <p:spPr>
            <a:xfrm>
              <a:off x="1445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4" name="Google Shape;20404;p28"/>
            <p:cNvSpPr/>
            <p:nvPr/>
          </p:nvSpPr>
          <p:spPr>
            <a:xfrm>
              <a:off x="1686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5" name="Google Shape;20405;p28"/>
            <p:cNvSpPr/>
            <p:nvPr/>
          </p:nvSpPr>
          <p:spPr>
            <a:xfrm>
              <a:off x="1927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6" name="Google Shape;20406;p28"/>
            <p:cNvSpPr/>
            <p:nvPr/>
          </p:nvSpPr>
          <p:spPr>
            <a:xfrm>
              <a:off x="2168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7" name="Google Shape;20407;p28"/>
            <p:cNvSpPr/>
            <p:nvPr/>
          </p:nvSpPr>
          <p:spPr>
            <a:xfrm>
              <a:off x="2409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8" name="Google Shape;20408;p28"/>
            <p:cNvSpPr/>
            <p:nvPr/>
          </p:nvSpPr>
          <p:spPr>
            <a:xfrm>
              <a:off x="2649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09" name="Google Shape;20409;p28"/>
            <p:cNvSpPr/>
            <p:nvPr/>
          </p:nvSpPr>
          <p:spPr>
            <a:xfrm>
              <a:off x="2890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0" name="Google Shape;20410;p28"/>
            <p:cNvSpPr/>
            <p:nvPr/>
          </p:nvSpPr>
          <p:spPr>
            <a:xfrm>
              <a:off x="3131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1" name="Google Shape;20411;p28"/>
            <p:cNvSpPr/>
            <p:nvPr/>
          </p:nvSpPr>
          <p:spPr>
            <a:xfrm>
              <a:off x="3372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2" name="Google Shape;20412;p28"/>
            <p:cNvSpPr/>
            <p:nvPr/>
          </p:nvSpPr>
          <p:spPr>
            <a:xfrm>
              <a:off x="3613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3" name="Google Shape;20413;p28"/>
            <p:cNvSpPr/>
            <p:nvPr/>
          </p:nvSpPr>
          <p:spPr>
            <a:xfrm>
              <a:off x="3854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4" name="Google Shape;20414;p28"/>
            <p:cNvSpPr/>
            <p:nvPr/>
          </p:nvSpPr>
          <p:spPr>
            <a:xfrm>
              <a:off x="4095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5" name="Google Shape;20415;p28"/>
            <p:cNvSpPr/>
            <p:nvPr/>
          </p:nvSpPr>
          <p:spPr>
            <a:xfrm>
              <a:off x="4336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6" name="Google Shape;20416;p28"/>
            <p:cNvSpPr/>
            <p:nvPr/>
          </p:nvSpPr>
          <p:spPr>
            <a:xfrm>
              <a:off x="4577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7" name="Google Shape;20417;p28"/>
            <p:cNvSpPr/>
            <p:nvPr/>
          </p:nvSpPr>
          <p:spPr>
            <a:xfrm>
              <a:off x="4818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8" name="Google Shape;20418;p28"/>
            <p:cNvSpPr/>
            <p:nvPr/>
          </p:nvSpPr>
          <p:spPr>
            <a:xfrm>
              <a:off x="5058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19" name="Google Shape;20419;p28"/>
            <p:cNvSpPr/>
            <p:nvPr/>
          </p:nvSpPr>
          <p:spPr>
            <a:xfrm>
              <a:off x="5299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0" name="Google Shape;20420;p28"/>
            <p:cNvSpPr/>
            <p:nvPr/>
          </p:nvSpPr>
          <p:spPr>
            <a:xfrm>
              <a:off x="5540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1" name="Google Shape;20421;p28"/>
            <p:cNvSpPr/>
            <p:nvPr/>
          </p:nvSpPr>
          <p:spPr>
            <a:xfrm>
              <a:off x="5781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2" name="Google Shape;20422;p28"/>
            <p:cNvSpPr/>
            <p:nvPr/>
          </p:nvSpPr>
          <p:spPr>
            <a:xfrm>
              <a:off x="6022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3" name="Google Shape;20423;p28"/>
            <p:cNvSpPr/>
            <p:nvPr/>
          </p:nvSpPr>
          <p:spPr>
            <a:xfrm>
              <a:off x="6263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4" name="Google Shape;20424;p28"/>
            <p:cNvSpPr/>
            <p:nvPr/>
          </p:nvSpPr>
          <p:spPr>
            <a:xfrm>
              <a:off x="6504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5" name="Google Shape;20425;p28"/>
            <p:cNvSpPr/>
            <p:nvPr/>
          </p:nvSpPr>
          <p:spPr>
            <a:xfrm>
              <a:off x="67452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6" name="Google Shape;20426;p28"/>
            <p:cNvSpPr/>
            <p:nvPr/>
          </p:nvSpPr>
          <p:spPr>
            <a:xfrm>
              <a:off x="69861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7" name="Google Shape;20427;p28"/>
            <p:cNvSpPr/>
            <p:nvPr/>
          </p:nvSpPr>
          <p:spPr>
            <a:xfrm>
              <a:off x="72270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8" name="Google Shape;20428;p28"/>
            <p:cNvSpPr/>
            <p:nvPr/>
          </p:nvSpPr>
          <p:spPr>
            <a:xfrm>
              <a:off x="74679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29" name="Google Shape;20429;p28"/>
            <p:cNvSpPr/>
            <p:nvPr/>
          </p:nvSpPr>
          <p:spPr>
            <a:xfrm>
              <a:off x="77088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0" name="Google Shape;20430;p28"/>
            <p:cNvSpPr/>
            <p:nvPr/>
          </p:nvSpPr>
          <p:spPr>
            <a:xfrm>
              <a:off x="79497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1" name="Google Shape;20431;p28"/>
            <p:cNvSpPr/>
            <p:nvPr/>
          </p:nvSpPr>
          <p:spPr>
            <a:xfrm>
              <a:off x="81906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2" name="Google Shape;20432;p28"/>
            <p:cNvSpPr/>
            <p:nvPr/>
          </p:nvSpPr>
          <p:spPr>
            <a:xfrm>
              <a:off x="84315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3" name="Google Shape;20433;p28"/>
            <p:cNvSpPr/>
            <p:nvPr/>
          </p:nvSpPr>
          <p:spPr>
            <a:xfrm>
              <a:off x="86724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4" name="Google Shape;20434;p28"/>
            <p:cNvSpPr/>
            <p:nvPr/>
          </p:nvSpPr>
          <p:spPr>
            <a:xfrm>
              <a:off x="8913300" y="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5" name="Google Shape;20435;p28"/>
            <p:cNvSpPr/>
            <p:nvPr/>
          </p:nvSpPr>
          <p:spPr>
            <a:xfrm>
              <a:off x="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6" name="Google Shape;20436;p28"/>
            <p:cNvSpPr/>
            <p:nvPr/>
          </p:nvSpPr>
          <p:spPr>
            <a:xfrm>
              <a:off x="240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7" name="Google Shape;20437;p28"/>
            <p:cNvSpPr/>
            <p:nvPr/>
          </p:nvSpPr>
          <p:spPr>
            <a:xfrm>
              <a:off x="481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8" name="Google Shape;20438;p28"/>
            <p:cNvSpPr/>
            <p:nvPr/>
          </p:nvSpPr>
          <p:spPr>
            <a:xfrm>
              <a:off x="722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39" name="Google Shape;20439;p28"/>
            <p:cNvSpPr/>
            <p:nvPr/>
          </p:nvSpPr>
          <p:spPr>
            <a:xfrm>
              <a:off x="963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0" name="Google Shape;20440;p28"/>
            <p:cNvSpPr/>
            <p:nvPr/>
          </p:nvSpPr>
          <p:spPr>
            <a:xfrm>
              <a:off x="1204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1" name="Google Shape;20441;p28"/>
            <p:cNvSpPr/>
            <p:nvPr/>
          </p:nvSpPr>
          <p:spPr>
            <a:xfrm>
              <a:off x="1445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2" name="Google Shape;20442;p28"/>
            <p:cNvSpPr/>
            <p:nvPr/>
          </p:nvSpPr>
          <p:spPr>
            <a:xfrm>
              <a:off x="1686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3" name="Google Shape;20443;p28"/>
            <p:cNvSpPr/>
            <p:nvPr/>
          </p:nvSpPr>
          <p:spPr>
            <a:xfrm>
              <a:off x="1927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4" name="Google Shape;20444;p28"/>
            <p:cNvSpPr/>
            <p:nvPr/>
          </p:nvSpPr>
          <p:spPr>
            <a:xfrm>
              <a:off x="2168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5" name="Google Shape;20445;p28"/>
            <p:cNvSpPr/>
            <p:nvPr/>
          </p:nvSpPr>
          <p:spPr>
            <a:xfrm>
              <a:off x="2409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6" name="Google Shape;20446;p28"/>
            <p:cNvSpPr/>
            <p:nvPr/>
          </p:nvSpPr>
          <p:spPr>
            <a:xfrm>
              <a:off x="2649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7" name="Google Shape;20447;p28"/>
            <p:cNvSpPr/>
            <p:nvPr/>
          </p:nvSpPr>
          <p:spPr>
            <a:xfrm>
              <a:off x="2890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8" name="Google Shape;20448;p28"/>
            <p:cNvSpPr/>
            <p:nvPr/>
          </p:nvSpPr>
          <p:spPr>
            <a:xfrm>
              <a:off x="3131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49" name="Google Shape;20449;p28"/>
            <p:cNvSpPr/>
            <p:nvPr/>
          </p:nvSpPr>
          <p:spPr>
            <a:xfrm>
              <a:off x="3372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0" name="Google Shape;20450;p28"/>
            <p:cNvSpPr/>
            <p:nvPr/>
          </p:nvSpPr>
          <p:spPr>
            <a:xfrm>
              <a:off x="3613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1" name="Google Shape;20451;p28"/>
            <p:cNvSpPr/>
            <p:nvPr/>
          </p:nvSpPr>
          <p:spPr>
            <a:xfrm>
              <a:off x="3854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2" name="Google Shape;20452;p28"/>
            <p:cNvSpPr/>
            <p:nvPr/>
          </p:nvSpPr>
          <p:spPr>
            <a:xfrm>
              <a:off x="4095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3" name="Google Shape;20453;p28"/>
            <p:cNvSpPr/>
            <p:nvPr/>
          </p:nvSpPr>
          <p:spPr>
            <a:xfrm>
              <a:off x="4336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4" name="Google Shape;20454;p28"/>
            <p:cNvSpPr/>
            <p:nvPr/>
          </p:nvSpPr>
          <p:spPr>
            <a:xfrm>
              <a:off x="4577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5" name="Google Shape;20455;p28"/>
            <p:cNvSpPr/>
            <p:nvPr/>
          </p:nvSpPr>
          <p:spPr>
            <a:xfrm>
              <a:off x="4818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6" name="Google Shape;20456;p28"/>
            <p:cNvSpPr/>
            <p:nvPr/>
          </p:nvSpPr>
          <p:spPr>
            <a:xfrm>
              <a:off x="5058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7" name="Google Shape;20457;p28"/>
            <p:cNvSpPr/>
            <p:nvPr/>
          </p:nvSpPr>
          <p:spPr>
            <a:xfrm>
              <a:off x="5299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8" name="Google Shape;20458;p28"/>
            <p:cNvSpPr/>
            <p:nvPr/>
          </p:nvSpPr>
          <p:spPr>
            <a:xfrm>
              <a:off x="5540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59" name="Google Shape;20459;p28"/>
            <p:cNvSpPr/>
            <p:nvPr/>
          </p:nvSpPr>
          <p:spPr>
            <a:xfrm>
              <a:off x="5781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0" name="Google Shape;20460;p28"/>
            <p:cNvSpPr/>
            <p:nvPr/>
          </p:nvSpPr>
          <p:spPr>
            <a:xfrm>
              <a:off x="6022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1" name="Google Shape;20461;p28"/>
            <p:cNvSpPr/>
            <p:nvPr/>
          </p:nvSpPr>
          <p:spPr>
            <a:xfrm>
              <a:off x="6263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2" name="Google Shape;20462;p28"/>
            <p:cNvSpPr/>
            <p:nvPr/>
          </p:nvSpPr>
          <p:spPr>
            <a:xfrm>
              <a:off x="6504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3" name="Google Shape;20463;p28"/>
            <p:cNvSpPr/>
            <p:nvPr/>
          </p:nvSpPr>
          <p:spPr>
            <a:xfrm>
              <a:off x="67452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4" name="Google Shape;20464;p28"/>
            <p:cNvSpPr/>
            <p:nvPr/>
          </p:nvSpPr>
          <p:spPr>
            <a:xfrm>
              <a:off x="69861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5" name="Google Shape;20465;p28"/>
            <p:cNvSpPr/>
            <p:nvPr/>
          </p:nvSpPr>
          <p:spPr>
            <a:xfrm>
              <a:off x="72270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6" name="Google Shape;20466;p28"/>
            <p:cNvSpPr/>
            <p:nvPr/>
          </p:nvSpPr>
          <p:spPr>
            <a:xfrm>
              <a:off x="74679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7" name="Google Shape;20467;p28"/>
            <p:cNvSpPr/>
            <p:nvPr/>
          </p:nvSpPr>
          <p:spPr>
            <a:xfrm>
              <a:off x="77088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8" name="Google Shape;20468;p28"/>
            <p:cNvSpPr/>
            <p:nvPr/>
          </p:nvSpPr>
          <p:spPr>
            <a:xfrm>
              <a:off x="79497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69" name="Google Shape;20469;p28"/>
            <p:cNvSpPr/>
            <p:nvPr/>
          </p:nvSpPr>
          <p:spPr>
            <a:xfrm>
              <a:off x="81906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0" name="Google Shape;20470;p28"/>
            <p:cNvSpPr/>
            <p:nvPr/>
          </p:nvSpPr>
          <p:spPr>
            <a:xfrm>
              <a:off x="84315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1" name="Google Shape;20471;p28"/>
            <p:cNvSpPr/>
            <p:nvPr/>
          </p:nvSpPr>
          <p:spPr>
            <a:xfrm>
              <a:off x="86724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2" name="Google Shape;20472;p28"/>
            <p:cNvSpPr/>
            <p:nvPr/>
          </p:nvSpPr>
          <p:spPr>
            <a:xfrm>
              <a:off x="8913300" y="481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3" name="Google Shape;20473;p28"/>
            <p:cNvSpPr/>
            <p:nvPr/>
          </p:nvSpPr>
          <p:spPr>
            <a:xfrm>
              <a:off x="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4" name="Google Shape;20474;p28"/>
            <p:cNvSpPr/>
            <p:nvPr/>
          </p:nvSpPr>
          <p:spPr>
            <a:xfrm>
              <a:off x="240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5" name="Google Shape;20475;p28"/>
            <p:cNvSpPr/>
            <p:nvPr/>
          </p:nvSpPr>
          <p:spPr>
            <a:xfrm>
              <a:off x="481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6" name="Google Shape;20476;p28"/>
            <p:cNvSpPr/>
            <p:nvPr/>
          </p:nvSpPr>
          <p:spPr>
            <a:xfrm>
              <a:off x="722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7" name="Google Shape;20477;p28"/>
            <p:cNvSpPr/>
            <p:nvPr/>
          </p:nvSpPr>
          <p:spPr>
            <a:xfrm>
              <a:off x="963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8" name="Google Shape;20478;p28"/>
            <p:cNvSpPr/>
            <p:nvPr/>
          </p:nvSpPr>
          <p:spPr>
            <a:xfrm>
              <a:off x="1204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79" name="Google Shape;20479;p28"/>
            <p:cNvSpPr/>
            <p:nvPr/>
          </p:nvSpPr>
          <p:spPr>
            <a:xfrm>
              <a:off x="1445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0" name="Google Shape;20480;p28"/>
            <p:cNvSpPr/>
            <p:nvPr/>
          </p:nvSpPr>
          <p:spPr>
            <a:xfrm>
              <a:off x="1686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1" name="Google Shape;20481;p28"/>
            <p:cNvSpPr/>
            <p:nvPr/>
          </p:nvSpPr>
          <p:spPr>
            <a:xfrm>
              <a:off x="1927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2" name="Google Shape;20482;p28"/>
            <p:cNvSpPr/>
            <p:nvPr/>
          </p:nvSpPr>
          <p:spPr>
            <a:xfrm>
              <a:off x="2168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3" name="Google Shape;20483;p28"/>
            <p:cNvSpPr/>
            <p:nvPr/>
          </p:nvSpPr>
          <p:spPr>
            <a:xfrm>
              <a:off x="2409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4" name="Google Shape;20484;p28"/>
            <p:cNvSpPr/>
            <p:nvPr/>
          </p:nvSpPr>
          <p:spPr>
            <a:xfrm>
              <a:off x="2649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5" name="Google Shape;20485;p28"/>
            <p:cNvSpPr/>
            <p:nvPr/>
          </p:nvSpPr>
          <p:spPr>
            <a:xfrm>
              <a:off x="2890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6" name="Google Shape;20486;p28"/>
            <p:cNvSpPr/>
            <p:nvPr/>
          </p:nvSpPr>
          <p:spPr>
            <a:xfrm>
              <a:off x="3131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7" name="Google Shape;20487;p28"/>
            <p:cNvSpPr/>
            <p:nvPr/>
          </p:nvSpPr>
          <p:spPr>
            <a:xfrm>
              <a:off x="3372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8" name="Google Shape;20488;p28"/>
            <p:cNvSpPr/>
            <p:nvPr/>
          </p:nvSpPr>
          <p:spPr>
            <a:xfrm>
              <a:off x="3613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89" name="Google Shape;20489;p28"/>
            <p:cNvSpPr/>
            <p:nvPr/>
          </p:nvSpPr>
          <p:spPr>
            <a:xfrm>
              <a:off x="3854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0" name="Google Shape;20490;p28"/>
            <p:cNvSpPr/>
            <p:nvPr/>
          </p:nvSpPr>
          <p:spPr>
            <a:xfrm>
              <a:off x="4095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1" name="Google Shape;20491;p28"/>
            <p:cNvSpPr/>
            <p:nvPr/>
          </p:nvSpPr>
          <p:spPr>
            <a:xfrm>
              <a:off x="4336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2" name="Google Shape;20492;p28"/>
            <p:cNvSpPr/>
            <p:nvPr/>
          </p:nvSpPr>
          <p:spPr>
            <a:xfrm>
              <a:off x="4577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3" name="Google Shape;20493;p28"/>
            <p:cNvSpPr/>
            <p:nvPr/>
          </p:nvSpPr>
          <p:spPr>
            <a:xfrm>
              <a:off x="4818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4" name="Google Shape;20494;p28"/>
            <p:cNvSpPr/>
            <p:nvPr/>
          </p:nvSpPr>
          <p:spPr>
            <a:xfrm>
              <a:off x="5058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5" name="Google Shape;20495;p28"/>
            <p:cNvSpPr/>
            <p:nvPr/>
          </p:nvSpPr>
          <p:spPr>
            <a:xfrm>
              <a:off x="5299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6" name="Google Shape;20496;p28"/>
            <p:cNvSpPr/>
            <p:nvPr/>
          </p:nvSpPr>
          <p:spPr>
            <a:xfrm>
              <a:off x="5540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7" name="Google Shape;20497;p28"/>
            <p:cNvSpPr/>
            <p:nvPr/>
          </p:nvSpPr>
          <p:spPr>
            <a:xfrm>
              <a:off x="5781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8" name="Google Shape;20498;p28"/>
            <p:cNvSpPr/>
            <p:nvPr/>
          </p:nvSpPr>
          <p:spPr>
            <a:xfrm>
              <a:off x="6022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499" name="Google Shape;20499;p28"/>
            <p:cNvSpPr/>
            <p:nvPr/>
          </p:nvSpPr>
          <p:spPr>
            <a:xfrm>
              <a:off x="6263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0" name="Google Shape;20500;p28"/>
            <p:cNvSpPr/>
            <p:nvPr/>
          </p:nvSpPr>
          <p:spPr>
            <a:xfrm>
              <a:off x="6504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1" name="Google Shape;20501;p28"/>
            <p:cNvSpPr/>
            <p:nvPr/>
          </p:nvSpPr>
          <p:spPr>
            <a:xfrm>
              <a:off x="67452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2" name="Google Shape;20502;p28"/>
            <p:cNvSpPr/>
            <p:nvPr/>
          </p:nvSpPr>
          <p:spPr>
            <a:xfrm>
              <a:off x="69861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3" name="Google Shape;20503;p28"/>
            <p:cNvSpPr/>
            <p:nvPr/>
          </p:nvSpPr>
          <p:spPr>
            <a:xfrm>
              <a:off x="72270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4" name="Google Shape;20504;p28"/>
            <p:cNvSpPr/>
            <p:nvPr/>
          </p:nvSpPr>
          <p:spPr>
            <a:xfrm>
              <a:off x="74679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5" name="Google Shape;20505;p28"/>
            <p:cNvSpPr/>
            <p:nvPr/>
          </p:nvSpPr>
          <p:spPr>
            <a:xfrm>
              <a:off x="77088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6" name="Google Shape;20506;p28"/>
            <p:cNvSpPr/>
            <p:nvPr/>
          </p:nvSpPr>
          <p:spPr>
            <a:xfrm>
              <a:off x="79497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7" name="Google Shape;20507;p28"/>
            <p:cNvSpPr/>
            <p:nvPr/>
          </p:nvSpPr>
          <p:spPr>
            <a:xfrm>
              <a:off x="81906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8" name="Google Shape;20508;p28"/>
            <p:cNvSpPr/>
            <p:nvPr/>
          </p:nvSpPr>
          <p:spPr>
            <a:xfrm>
              <a:off x="84315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09" name="Google Shape;20509;p28"/>
            <p:cNvSpPr/>
            <p:nvPr/>
          </p:nvSpPr>
          <p:spPr>
            <a:xfrm>
              <a:off x="86724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0" name="Google Shape;20510;p28"/>
            <p:cNvSpPr/>
            <p:nvPr/>
          </p:nvSpPr>
          <p:spPr>
            <a:xfrm>
              <a:off x="8913300" y="722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1" name="Google Shape;20511;p28"/>
            <p:cNvSpPr/>
            <p:nvPr/>
          </p:nvSpPr>
          <p:spPr>
            <a:xfrm>
              <a:off x="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2" name="Google Shape;20512;p28"/>
            <p:cNvSpPr/>
            <p:nvPr/>
          </p:nvSpPr>
          <p:spPr>
            <a:xfrm>
              <a:off x="240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3" name="Google Shape;20513;p28"/>
            <p:cNvSpPr/>
            <p:nvPr/>
          </p:nvSpPr>
          <p:spPr>
            <a:xfrm>
              <a:off x="481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4" name="Google Shape;20514;p28"/>
            <p:cNvSpPr/>
            <p:nvPr/>
          </p:nvSpPr>
          <p:spPr>
            <a:xfrm>
              <a:off x="722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5" name="Google Shape;20515;p28"/>
            <p:cNvSpPr/>
            <p:nvPr/>
          </p:nvSpPr>
          <p:spPr>
            <a:xfrm>
              <a:off x="963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6" name="Google Shape;20516;p28"/>
            <p:cNvSpPr/>
            <p:nvPr/>
          </p:nvSpPr>
          <p:spPr>
            <a:xfrm>
              <a:off x="1204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7" name="Google Shape;20517;p28"/>
            <p:cNvSpPr/>
            <p:nvPr/>
          </p:nvSpPr>
          <p:spPr>
            <a:xfrm>
              <a:off x="1445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8" name="Google Shape;20518;p28"/>
            <p:cNvSpPr/>
            <p:nvPr/>
          </p:nvSpPr>
          <p:spPr>
            <a:xfrm>
              <a:off x="1686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19" name="Google Shape;20519;p28"/>
            <p:cNvSpPr/>
            <p:nvPr/>
          </p:nvSpPr>
          <p:spPr>
            <a:xfrm>
              <a:off x="1927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0" name="Google Shape;20520;p28"/>
            <p:cNvSpPr/>
            <p:nvPr/>
          </p:nvSpPr>
          <p:spPr>
            <a:xfrm>
              <a:off x="2168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1" name="Google Shape;20521;p28"/>
            <p:cNvSpPr/>
            <p:nvPr/>
          </p:nvSpPr>
          <p:spPr>
            <a:xfrm>
              <a:off x="2409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2" name="Google Shape;20522;p28"/>
            <p:cNvSpPr/>
            <p:nvPr/>
          </p:nvSpPr>
          <p:spPr>
            <a:xfrm>
              <a:off x="2649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3" name="Google Shape;20523;p28"/>
            <p:cNvSpPr/>
            <p:nvPr/>
          </p:nvSpPr>
          <p:spPr>
            <a:xfrm>
              <a:off x="2890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4" name="Google Shape;20524;p28"/>
            <p:cNvSpPr/>
            <p:nvPr/>
          </p:nvSpPr>
          <p:spPr>
            <a:xfrm>
              <a:off x="3131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5" name="Google Shape;20525;p28"/>
            <p:cNvSpPr/>
            <p:nvPr/>
          </p:nvSpPr>
          <p:spPr>
            <a:xfrm>
              <a:off x="3372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6" name="Google Shape;20526;p28"/>
            <p:cNvSpPr/>
            <p:nvPr/>
          </p:nvSpPr>
          <p:spPr>
            <a:xfrm>
              <a:off x="3613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7" name="Google Shape;20527;p28"/>
            <p:cNvSpPr/>
            <p:nvPr/>
          </p:nvSpPr>
          <p:spPr>
            <a:xfrm>
              <a:off x="3854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8" name="Google Shape;20528;p28"/>
            <p:cNvSpPr/>
            <p:nvPr/>
          </p:nvSpPr>
          <p:spPr>
            <a:xfrm>
              <a:off x="4095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29" name="Google Shape;20529;p28"/>
            <p:cNvSpPr/>
            <p:nvPr/>
          </p:nvSpPr>
          <p:spPr>
            <a:xfrm>
              <a:off x="4336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0" name="Google Shape;20530;p28"/>
            <p:cNvSpPr/>
            <p:nvPr/>
          </p:nvSpPr>
          <p:spPr>
            <a:xfrm>
              <a:off x="4577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1" name="Google Shape;20531;p28"/>
            <p:cNvSpPr/>
            <p:nvPr/>
          </p:nvSpPr>
          <p:spPr>
            <a:xfrm>
              <a:off x="4818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2" name="Google Shape;20532;p28"/>
            <p:cNvSpPr/>
            <p:nvPr/>
          </p:nvSpPr>
          <p:spPr>
            <a:xfrm>
              <a:off x="5058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3" name="Google Shape;20533;p28"/>
            <p:cNvSpPr/>
            <p:nvPr/>
          </p:nvSpPr>
          <p:spPr>
            <a:xfrm>
              <a:off x="5299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4" name="Google Shape;20534;p28"/>
            <p:cNvSpPr/>
            <p:nvPr/>
          </p:nvSpPr>
          <p:spPr>
            <a:xfrm>
              <a:off x="5540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5" name="Google Shape;20535;p28"/>
            <p:cNvSpPr/>
            <p:nvPr/>
          </p:nvSpPr>
          <p:spPr>
            <a:xfrm>
              <a:off x="5781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6" name="Google Shape;20536;p28"/>
            <p:cNvSpPr/>
            <p:nvPr/>
          </p:nvSpPr>
          <p:spPr>
            <a:xfrm>
              <a:off x="6022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7" name="Google Shape;20537;p28"/>
            <p:cNvSpPr/>
            <p:nvPr/>
          </p:nvSpPr>
          <p:spPr>
            <a:xfrm>
              <a:off x="6263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8" name="Google Shape;20538;p28"/>
            <p:cNvSpPr/>
            <p:nvPr/>
          </p:nvSpPr>
          <p:spPr>
            <a:xfrm>
              <a:off x="6504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39" name="Google Shape;20539;p28"/>
            <p:cNvSpPr/>
            <p:nvPr/>
          </p:nvSpPr>
          <p:spPr>
            <a:xfrm>
              <a:off x="67452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0" name="Google Shape;20540;p28"/>
            <p:cNvSpPr/>
            <p:nvPr/>
          </p:nvSpPr>
          <p:spPr>
            <a:xfrm>
              <a:off x="69861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1" name="Google Shape;20541;p28"/>
            <p:cNvSpPr/>
            <p:nvPr/>
          </p:nvSpPr>
          <p:spPr>
            <a:xfrm>
              <a:off x="72270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2" name="Google Shape;20542;p28"/>
            <p:cNvSpPr/>
            <p:nvPr/>
          </p:nvSpPr>
          <p:spPr>
            <a:xfrm>
              <a:off x="74679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3" name="Google Shape;20543;p28"/>
            <p:cNvSpPr/>
            <p:nvPr/>
          </p:nvSpPr>
          <p:spPr>
            <a:xfrm>
              <a:off x="77088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4" name="Google Shape;20544;p28"/>
            <p:cNvSpPr/>
            <p:nvPr/>
          </p:nvSpPr>
          <p:spPr>
            <a:xfrm>
              <a:off x="79497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5" name="Google Shape;20545;p28"/>
            <p:cNvSpPr/>
            <p:nvPr/>
          </p:nvSpPr>
          <p:spPr>
            <a:xfrm>
              <a:off x="81906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6" name="Google Shape;20546;p28"/>
            <p:cNvSpPr/>
            <p:nvPr/>
          </p:nvSpPr>
          <p:spPr>
            <a:xfrm>
              <a:off x="84315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7" name="Google Shape;20547;p28"/>
            <p:cNvSpPr/>
            <p:nvPr/>
          </p:nvSpPr>
          <p:spPr>
            <a:xfrm>
              <a:off x="86724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8" name="Google Shape;20548;p28"/>
            <p:cNvSpPr/>
            <p:nvPr/>
          </p:nvSpPr>
          <p:spPr>
            <a:xfrm>
              <a:off x="8913300" y="963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49" name="Google Shape;20549;p28"/>
            <p:cNvSpPr/>
            <p:nvPr/>
          </p:nvSpPr>
          <p:spPr>
            <a:xfrm>
              <a:off x="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0" name="Google Shape;20550;p28"/>
            <p:cNvSpPr/>
            <p:nvPr/>
          </p:nvSpPr>
          <p:spPr>
            <a:xfrm>
              <a:off x="240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1" name="Google Shape;20551;p28"/>
            <p:cNvSpPr/>
            <p:nvPr/>
          </p:nvSpPr>
          <p:spPr>
            <a:xfrm>
              <a:off x="481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2" name="Google Shape;20552;p28"/>
            <p:cNvSpPr/>
            <p:nvPr/>
          </p:nvSpPr>
          <p:spPr>
            <a:xfrm>
              <a:off x="722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3" name="Google Shape;20553;p28"/>
            <p:cNvSpPr/>
            <p:nvPr/>
          </p:nvSpPr>
          <p:spPr>
            <a:xfrm>
              <a:off x="963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4" name="Google Shape;20554;p28"/>
            <p:cNvSpPr/>
            <p:nvPr/>
          </p:nvSpPr>
          <p:spPr>
            <a:xfrm>
              <a:off x="1204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5" name="Google Shape;20555;p28"/>
            <p:cNvSpPr/>
            <p:nvPr/>
          </p:nvSpPr>
          <p:spPr>
            <a:xfrm>
              <a:off x="1445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6" name="Google Shape;20556;p28"/>
            <p:cNvSpPr/>
            <p:nvPr/>
          </p:nvSpPr>
          <p:spPr>
            <a:xfrm>
              <a:off x="1686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7" name="Google Shape;20557;p28"/>
            <p:cNvSpPr/>
            <p:nvPr/>
          </p:nvSpPr>
          <p:spPr>
            <a:xfrm>
              <a:off x="1927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8" name="Google Shape;20558;p28"/>
            <p:cNvSpPr/>
            <p:nvPr/>
          </p:nvSpPr>
          <p:spPr>
            <a:xfrm>
              <a:off x="2168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59" name="Google Shape;20559;p28"/>
            <p:cNvSpPr/>
            <p:nvPr/>
          </p:nvSpPr>
          <p:spPr>
            <a:xfrm>
              <a:off x="2409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0" name="Google Shape;20560;p28"/>
            <p:cNvSpPr/>
            <p:nvPr/>
          </p:nvSpPr>
          <p:spPr>
            <a:xfrm>
              <a:off x="2649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1" name="Google Shape;20561;p28"/>
            <p:cNvSpPr/>
            <p:nvPr/>
          </p:nvSpPr>
          <p:spPr>
            <a:xfrm>
              <a:off x="2890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2" name="Google Shape;20562;p28"/>
            <p:cNvSpPr/>
            <p:nvPr/>
          </p:nvSpPr>
          <p:spPr>
            <a:xfrm>
              <a:off x="3131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3" name="Google Shape;20563;p28"/>
            <p:cNvSpPr/>
            <p:nvPr/>
          </p:nvSpPr>
          <p:spPr>
            <a:xfrm>
              <a:off x="3372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4" name="Google Shape;20564;p28"/>
            <p:cNvSpPr/>
            <p:nvPr/>
          </p:nvSpPr>
          <p:spPr>
            <a:xfrm>
              <a:off x="3613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5" name="Google Shape;20565;p28"/>
            <p:cNvSpPr/>
            <p:nvPr/>
          </p:nvSpPr>
          <p:spPr>
            <a:xfrm>
              <a:off x="3854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6" name="Google Shape;20566;p28"/>
            <p:cNvSpPr/>
            <p:nvPr/>
          </p:nvSpPr>
          <p:spPr>
            <a:xfrm>
              <a:off x="4095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7" name="Google Shape;20567;p28"/>
            <p:cNvSpPr/>
            <p:nvPr/>
          </p:nvSpPr>
          <p:spPr>
            <a:xfrm>
              <a:off x="4336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8" name="Google Shape;20568;p28"/>
            <p:cNvSpPr/>
            <p:nvPr/>
          </p:nvSpPr>
          <p:spPr>
            <a:xfrm>
              <a:off x="4577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69" name="Google Shape;20569;p28"/>
            <p:cNvSpPr/>
            <p:nvPr/>
          </p:nvSpPr>
          <p:spPr>
            <a:xfrm>
              <a:off x="4818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0" name="Google Shape;20570;p28"/>
            <p:cNvSpPr/>
            <p:nvPr/>
          </p:nvSpPr>
          <p:spPr>
            <a:xfrm>
              <a:off x="5058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1" name="Google Shape;20571;p28"/>
            <p:cNvSpPr/>
            <p:nvPr/>
          </p:nvSpPr>
          <p:spPr>
            <a:xfrm>
              <a:off x="5299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2" name="Google Shape;20572;p28"/>
            <p:cNvSpPr/>
            <p:nvPr/>
          </p:nvSpPr>
          <p:spPr>
            <a:xfrm>
              <a:off x="5540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3" name="Google Shape;20573;p28"/>
            <p:cNvSpPr/>
            <p:nvPr/>
          </p:nvSpPr>
          <p:spPr>
            <a:xfrm>
              <a:off x="5781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4" name="Google Shape;20574;p28"/>
            <p:cNvSpPr/>
            <p:nvPr/>
          </p:nvSpPr>
          <p:spPr>
            <a:xfrm>
              <a:off x="6022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5" name="Google Shape;20575;p28"/>
            <p:cNvSpPr/>
            <p:nvPr/>
          </p:nvSpPr>
          <p:spPr>
            <a:xfrm>
              <a:off x="6263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6" name="Google Shape;20576;p28"/>
            <p:cNvSpPr/>
            <p:nvPr/>
          </p:nvSpPr>
          <p:spPr>
            <a:xfrm>
              <a:off x="6504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7" name="Google Shape;20577;p28"/>
            <p:cNvSpPr/>
            <p:nvPr/>
          </p:nvSpPr>
          <p:spPr>
            <a:xfrm>
              <a:off x="67452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8" name="Google Shape;20578;p28"/>
            <p:cNvSpPr/>
            <p:nvPr/>
          </p:nvSpPr>
          <p:spPr>
            <a:xfrm>
              <a:off x="69861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79" name="Google Shape;20579;p28"/>
            <p:cNvSpPr/>
            <p:nvPr/>
          </p:nvSpPr>
          <p:spPr>
            <a:xfrm>
              <a:off x="72270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0" name="Google Shape;20580;p28"/>
            <p:cNvSpPr/>
            <p:nvPr/>
          </p:nvSpPr>
          <p:spPr>
            <a:xfrm>
              <a:off x="74679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1" name="Google Shape;20581;p28"/>
            <p:cNvSpPr/>
            <p:nvPr/>
          </p:nvSpPr>
          <p:spPr>
            <a:xfrm>
              <a:off x="77088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2" name="Google Shape;20582;p28"/>
            <p:cNvSpPr/>
            <p:nvPr/>
          </p:nvSpPr>
          <p:spPr>
            <a:xfrm>
              <a:off x="79497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3" name="Google Shape;20583;p28"/>
            <p:cNvSpPr/>
            <p:nvPr/>
          </p:nvSpPr>
          <p:spPr>
            <a:xfrm>
              <a:off x="81906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4" name="Google Shape;20584;p28"/>
            <p:cNvSpPr/>
            <p:nvPr/>
          </p:nvSpPr>
          <p:spPr>
            <a:xfrm>
              <a:off x="84315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5" name="Google Shape;20585;p28"/>
            <p:cNvSpPr/>
            <p:nvPr/>
          </p:nvSpPr>
          <p:spPr>
            <a:xfrm>
              <a:off x="86724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6" name="Google Shape;20586;p28"/>
            <p:cNvSpPr/>
            <p:nvPr/>
          </p:nvSpPr>
          <p:spPr>
            <a:xfrm>
              <a:off x="8913300" y="1204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7" name="Google Shape;20587;p28"/>
            <p:cNvSpPr/>
            <p:nvPr/>
          </p:nvSpPr>
          <p:spPr>
            <a:xfrm>
              <a:off x="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8" name="Google Shape;20588;p28"/>
            <p:cNvSpPr/>
            <p:nvPr/>
          </p:nvSpPr>
          <p:spPr>
            <a:xfrm>
              <a:off x="240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89" name="Google Shape;20589;p28"/>
            <p:cNvSpPr/>
            <p:nvPr/>
          </p:nvSpPr>
          <p:spPr>
            <a:xfrm>
              <a:off x="481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0" name="Google Shape;20590;p28"/>
            <p:cNvSpPr/>
            <p:nvPr/>
          </p:nvSpPr>
          <p:spPr>
            <a:xfrm>
              <a:off x="722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1" name="Google Shape;20591;p28"/>
            <p:cNvSpPr/>
            <p:nvPr/>
          </p:nvSpPr>
          <p:spPr>
            <a:xfrm>
              <a:off x="963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2" name="Google Shape;20592;p28"/>
            <p:cNvSpPr/>
            <p:nvPr/>
          </p:nvSpPr>
          <p:spPr>
            <a:xfrm>
              <a:off x="1204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3" name="Google Shape;20593;p28"/>
            <p:cNvSpPr/>
            <p:nvPr/>
          </p:nvSpPr>
          <p:spPr>
            <a:xfrm>
              <a:off x="1445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4" name="Google Shape;20594;p28"/>
            <p:cNvSpPr/>
            <p:nvPr/>
          </p:nvSpPr>
          <p:spPr>
            <a:xfrm>
              <a:off x="1686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5" name="Google Shape;20595;p28"/>
            <p:cNvSpPr/>
            <p:nvPr/>
          </p:nvSpPr>
          <p:spPr>
            <a:xfrm>
              <a:off x="1927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6" name="Google Shape;20596;p28"/>
            <p:cNvSpPr/>
            <p:nvPr/>
          </p:nvSpPr>
          <p:spPr>
            <a:xfrm>
              <a:off x="2168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7" name="Google Shape;20597;p28"/>
            <p:cNvSpPr/>
            <p:nvPr/>
          </p:nvSpPr>
          <p:spPr>
            <a:xfrm>
              <a:off x="2409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8" name="Google Shape;20598;p28"/>
            <p:cNvSpPr/>
            <p:nvPr/>
          </p:nvSpPr>
          <p:spPr>
            <a:xfrm>
              <a:off x="2649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599" name="Google Shape;20599;p28"/>
            <p:cNvSpPr/>
            <p:nvPr/>
          </p:nvSpPr>
          <p:spPr>
            <a:xfrm>
              <a:off x="2890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0" name="Google Shape;20600;p28"/>
            <p:cNvSpPr/>
            <p:nvPr/>
          </p:nvSpPr>
          <p:spPr>
            <a:xfrm>
              <a:off x="3131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1" name="Google Shape;20601;p28"/>
            <p:cNvSpPr/>
            <p:nvPr/>
          </p:nvSpPr>
          <p:spPr>
            <a:xfrm>
              <a:off x="3372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2" name="Google Shape;20602;p28"/>
            <p:cNvSpPr/>
            <p:nvPr/>
          </p:nvSpPr>
          <p:spPr>
            <a:xfrm>
              <a:off x="3613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3" name="Google Shape;20603;p28"/>
            <p:cNvSpPr/>
            <p:nvPr/>
          </p:nvSpPr>
          <p:spPr>
            <a:xfrm>
              <a:off x="3854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4" name="Google Shape;20604;p28"/>
            <p:cNvSpPr/>
            <p:nvPr/>
          </p:nvSpPr>
          <p:spPr>
            <a:xfrm>
              <a:off x="4095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5" name="Google Shape;20605;p28"/>
            <p:cNvSpPr/>
            <p:nvPr/>
          </p:nvSpPr>
          <p:spPr>
            <a:xfrm>
              <a:off x="4336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6" name="Google Shape;20606;p28"/>
            <p:cNvSpPr/>
            <p:nvPr/>
          </p:nvSpPr>
          <p:spPr>
            <a:xfrm>
              <a:off x="4577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7" name="Google Shape;20607;p28"/>
            <p:cNvSpPr/>
            <p:nvPr/>
          </p:nvSpPr>
          <p:spPr>
            <a:xfrm>
              <a:off x="4818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8" name="Google Shape;20608;p28"/>
            <p:cNvSpPr/>
            <p:nvPr/>
          </p:nvSpPr>
          <p:spPr>
            <a:xfrm>
              <a:off x="5058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09" name="Google Shape;20609;p28"/>
            <p:cNvSpPr/>
            <p:nvPr/>
          </p:nvSpPr>
          <p:spPr>
            <a:xfrm>
              <a:off x="5299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0" name="Google Shape;20610;p28"/>
            <p:cNvSpPr/>
            <p:nvPr/>
          </p:nvSpPr>
          <p:spPr>
            <a:xfrm>
              <a:off x="5540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1" name="Google Shape;20611;p28"/>
            <p:cNvSpPr/>
            <p:nvPr/>
          </p:nvSpPr>
          <p:spPr>
            <a:xfrm>
              <a:off x="5781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2" name="Google Shape;20612;p28"/>
            <p:cNvSpPr/>
            <p:nvPr/>
          </p:nvSpPr>
          <p:spPr>
            <a:xfrm>
              <a:off x="6022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3" name="Google Shape;20613;p28"/>
            <p:cNvSpPr/>
            <p:nvPr/>
          </p:nvSpPr>
          <p:spPr>
            <a:xfrm>
              <a:off x="6263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4" name="Google Shape;20614;p28"/>
            <p:cNvSpPr/>
            <p:nvPr/>
          </p:nvSpPr>
          <p:spPr>
            <a:xfrm>
              <a:off x="6504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5" name="Google Shape;20615;p28"/>
            <p:cNvSpPr/>
            <p:nvPr/>
          </p:nvSpPr>
          <p:spPr>
            <a:xfrm>
              <a:off x="67452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6" name="Google Shape;20616;p28"/>
            <p:cNvSpPr/>
            <p:nvPr/>
          </p:nvSpPr>
          <p:spPr>
            <a:xfrm>
              <a:off x="69861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7" name="Google Shape;20617;p28"/>
            <p:cNvSpPr/>
            <p:nvPr/>
          </p:nvSpPr>
          <p:spPr>
            <a:xfrm>
              <a:off x="72270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8" name="Google Shape;20618;p28"/>
            <p:cNvSpPr/>
            <p:nvPr/>
          </p:nvSpPr>
          <p:spPr>
            <a:xfrm>
              <a:off x="74679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19" name="Google Shape;20619;p28"/>
            <p:cNvSpPr/>
            <p:nvPr/>
          </p:nvSpPr>
          <p:spPr>
            <a:xfrm>
              <a:off x="77088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0" name="Google Shape;20620;p28"/>
            <p:cNvSpPr/>
            <p:nvPr/>
          </p:nvSpPr>
          <p:spPr>
            <a:xfrm>
              <a:off x="79497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1" name="Google Shape;20621;p28"/>
            <p:cNvSpPr/>
            <p:nvPr/>
          </p:nvSpPr>
          <p:spPr>
            <a:xfrm>
              <a:off x="81906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2" name="Google Shape;20622;p28"/>
            <p:cNvSpPr/>
            <p:nvPr/>
          </p:nvSpPr>
          <p:spPr>
            <a:xfrm>
              <a:off x="84315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3" name="Google Shape;20623;p28"/>
            <p:cNvSpPr/>
            <p:nvPr/>
          </p:nvSpPr>
          <p:spPr>
            <a:xfrm>
              <a:off x="86724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4" name="Google Shape;20624;p28"/>
            <p:cNvSpPr/>
            <p:nvPr/>
          </p:nvSpPr>
          <p:spPr>
            <a:xfrm>
              <a:off x="8913300" y="1445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5" name="Google Shape;20625;p28"/>
            <p:cNvSpPr/>
            <p:nvPr/>
          </p:nvSpPr>
          <p:spPr>
            <a:xfrm>
              <a:off x="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6" name="Google Shape;20626;p28"/>
            <p:cNvSpPr/>
            <p:nvPr/>
          </p:nvSpPr>
          <p:spPr>
            <a:xfrm>
              <a:off x="240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7" name="Google Shape;20627;p28"/>
            <p:cNvSpPr/>
            <p:nvPr/>
          </p:nvSpPr>
          <p:spPr>
            <a:xfrm>
              <a:off x="481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8" name="Google Shape;20628;p28"/>
            <p:cNvSpPr/>
            <p:nvPr/>
          </p:nvSpPr>
          <p:spPr>
            <a:xfrm>
              <a:off x="722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29" name="Google Shape;20629;p28"/>
            <p:cNvSpPr/>
            <p:nvPr/>
          </p:nvSpPr>
          <p:spPr>
            <a:xfrm>
              <a:off x="963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0" name="Google Shape;20630;p28"/>
            <p:cNvSpPr/>
            <p:nvPr/>
          </p:nvSpPr>
          <p:spPr>
            <a:xfrm>
              <a:off x="1204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1" name="Google Shape;20631;p28"/>
            <p:cNvSpPr/>
            <p:nvPr/>
          </p:nvSpPr>
          <p:spPr>
            <a:xfrm>
              <a:off x="1445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2" name="Google Shape;20632;p28"/>
            <p:cNvSpPr/>
            <p:nvPr/>
          </p:nvSpPr>
          <p:spPr>
            <a:xfrm>
              <a:off x="1686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3" name="Google Shape;20633;p28"/>
            <p:cNvSpPr/>
            <p:nvPr/>
          </p:nvSpPr>
          <p:spPr>
            <a:xfrm>
              <a:off x="1927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4" name="Google Shape;20634;p28"/>
            <p:cNvSpPr/>
            <p:nvPr/>
          </p:nvSpPr>
          <p:spPr>
            <a:xfrm>
              <a:off x="2168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5" name="Google Shape;20635;p28"/>
            <p:cNvSpPr/>
            <p:nvPr/>
          </p:nvSpPr>
          <p:spPr>
            <a:xfrm>
              <a:off x="2409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6" name="Google Shape;20636;p28"/>
            <p:cNvSpPr/>
            <p:nvPr/>
          </p:nvSpPr>
          <p:spPr>
            <a:xfrm>
              <a:off x="2649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7" name="Google Shape;20637;p28"/>
            <p:cNvSpPr/>
            <p:nvPr/>
          </p:nvSpPr>
          <p:spPr>
            <a:xfrm>
              <a:off x="2890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8" name="Google Shape;20638;p28"/>
            <p:cNvSpPr/>
            <p:nvPr/>
          </p:nvSpPr>
          <p:spPr>
            <a:xfrm>
              <a:off x="3131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39" name="Google Shape;20639;p28"/>
            <p:cNvSpPr/>
            <p:nvPr/>
          </p:nvSpPr>
          <p:spPr>
            <a:xfrm>
              <a:off x="3372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0" name="Google Shape;20640;p28"/>
            <p:cNvSpPr/>
            <p:nvPr/>
          </p:nvSpPr>
          <p:spPr>
            <a:xfrm>
              <a:off x="3613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1" name="Google Shape;20641;p28"/>
            <p:cNvSpPr/>
            <p:nvPr/>
          </p:nvSpPr>
          <p:spPr>
            <a:xfrm>
              <a:off x="3854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2" name="Google Shape;20642;p28"/>
            <p:cNvSpPr/>
            <p:nvPr/>
          </p:nvSpPr>
          <p:spPr>
            <a:xfrm>
              <a:off x="4095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3" name="Google Shape;20643;p28"/>
            <p:cNvSpPr/>
            <p:nvPr/>
          </p:nvSpPr>
          <p:spPr>
            <a:xfrm>
              <a:off x="4336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4" name="Google Shape;20644;p28"/>
            <p:cNvSpPr/>
            <p:nvPr/>
          </p:nvSpPr>
          <p:spPr>
            <a:xfrm>
              <a:off x="4577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5" name="Google Shape;20645;p28"/>
            <p:cNvSpPr/>
            <p:nvPr/>
          </p:nvSpPr>
          <p:spPr>
            <a:xfrm>
              <a:off x="4818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6" name="Google Shape;20646;p28"/>
            <p:cNvSpPr/>
            <p:nvPr/>
          </p:nvSpPr>
          <p:spPr>
            <a:xfrm>
              <a:off x="5058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7" name="Google Shape;20647;p28"/>
            <p:cNvSpPr/>
            <p:nvPr/>
          </p:nvSpPr>
          <p:spPr>
            <a:xfrm>
              <a:off x="5299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8" name="Google Shape;20648;p28"/>
            <p:cNvSpPr/>
            <p:nvPr/>
          </p:nvSpPr>
          <p:spPr>
            <a:xfrm>
              <a:off x="5540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49" name="Google Shape;20649;p28"/>
            <p:cNvSpPr/>
            <p:nvPr/>
          </p:nvSpPr>
          <p:spPr>
            <a:xfrm>
              <a:off x="5781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0" name="Google Shape;20650;p28"/>
            <p:cNvSpPr/>
            <p:nvPr/>
          </p:nvSpPr>
          <p:spPr>
            <a:xfrm>
              <a:off x="6022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1" name="Google Shape;20651;p28"/>
            <p:cNvSpPr/>
            <p:nvPr/>
          </p:nvSpPr>
          <p:spPr>
            <a:xfrm>
              <a:off x="6263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2" name="Google Shape;20652;p28"/>
            <p:cNvSpPr/>
            <p:nvPr/>
          </p:nvSpPr>
          <p:spPr>
            <a:xfrm>
              <a:off x="6504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3" name="Google Shape;20653;p28"/>
            <p:cNvSpPr/>
            <p:nvPr/>
          </p:nvSpPr>
          <p:spPr>
            <a:xfrm>
              <a:off x="67452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4" name="Google Shape;20654;p28"/>
            <p:cNvSpPr/>
            <p:nvPr/>
          </p:nvSpPr>
          <p:spPr>
            <a:xfrm>
              <a:off x="69861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5" name="Google Shape;20655;p28"/>
            <p:cNvSpPr/>
            <p:nvPr/>
          </p:nvSpPr>
          <p:spPr>
            <a:xfrm>
              <a:off x="72270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6" name="Google Shape;20656;p28"/>
            <p:cNvSpPr/>
            <p:nvPr/>
          </p:nvSpPr>
          <p:spPr>
            <a:xfrm>
              <a:off x="74679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7" name="Google Shape;20657;p28"/>
            <p:cNvSpPr/>
            <p:nvPr/>
          </p:nvSpPr>
          <p:spPr>
            <a:xfrm>
              <a:off x="77088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8" name="Google Shape;20658;p28"/>
            <p:cNvSpPr/>
            <p:nvPr/>
          </p:nvSpPr>
          <p:spPr>
            <a:xfrm>
              <a:off x="79497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59" name="Google Shape;20659;p28"/>
            <p:cNvSpPr/>
            <p:nvPr/>
          </p:nvSpPr>
          <p:spPr>
            <a:xfrm>
              <a:off x="81906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0" name="Google Shape;20660;p28"/>
            <p:cNvSpPr/>
            <p:nvPr/>
          </p:nvSpPr>
          <p:spPr>
            <a:xfrm>
              <a:off x="84315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1" name="Google Shape;20661;p28"/>
            <p:cNvSpPr/>
            <p:nvPr/>
          </p:nvSpPr>
          <p:spPr>
            <a:xfrm>
              <a:off x="86724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2" name="Google Shape;20662;p28"/>
            <p:cNvSpPr/>
            <p:nvPr/>
          </p:nvSpPr>
          <p:spPr>
            <a:xfrm>
              <a:off x="8913300" y="1686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3" name="Google Shape;20663;p28"/>
            <p:cNvSpPr/>
            <p:nvPr/>
          </p:nvSpPr>
          <p:spPr>
            <a:xfrm>
              <a:off x="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4" name="Google Shape;20664;p28"/>
            <p:cNvSpPr/>
            <p:nvPr/>
          </p:nvSpPr>
          <p:spPr>
            <a:xfrm>
              <a:off x="240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5" name="Google Shape;20665;p28"/>
            <p:cNvSpPr/>
            <p:nvPr/>
          </p:nvSpPr>
          <p:spPr>
            <a:xfrm>
              <a:off x="481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6" name="Google Shape;20666;p28"/>
            <p:cNvSpPr/>
            <p:nvPr/>
          </p:nvSpPr>
          <p:spPr>
            <a:xfrm>
              <a:off x="722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7" name="Google Shape;20667;p28"/>
            <p:cNvSpPr/>
            <p:nvPr/>
          </p:nvSpPr>
          <p:spPr>
            <a:xfrm>
              <a:off x="963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8" name="Google Shape;20668;p28"/>
            <p:cNvSpPr/>
            <p:nvPr/>
          </p:nvSpPr>
          <p:spPr>
            <a:xfrm>
              <a:off x="1204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69" name="Google Shape;20669;p28"/>
            <p:cNvSpPr/>
            <p:nvPr/>
          </p:nvSpPr>
          <p:spPr>
            <a:xfrm>
              <a:off x="1445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0" name="Google Shape;20670;p28"/>
            <p:cNvSpPr/>
            <p:nvPr/>
          </p:nvSpPr>
          <p:spPr>
            <a:xfrm>
              <a:off x="1686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1" name="Google Shape;20671;p28"/>
            <p:cNvSpPr/>
            <p:nvPr/>
          </p:nvSpPr>
          <p:spPr>
            <a:xfrm>
              <a:off x="1927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2" name="Google Shape;20672;p28"/>
            <p:cNvSpPr/>
            <p:nvPr/>
          </p:nvSpPr>
          <p:spPr>
            <a:xfrm>
              <a:off x="2168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3" name="Google Shape;20673;p28"/>
            <p:cNvSpPr/>
            <p:nvPr/>
          </p:nvSpPr>
          <p:spPr>
            <a:xfrm>
              <a:off x="2409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4" name="Google Shape;20674;p28"/>
            <p:cNvSpPr/>
            <p:nvPr/>
          </p:nvSpPr>
          <p:spPr>
            <a:xfrm>
              <a:off x="2649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5" name="Google Shape;20675;p28"/>
            <p:cNvSpPr/>
            <p:nvPr/>
          </p:nvSpPr>
          <p:spPr>
            <a:xfrm>
              <a:off x="2890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6" name="Google Shape;20676;p28"/>
            <p:cNvSpPr/>
            <p:nvPr/>
          </p:nvSpPr>
          <p:spPr>
            <a:xfrm>
              <a:off x="3131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7" name="Google Shape;20677;p28"/>
            <p:cNvSpPr/>
            <p:nvPr/>
          </p:nvSpPr>
          <p:spPr>
            <a:xfrm>
              <a:off x="3372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8" name="Google Shape;20678;p28"/>
            <p:cNvSpPr/>
            <p:nvPr/>
          </p:nvSpPr>
          <p:spPr>
            <a:xfrm>
              <a:off x="3613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79" name="Google Shape;20679;p28"/>
            <p:cNvSpPr/>
            <p:nvPr/>
          </p:nvSpPr>
          <p:spPr>
            <a:xfrm>
              <a:off x="3854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0" name="Google Shape;20680;p28"/>
            <p:cNvSpPr/>
            <p:nvPr/>
          </p:nvSpPr>
          <p:spPr>
            <a:xfrm>
              <a:off x="4095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1" name="Google Shape;20681;p28"/>
            <p:cNvSpPr/>
            <p:nvPr/>
          </p:nvSpPr>
          <p:spPr>
            <a:xfrm>
              <a:off x="4336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2" name="Google Shape;20682;p28"/>
            <p:cNvSpPr/>
            <p:nvPr/>
          </p:nvSpPr>
          <p:spPr>
            <a:xfrm>
              <a:off x="4577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3" name="Google Shape;20683;p28"/>
            <p:cNvSpPr/>
            <p:nvPr/>
          </p:nvSpPr>
          <p:spPr>
            <a:xfrm>
              <a:off x="4818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4" name="Google Shape;20684;p28"/>
            <p:cNvSpPr/>
            <p:nvPr/>
          </p:nvSpPr>
          <p:spPr>
            <a:xfrm>
              <a:off x="5058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5" name="Google Shape;20685;p28"/>
            <p:cNvSpPr/>
            <p:nvPr/>
          </p:nvSpPr>
          <p:spPr>
            <a:xfrm>
              <a:off x="5299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6" name="Google Shape;20686;p28"/>
            <p:cNvSpPr/>
            <p:nvPr/>
          </p:nvSpPr>
          <p:spPr>
            <a:xfrm>
              <a:off x="5540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7" name="Google Shape;20687;p28"/>
            <p:cNvSpPr/>
            <p:nvPr/>
          </p:nvSpPr>
          <p:spPr>
            <a:xfrm>
              <a:off x="5781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8" name="Google Shape;20688;p28"/>
            <p:cNvSpPr/>
            <p:nvPr/>
          </p:nvSpPr>
          <p:spPr>
            <a:xfrm>
              <a:off x="6022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89" name="Google Shape;20689;p28"/>
            <p:cNvSpPr/>
            <p:nvPr/>
          </p:nvSpPr>
          <p:spPr>
            <a:xfrm>
              <a:off x="6263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0" name="Google Shape;20690;p28"/>
            <p:cNvSpPr/>
            <p:nvPr/>
          </p:nvSpPr>
          <p:spPr>
            <a:xfrm>
              <a:off x="6504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1" name="Google Shape;20691;p28"/>
            <p:cNvSpPr/>
            <p:nvPr/>
          </p:nvSpPr>
          <p:spPr>
            <a:xfrm>
              <a:off x="67452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2" name="Google Shape;20692;p28"/>
            <p:cNvSpPr/>
            <p:nvPr/>
          </p:nvSpPr>
          <p:spPr>
            <a:xfrm>
              <a:off x="69861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3" name="Google Shape;20693;p28"/>
            <p:cNvSpPr/>
            <p:nvPr/>
          </p:nvSpPr>
          <p:spPr>
            <a:xfrm>
              <a:off x="72270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4" name="Google Shape;20694;p28"/>
            <p:cNvSpPr/>
            <p:nvPr/>
          </p:nvSpPr>
          <p:spPr>
            <a:xfrm>
              <a:off x="74679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5" name="Google Shape;20695;p28"/>
            <p:cNvSpPr/>
            <p:nvPr/>
          </p:nvSpPr>
          <p:spPr>
            <a:xfrm>
              <a:off x="77088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6" name="Google Shape;20696;p28"/>
            <p:cNvSpPr/>
            <p:nvPr/>
          </p:nvSpPr>
          <p:spPr>
            <a:xfrm>
              <a:off x="79497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7" name="Google Shape;20697;p28"/>
            <p:cNvSpPr/>
            <p:nvPr/>
          </p:nvSpPr>
          <p:spPr>
            <a:xfrm>
              <a:off x="81906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8" name="Google Shape;20698;p28"/>
            <p:cNvSpPr/>
            <p:nvPr/>
          </p:nvSpPr>
          <p:spPr>
            <a:xfrm>
              <a:off x="84315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699" name="Google Shape;20699;p28"/>
            <p:cNvSpPr/>
            <p:nvPr/>
          </p:nvSpPr>
          <p:spPr>
            <a:xfrm>
              <a:off x="86724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0" name="Google Shape;20700;p28"/>
            <p:cNvSpPr/>
            <p:nvPr/>
          </p:nvSpPr>
          <p:spPr>
            <a:xfrm>
              <a:off x="8913300" y="1927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1" name="Google Shape;20701;p28"/>
            <p:cNvSpPr/>
            <p:nvPr/>
          </p:nvSpPr>
          <p:spPr>
            <a:xfrm>
              <a:off x="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2" name="Google Shape;20702;p28"/>
            <p:cNvSpPr/>
            <p:nvPr/>
          </p:nvSpPr>
          <p:spPr>
            <a:xfrm>
              <a:off x="240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3" name="Google Shape;20703;p28"/>
            <p:cNvSpPr/>
            <p:nvPr/>
          </p:nvSpPr>
          <p:spPr>
            <a:xfrm>
              <a:off x="481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4" name="Google Shape;20704;p28"/>
            <p:cNvSpPr/>
            <p:nvPr/>
          </p:nvSpPr>
          <p:spPr>
            <a:xfrm>
              <a:off x="722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5" name="Google Shape;20705;p28"/>
            <p:cNvSpPr/>
            <p:nvPr/>
          </p:nvSpPr>
          <p:spPr>
            <a:xfrm>
              <a:off x="963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6" name="Google Shape;20706;p28"/>
            <p:cNvSpPr/>
            <p:nvPr/>
          </p:nvSpPr>
          <p:spPr>
            <a:xfrm>
              <a:off x="1204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7" name="Google Shape;20707;p28"/>
            <p:cNvSpPr/>
            <p:nvPr/>
          </p:nvSpPr>
          <p:spPr>
            <a:xfrm>
              <a:off x="1445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8" name="Google Shape;20708;p28"/>
            <p:cNvSpPr/>
            <p:nvPr/>
          </p:nvSpPr>
          <p:spPr>
            <a:xfrm>
              <a:off x="1686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09" name="Google Shape;20709;p28"/>
            <p:cNvSpPr/>
            <p:nvPr/>
          </p:nvSpPr>
          <p:spPr>
            <a:xfrm>
              <a:off x="1927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0" name="Google Shape;20710;p28"/>
            <p:cNvSpPr/>
            <p:nvPr/>
          </p:nvSpPr>
          <p:spPr>
            <a:xfrm>
              <a:off x="2168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1" name="Google Shape;20711;p28"/>
            <p:cNvSpPr/>
            <p:nvPr/>
          </p:nvSpPr>
          <p:spPr>
            <a:xfrm>
              <a:off x="2409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2" name="Google Shape;20712;p28"/>
            <p:cNvSpPr/>
            <p:nvPr/>
          </p:nvSpPr>
          <p:spPr>
            <a:xfrm>
              <a:off x="2649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3" name="Google Shape;20713;p28"/>
            <p:cNvSpPr/>
            <p:nvPr/>
          </p:nvSpPr>
          <p:spPr>
            <a:xfrm>
              <a:off x="2890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4" name="Google Shape;20714;p28"/>
            <p:cNvSpPr/>
            <p:nvPr/>
          </p:nvSpPr>
          <p:spPr>
            <a:xfrm>
              <a:off x="3131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5" name="Google Shape;20715;p28"/>
            <p:cNvSpPr/>
            <p:nvPr/>
          </p:nvSpPr>
          <p:spPr>
            <a:xfrm>
              <a:off x="3372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6" name="Google Shape;20716;p28"/>
            <p:cNvSpPr/>
            <p:nvPr/>
          </p:nvSpPr>
          <p:spPr>
            <a:xfrm>
              <a:off x="3613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7" name="Google Shape;20717;p28"/>
            <p:cNvSpPr/>
            <p:nvPr/>
          </p:nvSpPr>
          <p:spPr>
            <a:xfrm>
              <a:off x="3854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8" name="Google Shape;20718;p28"/>
            <p:cNvSpPr/>
            <p:nvPr/>
          </p:nvSpPr>
          <p:spPr>
            <a:xfrm>
              <a:off x="4095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19" name="Google Shape;20719;p28"/>
            <p:cNvSpPr/>
            <p:nvPr/>
          </p:nvSpPr>
          <p:spPr>
            <a:xfrm>
              <a:off x="4336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0" name="Google Shape;20720;p28"/>
            <p:cNvSpPr/>
            <p:nvPr/>
          </p:nvSpPr>
          <p:spPr>
            <a:xfrm>
              <a:off x="4577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1" name="Google Shape;20721;p28"/>
            <p:cNvSpPr/>
            <p:nvPr/>
          </p:nvSpPr>
          <p:spPr>
            <a:xfrm>
              <a:off x="4818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2" name="Google Shape;20722;p28"/>
            <p:cNvSpPr/>
            <p:nvPr/>
          </p:nvSpPr>
          <p:spPr>
            <a:xfrm>
              <a:off x="5058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3" name="Google Shape;20723;p28"/>
            <p:cNvSpPr/>
            <p:nvPr/>
          </p:nvSpPr>
          <p:spPr>
            <a:xfrm>
              <a:off x="5299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4" name="Google Shape;20724;p28"/>
            <p:cNvSpPr/>
            <p:nvPr/>
          </p:nvSpPr>
          <p:spPr>
            <a:xfrm>
              <a:off x="5540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5" name="Google Shape;20725;p28"/>
            <p:cNvSpPr/>
            <p:nvPr/>
          </p:nvSpPr>
          <p:spPr>
            <a:xfrm>
              <a:off x="5781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6" name="Google Shape;20726;p28"/>
            <p:cNvSpPr/>
            <p:nvPr/>
          </p:nvSpPr>
          <p:spPr>
            <a:xfrm>
              <a:off x="6022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7" name="Google Shape;20727;p28"/>
            <p:cNvSpPr/>
            <p:nvPr/>
          </p:nvSpPr>
          <p:spPr>
            <a:xfrm>
              <a:off x="6263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8" name="Google Shape;20728;p28"/>
            <p:cNvSpPr/>
            <p:nvPr/>
          </p:nvSpPr>
          <p:spPr>
            <a:xfrm>
              <a:off x="6504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29" name="Google Shape;20729;p28"/>
            <p:cNvSpPr/>
            <p:nvPr/>
          </p:nvSpPr>
          <p:spPr>
            <a:xfrm>
              <a:off x="67452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0" name="Google Shape;20730;p28"/>
            <p:cNvSpPr/>
            <p:nvPr/>
          </p:nvSpPr>
          <p:spPr>
            <a:xfrm>
              <a:off x="69861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1" name="Google Shape;20731;p28"/>
            <p:cNvSpPr/>
            <p:nvPr/>
          </p:nvSpPr>
          <p:spPr>
            <a:xfrm>
              <a:off x="72270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2" name="Google Shape;20732;p28"/>
            <p:cNvSpPr/>
            <p:nvPr/>
          </p:nvSpPr>
          <p:spPr>
            <a:xfrm>
              <a:off x="74679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3" name="Google Shape;20733;p28"/>
            <p:cNvSpPr/>
            <p:nvPr/>
          </p:nvSpPr>
          <p:spPr>
            <a:xfrm>
              <a:off x="77088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4" name="Google Shape;20734;p28"/>
            <p:cNvSpPr/>
            <p:nvPr/>
          </p:nvSpPr>
          <p:spPr>
            <a:xfrm>
              <a:off x="79497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5" name="Google Shape;20735;p28"/>
            <p:cNvSpPr/>
            <p:nvPr/>
          </p:nvSpPr>
          <p:spPr>
            <a:xfrm>
              <a:off x="81906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6" name="Google Shape;20736;p28"/>
            <p:cNvSpPr/>
            <p:nvPr/>
          </p:nvSpPr>
          <p:spPr>
            <a:xfrm>
              <a:off x="84315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7" name="Google Shape;20737;p28"/>
            <p:cNvSpPr/>
            <p:nvPr/>
          </p:nvSpPr>
          <p:spPr>
            <a:xfrm>
              <a:off x="86724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8" name="Google Shape;20738;p28"/>
            <p:cNvSpPr/>
            <p:nvPr/>
          </p:nvSpPr>
          <p:spPr>
            <a:xfrm>
              <a:off x="8913300" y="2168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39" name="Google Shape;20739;p28"/>
            <p:cNvSpPr/>
            <p:nvPr/>
          </p:nvSpPr>
          <p:spPr>
            <a:xfrm>
              <a:off x="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0" name="Google Shape;20740;p28"/>
            <p:cNvSpPr/>
            <p:nvPr/>
          </p:nvSpPr>
          <p:spPr>
            <a:xfrm>
              <a:off x="240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1" name="Google Shape;20741;p28"/>
            <p:cNvSpPr/>
            <p:nvPr/>
          </p:nvSpPr>
          <p:spPr>
            <a:xfrm>
              <a:off x="481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2" name="Google Shape;20742;p28"/>
            <p:cNvSpPr/>
            <p:nvPr/>
          </p:nvSpPr>
          <p:spPr>
            <a:xfrm>
              <a:off x="722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3" name="Google Shape;20743;p28"/>
            <p:cNvSpPr/>
            <p:nvPr/>
          </p:nvSpPr>
          <p:spPr>
            <a:xfrm>
              <a:off x="963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4" name="Google Shape;20744;p28"/>
            <p:cNvSpPr/>
            <p:nvPr/>
          </p:nvSpPr>
          <p:spPr>
            <a:xfrm>
              <a:off x="1204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5" name="Google Shape;20745;p28"/>
            <p:cNvSpPr/>
            <p:nvPr/>
          </p:nvSpPr>
          <p:spPr>
            <a:xfrm>
              <a:off x="1445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6" name="Google Shape;20746;p28"/>
            <p:cNvSpPr/>
            <p:nvPr/>
          </p:nvSpPr>
          <p:spPr>
            <a:xfrm>
              <a:off x="1686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7" name="Google Shape;20747;p28"/>
            <p:cNvSpPr/>
            <p:nvPr/>
          </p:nvSpPr>
          <p:spPr>
            <a:xfrm>
              <a:off x="1927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8" name="Google Shape;20748;p28"/>
            <p:cNvSpPr/>
            <p:nvPr/>
          </p:nvSpPr>
          <p:spPr>
            <a:xfrm>
              <a:off x="2168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49" name="Google Shape;20749;p28"/>
            <p:cNvSpPr/>
            <p:nvPr/>
          </p:nvSpPr>
          <p:spPr>
            <a:xfrm>
              <a:off x="2409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0" name="Google Shape;20750;p28"/>
            <p:cNvSpPr/>
            <p:nvPr/>
          </p:nvSpPr>
          <p:spPr>
            <a:xfrm>
              <a:off x="2649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1" name="Google Shape;20751;p28"/>
            <p:cNvSpPr/>
            <p:nvPr/>
          </p:nvSpPr>
          <p:spPr>
            <a:xfrm>
              <a:off x="2890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2" name="Google Shape;20752;p28"/>
            <p:cNvSpPr/>
            <p:nvPr/>
          </p:nvSpPr>
          <p:spPr>
            <a:xfrm>
              <a:off x="3131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3" name="Google Shape;20753;p28"/>
            <p:cNvSpPr/>
            <p:nvPr/>
          </p:nvSpPr>
          <p:spPr>
            <a:xfrm>
              <a:off x="3372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4" name="Google Shape;20754;p28"/>
            <p:cNvSpPr/>
            <p:nvPr/>
          </p:nvSpPr>
          <p:spPr>
            <a:xfrm>
              <a:off x="3613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5" name="Google Shape;20755;p28"/>
            <p:cNvSpPr/>
            <p:nvPr/>
          </p:nvSpPr>
          <p:spPr>
            <a:xfrm>
              <a:off x="3854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6" name="Google Shape;20756;p28"/>
            <p:cNvSpPr/>
            <p:nvPr/>
          </p:nvSpPr>
          <p:spPr>
            <a:xfrm>
              <a:off x="4095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7" name="Google Shape;20757;p28"/>
            <p:cNvSpPr/>
            <p:nvPr/>
          </p:nvSpPr>
          <p:spPr>
            <a:xfrm>
              <a:off x="4336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8" name="Google Shape;20758;p28"/>
            <p:cNvSpPr/>
            <p:nvPr/>
          </p:nvSpPr>
          <p:spPr>
            <a:xfrm>
              <a:off x="4577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59" name="Google Shape;20759;p28"/>
            <p:cNvSpPr/>
            <p:nvPr/>
          </p:nvSpPr>
          <p:spPr>
            <a:xfrm>
              <a:off x="4818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0" name="Google Shape;20760;p28"/>
            <p:cNvSpPr/>
            <p:nvPr/>
          </p:nvSpPr>
          <p:spPr>
            <a:xfrm>
              <a:off x="5058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1" name="Google Shape;20761;p28"/>
            <p:cNvSpPr/>
            <p:nvPr/>
          </p:nvSpPr>
          <p:spPr>
            <a:xfrm>
              <a:off x="5299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2" name="Google Shape;20762;p28"/>
            <p:cNvSpPr/>
            <p:nvPr/>
          </p:nvSpPr>
          <p:spPr>
            <a:xfrm>
              <a:off x="5540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3" name="Google Shape;20763;p28"/>
            <p:cNvSpPr/>
            <p:nvPr/>
          </p:nvSpPr>
          <p:spPr>
            <a:xfrm>
              <a:off x="5781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4" name="Google Shape;20764;p28"/>
            <p:cNvSpPr/>
            <p:nvPr/>
          </p:nvSpPr>
          <p:spPr>
            <a:xfrm>
              <a:off x="6022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5" name="Google Shape;20765;p28"/>
            <p:cNvSpPr/>
            <p:nvPr/>
          </p:nvSpPr>
          <p:spPr>
            <a:xfrm>
              <a:off x="6263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6" name="Google Shape;20766;p28"/>
            <p:cNvSpPr/>
            <p:nvPr/>
          </p:nvSpPr>
          <p:spPr>
            <a:xfrm>
              <a:off x="6504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7" name="Google Shape;20767;p28"/>
            <p:cNvSpPr/>
            <p:nvPr/>
          </p:nvSpPr>
          <p:spPr>
            <a:xfrm>
              <a:off x="67452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8" name="Google Shape;20768;p28"/>
            <p:cNvSpPr/>
            <p:nvPr/>
          </p:nvSpPr>
          <p:spPr>
            <a:xfrm>
              <a:off x="69861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69" name="Google Shape;20769;p28"/>
            <p:cNvSpPr/>
            <p:nvPr/>
          </p:nvSpPr>
          <p:spPr>
            <a:xfrm>
              <a:off x="72270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0" name="Google Shape;20770;p28"/>
            <p:cNvSpPr/>
            <p:nvPr/>
          </p:nvSpPr>
          <p:spPr>
            <a:xfrm>
              <a:off x="74679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1" name="Google Shape;20771;p28"/>
            <p:cNvSpPr/>
            <p:nvPr/>
          </p:nvSpPr>
          <p:spPr>
            <a:xfrm>
              <a:off x="77088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2" name="Google Shape;20772;p28"/>
            <p:cNvSpPr/>
            <p:nvPr/>
          </p:nvSpPr>
          <p:spPr>
            <a:xfrm>
              <a:off x="79497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3" name="Google Shape;20773;p28"/>
            <p:cNvSpPr/>
            <p:nvPr/>
          </p:nvSpPr>
          <p:spPr>
            <a:xfrm>
              <a:off x="81906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4" name="Google Shape;20774;p28"/>
            <p:cNvSpPr/>
            <p:nvPr/>
          </p:nvSpPr>
          <p:spPr>
            <a:xfrm>
              <a:off x="84315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5" name="Google Shape;20775;p28"/>
            <p:cNvSpPr/>
            <p:nvPr/>
          </p:nvSpPr>
          <p:spPr>
            <a:xfrm>
              <a:off x="86724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6" name="Google Shape;20776;p28"/>
            <p:cNvSpPr/>
            <p:nvPr/>
          </p:nvSpPr>
          <p:spPr>
            <a:xfrm>
              <a:off x="8913300" y="2409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7" name="Google Shape;20777;p28"/>
            <p:cNvSpPr/>
            <p:nvPr/>
          </p:nvSpPr>
          <p:spPr>
            <a:xfrm>
              <a:off x="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8" name="Google Shape;20778;p28"/>
            <p:cNvSpPr/>
            <p:nvPr/>
          </p:nvSpPr>
          <p:spPr>
            <a:xfrm>
              <a:off x="240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79" name="Google Shape;20779;p28"/>
            <p:cNvSpPr/>
            <p:nvPr/>
          </p:nvSpPr>
          <p:spPr>
            <a:xfrm>
              <a:off x="481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0" name="Google Shape;20780;p28"/>
            <p:cNvSpPr/>
            <p:nvPr/>
          </p:nvSpPr>
          <p:spPr>
            <a:xfrm>
              <a:off x="722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1" name="Google Shape;20781;p28"/>
            <p:cNvSpPr/>
            <p:nvPr/>
          </p:nvSpPr>
          <p:spPr>
            <a:xfrm>
              <a:off x="963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2" name="Google Shape;20782;p28"/>
            <p:cNvSpPr/>
            <p:nvPr/>
          </p:nvSpPr>
          <p:spPr>
            <a:xfrm>
              <a:off x="1204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3" name="Google Shape;20783;p28"/>
            <p:cNvSpPr/>
            <p:nvPr/>
          </p:nvSpPr>
          <p:spPr>
            <a:xfrm>
              <a:off x="1445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4" name="Google Shape;20784;p28"/>
            <p:cNvSpPr/>
            <p:nvPr/>
          </p:nvSpPr>
          <p:spPr>
            <a:xfrm>
              <a:off x="1686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5" name="Google Shape;20785;p28"/>
            <p:cNvSpPr/>
            <p:nvPr/>
          </p:nvSpPr>
          <p:spPr>
            <a:xfrm>
              <a:off x="1927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6" name="Google Shape;20786;p28"/>
            <p:cNvSpPr/>
            <p:nvPr/>
          </p:nvSpPr>
          <p:spPr>
            <a:xfrm>
              <a:off x="2168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7" name="Google Shape;20787;p28"/>
            <p:cNvSpPr/>
            <p:nvPr/>
          </p:nvSpPr>
          <p:spPr>
            <a:xfrm>
              <a:off x="2409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8" name="Google Shape;20788;p28"/>
            <p:cNvSpPr/>
            <p:nvPr/>
          </p:nvSpPr>
          <p:spPr>
            <a:xfrm>
              <a:off x="2649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89" name="Google Shape;20789;p28"/>
            <p:cNvSpPr/>
            <p:nvPr/>
          </p:nvSpPr>
          <p:spPr>
            <a:xfrm>
              <a:off x="2890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0" name="Google Shape;20790;p28"/>
            <p:cNvSpPr/>
            <p:nvPr/>
          </p:nvSpPr>
          <p:spPr>
            <a:xfrm>
              <a:off x="3131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1" name="Google Shape;20791;p28"/>
            <p:cNvSpPr/>
            <p:nvPr/>
          </p:nvSpPr>
          <p:spPr>
            <a:xfrm>
              <a:off x="3372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2" name="Google Shape;20792;p28"/>
            <p:cNvSpPr/>
            <p:nvPr/>
          </p:nvSpPr>
          <p:spPr>
            <a:xfrm>
              <a:off x="3613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3" name="Google Shape;20793;p28"/>
            <p:cNvSpPr/>
            <p:nvPr/>
          </p:nvSpPr>
          <p:spPr>
            <a:xfrm>
              <a:off x="3854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4" name="Google Shape;20794;p28"/>
            <p:cNvSpPr/>
            <p:nvPr/>
          </p:nvSpPr>
          <p:spPr>
            <a:xfrm>
              <a:off x="4095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5" name="Google Shape;20795;p28"/>
            <p:cNvSpPr/>
            <p:nvPr/>
          </p:nvSpPr>
          <p:spPr>
            <a:xfrm>
              <a:off x="4336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6" name="Google Shape;20796;p28"/>
            <p:cNvSpPr/>
            <p:nvPr/>
          </p:nvSpPr>
          <p:spPr>
            <a:xfrm>
              <a:off x="4577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7" name="Google Shape;20797;p28"/>
            <p:cNvSpPr/>
            <p:nvPr/>
          </p:nvSpPr>
          <p:spPr>
            <a:xfrm>
              <a:off x="4818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8" name="Google Shape;20798;p28"/>
            <p:cNvSpPr/>
            <p:nvPr/>
          </p:nvSpPr>
          <p:spPr>
            <a:xfrm>
              <a:off x="5058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799" name="Google Shape;20799;p28"/>
            <p:cNvSpPr/>
            <p:nvPr/>
          </p:nvSpPr>
          <p:spPr>
            <a:xfrm>
              <a:off x="5299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0" name="Google Shape;20800;p28"/>
            <p:cNvSpPr/>
            <p:nvPr/>
          </p:nvSpPr>
          <p:spPr>
            <a:xfrm>
              <a:off x="5540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1" name="Google Shape;20801;p28"/>
            <p:cNvSpPr/>
            <p:nvPr/>
          </p:nvSpPr>
          <p:spPr>
            <a:xfrm>
              <a:off x="5781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2" name="Google Shape;20802;p28"/>
            <p:cNvSpPr/>
            <p:nvPr/>
          </p:nvSpPr>
          <p:spPr>
            <a:xfrm>
              <a:off x="6022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3" name="Google Shape;20803;p28"/>
            <p:cNvSpPr/>
            <p:nvPr/>
          </p:nvSpPr>
          <p:spPr>
            <a:xfrm>
              <a:off x="6263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4" name="Google Shape;20804;p28"/>
            <p:cNvSpPr/>
            <p:nvPr/>
          </p:nvSpPr>
          <p:spPr>
            <a:xfrm>
              <a:off x="6504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5" name="Google Shape;20805;p28"/>
            <p:cNvSpPr/>
            <p:nvPr/>
          </p:nvSpPr>
          <p:spPr>
            <a:xfrm>
              <a:off x="67452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6" name="Google Shape;20806;p28"/>
            <p:cNvSpPr/>
            <p:nvPr/>
          </p:nvSpPr>
          <p:spPr>
            <a:xfrm>
              <a:off x="69861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7" name="Google Shape;20807;p28"/>
            <p:cNvSpPr/>
            <p:nvPr/>
          </p:nvSpPr>
          <p:spPr>
            <a:xfrm>
              <a:off x="72270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8" name="Google Shape;20808;p28"/>
            <p:cNvSpPr/>
            <p:nvPr/>
          </p:nvSpPr>
          <p:spPr>
            <a:xfrm>
              <a:off x="74679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09" name="Google Shape;20809;p28"/>
            <p:cNvSpPr/>
            <p:nvPr/>
          </p:nvSpPr>
          <p:spPr>
            <a:xfrm>
              <a:off x="77088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0" name="Google Shape;20810;p28"/>
            <p:cNvSpPr/>
            <p:nvPr/>
          </p:nvSpPr>
          <p:spPr>
            <a:xfrm>
              <a:off x="79497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1" name="Google Shape;20811;p28"/>
            <p:cNvSpPr/>
            <p:nvPr/>
          </p:nvSpPr>
          <p:spPr>
            <a:xfrm>
              <a:off x="81906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2" name="Google Shape;20812;p28"/>
            <p:cNvSpPr/>
            <p:nvPr/>
          </p:nvSpPr>
          <p:spPr>
            <a:xfrm>
              <a:off x="84315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3" name="Google Shape;20813;p28"/>
            <p:cNvSpPr/>
            <p:nvPr/>
          </p:nvSpPr>
          <p:spPr>
            <a:xfrm>
              <a:off x="86724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4" name="Google Shape;20814;p28"/>
            <p:cNvSpPr/>
            <p:nvPr/>
          </p:nvSpPr>
          <p:spPr>
            <a:xfrm>
              <a:off x="8913300" y="2649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5" name="Google Shape;20815;p28"/>
            <p:cNvSpPr/>
            <p:nvPr/>
          </p:nvSpPr>
          <p:spPr>
            <a:xfrm>
              <a:off x="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6" name="Google Shape;20816;p28"/>
            <p:cNvSpPr/>
            <p:nvPr/>
          </p:nvSpPr>
          <p:spPr>
            <a:xfrm>
              <a:off x="240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7" name="Google Shape;20817;p28"/>
            <p:cNvSpPr/>
            <p:nvPr/>
          </p:nvSpPr>
          <p:spPr>
            <a:xfrm>
              <a:off x="481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8" name="Google Shape;20818;p28"/>
            <p:cNvSpPr/>
            <p:nvPr/>
          </p:nvSpPr>
          <p:spPr>
            <a:xfrm>
              <a:off x="722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19" name="Google Shape;20819;p28"/>
            <p:cNvSpPr/>
            <p:nvPr/>
          </p:nvSpPr>
          <p:spPr>
            <a:xfrm>
              <a:off x="963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0" name="Google Shape;20820;p28"/>
            <p:cNvSpPr/>
            <p:nvPr/>
          </p:nvSpPr>
          <p:spPr>
            <a:xfrm>
              <a:off x="1204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1" name="Google Shape;20821;p28"/>
            <p:cNvSpPr/>
            <p:nvPr/>
          </p:nvSpPr>
          <p:spPr>
            <a:xfrm>
              <a:off x="1445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2" name="Google Shape;20822;p28"/>
            <p:cNvSpPr/>
            <p:nvPr/>
          </p:nvSpPr>
          <p:spPr>
            <a:xfrm>
              <a:off x="1686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3" name="Google Shape;20823;p28"/>
            <p:cNvSpPr/>
            <p:nvPr/>
          </p:nvSpPr>
          <p:spPr>
            <a:xfrm>
              <a:off x="1927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4" name="Google Shape;20824;p28"/>
            <p:cNvSpPr/>
            <p:nvPr/>
          </p:nvSpPr>
          <p:spPr>
            <a:xfrm>
              <a:off x="2168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5" name="Google Shape;20825;p28"/>
            <p:cNvSpPr/>
            <p:nvPr/>
          </p:nvSpPr>
          <p:spPr>
            <a:xfrm>
              <a:off x="2409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6" name="Google Shape;20826;p28"/>
            <p:cNvSpPr/>
            <p:nvPr/>
          </p:nvSpPr>
          <p:spPr>
            <a:xfrm>
              <a:off x="2649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7" name="Google Shape;20827;p28"/>
            <p:cNvSpPr/>
            <p:nvPr/>
          </p:nvSpPr>
          <p:spPr>
            <a:xfrm>
              <a:off x="2890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8" name="Google Shape;20828;p28"/>
            <p:cNvSpPr/>
            <p:nvPr/>
          </p:nvSpPr>
          <p:spPr>
            <a:xfrm>
              <a:off x="3131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29" name="Google Shape;20829;p28"/>
            <p:cNvSpPr/>
            <p:nvPr/>
          </p:nvSpPr>
          <p:spPr>
            <a:xfrm>
              <a:off x="3372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0" name="Google Shape;20830;p28"/>
            <p:cNvSpPr/>
            <p:nvPr/>
          </p:nvSpPr>
          <p:spPr>
            <a:xfrm>
              <a:off x="3613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1" name="Google Shape;20831;p28"/>
            <p:cNvSpPr/>
            <p:nvPr/>
          </p:nvSpPr>
          <p:spPr>
            <a:xfrm>
              <a:off x="3854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2" name="Google Shape;20832;p28"/>
            <p:cNvSpPr/>
            <p:nvPr/>
          </p:nvSpPr>
          <p:spPr>
            <a:xfrm>
              <a:off x="4095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3" name="Google Shape;20833;p28"/>
            <p:cNvSpPr/>
            <p:nvPr/>
          </p:nvSpPr>
          <p:spPr>
            <a:xfrm>
              <a:off x="4336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4" name="Google Shape;20834;p28"/>
            <p:cNvSpPr/>
            <p:nvPr/>
          </p:nvSpPr>
          <p:spPr>
            <a:xfrm>
              <a:off x="4577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5" name="Google Shape;20835;p28"/>
            <p:cNvSpPr/>
            <p:nvPr/>
          </p:nvSpPr>
          <p:spPr>
            <a:xfrm>
              <a:off x="4818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6" name="Google Shape;20836;p28"/>
            <p:cNvSpPr/>
            <p:nvPr/>
          </p:nvSpPr>
          <p:spPr>
            <a:xfrm>
              <a:off x="5058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7" name="Google Shape;20837;p28"/>
            <p:cNvSpPr/>
            <p:nvPr/>
          </p:nvSpPr>
          <p:spPr>
            <a:xfrm>
              <a:off x="5299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8" name="Google Shape;20838;p28"/>
            <p:cNvSpPr/>
            <p:nvPr/>
          </p:nvSpPr>
          <p:spPr>
            <a:xfrm>
              <a:off x="5540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39" name="Google Shape;20839;p28"/>
            <p:cNvSpPr/>
            <p:nvPr/>
          </p:nvSpPr>
          <p:spPr>
            <a:xfrm>
              <a:off x="5781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0" name="Google Shape;20840;p28"/>
            <p:cNvSpPr/>
            <p:nvPr/>
          </p:nvSpPr>
          <p:spPr>
            <a:xfrm>
              <a:off x="6022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1" name="Google Shape;20841;p28"/>
            <p:cNvSpPr/>
            <p:nvPr/>
          </p:nvSpPr>
          <p:spPr>
            <a:xfrm>
              <a:off x="6263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2" name="Google Shape;20842;p28"/>
            <p:cNvSpPr/>
            <p:nvPr/>
          </p:nvSpPr>
          <p:spPr>
            <a:xfrm>
              <a:off x="6504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3" name="Google Shape;20843;p28"/>
            <p:cNvSpPr/>
            <p:nvPr/>
          </p:nvSpPr>
          <p:spPr>
            <a:xfrm>
              <a:off x="67452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4" name="Google Shape;20844;p28"/>
            <p:cNvSpPr/>
            <p:nvPr/>
          </p:nvSpPr>
          <p:spPr>
            <a:xfrm>
              <a:off x="69861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5" name="Google Shape;20845;p28"/>
            <p:cNvSpPr/>
            <p:nvPr/>
          </p:nvSpPr>
          <p:spPr>
            <a:xfrm>
              <a:off x="72270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6" name="Google Shape;20846;p28"/>
            <p:cNvSpPr/>
            <p:nvPr/>
          </p:nvSpPr>
          <p:spPr>
            <a:xfrm>
              <a:off x="74679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7" name="Google Shape;20847;p28"/>
            <p:cNvSpPr/>
            <p:nvPr/>
          </p:nvSpPr>
          <p:spPr>
            <a:xfrm>
              <a:off x="77088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8" name="Google Shape;20848;p28"/>
            <p:cNvSpPr/>
            <p:nvPr/>
          </p:nvSpPr>
          <p:spPr>
            <a:xfrm>
              <a:off x="79497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49" name="Google Shape;20849;p28"/>
            <p:cNvSpPr/>
            <p:nvPr/>
          </p:nvSpPr>
          <p:spPr>
            <a:xfrm>
              <a:off x="81906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0" name="Google Shape;20850;p28"/>
            <p:cNvSpPr/>
            <p:nvPr/>
          </p:nvSpPr>
          <p:spPr>
            <a:xfrm>
              <a:off x="84315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1" name="Google Shape;20851;p28"/>
            <p:cNvSpPr/>
            <p:nvPr/>
          </p:nvSpPr>
          <p:spPr>
            <a:xfrm>
              <a:off x="86724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2" name="Google Shape;20852;p28"/>
            <p:cNvSpPr/>
            <p:nvPr/>
          </p:nvSpPr>
          <p:spPr>
            <a:xfrm>
              <a:off x="8913300" y="28908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3" name="Google Shape;20853;p28"/>
            <p:cNvSpPr/>
            <p:nvPr/>
          </p:nvSpPr>
          <p:spPr>
            <a:xfrm>
              <a:off x="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4" name="Google Shape;20854;p28"/>
            <p:cNvSpPr/>
            <p:nvPr/>
          </p:nvSpPr>
          <p:spPr>
            <a:xfrm>
              <a:off x="240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5" name="Google Shape;20855;p28"/>
            <p:cNvSpPr/>
            <p:nvPr/>
          </p:nvSpPr>
          <p:spPr>
            <a:xfrm>
              <a:off x="481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6" name="Google Shape;20856;p28"/>
            <p:cNvSpPr/>
            <p:nvPr/>
          </p:nvSpPr>
          <p:spPr>
            <a:xfrm>
              <a:off x="722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7" name="Google Shape;20857;p28"/>
            <p:cNvSpPr/>
            <p:nvPr/>
          </p:nvSpPr>
          <p:spPr>
            <a:xfrm>
              <a:off x="963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8" name="Google Shape;20858;p28"/>
            <p:cNvSpPr/>
            <p:nvPr/>
          </p:nvSpPr>
          <p:spPr>
            <a:xfrm>
              <a:off x="1204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59" name="Google Shape;20859;p28"/>
            <p:cNvSpPr/>
            <p:nvPr/>
          </p:nvSpPr>
          <p:spPr>
            <a:xfrm>
              <a:off x="1445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0" name="Google Shape;20860;p28"/>
            <p:cNvSpPr/>
            <p:nvPr/>
          </p:nvSpPr>
          <p:spPr>
            <a:xfrm>
              <a:off x="1686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1" name="Google Shape;20861;p28"/>
            <p:cNvSpPr/>
            <p:nvPr/>
          </p:nvSpPr>
          <p:spPr>
            <a:xfrm>
              <a:off x="1927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2" name="Google Shape;20862;p28"/>
            <p:cNvSpPr/>
            <p:nvPr/>
          </p:nvSpPr>
          <p:spPr>
            <a:xfrm>
              <a:off x="2168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3" name="Google Shape;20863;p28"/>
            <p:cNvSpPr/>
            <p:nvPr/>
          </p:nvSpPr>
          <p:spPr>
            <a:xfrm>
              <a:off x="2409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4" name="Google Shape;20864;p28"/>
            <p:cNvSpPr/>
            <p:nvPr/>
          </p:nvSpPr>
          <p:spPr>
            <a:xfrm>
              <a:off x="2649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5" name="Google Shape;20865;p28"/>
            <p:cNvSpPr/>
            <p:nvPr/>
          </p:nvSpPr>
          <p:spPr>
            <a:xfrm>
              <a:off x="2890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6" name="Google Shape;20866;p28"/>
            <p:cNvSpPr/>
            <p:nvPr/>
          </p:nvSpPr>
          <p:spPr>
            <a:xfrm>
              <a:off x="3131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7" name="Google Shape;20867;p28"/>
            <p:cNvSpPr/>
            <p:nvPr/>
          </p:nvSpPr>
          <p:spPr>
            <a:xfrm>
              <a:off x="3372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8" name="Google Shape;20868;p28"/>
            <p:cNvSpPr/>
            <p:nvPr/>
          </p:nvSpPr>
          <p:spPr>
            <a:xfrm>
              <a:off x="3613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69" name="Google Shape;20869;p28"/>
            <p:cNvSpPr/>
            <p:nvPr/>
          </p:nvSpPr>
          <p:spPr>
            <a:xfrm>
              <a:off x="3854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0" name="Google Shape;20870;p28"/>
            <p:cNvSpPr/>
            <p:nvPr/>
          </p:nvSpPr>
          <p:spPr>
            <a:xfrm>
              <a:off x="4095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1" name="Google Shape;20871;p28"/>
            <p:cNvSpPr/>
            <p:nvPr/>
          </p:nvSpPr>
          <p:spPr>
            <a:xfrm>
              <a:off x="4336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2" name="Google Shape;20872;p28"/>
            <p:cNvSpPr/>
            <p:nvPr/>
          </p:nvSpPr>
          <p:spPr>
            <a:xfrm>
              <a:off x="4577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3" name="Google Shape;20873;p28"/>
            <p:cNvSpPr/>
            <p:nvPr/>
          </p:nvSpPr>
          <p:spPr>
            <a:xfrm>
              <a:off x="4818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4" name="Google Shape;20874;p28"/>
            <p:cNvSpPr/>
            <p:nvPr/>
          </p:nvSpPr>
          <p:spPr>
            <a:xfrm>
              <a:off x="5058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5" name="Google Shape;20875;p28"/>
            <p:cNvSpPr/>
            <p:nvPr/>
          </p:nvSpPr>
          <p:spPr>
            <a:xfrm>
              <a:off x="5299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6" name="Google Shape;20876;p28"/>
            <p:cNvSpPr/>
            <p:nvPr/>
          </p:nvSpPr>
          <p:spPr>
            <a:xfrm>
              <a:off x="5540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7" name="Google Shape;20877;p28"/>
            <p:cNvSpPr/>
            <p:nvPr/>
          </p:nvSpPr>
          <p:spPr>
            <a:xfrm>
              <a:off x="5781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8" name="Google Shape;20878;p28"/>
            <p:cNvSpPr/>
            <p:nvPr/>
          </p:nvSpPr>
          <p:spPr>
            <a:xfrm>
              <a:off x="6022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79" name="Google Shape;20879;p28"/>
            <p:cNvSpPr/>
            <p:nvPr/>
          </p:nvSpPr>
          <p:spPr>
            <a:xfrm>
              <a:off x="6263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0" name="Google Shape;20880;p28"/>
            <p:cNvSpPr/>
            <p:nvPr/>
          </p:nvSpPr>
          <p:spPr>
            <a:xfrm>
              <a:off x="6504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1" name="Google Shape;20881;p28"/>
            <p:cNvSpPr/>
            <p:nvPr/>
          </p:nvSpPr>
          <p:spPr>
            <a:xfrm>
              <a:off x="67452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2" name="Google Shape;20882;p28"/>
            <p:cNvSpPr/>
            <p:nvPr/>
          </p:nvSpPr>
          <p:spPr>
            <a:xfrm>
              <a:off x="69861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3" name="Google Shape;20883;p28"/>
            <p:cNvSpPr/>
            <p:nvPr/>
          </p:nvSpPr>
          <p:spPr>
            <a:xfrm>
              <a:off x="72270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4" name="Google Shape;20884;p28"/>
            <p:cNvSpPr/>
            <p:nvPr/>
          </p:nvSpPr>
          <p:spPr>
            <a:xfrm>
              <a:off x="74679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5" name="Google Shape;20885;p28"/>
            <p:cNvSpPr/>
            <p:nvPr/>
          </p:nvSpPr>
          <p:spPr>
            <a:xfrm>
              <a:off x="77088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6" name="Google Shape;20886;p28"/>
            <p:cNvSpPr/>
            <p:nvPr/>
          </p:nvSpPr>
          <p:spPr>
            <a:xfrm>
              <a:off x="79497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7" name="Google Shape;20887;p28"/>
            <p:cNvSpPr/>
            <p:nvPr/>
          </p:nvSpPr>
          <p:spPr>
            <a:xfrm>
              <a:off x="81906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8" name="Google Shape;20888;p28"/>
            <p:cNvSpPr/>
            <p:nvPr/>
          </p:nvSpPr>
          <p:spPr>
            <a:xfrm>
              <a:off x="84315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89" name="Google Shape;20889;p28"/>
            <p:cNvSpPr/>
            <p:nvPr/>
          </p:nvSpPr>
          <p:spPr>
            <a:xfrm>
              <a:off x="86724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0" name="Google Shape;20890;p28"/>
            <p:cNvSpPr/>
            <p:nvPr/>
          </p:nvSpPr>
          <p:spPr>
            <a:xfrm>
              <a:off x="8913300" y="31317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1" name="Google Shape;20891;p28"/>
            <p:cNvSpPr/>
            <p:nvPr/>
          </p:nvSpPr>
          <p:spPr>
            <a:xfrm>
              <a:off x="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2" name="Google Shape;20892;p28"/>
            <p:cNvSpPr/>
            <p:nvPr/>
          </p:nvSpPr>
          <p:spPr>
            <a:xfrm>
              <a:off x="240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3" name="Google Shape;20893;p28"/>
            <p:cNvSpPr/>
            <p:nvPr/>
          </p:nvSpPr>
          <p:spPr>
            <a:xfrm>
              <a:off x="481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4" name="Google Shape;20894;p28"/>
            <p:cNvSpPr/>
            <p:nvPr/>
          </p:nvSpPr>
          <p:spPr>
            <a:xfrm>
              <a:off x="722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5" name="Google Shape;20895;p28"/>
            <p:cNvSpPr/>
            <p:nvPr/>
          </p:nvSpPr>
          <p:spPr>
            <a:xfrm>
              <a:off x="963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6" name="Google Shape;20896;p28"/>
            <p:cNvSpPr/>
            <p:nvPr/>
          </p:nvSpPr>
          <p:spPr>
            <a:xfrm>
              <a:off x="1204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7" name="Google Shape;20897;p28"/>
            <p:cNvSpPr/>
            <p:nvPr/>
          </p:nvSpPr>
          <p:spPr>
            <a:xfrm>
              <a:off x="1445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8" name="Google Shape;20898;p28"/>
            <p:cNvSpPr/>
            <p:nvPr/>
          </p:nvSpPr>
          <p:spPr>
            <a:xfrm>
              <a:off x="1686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899" name="Google Shape;20899;p28"/>
            <p:cNvSpPr/>
            <p:nvPr/>
          </p:nvSpPr>
          <p:spPr>
            <a:xfrm>
              <a:off x="1927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0" name="Google Shape;20900;p28"/>
            <p:cNvSpPr/>
            <p:nvPr/>
          </p:nvSpPr>
          <p:spPr>
            <a:xfrm>
              <a:off x="2168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1" name="Google Shape;20901;p28"/>
            <p:cNvSpPr/>
            <p:nvPr/>
          </p:nvSpPr>
          <p:spPr>
            <a:xfrm>
              <a:off x="2409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2" name="Google Shape;20902;p28"/>
            <p:cNvSpPr/>
            <p:nvPr/>
          </p:nvSpPr>
          <p:spPr>
            <a:xfrm>
              <a:off x="2649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3" name="Google Shape;20903;p28"/>
            <p:cNvSpPr/>
            <p:nvPr/>
          </p:nvSpPr>
          <p:spPr>
            <a:xfrm>
              <a:off x="2890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4" name="Google Shape;20904;p28"/>
            <p:cNvSpPr/>
            <p:nvPr/>
          </p:nvSpPr>
          <p:spPr>
            <a:xfrm>
              <a:off x="3131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5" name="Google Shape;20905;p28"/>
            <p:cNvSpPr/>
            <p:nvPr/>
          </p:nvSpPr>
          <p:spPr>
            <a:xfrm>
              <a:off x="3372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6" name="Google Shape;20906;p28"/>
            <p:cNvSpPr/>
            <p:nvPr/>
          </p:nvSpPr>
          <p:spPr>
            <a:xfrm>
              <a:off x="3613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7" name="Google Shape;20907;p28"/>
            <p:cNvSpPr/>
            <p:nvPr/>
          </p:nvSpPr>
          <p:spPr>
            <a:xfrm>
              <a:off x="3854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8" name="Google Shape;20908;p28"/>
            <p:cNvSpPr/>
            <p:nvPr/>
          </p:nvSpPr>
          <p:spPr>
            <a:xfrm>
              <a:off x="4095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09" name="Google Shape;20909;p28"/>
            <p:cNvSpPr/>
            <p:nvPr/>
          </p:nvSpPr>
          <p:spPr>
            <a:xfrm>
              <a:off x="4336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0" name="Google Shape;20910;p28"/>
            <p:cNvSpPr/>
            <p:nvPr/>
          </p:nvSpPr>
          <p:spPr>
            <a:xfrm>
              <a:off x="4577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1" name="Google Shape;20911;p28"/>
            <p:cNvSpPr/>
            <p:nvPr/>
          </p:nvSpPr>
          <p:spPr>
            <a:xfrm>
              <a:off x="4818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2" name="Google Shape;20912;p28"/>
            <p:cNvSpPr/>
            <p:nvPr/>
          </p:nvSpPr>
          <p:spPr>
            <a:xfrm>
              <a:off x="5058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3" name="Google Shape;20913;p28"/>
            <p:cNvSpPr/>
            <p:nvPr/>
          </p:nvSpPr>
          <p:spPr>
            <a:xfrm>
              <a:off x="5299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4" name="Google Shape;20914;p28"/>
            <p:cNvSpPr/>
            <p:nvPr/>
          </p:nvSpPr>
          <p:spPr>
            <a:xfrm>
              <a:off x="5540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5" name="Google Shape;20915;p28"/>
            <p:cNvSpPr/>
            <p:nvPr/>
          </p:nvSpPr>
          <p:spPr>
            <a:xfrm>
              <a:off x="5781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6" name="Google Shape;20916;p28"/>
            <p:cNvSpPr/>
            <p:nvPr/>
          </p:nvSpPr>
          <p:spPr>
            <a:xfrm>
              <a:off x="6022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7" name="Google Shape;20917;p28"/>
            <p:cNvSpPr/>
            <p:nvPr/>
          </p:nvSpPr>
          <p:spPr>
            <a:xfrm>
              <a:off x="6263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8" name="Google Shape;20918;p28"/>
            <p:cNvSpPr/>
            <p:nvPr/>
          </p:nvSpPr>
          <p:spPr>
            <a:xfrm>
              <a:off x="6504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19" name="Google Shape;20919;p28"/>
            <p:cNvSpPr/>
            <p:nvPr/>
          </p:nvSpPr>
          <p:spPr>
            <a:xfrm>
              <a:off x="67452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0" name="Google Shape;20920;p28"/>
            <p:cNvSpPr/>
            <p:nvPr/>
          </p:nvSpPr>
          <p:spPr>
            <a:xfrm>
              <a:off x="69861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1" name="Google Shape;20921;p28"/>
            <p:cNvSpPr/>
            <p:nvPr/>
          </p:nvSpPr>
          <p:spPr>
            <a:xfrm>
              <a:off x="72270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2" name="Google Shape;20922;p28"/>
            <p:cNvSpPr/>
            <p:nvPr/>
          </p:nvSpPr>
          <p:spPr>
            <a:xfrm>
              <a:off x="74679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3" name="Google Shape;20923;p28"/>
            <p:cNvSpPr/>
            <p:nvPr/>
          </p:nvSpPr>
          <p:spPr>
            <a:xfrm>
              <a:off x="77088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4" name="Google Shape;20924;p28"/>
            <p:cNvSpPr/>
            <p:nvPr/>
          </p:nvSpPr>
          <p:spPr>
            <a:xfrm>
              <a:off x="79497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5" name="Google Shape;20925;p28"/>
            <p:cNvSpPr/>
            <p:nvPr/>
          </p:nvSpPr>
          <p:spPr>
            <a:xfrm>
              <a:off x="81906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6" name="Google Shape;20926;p28"/>
            <p:cNvSpPr/>
            <p:nvPr/>
          </p:nvSpPr>
          <p:spPr>
            <a:xfrm>
              <a:off x="84315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7" name="Google Shape;20927;p28"/>
            <p:cNvSpPr/>
            <p:nvPr/>
          </p:nvSpPr>
          <p:spPr>
            <a:xfrm>
              <a:off x="86724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8" name="Google Shape;20928;p28"/>
            <p:cNvSpPr/>
            <p:nvPr/>
          </p:nvSpPr>
          <p:spPr>
            <a:xfrm>
              <a:off x="8913300" y="33726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29" name="Google Shape;20929;p28"/>
            <p:cNvSpPr/>
            <p:nvPr/>
          </p:nvSpPr>
          <p:spPr>
            <a:xfrm>
              <a:off x="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0" name="Google Shape;20930;p28"/>
            <p:cNvSpPr/>
            <p:nvPr/>
          </p:nvSpPr>
          <p:spPr>
            <a:xfrm>
              <a:off x="240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1" name="Google Shape;20931;p28"/>
            <p:cNvSpPr/>
            <p:nvPr/>
          </p:nvSpPr>
          <p:spPr>
            <a:xfrm>
              <a:off x="481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2" name="Google Shape;20932;p28"/>
            <p:cNvSpPr/>
            <p:nvPr/>
          </p:nvSpPr>
          <p:spPr>
            <a:xfrm>
              <a:off x="722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3" name="Google Shape;20933;p28"/>
            <p:cNvSpPr/>
            <p:nvPr/>
          </p:nvSpPr>
          <p:spPr>
            <a:xfrm>
              <a:off x="963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4" name="Google Shape;20934;p28"/>
            <p:cNvSpPr/>
            <p:nvPr/>
          </p:nvSpPr>
          <p:spPr>
            <a:xfrm>
              <a:off x="1204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5" name="Google Shape;20935;p28"/>
            <p:cNvSpPr/>
            <p:nvPr/>
          </p:nvSpPr>
          <p:spPr>
            <a:xfrm>
              <a:off x="1445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6" name="Google Shape;20936;p28"/>
            <p:cNvSpPr/>
            <p:nvPr/>
          </p:nvSpPr>
          <p:spPr>
            <a:xfrm>
              <a:off x="1686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7" name="Google Shape;20937;p28"/>
            <p:cNvSpPr/>
            <p:nvPr/>
          </p:nvSpPr>
          <p:spPr>
            <a:xfrm>
              <a:off x="1927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8" name="Google Shape;20938;p28"/>
            <p:cNvSpPr/>
            <p:nvPr/>
          </p:nvSpPr>
          <p:spPr>
            <a:xfrm>
              <a:off x="2168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39" name="Google Shape;20939;p28"/>
            <p:cNvSpPr/>
            <p:nvPr/>
          </p:nvSpPr>
          <p:spPr>
            <a:xfrm>
              <a:off x="2409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0" name="Google Shape;20940;p28"/>
            <p:cNvSpPr/>
            <p:nvPr/>
          </p:nvSpPr>
          <p:spPr>
            <a:xfrm>
              <a:off x="2649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1" name="Google Shape;20941;p28"/>
            <p:cNvSpPr/>
            <p:nvPr/>
          </p:nvSpPr>
          <p:spPr>
            <a:xfrm>
              <a:off x="2890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2" name="Google Shape;20942;p28"/>
            <p:cNvSpPr/>
            <p:nvPr/>
          </p:nvSpPr>
          <p:spPr>
            <a:xfrm>
              <a:off x="3131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3" name="Google Shape;20943;p28"/>
            <p:cNvSpPr/>
            <p:nvPr/>
          </p:nvSpPr>
          <p:spPr>
            <a:xfrm>
              <a:off x="3372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4" name="Google Shape;20944;p28"/>
            <p:cNvSpPr/>
            <p:nvPr/>
          </p:nvSpPr>
          <p:spPr>
            <a:xfrm>
              <a:off x="3613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5" name="Google Shape;20945;p28"/>
            <p:cNvSpPr/>
            <p:nvPr/>
          </p:nvSpPr>
          <p:spPr>
            <a:xfrm>
              <a:off x="3854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6" name="Google Shape;20946;p28"/>
            <p:cNvSpPr/>
            <p:nvPr/>
          </p:nvSpPr>
          <p:spPr>
            <a:xfrm>
              <a:off x="4095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7" name="Google Shape;20947;p28"/>
            <p:cNvSpPr/>
            <p:nvPr/>
          </p:nvSpPr>
          <p:spPr>
            <a:xfrm>
              <a:off x="4336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8" name="Google Shape;20948;p28"/>
            <p:cNvSpPr/>
            <p:nvPr/>
          </p:nvSpPr>
          <p:spPr>
            <a:xfrm>
              <a:off x="4577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49" name="Google Shape;20949;p28"/>
            <p:cNvSpPr/>
            <p:nvPr/>
          </p:nvSpPr>
          <p:spPr>
            <a:xfrm>
              <a:off x="4818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0" name="Google Shape;20950;p28"/>
            <p:cNvSpPr/>
            <p:nvPr/>
          </p:nvSpPr>
          <p:spPr>
            <a:xfrm>
              <a:off x="5058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1" name="Google Shape;20951;p28"/>
            <p:cNvSpPr/>
            <p:nvPr/>
          </p:nvSpPr>
          <p:spPr>
            <a:xfrm>
              <a:off x="5299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2" name="Google Shape;20952;p28"/>
            <p:cNvSpPr/>
            <p:nvPr/>
          </p:nvSpPr>
          <p:spPr>
            <a:xfrm>
              <a:off x="5540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3" name="Google Shape;20953;p28"/>
            <p:cNvSpPr/>
            <p:nvPr/>
          </p:nvSpPr>
          <p:spPr>
            <a:xfrm>
              <a:off x="5781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4" name="Google Shape;20954;p28"/>
            <p:cNvSpPr/>
            <p:nvPr/>
          </p:nvSpPr>
          <p:spPr>
            <a:xfrm>
              <a:off x="6022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5" name="Google Shape;20955;p28"/>
            <p:cNvSpPr/>
            <p:nvPr/>
          </p:nvSpPr>
          <p:spPr>
            <a:xfrm>
              <a:off x="6263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6" name="Google Shape;20956;p28"/>
            <p:cNvSpPr/>
            <p:nvPr/>
          </p:nvSpPr>
          <p:spPr>
            <a:xfrm>
              <a:off x="6504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7" name="Google Shape;20957;p28"/>
            <p:cNvSpPr/>
            <p:nvPr/>
          </p:nvSpPr>
          <p:spPr>
            <a:xfrm>
              <a:off x="67452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8" name="Google Shape;20958;p28"/>
            <p:cNvSpPr/>
            <p:nvPr/>
          </p:nvSpPr>
          <p:spPr>
            <a:xfrm>
              <a:off x="69861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59" name="Google Shape;20959;p28"/>
            <p:cNvSpPr/>
            <p:nvPr/>
          </p:nvSpPr>
          <p:spPr>
            <a:xfrm>
              <a:off x="72270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0" name="Google Shape;20960;p28"/>
            <p:cNvSpPr/>
            <p:nvPr/>
          </p:nvSpPr>
          <p:spPr>
            <a:xfrm>
              <a:off x="74679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1" name="Google Shape;20961;p28"/>
            <p:cNvSpPr/>
            <p:nvPr/>
          </p:nvSpPr>
          <p:spPr>
            <a:xfrm>
              <a:off x="77088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2" name="Google Shape;20962;p28"/>
            <p:cNvSpPr/>
            <p:nvPr/>
          </p:nvSpPr>
          <p:spPr>
            <a:xfrm>
              <a:off x="79497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3" name="Google Shape;20963;p28"/>
            <p:cNvSpPr/>
            <p:nvPr/>
          </p:nvSpPr>
          <p:spPr>
            <a:xfrm>
              <a:off x="81906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4" name="Google Shape;20964;p28"/>
            <p:cNvSpPr/>
            <p:nvPr/>
          </p:nvSpPr>
          <p:spPr>
            <a:xfrm>
              <a:off x="84315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5" name="Google Shape;20965;p28"/>
            <p:cNvSpPr/>
            <p:nvPr/>
          </p:nvSpPr>
          <p:spPr>
            <a:xfrm>
              <a:off x="86724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6" name="Google Shape;20966;p28"/>
            <p:cNvSpPr/>
            <p:nvPr/>
          </p:nvSpPr>
          <p:spPr>
            <a:xfrm>
              <a:off x="8913300" y="36135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7" name="Google Shape;20967;p28"/>
            <p:cNvSpPr/>
            <p:nvPr/>
          </p:nvSpPr>
          <p:spPr>
            <a:xfrm>
              <a:off x="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8" name="Google Shape;20968;p28"/>
            <p:cNvSpPr/>
            <p:nvPr/>
          </p:nvSpPr>
          <p:spPr>
            <a:xfrm>
              <a:off x="240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69" name="Google Shape;20969;p28"/>
            <p:cNvSpPr/>
            <p:nvPr/>
          </p:nvSpPr>
          <p:spPr>
            <a:xfrm>
              <a:off x="481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0" name="Google Shape;20970;p28"/>
            <p:cNvSpPr/>
            <p:nvPr/>
          </p:nvSpPr>
          <p:spPr>
            <a:xfrm>
              <a:off x="722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1" name="Google Shape;20971;p28"/>
            <p:cNvSpPr/>
            <p:nvPr/>
          </p:nvSpPr>
          <p:spPr>
            <a:xfrm>
              <a:off x="963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2" name="Google Shape;20972;p28"/>
            <p:cNvSpPr/>
            <p:nvPr/>
          </p:nvSpPr>
          <p:spPr>
            <a:xfrm>
              <a:off x="1204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3" name="Google Shape;20973;p28"/>
            <p:cNvSpPr/>
            <p:nvPr/>
          </p:nvSpPr>
          <p:spPr>
            <a:xfrm>
              <a:off x="1445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4" name="Google Shape;20974;p28"/>
            <p:cNvSpPr/>
            <p:nvPr/>
          </p:nvSpPr>
          <p:spPr>
            <a:xfrm>
              <a:off x="1686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5" name="Google Shape;20975;p28"/>
            <p:cNvSpPr/>
            <p:nvPr/>
          </p:nvSpPr>
          <p:spPr>
            <a:xfrm>
              <a:off x="1927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6" name="Google Shape;20976;p28"/>
            <p:cNvSpPr/>
            <p:nvPr/>
          </p:nvSpPr>
          <p:spPr>
            <a:xfrm>
              <a:off x="2168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7" name="Google Shape;20977;p28"/>
            <p:cNvSpPr/>
            <p:nvPr/>
          </p:nvSpPr>
          <p:spPr>
            <a:xfrm>
              <a:off x="2409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8" name="Google Shape;20978;p28"/>
            <p:cNvSpPr/>
            <p:nvPr/>
          </p:nvSpPr>
          <p:spPr>
            <a:xfrm>
              <a:off x="2649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79" name="Google Shape;20979;p28"/>
            <p:cNvSpPr/>
            <p:nvPr/>
          </p:nvSpPr>
          <p:spPr>
            <a:xfrm>
              <a:off x="2890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0" name="Google Shape;20980;p28"/>
            <p:cNvSpPr/>
            <p:nvPr/>
          </p:nvSpPr>
          <p:spPr>
            <a:xfrm>
              <a:off x="3131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1" name="Google Shape;20981;p28"/>
            <p:cNvSpPr/>
            <p:nvPr/>
          </p:nvSpPr>
          <p:spPr>
            <a:xfrm>
              <a:off x="3372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2" name="Google Shape;20982;p28"/>
            <p:cNvSpPr/>
            <p:nvPr/>
          </p:nvSpPr>
          <p:spPr>
            <a:xfrm>
              <a:off x="3613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3" name="Google Shape;20983;p28"/>
            <p:cNvSpPr/>
            <p:nvPr/>
          </p:nvSpPr>
          <p:spPr>
            <a:xfrm>
              <a:off x="3854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4" name="Google Shape;20984;p28"/>
            <p:cNvSpPr/>
            <p:nvPr/>
          </p:nvSpPr>
          <p:spPr>
            <a:xfrm>
              <a:off x="4095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5" name="Google Shape;20985;p28"/>
            <p:cNvSpPr/>
            <p:nvPr/>
          </p:nvSpPr>
          <p:spPr>
            <a:xfrm>
              <a:off x="4336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6" name="Google Shape;20986;p28"/>
            <p:cNvSpPr/>
            <p:nvPr/>
          </p:nvSpPr>
          <p:spPr>
            <a:xfrm>
              <a:off x="4577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7" name="Google Shape;20987;p28"/>
            <p:cNvSpPr/>
            <p:nvPr/>
          </p:nvSpPr>
          <p:spPr>
            <a:xfrm>
              <a:off x="4818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8" name="Google Shape;20988;p28"/>
            <p:cNvSpPr/>
            <p:nvPr/>
          </p:nvSpPr>
          <p:spPr>
            <a:xfrm>
              <a:off x="5058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89" name="Google Shape;20989;p28"/>
            <p:cNvSpPr/>
            <p:nvPr/>
          </p:nvSpPr>
          <p:spPr>
            <a:xfrm>
              <a:off x="5299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0" name="Google Shape;20990;p28"/>
            <p:cNvSpPr/>
            <p:nvPr/>
          </p:nvSpPr>
          <p:spPr>
            <a:xfrm>
              <a:off x="5540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1" name="Google Shape;20991;p28"/>
            <p:cNvSpPr/>
            <p:nvPr/>
          </p:nvSpPr>
          <p:spPr>
            <a:xfrm>
              <a:off x="5781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2" name="Google Shape;20992;p28"/>
            <p:cNvSpPr/>
            <p:nvPr/>
          </p:nvSpPr>
          <p:spPr>
            <a:xfrm>
              <a:off x="6022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3" name="Google Shape;20993;p28"/>
            <p:cNvSpPr/>
            <p:nvPr/>
          </p:nvSpPr>
          <p:spPr>
            <a:xfrm>
              <a:off x="6263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4" name="Google Shape;20994;p28"/>
            <p:cNvSpPr/>
            <p:nvPr/>
          </p:nvSpPr>
          <p:spPr>
            <a:xfrm>
              <a:off x="6504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5" name="Google Shape;20995;p28"/>
            <p:cNvSpPr/>
            <p:nvPr/>
          </p:nvSpPr>
          <p:spPr>
            <a:xfrm>
              <a:off x="67452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6" name="Google Shape;20996;p28"/>
            <p:cNvSpPr/>
            <p:nvPr/>
          </p:nvSpPr>
          <p:spPr>
            <a:xfrm>
              <a:off x="69861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7" name="Google Shape;20997;p28"/>
            <p:cNvSpPr/>
            <p:nvPr/>
          </p:nvSpPr>
          <p:spPr>
            <a:xfrm>
              <a:off x="72270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8" name="Google Shape;20998;p28"/>
            <p:cNvSpPr/>
            <p:nvPr/>
          </p:nvSpPr>
          <p:spPr>
            <a:xfrm>
              <a:off x="74679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0999" name="Google Shape;20999;p28"/>
            <p:cNvSpPr/>
            <p:nvPr/>
          </p:nvSpPr>
          <p:spPr>
            <a:xfrm>
              <a:off x="77088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0" name="Google Shape;21000;p28"/>
            <p:cNvSpPr/>
            <p:nvPr/>
          </p:nvSpPr>
          <p:spPr>
            <a:xfrm>
              <a:off x="79497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1" name="Google Shape;21001;p28"/>
            <p:cNvSpPr/>
            <p:nvPr/>
          </p:nvSpPr>
          <p:spPr>
            <a:xfrm>
              <a:off x="81906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2" name="Google Shape;21002;p28"/>
            <p:cNvSpPr/>
            <p:nvPr/>
          </p:nvSpPr>
          <p:spPr>
            <a:xfrm>
              <a:off x="84315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3" name="Google Shape;21003;p28"/>
            <p:cNvSpPr/>
            <p:nvPr/>
          </p:nvSpPr>
          <p:spPr>
            <a:xfrm>
              <a:off x="86724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4" name="Google Shape;21004;p28"/>
            <p:cNvSpPr/>
            <p:nvPr/>
          </p:nvSpPr>
          <p:spPr>
            <a:xfrm>
              <a:off x="8913300" y="38544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5" name="Google Shape;21005;p28"/>
            <p:cNvSpPr/>
            <p:nvPr/>
          </p:nvSpPr>
          <p:spPr>
            <a:xfrm>
              <a:off x="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6" name="Google Shape;21006;p28"/>
            <p:cNvSpPr/>
            <p:nvPr/>
          </p:nvSpPr>
          <p:spPr>
            <a:xfrm>
              <a:off x="240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7" name="Google Shape;21007;p28"/>
            <p:cNvSpPr/>
            <p:nvPr/>
          </p:nvSpPr>
          <p:spPr>
            <a:xfrm>
              <a:off x="481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8" name="Google Shape;21008;p28"/>
            <p:cNvSpPr/>
            <p:nvPr/>
          </p:nvSpPr>
          <p:spPr>
            <a:xfrm>
              <a:off x="722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09" name="Google Shape;21009;p28"/>
            <p:cNvSpPr/>
            <p:nvPr/>
          </p:nvSpPr>
          <p:spPr>
            <a:xfrm>
              <a:off x="963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0" name="Google Shape;21010;p28"/>
            <p:cNvSpPr/>
            <p:nvPr/>
          </p:nvSpPr>
          <p:spPr>
            <a:xfrm>
              <a:off x="1204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1" name="Google Shape;21011;p28"/>
            <p:cNvSpPr/>
            <p:nvPr/>
          </p:nvSpPr>
          <p:spPr>
            <a:xfrm>
              <a:off x="1445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2" name="Google Shape;21012;p28"/>
            <p:cNvSpPr/>
            <p:nvPr/>
          </p:nvSpPr>
          <p:spPr>
            <a:xfrm>
              <a:off x="1686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3" name="Google Shape;21013;p28"/>
            <p:cNvSpPr/>
            <p:nvPr/>
          </p:nvSpPr>
          <p:spPr>
            <a:xfrm>
              <a:off x="1927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4" name="Google Shape;21014;p28"/>
            <p:cNvSpPr/>
            <p:nvPr/>
          </p:nvSpPr>
          <p:spPr>
            <a:xfrm>
              <a:off x="2168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5" name="Google Shape;21015;p28"/>
            <p:cNvSpPr/>
            <p:nvPr/>
          </p:nvSpPr>
          <p:spPr>
            <a:xfrm>
              <a:off x="2409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6" name="Google Shape;21016;p28"/>
            <p:cNvSpPr/>
            <p:nvPr/>
          </p:nvSpPr>
          <p:spPr>
            <a:xfrm>
              <a:off x="2649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7" name="Google Shape;21017;p28"/>
            <p:cNvSpPr/>
            <p:nvPr/>
          </p:nvSpPr>
          <p:spPr>
            <a:xfrm>
              <a:off x="2890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8" name="Google Shape;21018;p28"/>
            <p:cNvSpPr/>
            <p:nvPr/>
          </p:nvSpPr>
          <p:spPr>
            <a:xfrm>
              <a:off x="3131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19" name="Google Shape;21019;p28"/>
            <p:cNvSpPr/>
            <p:nvPr/>
          </p:nvSpPr>
          <p:spPr>
            <a:xfrm>
              <a:off x="3372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0" name="Google Shape;21020;p28"/>
            <p:cNvSpPr/>
            <p:nvPr/>
          </p:nvSpPr>
          <p:spPr>
            <a:xfrm>
              <a:off x="3613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1" name="Google Shape;21021;p28"/>
            <p:cNvSpPr/>
            <p:nvPr/>
          </p:nvSpPr>
          <p:spPr>
            <a:xfrm>
              <a:off x="3854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2" name="Google Shape;21022;p28"/>
            <p:cNvSpPr/>
            <p:nvPr/>
          </p:nvSpPr>
          <p:spPr>
            <a:xfrm>
              <a:off x="4095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3" name="Google Shape;21023;p28"/>
            <p:cNvSpPr/>
            <p:nvPr/>
          </p:nvSpPr>
          <p:spPr>
            <a:xfrm>
              <a:off x="4336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4" name="Google Shape;21024;p28"/>
            <p:cNvSpPr/>
            <p:nvPr/>
          </p:nvSpPr>
          <p:spPr>
            <a:xfrm>
              <a:off x="4577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5" name="Google Shape;21025;p28"/>
            <p:cNvSpPr/>
            <p:nvPr/>
          </p:nvSpPr>
          <p:spPr>
            <a:xfrm>
              <a:off x="4818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6" name="Google Shape;21026;p28"/>
            <p:cNvSpPr/>
            <p:nvPr/>
          </p:nvSpPr>
          <p:spPr>
            <a:xfrm>
              <a:off x="5058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7" name="Google Shape;21027;p28"/>
            <p:cNvSpPr/>
            <p:nvPr/>
          </p:nvSpPr>
          <p:spPr>
            <a:xfrm>
              <a:off x="5299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8" name="Google Shape;21028;p28"/>
            <p:cNvSpPr/>
            <p:nvPr/>
          </p:nvSpPr>
          <p:spPr>
            <a:xfrm>
              <a:off x="5540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29" name="Google Shape;21029;p28"/>
            <p:cNvSpPr/>
            <p:nvPr/>
          </p:nvSpPr>
          <p:spPr>
            <a:xfrm>
              <a:off x="5781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0" name="Google Shape;21030;p28"/>
            <p:cNvSpPr/>
            <p:nvPr/>
          </p:nvSpPr>
          <p:spPr>
            <a:xfrm>
              <a:off x="6022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1" name="Google Shape;21031;p28"/>
            <p:cNvSpPr/>
            <p:nvPr/>
          </p:nvSpPr>
          <p:spPr>
            <a:xfrm>
              <a:off x="6263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2" name="Google Shape;21032;p28"/>
            <p:cNvSpPr/>
            <p:nvPr/>
          </p:nvSpPr>
          <p:spPr>
            <a:xfrm>
              <a:off x="6504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3" name="Google Shape;21033;p28"/>
            <p:cNvSpPr/>
            <p:nvPr/>
          </p:nvSpPr>
          <p:spPr>
            <a:xfrm>
              <a:off x="67452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4" name="Google Shape;21034;p28"/>
            <p:cNvSpPr/>
            <p:nvPr/>
          </p:nvSpPr>
          <p:spPr>
            <a:xfrm>
              <a:off x="69861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5" name="Google Shape;21035;p28"/>
            <p:cNvSpPr/>
            <p:nvPr/>
          </p:nvSpPr>
          <p:spPr>
            <a:xfrm>
              <a:off x="72270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6" name="Google Shape;21036;p28"/>
            <p:cNvSpPr/>
            <p:nvPr/>
          </p:nvSpPr>
          <p:spPr>
            <a:xfrm>
              <a:off x="74679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7" name="Google Shape;21037;p28"/>
            <p:cNvSpPr/>
            <p:nvPr/>
          </p:nvSpPr>
          <p:spPr>
            <a:xfrm>
              <a:off x="77088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8" name="Google Shape;21038;p28"/>
            <p:cNvSpPr/>
            <p:nvPr/>
          </p:nvSpPr>
          <p:spPr>
            <a:xfrm>
              <a:off x="79497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39" name="Google Shape;21039;p28"/>
            <p:cNvSpPr/>
            <p:nvPr/>
          </p:nvSpPr>
          <p:spPr>
            <a:xfrm>
              <a:off x="81906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0" name="Google Shape;21040;p28"/>
            <p:cNvSpPr/>
            <p:nvPr/>
          </p:nvSpPr>
          <p:spPr>
            <a:xfrm>
              <a:off x="84315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1" name="Google Shape;21041;p28"/>
            <p:cNvSpPr/>
            <p:nvPr/>
          </p:nvSpPr>
          <p:spPr>
            <a:xfrm>
              <a:off x="86724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2" name="Google Shape;21042;p28"/>
            <p:cNvSpPr/>
            <p:nvPr/>
          </p:nvSpPr>
          <p:spPr>
            <a:xfrm>
              <a:off x="8913300" y="40953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3" name="Google Shape;21043;p28"/>
            <p:cNvSpPr/>
            <p:nvPr/>
          </p:nvSpPr>
          <p:spPr>
            <a:xfrm>
              <a:off x="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4" name="Google Shape;21044;p28"/>
            <p:cNvSpPr/>
            <p:nvPr/>
          </p:nvSpPr>
          <p:spPr>
            <a:xfrm>
              <a:off x="240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5" name="Google Shape;21045;p28"/>
            <p:cNvSpPr/>
            <p:nvPr/>
          </p:nvSpPr>
          <p:spPr>
            <a:xfrm>
              <a:off x="481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6" name="Google Shape;21046;p28"/>
            <p:cNvSpPr/>
            <p:nvPr/>
          </p:nvSpPr>
          <p:spPr>
            <a:xfrm>
              <a:off x="722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7" name="Google Shape;21047;p28"/>
            <p:cNvSpPr/>
            <p:nvPr/>
          </p:nvSpPr>
          <p:spPr>
            <a:xfrm>
              <a:off x="963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8" name="Google Shape;21048;p28"/>
            <p:cNvSpPr/>
            <p:nvPr/>
          </p:nvSpPr>
          <p:spPr>
            <a:xfrm>
              <a:off x="1204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49" name="Google Shape;21049;p28"/>
            <p:cNvSpPr/>
            <p:nvPr/>
          </p:nvSpPr>
          <p:spPr>
            <a:xfrm>
              <a:off x="1445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0" name="Google Shape;21050;p28"/>
            <p:cNvSpPr/>
            <p:nvPr/>
          </p:nvSpPr>
          <p:spPr>
            <a:xfrm>
              <a:off x="1686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1" name="Google Shape;21051;p28"/>
            <p:cNvSpPr/>
            <p:nvPr/>
          </p:nvSpPr>
          <p:spPr>
            <a:xfrm>
              <a:off x="1927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2" name="Google Shape;21052;p28"/>
            <p:cNvSpPr/>
            <p:nvPr/>
          </p:nvSpPr>
          <p:spPr>
            <a:xfrm>
              <a:off x="2168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3" name="Google Shape;21053;p28"/>
            <p:cNvSpPr/>
            <p:nvPr/>
          </p:nvSpPr>
          <p:spPr>
            <a:xfrm>
              <a:off x="2409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4" name="Google Shape;21054;p28"/>
            <p:cNvSpPr/>
            <p:nvPr/>
          </p:nvSpPr>
          <p:spPr>
            <a:xfrm>
              <a:off x="2649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5" name="Google Shape;21055;p28"/>
            <p:cNvSpPr/>
            <p:nvPr/>
          </p:nvSpPr>
          <p:spPr>
            <a:xfrm>
              <a:off x="2890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6" name="Google Shape;21056;p28"/>
            <p:cNvSpPr/>
            <p:nvPr/>
          </p:nvSpPr>
          <p:spPr>
            <a:xfrm>
              <a:off x="3131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7" name="Google Shape;21057;p28"/>
            <p:cNvSpPr/>
            <p:nvPr/>
          </p:nvSpPr>
          <p:spPr>
            <a:xfrm>
              <a:off x="3372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8" name="Google Shape;21058;p28"/>
            <p:cNvSpPr/>
            <p:nvPr/>
          </p:nvSpPr>
          <p:spPr>
            <a:xfrm>
              <a:off x="3613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59" name="Google Shape;21059;p28"/>
            <p:cNvSpPr/>
            <p:nvPr/>
          </p:nvSpPr>
          <p:spPr>
            <a:xfrm>
              <a:off x="3854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0" name="Google Shape;21060;p28"/>
            <p:cNvSpPr/>
            <p:nvPr/>
          </p:nvSpPr>
          <p:spPr>
            <a:xfrm>
              <a:off x="4095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1" name="Google Shape;21061;p28"/>
            <p:cNvSpPr/>
            <p:nvPr/>
          </p:nvSpPr>
          <p:spPr>
            <a:xfrm>
              <a:off x="4336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2" name="Google Shape;21062;p28"/>
            <p:cNvSpPr/>
            <p:nvPr/>
          </p:nvSpPr>
          <p:spPr>
            <a:xfrm>
              <a:off x="4577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3" name="Google Shape;21063;p28"/>
            <p:cNvSpPr/>
            <p:nvPr/>
          </p:nvSpPr>
          <p:spPr>
            <a:xfrm>
              <a:off x="4818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4" name="Google Shape;21064;p28"/>
            <p:cNvSpPr/>
            <p:nvPr/>
          </p:nvSpPr>
          <p:spPr>
            <a:xfrm>
              <a:off x="5058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5" name="Google Shape;21065;p28"/>
            <p:cNvSpPr/>
            <p:nvPr/>
          </p:nvSpPr>
          <p:spPr>
            <a:xfrm>
              <a:off x="5299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6" name="Google Shape;21066;p28"/>
            <p:cNvSpPr/>
            <p:nvPr/>
          </p:nvSpPr>
          <p:spPr>
            <a:xfrm>
              <a:off x="5540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7" name="Google Shape;21067;p28"/>
            <p:cNvSpPr/>
            <p:nvPr/>
          </p:nvSpPr>
          <p:spPr>
            <a:xfrm>
              <a:off x="5781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8" name="Google Shape;21068;p28"/>
            <p:cNvSpPr/>
            <p:nvPr/>
          </p:nvSpPr>
          <p:spPr>
            <a:xfrm>
              <a:off x="6022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69" name="Google Shape;21069;p28"/>
            <p:cNvSpPr/>
            <p:nvPr/>
          </p:nvSpPr>
          <p:spPr>
            <a:xfrm>
              <a:off x="6263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0" name="Google Shape;21070;p28"/>
            <p:cNvSpPr/>
            <p:nvPr/>
          </p:nvSpPr>
          <p:spPr>
            <a:xfrm>
              <a:off x="6504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1" name="Google Shape;21071;p28"/>
            <p:cNvSpPr/>
            <p:nvPr/>
          </p:nvSpPr>
          <p:spPr>
            <a:xfrm>
              <a:off x="67452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2" name="Google Shape;21072;p28"/>
            <p:cNvSpPr/>
            <p:nvPr/>
          </p:nvSpPr>
          <p:spPr>
            <a:xfrm>
              <a:off x="69861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3" name="Google Shape;21073;p28"/>
            <p:cNvSpPr/>
            <p:nvPr/>
          </p:nvSpPr>
          <p:spPr>
            <a:xfrm>
              <a:off x="72270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4" name="Google Shape;21074;p28"/>
            <p:cNvSpPr/>
            <p:nvPr/>
          </p:nvSpPr>
          <p:spPr>
            <a:xfrm>
              <a:off x="74679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5" name="Google Shape;21075;p28"/>
            <p:cNvSpPr/>
            <p:nvPr/>
          </p:nvSpPr>
          <p:spPr>
            <a:xfrm>
              <a:off x="77088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6" name="Google Shape;21076;p28"/>
            <p:cNvSpPr/>
            <p:nvPr/>
          </p:nvSpPr>
          <p:spPr>
            <a:xfrm>
              <a:off x="79497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7" name="Google Shape;21077;p28"/>
            <p:cNvSpPr/>
            <p:nvPr/>
          </p:nvSpPr>
          <p:spPr>
            <a:xfrm>
              <a:off x="81906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8" name="Google Shape;21078;p28"/>
            <p:cNvSpPr/>
            <p:nvPr/>
          </p:nvSpPr>
          <p:spPr>
            <a:xfrm>
              <a:off x="84315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79" name="Google Shape;21079;p28"/>
            <p:cNvSpPr/>
            <p:nvPr/>
          </p:nvSpPr>
          <p:spPr>
            <a:xfrm>
              <a:off x="86724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0" name="Google Shape;21080;p28"/>
            <p:cNvSpPr/>
            <p:nvPr/>
          </p:nvSpPr>
          <p:spPr>
            <a:xfrm>
              <a:off x="8913300" y="43362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1" name="Google Shape;21081;p28"/>
            <p:cNvSpPr/>
            <p:nvPr/>
          </p:nvSpPr>
          <p:spPr>
            <a:xfrm>
              <a:off x="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2" name="Google Shape;21082;p28"/>
            <p:cNvSpPr/>
            <p:nvPr/>
          </p:nvSpPr>
          <p:spPr>
            <a:xfrm>
              <a:off x="240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3" name="Google Shape;21083;p28"/>
            <p:cNvSpPr/>
            <p:nvPr/>
          </p:nvSpPr>
          <p:spPr>
            <a:xfrm>
              <a:off x="481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4" name="Google Shape;21084;p28"/>
            <p:cNvSpPr/>
            <p:nvPr/>
          </p:nvSpPr>
          <p:spPr>
            <a:xfrm>
              <a:off x="722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5" name="Google Shape;21085;p28"/>
            <p:cNvSpPr/>
            <p:nvPr/>
          </p:nvSpPr>
          <p:spPr>
            <a:xfrm>
              <a:off x="963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6" name="Google Shape;21086;p28"/>
            <p:cNvSpPr/>
            <p:nvPr/>
          </p:nvSpPr>
          <p:spPr>
            <a:xfrm>
              <a:off x="1204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7" name="Google Shape;21087;p28"/>
            <p:cNvSpPr/>
            <p:nvPr/>
          </p:nvSpPr>
          <p:spPr>
            <a:xfrm>
              <a:off x="1445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8" name="Google Shape;21088;p28"/>
            <p:cNvSpPr/>
            <p:nvPr/>
          </p:nvSpPr>
          <p:spPr>
            <a:xfrm>
              <a:off x="1686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89" name="Google Shape;21089;p28"/>
            <p:cNvSpPr/>
            <p:nvPr/>
          </p:nvSpPr>
          <p:spPr>
            <a:xfrm>
              <a:off x="1927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0" name="Google Shape;21090;p28"/>
            <p:cNvSpPr/>
            <p:nvPr/>
          </p:nvSpPr>
          <p:spPr>
            <a:xfrm>
              <a:off x="2168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1" name="Google Shape;21091;p28"/>
            <p:cNvSpPr/>
            <p:nvPr/>
          </p:nvSpPr>
          <p:spPr>
            <a:xfrm>
              <a:off x="2409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2" name="Google Shape;21092;p28"/>
            <p:cNvSpPr/>
            <p:nvPr/>
          </p:nvSpPr>
          <p:spPr>
            <a:xfrm>
              <a:off x="2649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3" name="Google Shape;21093;p28"/>
            <p:cNvSpPr/>
            <p:nvPr/>
          </p:nvSpPr>
          <p:spPr>
            <a:xfrm>
              <a:off x="2890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4" name="Google Shape;21094;p28"/>
            <p:cNvSpPr/>
            <p:nvPr/>
          </p:nvSpPr>
          <p:spPr>
            <a:xfrm>
              <a:off x="3131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5" name="Google Shape;21095;p28"/>
            <p:cNvSpPr/>
            <p:nvPr/>
          </p:nvSpPr>
          <p:spPr>
            <a:xfrm>
              <a:off x="3372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6" name="Google Shape;21096;p28"/>
            <p:cNvSpPr/>
            <p:nvPr/>
          </p:nvSpPr>
          <p:spPr>
            <a:xfrm>
              <a:off x="3613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7" name="Google Shape;21097;p28"/>
            <p:cNvSpPr/>
            <p:nvPr/>
          </p:nvSpPr>
          <p:spPr>
            <a:xfrm>
              <a:off x="3854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8" name="Google Shape;21098;p28"/>
            <p:cNvSpPr/>
            <p:nvPr/>
          </p:nvSpPr>
          <p:spPr>
            <a:xfrm>
              <a:off x="4095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099" name="Google Shape;21099;p28"/>
            <p:cNvSpPr/>
            <p:nvPr/>
          </p:nvSpPr>
          <p:spPr>
            <a:xfrm>
              <a:off x="4336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0" name="Google Shape;21100;p28"/>
            <p:cNvSpPr/>
            <p:nvPr/>
          </p:nvSpPr>
          <p:spPr>
            <a:xfrm>
              <a:off x="4577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1" name="Google Shape;21101;p28"/>
            <p:cNvSpPr/>
            <p:nvPr/>
          </p:nvSpPr>
          <p:spPr>
            <a:xfrm>
              <a:off x="4818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2" name="Google Shape;21102;p28"/>
            <p:cNvSpPr/>
            <p:nvPr/>
          </p:nvSpPr>
          <p:spPr>
            <a:xfrm>
              <a:off x="5058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3" name="Google Shape;21103;p28"/>
            <p:cNvSpPr/>
            <p:nvPr/>
          </p:nvSpPr>
          <p:spPr>
            <a:xfrm>
              <a:off x="5299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4" name="Google Shape;21104;p28"/>
            <p:cNvSpPr/>
            <p:nvPr/>
          </p:nvSpPr>
          <p:spPr>
            <a:xfrm>
              <a:off x="5540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5" name="Google Shape;21105;p28"/>
            <p:cNvSpPr/>
            <p:nvPr/>
          </p:nvSpPr>
          <p:spPr>
            <a:xfrm>
              <a:off x="5781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6" name="Google Shape;21106;p28"/>
            <p:cNvSpPr/>
            <p:nvPr/>
          </p:nvSpPr>
          <p:spPr>
            <a:xfrm>
              <a:off x="6022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7" name="Google Shape;21107;p28"/>
            <p:cNvSpPr/>
            <p:nvPr/>
          </p:nvSpPr>
          <p:spPr>
            <a:xfrm>
              <a:off x="6263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8" name="Google Shape;21108;p28"/>
            <p:cNvSpPr/>
            <p:nvPr/>
          </p:nvSpPr>
          <p:spPr>
            <a:xfrm>
              <a:off x="6504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09" name="Google Shape;21109;p28"/>
            <p:cNvSpPr/>
            <p:nvPr/>
          </p:nvSpPr>
          <p:spPr>
            <a:xfrm>
              <a:off x="67452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0" name="Google Shape;21110;p28"/>
            <p:cNvSpPr/>
            <p:nvPr/>
          </p:nvSpPr>
          <p:spPr>
            <a:xfrm>
              <a:off x="69861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1" name="Google Shape;21111;p28"/>
            <p:cNvSpPr/>
            <p:nvPr/>
          </p:nvSpPr>
          <p:spPr>
            <a:xfrm>
              <a:off x="72270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2" name="Google Shape;21112;p28"/>
            <p:cNvSpPr/>
            <p:nvPr/>
          </p:nvSpPr>
          <p:spPr>
            <a:xfrm>
              <a:off x="74679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3" name="Google Shape;21113;p28"/>
            <p:cNvSpPr/>
            <p:nvPr/>
          </p:nvSpPr>
          <p:spPr>
            <a:xfrm>
              <a:off x="77088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4" name="Google Shape;21114;p28"/>
            <p:cNvSpPr/>
            <p:nvPr/>
          </p:nvSpPr>
          <p:spPr>
            <a:xfrm>
              <a:off x="79497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5" name="Google Shape;21115;p28"/>
            <p:cNvSpPr/>
            <p:nvPr/>
          </p:nvSpPr>
          <p:spPr>
            <a:xfrm>
              <a:off x="81906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6" name="Google Shape;21116;p28"/>
            <p:cNvSpPr/>
            <p:nvPr/>
          </p:nvSpPr>
          <p:spPr>
            <a:xfrm>
              <a:off x="84315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7" name="Google Shape;21117;p28"/>
            <p:cNvSpPr/>
            <p:nvPr/>
          </p:nvSpPr>
          <p:spPr>
            <a:xfrm>
              <a:off x="86724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8" name="Google Shape;21118;p28"/>
            <p:cNvSpPr/>
            <p:nvPr/>
          </p:nvSpPr>
          <p:spPr>
            <a:xfrm>
              <a:off x="8913300" y="45771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19" name="Google Shape;21119;p28"/>
            <p:cNvSpPr/>
            <p:nvPr/>
          </p:nvSpPr>
          <p:spPr>
            <a:xfrm>
              <a:off x="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0" name="Google Shape;21120;p28"/>
            <p:cNvSpPr/>
            <p:nvPr/>
          </p:nvSpPr>
          <p:spPr>
            <a:xfrm>
              <a:off x="240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1" name="Google Shape;21121;p28"/>
            <p:cNvSpPr/>
            <p:nvPr/>
          </p:nvSpPr>
          <p:spPr>
            <a:xfrm>
              <a:off x="481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2" name="Google Shape;21122;p28"/>
            <p:cNvSpPr/>
            <p:nvPr/>
          </p:nvSpPr>
          <p:spPr>
            <a:xfrm>
              <a:off x="722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3" name="Google Shape;21123;p28"/>
            <p:cNvSpPr/>
            <p:nvPr/>
          </p:nvSpPr>
          <p:spPr>
            <a:xfrm>
              <a:off x="963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4" name="Google Shape;21124;p28"/>
            <p:cNvSpPr/>
            <p:nvPr/>
          </p:nvSpPr>
          <p:spPr>
            <a:xfrm>
              <a:off x="1204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5" name="Google Shape;21125;p28"/>
            <p:cNvSpPr/>
            <p:nvPr/>
          </p:nvSpPr>
          <p:spPr>
            <a:xfrm>
              <a:off x="1445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6" name="Google Shape;21126;p28"/>
            <p:cNvSpPr/>
            <p:nvPr/>
          </p:nvSpPr>
          <p:spPr>
            <a:xfrm>
              <a:off x="1686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7" name="Google Shape;21127;p28"/>
            <p:cNvSpPr/>
            <p:nvPr/>
          </p:nvSpPr>
          <p:spPr>
            <a:xfrm>
              <a:off x="1927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8" name="Google Shape;21128;p28"/>
            <p:cNvSpPr/>
            <p:nvPr/>
          </p:nvSpPr>
          <p:spPr>
            <a:xfrm>
              <a:off x="2168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29" name="Google Shape;21129;p28"/>
            <p:cNvSpPr/>
            <p:nvPr/>
          </p:nvSpPr>
          <p:spPr>
            <a:xfrm>
              <a:off x="2409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0" name="Google Shape;21130;p28"/>
            <p:cNvSpPr/>
            <p:nvPr/>
          </p:nvSpPr>
          <p:spPr>
            <a:xfrm>
              <a:off x="2649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1" name="Google Shape;21131;p28"/>
            <p:cNvSpPr/>
            <p:nvPr/>
          </p:nvSpPr>
          <p:spPr>
            <a:xfrm>
              <a:off x="2890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2" name="Google Shape;21132;p28"/>
            <p:cNvSpPr/>
            <p:nvPr/>
          </p:nvSpPr>
          <p:spPr>
            <a:xfrm>
              <a:off x="3131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3" name="Google Shape;21133;p28"/>
            <p:cNvSpPr/>
            <p:nvPr/>
          </p:nvSpPr>
          <p:spPr>
            <a:xfrm>
              <a:off x="3372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4" name="Google Shape;21134;p28"/>
            <p:cNvSpPr/>
            <p:nvPr/>
          </p:nvSpPr>
          <p:spPr>
            <a:xfrm>
              <a:off x="3613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5" name="Google Shape;21135;p28"/>
            <p:cNvSpPr/>
            <p:nvPr/>
          </p:nvSpPr>
          <p:spPr>
            <a:xfrm>
              <a:off x="3854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6" name="Google Shape;21136;p28"/>
            <p:cNvSpPr/>
            <p:nvPr/>
          </p:nvSpPr>
          <p:spPr>
            <a:xfrm>
              <a:off x="4095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7" name="Google Shape;21137;p28"/>
            <p:cNvSpPr/>
            <p:nvPr/>
          </p:nvSpPr>
          <p:spPr>
            <a:xfrm>
              <a:off x="4336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8" name="Google Shape;21138;p28"/>
            <p:cNvSpPr/>
            <p:nvPr/>
          </p:nvSpPr>
          <p:spPr>
            <a:xfrm>
              <a:off x="4577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39" name="Google Shape;21139;p28"/>
            <p:cNvSpPr/>
            <p:nvPr/>
          </p:nvSpPr>
          <p:spPr>
            <a:xfrm>
              <a:off x="4818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0" name="Google Shape;21140;p28"/>
            <p:cNvSpPr/>
            <p:nvPr/>
          </p:nvSpPr>
          <p:spPr>
            <a:xfrm>
              <a:off x="5058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1" name="Google Shape;21141;p28"/>
            <p:cNvSpPr/>
            <p:nvPr/>
          </p:nvSpPr>
          <p:spPr>
            <a:xfrm>
              <a:off x="5299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2" name="Google Shape;21142;p28"/>
            <p:cNvSpPr/>
            <p:nvPr/>
          </p:nvSpPr>
          <p:spPr>
            <a:xfrm>
              <a:off x="5540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3" name="Google Shape;21143;p28"/>
            <p:cNvSpPr/>
            <p:nvPr/>
          </p:nvSpPr>
          <p:spPr>
            <a:xfrm>
              <a:off x="5781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4" name="Google Shape;21144;p28"/>
            <p:cNvSpPr/>
            <p:nvPr/>
          </p:nvSpPr>
          <p:spPr>
            <a:xfrm>
              <a:off x="6022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5" name="Google Shape;21145;p28"/>
            <p:cNvSpPr/>
            <p:nvPr/>
          </p:nvSpPr>
          <p:spPr>
            <a:xfrm>
              <a:off x="6263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6" name="Google Shape;21146;p28"/>
            <p:cNvSpPr/>
            <p:nvPr/>
          </p:nvSpPr>
          <p:spPr>
            <a:xfrm>
              <a:off x="6504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7" name="Google Shape;21147;p28"/>
            <p:cNvSpPr/>
            <p:nvPr/>
          </p:nvSpPr>
          <p:spPr>
            <a:xfrm>
              <a:off x="67452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8" name="Google Shape;21148;p28"/>
            <p:cNvSpPr/>
            <p:nvPr/>
          </p:nvSpPr>
          <p:spPr>
            <a:xfrm>
              <a:off x="69861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49" name="Google Shape;21149;p28"/>
            <p:cNvSpPr/>
            <p:nvPr/>
          </p:nvSpPr>
          <p:spPr>
            <a:xfrm>
              <a:off x="72270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0" name="Google Shape;21150;p28"/>
            <p:cNvSpPr/>
            <p:nvPr/>
          </p:nvSpPr>
          <p:spPr>
            <a:xfrm>
              <a:off x="74679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1" name="Google Shape;21151;p28"/>
            <p:cNvSpPr/>
            <p:nvPr/>
          </p:nvSpPr>
          <p:spPr>
            <a:xfrm>
              <a:off x="77088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2" name="Google Shape;21152;p28"/>
            <p:cNvSpPr/>
            <p:nvPr/>
          </p:nvSpPr>
          <p:spPr>
            <a:xfrm>
              <a:off x="79497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3" name="Google Shape;21153;p28"/>
            <p:cNvSpPr/>
            <p:nvPr/>
          </p:nvSpPr>
          <p:spPr>
            <a:xfrm>
              <a:off x="81906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4" name="Google Shape;21154;p28"/>
            <p:cNvSpPr/>
            <p:nvPr/>
          </p:nvSpPr>
          <p:spPr>
            <a:xfrm>
              <a:off x="84315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5" name="Google Shape;21155;p28"/>
            <p:cNvSpPr/>
            <p:nvPr/>
          </p:nvSpPr>
          <p:spPr>
            <a:xfrm>
              <a:off x="86724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6" name="Google Shape;21156;p28"/>
            <p:cNvSpPr/>
            <p:nvPr/>
          </p:nvSpPr>
          <p:spPr>
            <a:xfrm>
              <a:off x="8913300" y="48180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7" name="Google Shape;21157;p28"/>
            <p:cNvSpPr/>
            <p:nvPr/>
          </p:nvSpPr>
          <p:spPr>
            <a:xfrm>
              <a:off x="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8" name="Google Shape;21158;p28"/>
            <p:cNvSpPr/>
            <p:nvPr/>
          </p:nvSpPr>
          <p:spPr>
            <a:xfrm>
              <a:off x="240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59" name="Google Shape;21159;p28"/>
            <p:cNvSpPr/>
            <p:nvPr/>
          </p:nvSpPr>
          <p:spPr>
            <a:xfrm>
              <a:off x="481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0" name="Google Shape;21160;p28"/>
            <p:cNvSpPr/>
            <p:nvPr/>
          </p:nvSpPr>
          <p:spPr>
            <a:xfrm>
              <a:off x="722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1" name="Google Shape;21161;p28"/>
            <p:cNvSpPr/>
            <p:nvPr/>
          </p:nvSpPr>
          <p:spPr>
            <a:xfrm>
              <a:off x="963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2" name="Google Shape;21162;p28"/>
            <p:cNvSpPr/>
            <p:nvPr/>
          </p:nvSpPr>
          <p:spPr>
            <a:xfrm>
              <a:off x="1204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3" name="Google Shape;21163;p28"/>
            <p:cNvSpPr/>
            <p:nvPr/>
          </p:nvSpPr>
          <p:spPr>
            <a:xfrm>
              <a:off x="1445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4" name="Google Shape;21164;p28"/>
            <p:cNvSpPr/>
            <p:nvPr/>
          </p:nvSpPr>
          <p:spPr>
            <a:xfrm>
              <a:off x="1686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5" name="Google Shape;21165;p28"/>
            <p:cNvSpPr/>
            <p:nvPr/>
          </p:nvSpPr>
          <p:spPr>
            <a:xfrm>
              <a:off x="1927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6" name="Google Shape;21166;p28"/>
            <p:cNvSpPr/>
            <p:nvPr/>
          </p:nvSpPr>
          <p:spPr>
            <a:xfrm>
              <a:off x="2168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7" name="Google Shape;21167;p28"/>
            <p:cNvSpPr/>
            <p:nvPr/>
          </p:nvSpPr>
          <p:spPr>
            <a:xfrm>
              <a:off x="2409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8" name="Google Shape;21168;p28"/>
            <p:cNvSpPr/>
            <p:nvPr/>
          </p:nvSpPr>
          <p:spPr>
            <a:xfrm>
              <a:off x="2649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69" name="Google Shape;21169;p28"/>
            <p:cNvSpPr/>
            <p:nvPr/>
          </p:nvSpPr>
          <p:spPr>
            <a:xfrm>
              <a:off x="2890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0" name="Google Shape;21170;p28"/>
            <p:cNvSpPr/>
            <p:nvPr/>
          </p:nvSpPr>
          <p:spPr>
            <a:xfrm>
              <a:off x="3131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1" name="Google Shape;21171;p28"/>
            <p:cNvSpPr/>
            <p:nvPr/>
          </p:nvSpPr>
          <p:spPr>
            <a:xfrm>
              <a:off x="3372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2" name="Google Shape;21172;p28"/>
            <p:cNvSpPr/>
            <p:nvPr/>
          </p:nvSpPr>
          <p:spPr>
            <a:xfrm>
              <a:off x="3613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3" name="Google Shape;21173;p28"/>
            <p:cNvSpPr/>
            <p:nvPr/>
          </p:nvSpPr>
          <p:spPr>
            <a:xfrm>
              <a:off x="3854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4" name="Google Shape;21174;p28"/>
            <p:cNvSpPr/>
            <p:nvPr/>
          </p:nvSpPr>
          <p:spPr>
            <a:xfrm>
              <a:off x="4095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5" name="Google Shape;21175;p28"/>
            <p:cNvSpPr/>
            <p:nvPr/>
          </p:nvSpPr>
          <p:spPr>
            <a:xfrm>
              <a:off x="4336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6" name="Google Shape;21176;p28"/>
            <p:cNvSpPr/>
            <p:nvPr/>
          </p:nvSpPr>
          <p:spPr>
            <a:xfrm>
              <a:off x="4577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7" name="Google Shape;21177;p28"/>
            <p:cNvSpPr/>
            <p:nvPr/>
          </p:nvSpPr>
          <p:spPr>
            <a:xfrm>
              <a:off x="4818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8" name="Google Shape;21178;p28"/>
            <p:cNvSpPr/>
            <p:nvPr/>
          </p:nvSpPr>
          <p:spPr>
            <a:xfrm>
              <a:off x="5058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79" name="Google Shape;21179;p28"/>
            <p:cNvSpPr/>
            <p:nvPr/>
          </p:nvSpPr>
          <p:spPr>
            <a:xfrm>
              <a:off x="5299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0" name="Google Shape;21180;p28"/>
            <p:cNvSpPr/>
            <p:nvPr/>
          </p:nvSpPr>
          <p:spPr>
            <a:xfrm>
              <a:off x="5540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1" name="Google Shape;21181;p28"/>
            <p:cNvSpPr/>
            <p:nvPr/>
          </p:nvSpPr>
          <p:spPr>
            <a:xfrm>
              <a:off x="5781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2" name="Google Shape;21182;p28"/>
            <p:cNvSpPr/>
            <p:nvPr/>
          </p:nvSpPr>
          <p:spPr>
            <a:xfrm>
              <a:off x="6022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3" name="Google Shape;21183;p28"/>
            <p:cNvSpPr/>
            <p:nvPr/>
          </p:nvSpPr>
          <p:spPr>
            <a:xfrm>
              <a:off x="6263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4" name="Google Shape;21184;p28"/>
            <p:cNvSpPr/>
            <p:nvPr/>
          </p:nvSpPr>
          <p:spPr>
            <a:xfrm>
              <a:off x="6504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5" name="Google Shape;21185;p28"/>
            <p:cNvSpPr/>
            <p:nvPr/>
          </p:nvSpPr>
          <p:spPr>
            <a:xfrm>
              <a:off x="67452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6" name="Google Shape;21186;p28"/>
            <p:cNvSpPr/>
            <p:nvPr/>
          </p:nvSpPr>
          <p:spPr>
            <a:xfrm>
              <a:off x="69861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7" name="Google Shape;21187;p28"/>
            <p:cNvSpPr/>
            <p:nvPr/>
          </p:nvSpPr>
          <p:spPr>
            <a:xfrm>
              <a:off x="72270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8" name="Google Shape;21188;p28"/>
            <p:cNvSpPr/>
            <p:nvPr/>
          </p:nvSpPr>
          <p:spPr>
            <a:xfrm>
              <a:off x="74679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89" name="Google Shape;21189;p28"/>
            <p:cNvSpPr/>
            <p:nvPr/>
          </p:nvSpPr>
          <p:spPr>
            <a:xfrm>
              <a:off x="77088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90" name="Google Shape;21190;p28"/>
            <p:cNvSpPr/>
            <p:nvPr/>
          </p:nvSpPr>
          <p:spPr>
            <a:xfrm>
              <a:off x="79497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91" name="Google Shape;21191;p28"/>
            <p:cNvSpPr/>
            <p:nvPr/>
          </p:nvSpPr>
          <p:spPr>
            <a:xfrm>
              <a:off x="81906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92" name="Google Shape;21192;p28"/>
            <p:cNvSpPr/>
            <p:nvPr/>
          </p:nvSpPr>
          <p:spPr>
            <a:xfrm>
              <a:off x="84315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93" name="Google Shape;21193;p28"/>
            <p:cNvSpPr/>
            <p:nvPr/>
          </p:nvSpPr>
          <p:spPr>
            <a:xfrm>
              <a:off x="86724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194" name="Google Shape;21194;p28"/>
            <p:cNvSpPr/>
            <p:nvPr/>
          </p:nvSpPr>
          <p:spPr>
            <a:xfrm>
              <a:off x="8913300" y="5058900"/>
              <a:ext cx="240900" cy="24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21195" name="Google Shape;21195;p28"/>
          <p:cNvSpPr txBox="1">
            <a:spLocks noGrp="1"/>
          </p:cNvSpPr>
          <p:nvPr>
            <p:ph type="subTitle" idx="1"/>
          </p:nvPr>
        </p:nvSpPr>
        <p:spPr>
          <a:xfrm rot="-252785">
            <a:off x="739364" y="1254285"/>
            <a:ext cx="3650665" cy="484894"/>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1196" name="Google Shape;21196;p28"/>
          <p:cNvSpPr txBox="1">
            <a:spLocks noGrp="1"/>
          </p:cNvSpPr>
          <p:nvPr>
            <p:ph type="title" hasCustomPrompt="1"/>
          </p:nvPr>
        </p:nvSpPr>
        <p:spPr>
          <a:xfrm rot="-252504">
            <a:off x="692677" y="540692"/>
            <a:ext cx="3650643" cy="640113"/>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197" name="Google Shape;21197;p28"/>
          <p:cNvSpPr txBox="1">
            <a:spLocks noGrp="1"/>
          </p:cNvSpPr>
          <p:nvPr>
            <p:ph type="subTitle" idx="2"/>
          </p:nvPr>
        </p:nvSpPr>
        <p:spPr>
          <a:xfrm rot="215972">
            <a:off x="2724099" y="2669873"/>
            <a:ext cx="3650702" cy="484867"/>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1198" name="Google Shape;21198;p28"/>
          <p:cNvSpPr txBox="1">
            <a:spLocks noGrp="1"/>
          </p:cNvSpPr>
          <p:nvPr>
            <p:ph type="title" idx="3" hasCustomPrompt="1"/>
          </p:nvPr>
        </p:nvSpPr>
        <p:spPr>
          <a:xfrm rot="215126">
            <a:off x="2764234" y="1955768"/>
            <a:ext cx="3650646" cy="640263"/>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199" name="Google Shape;21199;p28"/>
          <p:cNvSpPr txBox="1">
            <a:spLocks noGrp="1"/>
          </p:cNvSpPr>
          <p:nvPr>
            <p:ph type="subTitle" idx="4"/>
          </p:nvPr>
        </p:nvSpPr>
        <p:spPr>
          <a:xfrm rot="-160233">
            <a:off x="4796702" y="4085190"/>
            <a:ext cx="3650765" cy="484722"/>
          </a:xfrm>
          <a:prstGeom prst="rect">
            <a:avLst/>
          </a:prstGeom>
          <a:solidFill>
            <a:schemeClr val="lt2"/>
          </a:solidFill>
          <a:effectLst>
            <a:outerShdw dist="66675" dir="2580000" algn="bl" rotWithShape="0">
              <a:schemeClr val="dk1">
                <a:alpha val="17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1200" name="Google Shape;21200;p28"/>
          <p:cNvSpPr txBox="1">
            <a:spLocks noGrp="1"/>
          </p:cNvSpPr>
          <p:nvPr>
            <p:ph type="title" idx="5" hasCustomPrompt="1"/>
          </p:nvPr>
        </p:nvSpPr>
        <p:spPr>
          <a:xfrm rot="-159386">
            <a:off x="4767014" y="3371055"/>
            <a:ext cx="3650723" cy="640289"/>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201" name="Google Shape;21201;p28"/>
          <p:cNvSpPr/>
          <p:nvPr/>
        </p:nvSpPr>
        <p:spPr>
          <a:xfrm rot="-4454930">
            <a:off x="2071603" y="4619797"/>
            <a:ext cx="72939" cy="145959"/>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2" name="Google Shape;21202;p28"/>
          <p:cNvSpPr/>
          <p:nvPr/>
        </p:nvSpPr>
        <p:spPr>
          <a:xfrm rot="-1797008">
            <a:off x="744817" y="4086220"/>
            <a:ext cx="72710" cy="146089"/>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3" name="Google Shape;21203;p28"/>
          <p:cNvSpPr/>
          <p:nvPr/>
        </p:nvSpPr>
        <p:spPr>
          <a:xfrm rot="-10330255">
            <a:off x="445591" y="4718107"/>
            <a:ext cx="72677" cy="146247"/>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4" name="Google Shape;21204;p28"/>
          <p:cNvSpPr/>
          <p:nvPr/>
        </p:nvSpPr>
        <p:spPr>
          <a:xfrm rot="7248087">
            <a:off x="445598" y="3418986"/>
            <a:ext cx="72647" cy="146374"/>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5" name="Google Shape;21205;p28"/>
          <p:cNvSpPr/>
          <p:nvPr/>
        </p:nvSpPr>
        <p:spPr>
          <a:xfrm rot="-4454930">
            <a:off x="744703" y="2725297"/>
            <a:ext cx="72939" cy="145959"/>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6" name="Google Shape;21206;p28"/>
          <p:cNvSpPr/>
          <p:nvPr/>
        </p:nvSpPr>
        <p:spPr>
          <a:xfrm rot="-4454930">
            <a:off x="8598653" y="1399222"/>
            <a:ext cx="72939" cy="145959"/>
          </a:xfrm>
          <a:prstGeom prst="roundRect">
            <a:avLst>
              <a:gd name="adj" fmla="val 50000"/>
            </a:avLst>
          </a:prstGeom>
          <a:solidFill>
            <a:schemeClr val="accent5"/>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7" name="Google Shape;21207;p28"/>
          <p:cNvSpPr/>
          <p:nvPr/>
        </p:nvSpPr>
        <p:spPr>
          <a:xfrm rot="-1797008">
            <a:off x="8125992" y="944445"/>
            <a:ext cx="72710" cy="146089"/>
          </a:xfrm>
          <a:prstGeom prst="roundRect">
            <a:avLst>
              <a:gd name="adj" fmla="val 50000"/>
            </a:avLst>
          </a:prstGeom>
          <a:solidFill>
            <a:schemeClr val="accent3"/>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8" name="Google Shape;21208;p28"/>
          <p:cNvSpPr/>
          <p:nvPr/>
        </p:nvSpPr>
        <p:spPr>
          <a:xfrm rot="-10330255">
            <a:off x="8394441" y="2077307"/>
            <a:ext cx="72677" cy="146247"/>
          </a:xfrm>
          <a:prstGeom prst="roundRect">
            <a:avLst>
              <a:gd name="adj" fmla="val 50000"/>
            </a:avLst>
          </a:prstGeom>
          <a:solidFill>
            <a:schemeClr val="accent1"/>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09" name="Google Shape;21209;p28"/>
          <p:cNvSpPr/>
          <p:nvPr/>
        </p:nvSpPr>
        <p:spPr>
          <a:xfrm rot="7248087">
            <a:off x="7379673" y="559587"/>
            <a:ext cx="72647" cy="146374"/>
          </a:xfrm>
          <a:prstGeom prst="roundRect">
            <a:avLst>
              <a:gd name="adj" fmla="val 50000"/>
            </a:avLst>
          </a:prstGeom>
          <a:solidFill>
            <a:schemeClr val="accent4"/>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21210" name="Google Shape;21210;p28"/>
          <p:cNvSpPr/>
          <p:nvPr/>
        </p:nvSpPr>
        <p:spPr>
          <a:xfrm rot="-4454930">
            <a:off x="8665153" y="413672"/>
            <a:ext cx="72939" cy="145959"/>
          </a:xfrm>
          <a:prstGeom prst="roundRect">
            <a:avLst>
              <a:gd name="adj" fmla="val 50000"/>
            </a:avLst>
          </a:prstGeom>
          <a:solidFill>
            <a:schemeClr val="accent2"/>
          </a:solidFill>
          <a:ln>
            <a:noFill/>
          </a:ln>
          <a:effectLst>
            <a:outerShdw dist="28575" dir="2580000" algn="bl" rotWithShape="0">
              <a:schemeClr val="dk1">
                <a:alpha val="21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Tree>
    <p:extLst>
      <p:ext uri="{BB962C8B-B14F-4D97-AF65-F5344CB8AC3E}">
        <p14:creationId xmlns:p14="http://schemas.microsoft.com/office/powerpoint/2010/main" val="1363865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22"/>
        <p:cNvGrpSpPr/>
        <p:nvPr/>
      </p:nvGrpSpPr>
      <p:grpSpPr>
        <a:xfrm>
          <a:off x="0" y="0"/>
          <a:ext cx="0" cy="0"/>
          <a:chOff x="0" y="0"/>
          <a:chExt cx="0" cy="0"/>
        </a:xfrm>
      </p:grpSpPr>
      <p:sp>
        <p:nvSpPr>
          <p:cNvPr id="223" name="Google Shape;223;p18"/>
          <p:cNvSpPr txBox="1">
            <a:spLocks noGrp="1"/>
          </p:cNvSpPr>
          <p:nvPr>
            <p:ph type="title"/>
          </p:nvPr>
        </p:nvSpPr>
        <p:spPr>
          <a:xfrm>
            <a:off x="715100" y="535000"/>
            <a:ext cx="7713600" cy="57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500"/>
              <a:buFont typeface="Patrick Hand"/>
              <a:buNone/>
              <a:defRPr sz="3500">
                <a:solidFill>
                  <a:schemeClr val="dk1"/>
                </a:solidFill>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1262250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1097"/>
        <p:cNvGrpSpPr/>
        <p:nvPr/>
      </p:nvGrpSpPr>
      <p:grpSpPr>
        <a:xfrm>
          <a:off x="0" y="0"/>
          <a:ext cx="0" cy="0"/>
          <a:chOff x="0" y="0"/>
          <a:chExt cx="0" cy="0"/>
        </a:xfrm>
      </p:grpSpPr>
      <p:sp>
        <p:nvSpPr>
          <p:cNvPr id="1098" name="Google Shape;1098;p26"/>
          <p:cNvSpPr/>
          <p:nvPr/>
        </p:nvSpPr>
        <p:spPr>
          <a:xfrm flipH="1">
            <a:off x="7832046" y="226796"/>
            <a:ext cx="7900" cy="625"/>
          </a:xfrm>
          <a:custGeom>
            <a:avLst/>
            <a:gdLst/>
            <a:ahLst/>
            <a:cxnLst/>
            <a:rect l="l" t="t" r="r" b="b"/>
            <a:pathLst>
              <a:path w="139" h="11" extrusionOk="0">
                <a:moveTo>
                  <a:pt x="0" y="1"/>
                </a:moveTo>
                <a:cubicBezTo>
                  <a:pt x="38" y="5"/>
                  <a:pt x="80" y="6"/>
                  <a:pt x="117" y="9"/>
                </a:cubicBezTo>
                <a:lnTo>
                  <a:pt x="117" y="9"/>
                </a:lnTo>
                <a:cubicBezTo>
                  <a:pt x="75" y="4"/>
                  <a:pt x="40" y="1"/>
                  <a:pt x="0" y="1"/>
                </a:cubicBezTo>
                <a:close/>
                <a:moveTo>
                  <a:pt x="117" y="9"/>
                </a:moveTo>
                <a:cubicBezTo>
                  <a:pt x="124" y="9"/>
                  <a:pt x="131" y="10"/>
                  <a:pt x="138" y="11"/>
                </a:cubicBezTo>
                <a:cubicBezTo>
                  <a:pt x="131" y="10"/>
                  <a:pt x="124" y="9"/>
                  <a:pt x="117" y="9"/>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99" name="Google Shape;1099;p26"/>
          <p:cNvSpPr/>
          <p:nvPr/>
        </p:nvSpPr>
        <p:spPr>
          <a:xfrm flipH="1">
            <a:off x="7736445" y="254419"/>
            <a:ext cx="8468" cy="4718"/>
          </a:xfrm>
          <a:custGeom>
            <a:avLst/>
            <a:gdLst/>
            <a:ahLst/>
            <a:cxnLst/>
            <a:rect l="l" t="t" r="r" b="b"/>
            <a:pathLst>
              <a:path w="149" h="83" extrusionOk="0">
                <a:moveTo>
                  <a:pt x="0" y="1"/>
                </a:moveTo>
                <a:cubicBezTo>
                  <a:pt x="51" y="26"/>
                  <a:pt x="97" y="52"/>
                  <a:pt x="148" y="82"/>
                </a:cubicBezTo>
                <a:cubicBezTo>
                  <a:pt x="102" y="52"/>
                  <a:pt x="51" y="26"/>
                  <a:pt x="0" y="1"/>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0" name="Google Shape;1100;p26"/>
          <p:cNvSpPr/>
          <p:nvPr/>
        </p:nvSpPr>
        <p:spPr>
          <a:xfrm flipH="1">
            <a:off x="7804422" y="230319"/>
            <a:ext cx="7900" cy="1762"/>
          </a:xfrm>
          <a:custGeom>
            <a:avLst/>
            <a:gdLst/>
            <a:ahLst/>
            <a:cxnLst/>
            <a:rect l="l" t="t" r="r" b="b"/>
            <a:pathLst>
              <a:path w="139" h="31" extrusionOk="0">
                <a:moveTo>
                  <a:pt x="0" y="0"/>
                </a:moveTo>
                <a:cubicBezTo>
                  <a:pt x="46" y="5"/>
                  <a:pt x="97" y="21"/>
                  <a:pt x="138" y="31"/>
                </a:cubicBezTo>
                <a:cubicBezTo>
                  <a:pt x="97" y="21"/>
                  <a:pt x="46" y="5"/>
                  <a:pt x="0"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1" name="Google Shape;1101;p26"/>
          <p:cNvSpPr/>
          <p:nvPr/>
        </p:nvSpPr>
        <p:spPr>
          <a:xfrm flipH="1">
            <a:off x="7818120" y="228274"/>
            <a:ext cx="7900" cy="909"/>
          </a:xfrm>
          <a:custGeom>
            <a:avLst/>
            <a:gdLst/>
            <a:ahLst/>
            <a:cxnLst/>
            <a:rect l="l" t="t" r="r" b="b"/>
            <a:pathLst>
              <a:path w="139" h="16" extrusionOk="0">
                <a:moveTo>
                  <a:pt x="1" y="0"/>
                </a:moveTo>
                <a:lnTo>
                  <a:pt x="139" y="16"/>
                </a:ln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2" name="Google Shape;1102;p26"/>
          <p:cNvSpPr/>
          <p:nvPr/>
        </p:nvSpPr>
        <p:spPr>
          <a:xfrm flipH="1">
            <a:off x="7787599" y="233218"/>
            <a:ext cx="11651" cy="3240"/>
          </a:xfrm>
          <a:custGeom>
            <a:avLst/>
            <a:gdLst/>
            <a:ahLst/>
            <a:cxnLst/>
            <a:rect l="l" t="t" r="r" b="b"/>
            <a:pathLst>
              <a:path w="205" h="57" extrusionOk="0">
                <a:moveTo>
                  <a:pt x="0" y="0"/>
                </a:moveTo>
                <a:cubicBezTo>
                  <a:pt x="72" y="21"/>
                  <a:pt x="133" y="41"/>
                  <a:pt x="205" y="56"/>
                </a:cubicBezTo>
                <a:cubicBezTo>
                  <a:pt x="138" y="41"/>
                  <a:pt x="72" y="21"/>
                  <a:pt x="0"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3" name="Google Shape;1103;p26"/>
          <p:cNvSpPr/>
          <p:nvPr/>
        </p:nvSpPr>
        <p:spPr>
          <a:xfrm flipH="1">
            <a:off x="7749232" y="248622"/>
            <a:ext cx="7332" cy="3524"/>
          </a:xfrm>
          <a:custGeom>
            <a:avLst/>
            <a:gdLst/>
            <a:ahLst/>
            <a:cxnLst/>
            <a:rect l="l" t="t" r="r" b="b"/>
            <a:pathLst>
              <a:path w="129" h="62" extrusionOk="0">
                <a:moveTo>
                  <a:pt x="1" y="0"/>
                </a:moveTo>
                <a:cubicBezTo>
                  <a:pt x="47" y="16"/>
                  <a:pt x="88" y="36"/>
                  <a:pt x="128" y="62"/>
                </a:cubicBezTo>
                <a:cubicBezTo>
                  <a:pt x="88" y="36"/>
                  <a:pt x="47" y="16"/>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4" name="Google Shape;1104;p26"/>
          <p:cNvSpPr/>
          <p:nvPr/>
        </p:nvSpPr>
        <p:spPr>
          <a:xfrm flipH="1">
            <a:off x="7774242" y="237880"/>
            <a:ext cx="9037" cy="3524"/>
          </a:xfrm>
          <a:custGeom>
            <a:avLst/>
            <a:gdLst/>
            <a:ahLst/>
            <a:cxnLst/>
            <a:rect l="l" t="t" r="r" b="b"/>
            <a:pathLst>
              <a:path w="159" h="62" extrusionOk="0">
                <a:moveTo>
                  <a:pt x="0" y="0"/>
                </a:moveTo>
                <a:lnTo>
                  <a:pt x="0" y="0"/>
                </a:lnTo>
                <a:cubicBezTo>
                  <a:pt x="51" y="20"/>
                  <a:pt x="108" y="41"/>
                  <a:pt x="159" y="61"/>
                </a:cubicBezTo>
                <a:cubicBezTo>
                  <a:pt x="108" y="41"/>
                  <a:pt x="57" y="20"/>
                  <a:pt x="0"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5" name="Google Shape;1105;p26"/>
          <p:cNvSpPr/>
          <p:nvPr/>
        </p:nvSpPr>
        <p:spPr>
          <a:xfrm flipH="1">
            <a:off x="7761737" y="243108"/>
            <a:ext cx="7332" cy="2956"/>
          </a:xfrm>
          <a:custGeom>
            <a:avLst/>
            <a:gdLst/>
            <a:ahLst/>
            <a:cxnLst/>
            <a:rect l="l" t="t" r="r" b="b"/>
            <a:pathLst>
              <a:path w="129" h="52" extrusionOk="0">
                <a:moveTo>
                  <a:pt x="1" y="0"/>
                </a:moveTo>
                <a:cubicBezTo>
                  <a:pt x="42" y="21"/>
                  <a:pt x="88" y="36"/>
                  <a:pt x="129" y="51"/>
                </a:cubicBezTo>
                <a:cubicBezTo>
                  <a:pt x="88" y="36"/>
                  <a:pt x="42" y="21"/>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6" name="Google Shape;1106;p26"/>
          <p:cNvSpPr/>
          <p:nvPr/>
        </p:nvSpPr>
        <p:spPr>
          <a:xfrm flipH="1">
            <a:off x="7846027" y="225943"/>
            <a:ext cx="10230" cy="341"/>
          </a:xfrm>
          <a:custGeom>
            <a:avLst/>
            <a:gdLst/>
            <a:ahLst/>
            <a:cxnLst/>
            <a:rect l="l" t="t" r="r" b="b"/>
            <a:pathLst>
              <a:path w="180" h="6" extrusionOk="0">
                <a:moveTo>
                  <a:pt x="1" y="0"/>
                </a:moveTo>
                <a:cubicBezTo>
                  <a:pt x="62" y="0"/>
                  <a:pt x="119" y="0"/>
                  <a:pt x="180" y="6"/>
                </a:cubicBezTo>
                <a:cubicBezTo>
                  <a:pt x="119" y="0"/>
                  <a:pt x="62" y="0"/>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7" name="Google Shape;1107;p26"/>
          <p:cNvSpPr/>
          <p:nvPr/>
        </p:nvSpPr>
        <p:spPr>
          <a:xfrm flipH="1">
            <a:off x="7756508" y="246292"/>
            <a:ext cx="5001" cy="2387"/>
          </a:xfrm>
          <a:custGeom>
            <a:avLst/>
            <a:gdLst/>
            <a:ahLst/>
            <a:cxnLst/>
            <a:rect l="l" t="t" r="r" b="b"/>
            <a:pathLst>
              <a:path w="88" h="42" extrusionOk="0">
                <a:moveTo>
                  <a:pt x="1" y="0"/>
                </a:moveTo>
                <a:cubicBezTo>
                  <a:pt x="31" y="16"/>
                  <a:pt x="57" y="26"/>
                  <a:pt x="88" y="41"/>
                </a:cubicBezTo>
                <a:cubicBezTo>
                  <a:pt x="57" y="26"/>
                  <a:pt x="31" y="16"/>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8" name="Google Shape;1108;p26"/>
          <p:cNvSpPr/>
          <p:nvPr/>
        </p:nvSpPr>
        <p:spPr>
          <a:xfrm flipH="1">
            <a:off x="7744288" y="252089"/>
            <a:ext cx="5001" cy="2387"/>
          </a:xfrm>
          <a:custGeom>
            <a:avLst/>
            <a:gdLst/>
            <a:ahLst/>
            <a:cxnLst/>
            <a:rect l="l" t="t" r="r" b="b"/>
            <a:pathLst>
              <a:path w="88" h="42" extrusionOk="0">
                <a:moveTo>
                  <a:pt x="0" y="1"/>
                </a:moveTo>
                <a:cubicBezTo>
                  <a:pt x="26" y="11"/>
                  <a:pt x="52" y="26"/>
                  <a:pt x="87" y="41"/>
                </a:cubicBezTo>
                <a:cubicBezTo>
                  <a:pt x="52" y="26"/>
                  <a:pt x="26" y="11"/>
                  <a:pt x="0" y="1"/>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9" name="Google Shape;1109;p26"/>
          <p:cNvSpPr/>
          <p:nvPr/>
        </p:nvSpPr>
        <p:spPr>
          <a:xfrm flipH="1">
            <a:off x="7733261" y="259080"/>
            <a:ext cx="3240" cy="1762"/>
          </a:xfrm>
          <a:custGeom>
            <a:avLst/>
            <a:gdLst/>
            <a:ahLst/>
            <a:cxnLst/>
            <a:rect l="l" t="t" r="r" b="b"/>
            <a:pathLst>
              <a:path w="57" h="31" extrusionOk="0">
                <a:moveTo>
                  <a:pt x="0" y="0"/>
                </a:moveTo>
                <a:lnTo>
                  <a:pt x="0" y="0"/>
                </a:lnTo>
                <a:cubicBezTo>
                  <a:pt x="21" y="10"/>
                  <a:pt x="41" y="21"/>
                  <a:pt x="57" y="31"/>
                </a:cubicBezTo>
                <a:cubicBezTo>
                  <a:pt x="41" y="16"/>
                  <a:pt x="21" y="5"/>
                  <a:pt x="0"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0" name="Google Shape;1110;p26"/>
          <p:cNvSpPr/>
          <p:nvPr/>
        </p:nvSpPr>
        <p:spPr>
          <a:xfrm flipH="1">
            <a:off x="7812323" y="229126"/>
            <a:ext cx="5854" cy="1250"/>
          </a:xfrm>
          <a:custGeom>
            <a:avLst/>
            <a:gdLst/>
            <a:ahLst/>
            <a:cxnLst/>
            <a:rect l="l" t="t" r="r" b="b"/>
            <a:pathLst>
              <a:path w="103" h="22" extrusionOk="0">
                <a:moveTo>
                  <a:pt x="1" y="1"/>
                </a:moveTo>
                <a:lnTo>
                  <a:pt x="1" y="1"/>
                </a:lnTo>
                <a:cubicBezTo>
                  <a:pt x="31" y="11"/>
                  <a:pt x="72" y="16"/>
                  <a:pt x="103" y="21"/>
                </a:cubicBezTo>
                <a:cubicBezTo>
                  <a:pt x="72" y="16"/>
                  <a:pt x="31" y="6"/>
                  <a:pt x="1" y="1"/>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1" name="Google Shape;1111;p26"/>
          <p:cNvSpPr/>
          <p:nvPr/>
        </p:nvSpPr>
        <p:spPr>
          <a:xfrm flipH="1">
            <a:off x="7825963" y="227364"/>
            <a:ext cx="6138" cy="682"/>
          </a:xfrm>
          <a:custGeom>
            <a:avLst/>
            <a:gdLst/>
            <a:ahLst/>
            <a:cxnLst/>
            <a:rect l="l" t="t" r="r" b="b"/>
            <a:pathLst>
              <a:path w="108" h="12" extrusionOk="0">
                <a:moveTo>
                  <a:pt x="0" y="1"/>
                </a:moveTo>
                <a:cubicBezTo>
                  <a:pt x="41" y="6"/>
                  <a:pt x="72" y="6"/>
                  <a:pt x="108" y="11"/>
                </a:cubicBezTo>
                <a:cubicBezTo>
                  <a:pt x="72" y="6"/>
                  <a:pt x="36" y="1"/>
                  <a:pt x="0" y="1"/>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2" name="Google Shape;1112;p26"/>
          <p:cNvSpPr/>
          <p:nvPr/>
        </p:nvSpPr>
        <p:spPr>
          <a:xfrm flipH="1">
            <a:off x="7839890" y="225943"/>
            <a:ext cx="5854" cy="341"/>
          </a:xfrm>
          <a:custGeom>
            <a:avLst/>
            <a:gdLst/>
            <a:ahLst/>
            <a:cxnLst/>
            <a:rect l="l" t="t" r="r" b="b"/>
            <a:pathLst>
              <a:path w="103" h="6" extrusionOk="0">
                <a:moveTo>
                  <a:pt x="0" y="0"/>
                </a:moveTo>
                <a:cubicBezTo>
                  <a:pt x="31" y="6"/>
                  <a:pt x="61" y="6"/>
                  <a:pt x="102" y="6"/>
                </a:cubicBezTo>
                <a:cubicBezTo>
                  <a:pt x="72" y="6"/>
                  <a:pt x="31" y="0"/>
                  <a:pt x="0"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3" name="Google Shape;1113;p26"/>
          <p:cNvSpPr/>
          <p:nvPr/>
        </p:nvSpPr>
        <p:spPr>
          <a:xfrm flipH="1">
            <a:off x="7783222" y="236402"/>
            <a:ext cx="4433" cy="1535"/>
          </a:xfrm>
          <a:custGeom>
            <a:avLst/>
            <a:gdLst/>
            <a:ahLst/>
            <a:cxnLst/>
            <a:rect l="l" t="t" r="r" b="b"/>
            <a:pathLst>
              <a:path w="78" h="27" extrusionOk="0">
                <a:moveTo>
                  <a:pt x="1" y="0"/>
                </a:moveTo>
                <a:lnTo>
                  <a:pt x="1" y="0"/>
                </a:lnTo>
                <a:cubicBezTo>
                  <a:pt x="26" y="11"/>
                  <a:pt x="52" y="21"/>
                  <a:pt x="77" y="26"/>
                </a:cubicBezTo>
                <a:cubicBezTo>
                  <a:pt x="52" y="21"/>
                  <a:pt x="26" y="6"/>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4" name="Google Shape;1114;p26"/>
          <p:cNvSpPr/>
          <p:nvPr/>
        </p:nvSpPr>
        <p:spPr>
          <a:xfrm flipH="1">
            <a:off x="7768728" y="241347"/>
            <a:ext cx="5286" cy="1819"/>
          </a:xfrm>
          <a:custGeom>
            <a:avLst/>
            <a:gdLst/>
            <a:ahLst/>
            <a:cxnLst/>
            <a:rect l="l" t="t" r="r" b="b"/>
            <a:pathLst>
              <a:path w="93" h="32" extrusionOk="0">
                <a:moveTo>
                  <a:pt x="1" y="0"/>
                </a:moveTo>
                <a:cubicBezTo>
                  <a:pt x="37" y="11"/>
                  <a:pt x="57" y="26"/>
                  <a:pt x="93" y="31"/>
                </a:cubicBezTo>
                <a:cubicBezTo>
                  <a:pt x="62" y="16"/>
                  <a:pt x="26" y="6"/>
                  <a:pt x="1" y="0"/>
                </a:cubicBez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5" name="Google Shape;1115;p26"/>
          <p:cNvSpPr/>
          <p:nvPr/>
        </p:nvSpPr>
        <p:spPr>
          <a:xfrm flipH="1">
            <a:off x="7798909" y="232024"/>
            <a:ext cx="5570" cy="1250"/>
          </a:xfrm>
          <a:custGeom>
            <a:avLst/>
            <a:gdLst/>
            <a:ahLst/>
            <a:cxnLst/>
            <a:rect l="l" t="t" r="r" b="b"/>
            <a:pathLst>
              <a:path w="98" h="22" extrusionOk="0">
                <a:moveTo>
                  <a:pt x="0" y="1"/>
                </a:moveTo>
                <a:lnTo>
                  <a:pt x="97" y="21"/>
                </a:lnTo>
                <a:close/>
              </a:path>
            </a:pathLst>
          </a:custGeom>
          <a:solidFill>
            <a:srgbClr val="FFDD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nvGrpSpPr>
          <p:cNvPr id="1116" name="Google Shape;1116;p26"/>
          <p:cNvGrpSpPr/>
          <p:nvPr/>
        </p:nvGrpSpPr>
        <p:grpSpPr>
          <a:xfrm flipH="1">
            <a:off x="-96448" y="3800183"/>
            <a:ext cx="9201799" cy="1506612"/>
            <a:chOff x="-9053" y="3825998"/>
            <a:chExt cx="9169705" cy="1506612"/>
          </a:xfrm>
        </p:grpSpPr>
        <p:sp>
          <p:nvSpPr>
            <p:cNvPr id="1117" name="Google Shape;1117;p26"/>
            <p:cNvSpPr/>
            <p:nvPr/>
          </p:nvSpPr>
          <p:spPr>
            <a:xfrm>
              <a:off x="7667684" y="4194640"/>
              <a:ext cx="1492968" cy="468645"/>
            </a:xfrm>
            <a:custGeom>
              <a:avLst/>
              <a:gdLst/>
              <a:ahLst/>
              <a:cxnLst/>
              <a:rect l="l" t="t" r="r" b="b"/>
              <a:pathLst>
                <a:path w="196702" h="61745" extrusionOk="0">
                  <a:moveTo>
                    <a:pt x="145437" y="0"/>
                  </a:moveTo>
                  <a:cubicBezTo>
                    <a:pt x="137503" y="0"/>
                    <a:pt x="130967" y="8075"/>
                    <a:pt x="126423" y="14366"/>
                  </a:cubicBezTo>
                  <a:cubicBezTo>
                    <a:pt x="121484" y="21207"/>
                    <a:pt x="116329" y="23300"/>
                    <a:pt x="110225" y="23300"/>
                  </a:cubicBezTo>
                  <a:cubicBezTo>
                    <a:pt x="106128" y="23300"/>
                    <a:pt x="101603" y="22357"/>
                    <a:pt x="96430" y="21274"/>
                  </a:cubicBezTo>
                  <a:cubicBezTo>
                    <a:pt x="94066" y="20781"/>
                    <a:pt x="91974" y="20557"/>
                    <a:pt x="90081" y="20557"/>
                  </a:cubicBezTo>
                  <a:cubicBezTo>
                    <a:pt x="80686" y="20557"/>
                    <a:pt x="76219" y="26062"/>
                    <a:pt x="67960" y="31319"/>
                  </a:cubicBezTo>
                  <a:cubicBezTo>
                    <a:pt x="64638" y="33436"/>
                    <a:pt x="61890" y="34143"/>
                    <a:pt x="59236" y="34143"/>
                  </a:cubicBezTo>
                  <a:cubicBezTo>
                    <a:pt x="55117" y="34143"/>
                    <a:pt x="51223" y="32441"/>
                    <a:pt x="45761" y="31669"/>
                  </a:cubicBezTo>
                  <a:cubicBezTo>
                    <a:pt x="44868" y="31543"/>
                    <a:pt x="43970" y="31483"/>
                    <a:pt x="43069" y="31483"/>
                  </a:cubicBezTo>
                  <a:cubicBezTo>
                    <a:pt x="27130" y="31483"/>
                    <a:pt x="10355" y="50435"/>
                    <a:pt x="1409" y="59967"/>
                  </a:cubicBezTo>
                  <a:cubicBezTo>
                    <a:pt x="893" y="60528"/>
                    <a:pt x="421" y="61114"/>
                    <a:pt x="1" y="61745"/>
                  </a:cubicBezTo>
                  <a:lnTo>
                    <a:pt x="196702" y="61745"/>
                  </a:lnTo>
                  <a:lnTo>
                    <a:pt x="196702" y="25296"/>
                  </a:lnTo>
                  <a:cubicBezTo>
                    <a:pt x="190220" y="21089"/>
                    <a:pt x="183222" y="22249"/>
                    <a:pt x="176052" y="20631"/>
                  </a:cubicBezTo>
                  <a:cubicBezTo>
                    <a:pt x="166148" y="18394"/>
                    <a:pt x="161559" y="9190"/>
                    <a:pt x="154459" y="3550"/>
                  </a:cubicBezTo>
                  <a:cubicBezTo>
                    <a:pt x="151291" y="1033"/>
                    <a:pt x="148274" y="0"/>
                    <a:pt x="145437" y="0"/>
                  </a:cubicBezTo>
                  <a:close/>
                </a:path>
              </a:pathLst>
            </a:custGeom>
            <a:solidFill>
              <a:srgbClr val="468F59">
                <a:alpha val="36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8" name="Google Shape;1118;p26"/>
            <p:cNvSpPr/>
            <p:nvPr/>
          </p:nvSpPr>
          <p:spPr>
            <a:xfrm>
              <a:off x="-9053" y="3825998"/>
              <a:ext cx="4427525" cy="823738"/>
            </a:xfrm>
            <a:custGeom>
              <a:avLst/>
              <a:gdLst/>
              <a:ahLst/>
              <a:cxnLst/>
              <a:rect l="l" t="t" r="r" b="b"/>
              <a:pathLst>
                <a:path w="226096" h="42065" extrusionOk="0">
                  <a:moveTo>
                    <a:pt x="33018" y="1"/>
                  </a:moveTo>
                  <a:cubicBezTo>
                    <a:pt x="29112" y="1"/>
                    <a:pt x="25053" y="1393"/>
                    <a:pt x="20975" y="4928"/>
                  </a:cubicBezTo>
                  <a:cubicBezTo>
                    <a:pt x="13837" y="11116"/>
                    <a:pt x="9535" y="20122"/>
                    <a:pt x="0" y="24347"/>
                  </a:cubicBezTo>
                  <a:lnTo>
                    <a:pt x="0" y="42065"/>
                  </a:lnTo>
                  <a:lnTo>
                    <a:pt x="226095" y="42065"/>
                  </a:lnTo>
                  <a:cubicBezTo>
                    <a:pt x="226089" y="38362"/>
                    <a:pt x="190328" y="35978"/>
                    <a:pt x="185943" y="30912"/>
                  </a:cubicBezTo>
                  <a:cubicBezTo>
                    <a:pt x="179117" y="24742"/>
                    <a:pt x="172782" y="18850"/>
                    <a:pt x="161793" y="18850"/>
                  </a:cubicBezTo>
                  <a:cubicBezTo>
                    <a:pt x="159137" y="18850"/>
                    <a:pt x="156209" y="19194"/>
                    <a:pt x="152935" y="19962"/>
                  </a:cubicBezTo>
                  <a:cubicBezTo>
                    <a:pt x="145660" y="21676"/>
                    <a:pt x="140935" y="24373"/>
                    <a:pt x="135174" y="24373"/>
                  </a:cubicBezTo>
                  <a:cubicBezTo>
                    <a:pt x="132623" y="24373"/>
                    <a:pt x="129869" y="23844"/>
                    <a:pt x="126601" y="22467"/>
                  </a:cubicBezTo>
                  <a:cubicBezTo>
                    <a:pt x="117273" y="18537"/>
                    <a:pt x="111560" y="14016"/>
                    <a:pt x="102427" y="14016"/>
                  </a:cubicBezTo>
                  <a:cubicBezTo>
                    <a:pt x="99341" y="14016"/>
                    <a:pt x="95864" y="14532"/>
                    <a:pt x="91726" y="15762"/>
                  </a:cubicBezTo>
                  <a:cubicBezTo>
                    <a:pt x="84308" y="17966"/>
                    <a:pt x="78037" y="19823"/>
                    <a:pt x="72249" y="19823"/>
                  </a:cubicBezTo>
                  <a:cubicBezTo>
                    <a:pt x="66371" y="19823"/>
                    <a:pt x="60992" y="17907"/>
                    <a:pt x="55416" y="12493"/>
                  </a:cubicBezTo>
                  <a:cubicBezTo>
                    <a:pt x="49702" y="6946"/>
                    <a:pt x="41741" y="1"/>
                    <a:pt x="33018" y="1"/>
                  </a:cubicBezTo>
                  <a:close/>
                </a:path>
              </a:pathLst>
            </a:custGeom>
            <a:solidFill>
              <a:srgbClr val="468F59">
                <a:alpha val="2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9" name="Google Shape;1119;p26"/>
            <p:cNvSpPr/>
            <p:nvPr/>
          </p:nvSpPr>
          <p:spPr>
            <a:xfrm>
              <a:off x="0" y="4778200"/>
              <a:ext cx="9144316" cy="409382"/>
            </a:xfrm>
            <a:custGeom>
              <a:avLst/>
              <a:gdLst/>
              <a:ahLst/>
              <a:cxnLst/>
              <a:rect l="l" t="t" r="r" b="b"/>
              <a:pathLst>
                <a:path w="288396" h="39930" extrusionOk="0">
                  <a:moveTo>
                    <a:pt x="1" y="1"/>
                  </a:moveTo>
                  <a:lnTo>
                    <a:pt x="1" y="39930"/>
                  </a:lnTo>
                  <a:lnTo>
                    <a:pt x="288396" y="39930"/>
                  </a:lnTo>
                  <a:lnTo>
                    <a:pt x="2883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0" name="Google Shape;1120;p26"/>
            <p:cNvSpPr/>
            <p:nvPr/>
          </p:nvSpPr>
          <p:spPr>
            <a:xfrm>
              <a:off x="9" y="4621278"/>
              <a:ext cx="9144316" cy="95687"/>
            </a:xfrm>
            <a:custGeom>
              <a:avLst/>
              <a:gdLst/>
              <a:ahLst/>
              <a:cxnLst/>
              <a:rect l="l" t="t" r="r" b="b"/>
              <a:pathLst>
                <a:path w="288396" h="3411" extrusionOk="0">
                  <a:moveTo>
                    <a:pt x="1" y="1"/>
                  </a:moveTo>
                  <a:lnTo>
                    <a:pt x="1" y="3411"/>
                  </a:lnTo>
                  <a:lnTo>
                    <a:pt x="288396" y="3411"/>
                  </a:lnTo>
                  <a:lnTo>
                    <a:pt x="28839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1" name="Google Shape;1121;p26"/>
            <p:cNvSpPr/>
            <p:nvPr/>
          </p:nvSpPr>
          <p:spPr>
            <a:xfrm flipH="1">
              <a:off x="7452516" y="4857246"/>
              <a:ext cx="1692169" cy="135525"/>
            </a:xfrm>
            <a:custGeom>
              <a:avLst/>
              <a:gdLst/>
              <a:ahLst/>
              <a:cxnLst/>
              <a:rect l="l" t="t" r="r" b="b"/>
              <a:pathLst>
                <a:path w="91038" h="9032" extrusionOk="0">
                  <a:moveTo>
                    <a:pt x="0" y="1"/>
                  </a:moveTo>
                  <a:lnTo>
                    <a:pt x="0" y="9032"/>
                  </a:lnTo>
                  <a:lnTo>
                    <a:pt x="53466" y="9032"/>
                  </a:lnTo>
                  <a:lnTo>
                    <a:pt x="53447" y="9019"/>
                  </a:lnTo>
                  <a:cubicBezTo>
                    <a:pt x="74212" y="9019"/>
                    <a:pt x="91037" y="6998"/>
                    <a:pt x="91037" y="4513"/>
                  </a:cubicBezTo>
                  <a:cubicBezTo>
                    <a:pt x="91037" y="2021"/>
                    <a:pt x="74212" y="1"/>
                    <a:pt x="53447" y="1"/>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2" name="Google Shape;1122;p26"/>
            <p:cNvSpPr/>
            <p:nvPr/>
          </p:nvSpPr>
          <p:spPr>
            <a:xfrm flipH="1">
              <a:off x="828" y="4923201"/>
              <a:ext cx="3459273" cy="409409"/>
            </a:xfrm>
            <a:custGeom>
              <a:avLst/>
              <a:gdLst/>
              <a:ahLst/>
              <a:cxnLst/>
              <a:rect l="l" t="t" r="r" b="b"/>
              <a:pathLst>
                <a:path w="193987" h="28446" extrusionOk="0">
                  <a:moveTo>
                    <a:pt x="193987" y="1"/>
                  </a:moveTo>
                  <a:cubicBezTo>
                    <a:pt x="79451" y="2487"/>
                    <a:pt x="0" y="7923"/>
                    <a:pt x="0" y="14220"/>
                  </a:cubicBezTo>
                  <a:cubicBezTo>
                    <a:pt x="0" y="20523"/>
                    <a:pt x="79451" y="25960"/>
                    <a:pt x="193987" y="28445"/>
                  </a:cubicBezTo>
                  <a:lnTo>
                    <a:pt x="193987" y="1"/>
                  </a:ln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3" name="Google Shape;1123;p26"/>
            <p:cNvSpPr/>
            <p:nvPr/>
          </p:nvSpPr>
          <p:spPr>
            <a:xfrm>
              <a:off x="0" y="4692974"/>
              <a:ext cx="9144026" cy="95698"/>
            </a:xfrm>
            <a:custGeom>
              <a:avLst/>
              <a:gdLst/>
              <a:ahLst/>
              <a:cxnLst/>
              <a:rect l="l" t="t" r="r" b="b"/>
              <a:pathLst>
                <a:path w="286714" h="4832" extrusionOk="0">
                  <a:moveTo>
                    <a:pt x="1" y="1"/>
                  </a:moveTo>
                  <a:lnTo>
                    <a:pt x="1" y="4832"/>
                  </a:lnTo>
                  <a:lnTo>
                    <a:pt x="286713" y="4832"/>
                  </a:lnTo>
                  <a:lnTo>
                    <a:pt x="2867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124" name="Google Shape;1124;p26"/>
          <p:cNvGrpSpPr/>
          <p:nvPr/>
        </p:nvGrpSpPr>
        <p:grpSpPr>
          <a:xfrm flipH="1">
            <a:off x="806" y="4301804"/>
            <a:ext cx="944857" cy="347662"/>
            <a:chOff x="6769526" y="3527400"/>
            <a:chExt cx="1781405" cy="655471"/>
          </a:xfrm>
        </p:grpSpPr>
        <p:sp>
          <p:nvSpPr>
            <p:cNvPr id="1125" name="Google Shape;1125;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6" name="Google Shape;1126;p26"/>
            <p:cNvSpPr/>
            <p:nvPr/>
          </p:nvSpPr>
          <p:spPr>
            <a:xfrm>
              <a:off x="7785600" y="3527400"/>
              <a:ext cx="137303" cy="64396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7" name="Google Shape;112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8" name="Google Shape;112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9" name="Google Shape;1129;p26"/>
            <p:cNvSpPr/>
            <p:nvPr/>
          </p:nvSpPr>
          <p:spPr>
            <a:xfrm>
              <a:off x="7957774" y="3538128"/>
              <a:ext cx="135003" cy="633371"/>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0" name="Google Shape;1130;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1" name="Google Shape;1131;p26"/>
            <p:cNvSpPr/>
            <p:nvPr/>
          </p:nvSpPr>
          <p:spPr>
            <a:xfrm>
              <a:off x="7444650" y="3703925"/>
              <a:ext cx="97948" cy="459383"/>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2" name="Google Shape;1132;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3" name="Google Shape;1133;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4" name="Google Shape;1134;p26"/>
            <p:cNvSpPr/>
            <p:nvPr/>
          </p:nvSpPr>
          <p:spPr>
            <a:xfrm>
              <a:off x="7567473" y="3711577"/>
              <a:ext cx="96307" cy="451828"/>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5" name="Google Shape;1135;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6" name="Google Shape;1136;p26"/>
            <p:cNvSpPr/>
            <p:nvPr/>
          </p:nvSpPr>
          <p:spPr>
            <a:xfrm>
              <a:off x="7182275" y="3838777"/>
              <a:ext cx="73351" cy="344022"/>
            </a:xfrm>
            <a:custGeom>
              <a:avLst/>
              <a:gdLst/>
              <a:ahLst/>
              <a:cxnLst/>
              <a:rect l="l" t="t" r="r" b="b"/>
              <a:pathLst>
                <a:path w="7999" h="37516" extrusionOk="0">
                  <a:moveTo>
                    <a:pt x="7998" y="0"/>
                  </a:moveTo>
                  <a:lnTo>
                    <a:pt x="0" y="37515"/>
                  </a:lnTo>
                  <a:lnTo>
                    <a:pt x="7998" y="37515"/>
                  </a:lnTo>
                  <a:lnTo>
                    <a:pt x="7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7" name="Google Shape;1137;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8" name="Google Shape;1138;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9" name="Google Shape;1139;p26"/>
            <p:cNvSpPr/>
            <p:nvPr/>
          </p:nvSpPr>
          <p:spPr>
            <a:xfrm>
              <a:off x="7274256" y="3844508"/>
              <a:ext cx="72122" cy="338364"/>
            </a:xfrm>
            <a:custGeom>
              <a:avLst/>
              <a:gdLst/>
              <a:ahLst/>
              <a:cxnLst/>
              <a:rect l="l" t="t" r="r" b="b"/>
              <a:pathLst>
                <a:path w="7865" h="36899" extrusionOk="0">
                  <a:moveTo>
                    <a:pt x="7865" y="0"/>
                  </a:moveTo>
                  <a:lnTo>
                    <a:pt x="7515" y="1616"/>
                  </a:lnTo>
                  <a:lnTo>
                    <a:pt x="6932" y="4341"/>
                  </a:lnTo>
                  <a:lnTo>
                    <a:pt x="6907" y="4507"/>
                  </a:lnTo>
                  <a:lnTo>
                    <a:pt x="5415" y="11480"/>
                  </a:lnTo>
                  <a:lnTo>
                    <a:pt x="5349" y="11755"/>
                  </a:lnTo>
                  <a:lnTo>
                    <a:pt x="2974" y="22911"/>
                  </a:lnTo>
                  <a:lnTo>
                    <a:pt x="0" y="36890"/>
                  </a:lnTo>
                  <a:lnTo>
                    <a:pt x="7417" y="36890"/>
                  </a:lnTo>
                  <a:cubicBezTo>
                    <a:pt x="7517" y="36552"/>
                    <a:pt x="7675" y="36221"/>
                    <a:pt x="7865" y="35874"/>
                  </a:cubicBezTo>
                  <a:lnTo>
                    <a:pt x="7865" y="0"/>
                  </a:lnTo>
                  <a:close/>
                  <a:moveTo>
                    <a:pt x="7417" y="36890"/>
                  </a:moveTo>
                  <a:cubicBezTo>
                    <a:pt x="7417" y="36893"/>
                    <a:pt x="7416" y="36896"/>
                    <a:pt x="7415" y="36899"/>
                  </a:cubicBezTo>
                  <a:lnTo>
                    <a:pt x="7448" y="368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0" name="Google Shape;1140;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1" name="Google Shape;1141;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2" name="Google Shape;1142;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3" name="Google Shape;1143;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4" name="Google Shape;1144;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145" name="Google Shape;1145;p26"/>
          <p:cNvGrpSpPr/>
          <p:nvPr/>
        </p:nvGrpSpPr>
        <p:grpSpPr>
          <a:xfrm>
            <a:off x="8076387" y="4301877"/>
            <a:ext cx="944857" cy="347689"/>
            <a:chOff x="6769526" y="3527400"/>
            <a:chExt cx="1781405" cy="655398"/>
          </a:xfrm>
        </p:grpSpPr>
        <p:sp>
          <p:nvSpPr>
            <p:cNvPr id="1146" name="Google Shape;1146;p26"/>
            <p:cNvSpPr/>
            <p:nvPr/>
          </p:nvSpPr>
          <p:spPr>
            <a:xfrm>
              <a:off x="7786029" y="3527400"/>
              <a:ext cx="274297" cy="643962"/>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7" name="Google Shape;1147;p26"/>
            <p:cNvSpPr/>
            <p:nvPr/>
          </p:nvSpPr>
          <p:spPr>
            <a:xfrm>
              <a:off x="7958049" y="3527400"/>
              <a:ext cx="274589" cy="64396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8" name="Google Shape;1148;p26"/>
            <p:cNvSpPr/>
            <p:nvPr/>
          </p:nvSpPr>
          <p:spPr>
            <a:xfrm>
              <a:off x="7955903" y="3926076"/>
              <a:ext cx="53366" cy="245271"/>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9" name="Google Shape;1149;p26"/>
            <p:cNvSpPr/>
            <p:nvPr/>
          </p:nvSpPr>
          <p:spPr>
            <a:xfrm>
              <a:off x="7444956" y="3703925"/>
              <a:ext cx="195675" cy="45938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0" name="Google Shape;1150;p26"/>
            <p:cNvSpPr/>
            <p:nvPr/>
          </p:nvSpPr>
          <p:spPr>
            <a:xfrm>
              <a:off x="7567669" y="3703925"/>
              <a:ext cx="195883" cy="45938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1" name="Google Shape;1151;p26"/>
            <p:cNvSpPr/>
            <p:nvPr/>
          </p:nvSpPr>
          <p:spPr>
            <a:xfrm>
              <a:off x="7566138" y="3988325"/>
              <a:ext cx="38070" cy="174969"/>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2" name="Google Shape;1152;p26"/>
            <p:cNvSpPr/>
            <p:nvPr/>
          </p:nvSpPr>
          <p:spPr>
            <a:xfrm>
              <a:off x="7111229" y="367145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3" name="Google Shape;1153;p26"/>
            <p:cNvSpPr/>
            <p:nvPr/>
          </p:nvSpPr>
          <p:spPr>
            <a:xfrm>
              <a:off x="7274403" y="3838777"/>
              <a:ext cx="146692" cy="344022"/>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4" name="Google Shape;1154;p26"/>
            <p:cNvSpPr/>
            <p:nvPr/>
          </p:nvSpPr>
          <p:spPr>
            <a:xfrm>
              <a:off x="7273257" y="4051760"/>
              <a:ext cx="28510" cy="131030"/>
            </a:xfrm>
            <a:custGeom>
              <a:avLst/>
              <a:gdLst/>
              <a:ahLst/>
              <a:cxnLst/>
              <a:rect l="l" t="t" r="r" b="b"/>
              <a:pathLst>
                <a:path w="3109" h="14289" extrusionOk="0">
                  <a:moveTo>
                    <a:pt x="3042" y="0"/>
                  </a:moveTo>
                  <a:lnTo>
                    <a:pt x="1" y="14288"/>
                  </a:lnTo>
                  <a:lnTo>
                    <a:pt x="126" y="14288"/>
                  </a:lnTo>
                  <a:lnTo>
                    <a:pt x="3108" y="309"/>
                  </a:lnTo>
                  <a:lnTo>
                    <a:pt x="3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5" name="Google Shape;1155;p26"/>
            <p:cNvSpPr/>
            <p:nvPr/>
          </p:nvSpPr>
          <p:spPr>
            <a:xfrm>
              <a:off x="698367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6" name="Google Shape;1156;p26"/>
            <p:cNvSpPr/>
            <p:nvPr/>
          </p:nvSpPr>
          <p:spPr>
            <a:xfrm>
              <a:off x="6911575" y="3994130"/>
              <a:ext cx="72106" cy="169103"/>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7" name="Google Shape;1157;p26"/>
            <p:cNvSpPr/>
            <p:nvPr/>
          </p:nvSpPr>
          <p:spPr>
            <a:xfrm>
              <a:off x="8215279" y="3660001"/>
              <a:ext cx="217807" cy="511343"/>
            </a:xfrm>
            <a:custGeom>
              <a:avLst/>
              <a:gdLst/>
              <a:ahLst/>
              <a:cxnLst/>
              <a:rect l="l" t="t" r="r" b="b"/>
              <a:pathLst>
                <a:path w="15980" h="37516" extrusionOk="0">
                  <a:moveTo>
                    <a:pt x="7982" y="0"/>
                  </a:moveTo>
                  <a:lnTo>
                    <a:pt x="0" y="37515"/>
                  </a:lnTo>
                  <a:lnTo>
                    <a:pt x="15980" y="37515"/>
                  </a:lnTo>
                  <a:lnTo>
                    <a:pt x="79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8" name="Google Shape;1158;p26"/>
            <p:cNvSpPr/>
            <p:nvPr/>
          </p:nvSpPr>
          <p:spPr>
            <a:xfrm>
              <a:off x="8446351"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9" name="Google Shape;1159;p26"/>
            <p:cNvSpPr/>
            <p:nvPr/>
          </p:nvSpPr>
          <p:spPr>
            <a:xfrm>
              <a:off x="6769526" y="3918025"/>
              <a:ext cx="104580" cy="245261"/>
            </a:xfrm>
            <a:custGeom>
              <a:avLst/>
              <a:gdLst/>
              <a:ahLst/>
              <a:cxnLst/>
              <a:rect l="l" t="t" r="r" b="b"/>
              <a:pathLst>
                <a:path w="15997" h="37516" extrusionOk="0">
                  <a:moveTo>
                    <a:pt x="7999" y="0"/>
                  </a:moveTo>
                  <a:lnTo>
                    <a:pt x="1" y="37515"/>
                  </a:lnTo>
                  <a:lnTo>
                    <a:pt x="15997" y="37515"/>
                  </a:lnTo>
                  <a:lnTo>
                    <a:pt x="79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160" name="Google Shape;1160;p26"/>
          <p:cNvGrpSpPr/>
          <p:nvPr/>
        </p:nvGrpSpPr>
        <p:grpSpPr>
          <a:xfrm>
            <a:off x="6993910" y="3940901"/>
            <a:ext cx="2154241" cy="1306983"/>
            <a:chOff x="7065924" y="3940900"/>
            <a:chExt cx="2154241" cy="1306983"/>
          </a:xfrm>
        </p:grpSpPr>
        <p:sp>
          <p:nvSpPr>
            <p:cNvPr id="1161" name="Google Shape;1161;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2" name="Google Shape;1162;p26"/>
            <p:cNvSpPr/>
            <p:nvPr/>
          </p:nvSpPr>
          <p:spPr>
            <a:xfrm>
              <a:off x="7065924" y="4928398"/>
              <a:ext cx="521481" cy="319471"/>
            </a:xfrm>
            <a:custGeom>
              <a:avLst/>
              <a:gdLst/>
              <a:ahLst/>
              <a:cxnLst/>
              <a:rect l="l" t="t" r="r" b="b"/>
              <a:pathLst>
                <a:path w="9856" h="6038" extrusionOk="0">
                  <a:moveTo>
                    <a:pt x="8869" y="1"/>
                  </a:moveTo>
                  <a:cubicBezTo>
                    <a:pt x="6912" y="1"/>
                    <a:pt x="4969" y="1651"/>
                    <a:pt x="4907" y="3638"/>
                  </a:cubicBezTo>
                  <a:cubicBezTo>
                    <a:pt x="4528" y="3006"/>
                    <a:pt x="3841" y="2721"/>
                    <a:pt x="3115" y="2721"/>
                  </a:cubicBezTo>
                  <a:cubicBezTo>
                    <a:pt x="2263" y="2721"/>
                    <a:pt x="1356" y="3113"/>
                    <a:pt x="825" y="3797"/>
                  </a:cubicBezTo>
                  <a:cubicBezTo>
                    <a:pt x="367" y="4380"/>
                    <a:pt x="108" y="5163"/>
                    <a:pt x="0" y="6038"/>
                  </a:cubicBezTo>
                  <a:lnTo>
                    <a:pt x="5199" y="6038"/>
                  </a:lnTo>
                  <a:cubicBezTo>
                    <a:pt x="5817" y="4636"/>
                    <a:pt x="7342" y="3620"/>
                    <a:pt x="8881" y="3620"/>
                  </a:cubicBezTo>
                  <a:cubicBezTo>
                    <a:pt x="9208" y="3620"/>
                    <a:pt x="9536" y="3665"/>
                    <a:pt x="9856" y="3763"/>
                  </a:cubicBezTo>
                  <a:cubicBezTo>
                    <a:pt x="8889" y="2822"/>
                    <a:pt x="8664" y="1206"/>
                    <a:pt x="9323" y="31"/>
                  </a:cubicBezTo>
                  <a:cubicBezTo>
                    <a:pt x="9172" y="11"/>
                    <a:pt x="9021" y="1"/>
                    <a:pt x="88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3" name="Google Shape;1163;p26"/>
            <p:cNvSpPr/>
            <p:nvPr/>
          </p:nvSpPr>
          <p:spPr>
            <a:xfrm>
              <a:off x="7447203" y="3942646"/>
              <a:ext cx="1772961" cy="919100"/>
            </a:xfrm>
            <a:custGeom>
              <a:avLst/>
              <a:gdLst/>
              <a:ahLst/>
              <a:cxnLst/>
              <a:rect l="l" t="t" r="r" b="b"/>
              <a:pathLst>
                <a:path w="33509" h="17371" extrusionOk="0">
                  <a:moveTo>
                    <a:pt x="16800" y="13239"/>
                  </a:moveTo>
                  <a:cubicBezTo>
                    <a:pt x="16802" y="13270"/>
                    <a:pt x="16803" y="13300"/>
                    <a:pt x="16805" y="13330"/>
                  </a:cubicBezTo>
                  <a:cubicBezTo>
                    <a:pt x="16804" y="13300"/>
                    <a:pt x="16802" y="13269"/>
                    <a:pt x="16800" y="13239"/>
                  </a:cubicBezTo>
                  <a:close/>
                  <a:moveTo>
                    <a:pt x="33509" y="0"/>
                  </a:moveTo>
                  <a:cubicBezTo>
                    <a:pt x="32051" y="0"/>
                    <a:pt x="30584" y="134"/>
                    <a:pt x="29168" y="309"/>
                  </a:cubicBezTo>
                  <a:cubicBezTo>
                    <a:pt x="26544" y="625"/>
                    <a:pt x="23395" y="1458"/>
                    <a:pt x="22712" y="4008"/>
                  </a:cubicBezTo>
                  <a:cubicBezTo>
                    <a:pt x="22340" y="3142"/>
                    <a:pt x="21476" y="2750"/>
                    <a:pt x="20545" y="2750"/>
                  </a:cubicBezTo>
                  <a:cubicBezTo>
                    <a:pt x="19534" y="2750"/>
                    <a:pt x="18446" y="3213"/>
                    <a:pt x="17829" y="4033"/>
                  </a:cubicBezTo>
                  <a:cubicBezTo>
                    <a:pt x="16657" y="5575"/>
                    <a:pt x="16703" y="7682"/>
                    <a:pt x="16800" y="9615"/>
                  </a:cubicBezTo>
                  <a:lnTo>
                    <a:pt x="16800" y="9615"/>
                  </a:lnTo>
                  <a:cubicBezTo>
                    <a:pt x="16703" y="8290"/>
                    <a:pt x="15335" y="7495"/>
                    <a:pt x="13972" y="7495"/>
                  </a:cubicBezTo>
                  <a:cubicBezTo>
                    <a:pt x="13305" y="7495"/>
                    <a:pt x="12638" y="7685"/>
                    <a:pt x="12123" y="8098"/>
                  </a:cubicBezTo>
                  <a:cubicBezTo>
                    <a:pt x="10523" y="9381"/>
                    <a:pt x="10290" y="11764"/>
                    <a:pt x="10773" y="13747"/>
                  </a:cubicBezTo>
                  <a:cubicBezTo>
                    <a:pt x="8549" y="8931"/>
                    <a:pt x="4733" y="4866"/>
                    <a:pt x="59" y="2325"/>
                  </a:cubicBezTo>
                  <a:lnTo>
                    <a:pt x="59" y="2325"/>
                  </a:lnTo>
                  <a:cubicBezTo>
                    <a:pt x="1" y="3633"/>
                    <a:pt x="167" y="4949"/>
                    <a:pt x="509" y="6207"/>
                  </a:cubicBezTo>
                  <a:cubicBezTo>
                    <a:pt x="4966" y="8757"/>
                    <a:pt x="8607" y="12714"/>
                    <a:pt x="10773" y="17371"/>
                  </a:cubicBezTo>
                  <a:cubicBezTo>
                    <a:pt x="10290" y="15380"/>
                    <a:pt x="10523" y="13005"/>
                    <a:pt x="12123" y="11722"/>
                  </a:cubicBezTo>
                  <a:cubicBezTo>
                    <a:pt x="12638" y="11310"/>
                    <a:pt x="13305" y="11119"/>
                    <a:pt x="13972" y="11119"/>
                  </a:cubicBezTo>
                  <a:cubicBezTo>
                    <a:pt x="15335" y="11119"/>
                    <a:pt x="16703" y="11914"/>
                    <a:pt x="16800" y="13239"/>
                  </a:cubicBezTo>
                  <a:lnTo>
                    <a:pt x="16800" y="13239"/>
                  </a:lnTo>
                  <a:cubicBezTo>
                    <a:pt x="16703" y="11306"/>
                    <a:pt x="16657" y="9199"/>
                    <a:pt x="17829" y="7657"/>
                  </a:cubicBezTo>
                  <a:cubicBezTo>
                    <a:pt x="18446" y="6837"/>
                    <a:pt x="19534" y="6374"/>
                    <a:pt x="20545" y="6374"/>
                  </a:cubicBezTo>
                  <a:cubicBezTo>
                    <a:pt x="21476" y="6374"/>
                    <a:pt x="22340" y="6766"/>
                    <a:pt x="22712" y="7632"/>
                  </a:cubicBezTo>
                  <a:cubicBezTo>
                    <a:pt x="23386" y="5091"/>
                    <a:pt x="26544" y="4258"/>
                    <a:pt x="29168" y="3933"/>
                  </a:cubicBezTo>
                  <a:cubicBezTo>
                    <a:pt x="30584" y="3766"/>
                    <a:pt x="32051" y="3633"/>
                    <a:pt x="33509" y="3625"/>
                  </a:cubicBezTo>
                  <a:lnTo>
                    <a:pt x="335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4" name="Google Shape;1164;p26"/>
            <p:cNvSpPr/>
            <p:nvPr/>
          </p:nvSpPr>
          <p:spPr>
            <a:xfrm>
              <a:off x="7529216" y="4699531"/>
              <a:ext cx="238518" cy="216032"/>
            </a:xfrm>
            <a:custGeom>
              <a:avLst/>
              <a:gdLst/>
              <a:ahLst/>
              <a:cxnLst/>
              <a:rect l="l" t="t" r="r" b="b"/>
              <a:pathLst>
                <a:path w="4508" h="4083" extrusionOk="0">
                  <a:moveTo>
                    <a:pt x="1192" y="0"/>
                  </a:moveTo>
                  <a:cubicBezTo>
                    <a:pt x="1000" y="167"/>
                    <a:pt x="834" y="350"/>
                    <a:pt x="700" y="558"/>
                  </a:cubicBezTo>
                  <a:cubicBezTo>
                    <a:pt x="0" y="1600"/>
                    <a:pt x="50" y="3066"/>
                    <a:pt x="775" y="4082"/>
                  </a:cubicBezTo>
                  <a:cubicBezTo>
                    <a:pt x="1357" y="3293"/>
                    <a:pt x="2358" y="2833"/>
                    <a:pt x="3346" y="2833"/>
                  </a:cubicBezTo>
                  <a:cubicBezTo>
                    <a:pt x="3745" y="2833"/>
                    <a:pt x="4141" y="2908"/>
                    <a:pt x="4508" y="3066"/>
                  </a:cubicBezTo>
                  <a:cubicBezTo>
                    <a:pt x="3216" y="2266"/>
                    <a:pt x="2108" y="1208"/>
                    <a:pt x="1192" y="0"/>
                  </a:cubicBezTo>
                  <a:close/>
                </a:path>
              </a:pathLst>
            </a:custGeom>
            <a:solidFill>
              <a:srgbClr val="468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5" name="Google Shape;1165;p26"/>
            <p:cNvSpPr/>
            <p:nvPr/>
          </p:nvSpPr>
          <p:spPr>
            <a:xfrm>
              <a:off x="7065924" y="3940900"/>
              <a:ext cx="2154231" cy="1306983"/>
            </a:xfrm>
            <a:custGeom>
              <a:avLst/>
              <a:gdLst/>
              <a:ahLst/>
              <a:cxnLst/>
              <a:rect l="l" t="t" r="r" b="b"/>
              <a:pathLst>
                <a:path w="40715" h="24702" extrusionOk="0">
                  <a:moveTo>
                    <a:pt x="40706" y="0"/>
                  </a:moveTo>
                  <a:lnTo>
                    <a:pt x="40706" y="0"/>
                  </a:lnTo>
                  <a:lnTo>
                    <a:pt x="40706" y="0"/>
                  </a:lnTo>
                  <a:cubicBezTo>
                    <a:pt x="40709" y="0"/>
                    <a:pt x="40712" y="0"/>
                    <a:pt x="40715" y="0"/>
                  </a:cubicBezTo>
                  <a:close/>
                  <a:moveTo>
                    <a:pt x="40706" y="0"/>
                  </a:moveTo>
                  <a:cubicBezTo>
                    <a:pt x="39251" y="1"/>
                    <a:pt x="37788" y="134"/>
                    <a:pt x="36374" y="317"/>
                  </a:cubicBezTo>
                  <a:cubicBezTo>
                    <a:pt x="33750" y="625"/>
                    <a:pt x="30601" y="1458"/>
                    <a:pt x="29918" y="4007"/>
                  </a:cubicBezTo>
                  <a:cubicBezTo>
                    <a:pt x="29546" y="3141"/>
                    <a:pt x="28682" y="2749"/>
                    <a:pt x="27751" y="2749"/>
                  </a:cubicBezTo>
                  <a:cubicBezTo>
                    <a:pt x="26740" y="2749"/>
                    <a:pt x="25652" y="3212"/>
                    <a:pt x="25035" y="4032"/>
                  </a:cubicBezTo>
                  <a:cubicBezTo>
                    <a:pt x="23863" y="5583"/>
                    <a:pt x="23909" y="7682"/>
                    <a:pt x="24006" y="9615"/>
                  </a:cubicBezTo>
                  <a:lnTo>
                    <a:pt x="24006" y="9615"/>
                  </a:lnTo>
                  <a:cubicBezTo>
                    <a:pt x="23909" y="8292"/>
                    <a:pt x="22546" y="7497"/>
                    <a:pt x="21185" y="7497"/>
                  </a:cubicBezTo>
                  <a:cubicBezTo>
                    <a:pt x="20515" y="7497"/>
                    <a:pt x="19846" y="7689"/>
                    <a:pt x="19329" y="8106"/>
                  </a:cubicBezTo>
                  <a:cubicBezTo>
                    <a:pt x="17729" y="9381"/>
                    <a:pt x="17496" y="11772"/>
                    <a:pt x="17979" y="13747"/>
                  </a:cubicBezTo>
                  <a:cubicBezTo>
                    <a:pt x="15755" y="8939"/>
                    <a:pt x="11939" y="4866"/>
                    <a:pt x="7265" y="2325"/>
                  </a:cubicBezTo>
                  <a:lnTo>
                    <a:pt x="7265" y="2325"/>
                  </a:lnTo>
                  <a:cubicBezTo>
                    <a:pt x="7049" y="6823"/>
                    <a:pt x="9431" y="11364"/>
                    <a:pt x="13255" y="13755"/>
                  </a:cubicBezTo>
                  <a:cubicBezTo>
                    <a:pt x="12887" y="13596"/>
                    <a:pt x="12490" y="13521"/>
                    <a:pt x="12090" y="13521"/>
                  </a:cubicBezTo>
                  <a:cubicBezTo>
                    <a:pt x="11062" y="13521"/>
                    <a:pt x="10022" y="14019"/>
                    <a:pt x="9440" y="14871"/>
                  </a:cubicBezTo>
                  <a:cubicBezTo>
                    <a:pt x="8640" y="16063"/>
                    <a:pt x="8831" y="17812"/>
                    <a:pt x="9848" y="18812"/>
                  </a:cubicBezTo>
                  <a:cubicBezTo>
                    <a:pt x="9525" y="18710"/>
                    <a:pt x="9194" y="18663"/>
                    <a:pt x="8863" y="18663"/>
                  </a:cubicBezTo>
                  <a:cubicBezTo>
                    <a:pt x="6909" y="18663"/>
                    <a:pt x="4963" y="20316"/>
                    <a:pt x="4899" y="22311"/>
                  </a:cubicBezTo>
                  <a:cubicBezTo>
                    <a:pt x="4523" y="21673"/>
                    <a:pt x="3835" y="21386"/>
                    <a:pt x="3106" y="21386"/>
                  </a:cubicBezTo>
                  <a:cubicBezTo>
                    <a:pt x="2254" y="21386"/>
                    <a:pt x="1347" y="21778"/>
                    <a:pt x="817" y="22461"/>
                  </a:cubicBezTo>
                  <a:cubicBezTo>
                    <a:pt x="359" y="23044"/>
                    <a:pt x="100" y="23827"/>
                    <a:pt x="0" y="24702"/>
                  </a:cubicBezTo>
                  <a:lnTo>
                    <a:pt x="40706" y="24702"/>
                  </a:lnTo>
                  <a:lnTo>
                    <a:pt x="40706" y="0"/>
                  </a:lnTo>
                  <a:close/>
                </a:path>
              </a:pathLst>
            </a:custGeom>
            <a:solidFill>
              <a:srgbClr val="262034">
                <a:alpha val="52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166" name="Google Shape;1166;p26"/>
          <p:cNvGrpSpPr/>
          <p:nvPr/>
        </p:nvGrpSpPr>
        <p:grpSpPr>
          <a:xfrm>
            <a:off x="7738107" y="3674747"/>
            <a:ext cx="1230120" cy="1573260"/>
            <a:chOff x="5791475" y="1450100"/>
            <a:chExt cx="1065777" cy="1363074"/>
          </a:xfrm>
        </p:grpSpPr>
        <p:sp>
          <p:nvSpPr>
            <p:cNvPr id="1167" name="Google Shape;1167;p26"/>
            <p:cNvSpPr/>
            <p:nvPr/>
          </p:nvSpPr>
          <p:spPr>
            <a:xfrm>
              <a:off x="6158688" y="1805226"/>
              <a:ext cx="446388" cy="1007949"/>
            </a:xfrm>
            <a:custGeom>
              <a:avLst/>
              <a:gdLst/>
              <a:ahLst/>
              <a:cxnLst/>
              <a:rect l="l" t="t" r="r" b="b"/>
              <a:pathLst>
                <a:path w="9895" h="22343" extrusionOk="0">
                  <a:moveTo>
                    <a:pt x="369" y="0"/>
                  </a:moveTo>
                  <a:cubicBezTo>
                    <a:pt x="185" y="0"/>
                    <a:pt x="0" y="179"/>
                    <a:pt x="147" y="357"/>
                  </a:cubicBezTo>
                  <a:cubicBezTo>
                    <a:pt x="1446" y="2056"/>
                    <a:pt x="2879" y="3639"/>
                    <a:pt x="4021" y="5464"/>
                  </a:cubicBezTo>
                  <a:cubicBezTo>
                    <a:pt x="5187" y="7322"/>
                    <a:pt x="6179" y="9296"/>
                    <a:pt x="6945" y="11354"/>
                  </a:cubicBezTo>
                  <a:cubicBezTo>
                    <a:pt x="8303" y="14961"/>
                    <a:pt x="8794" y="18585"/>
                    <a:pt x="8944" y="22343"/>
                  </a:cubicBezTo>
                  <a:lnTo>
                    <a:pt x="9878" y="22343"/>
                  </a:lnTo>
                  <a:cubicBezTo>
                    <a:pt x="9894" y="18469"/>
                    <a:pt x="8944" y="14478"/>
                    <a:pt x="7570" y="10929"/>
                  </a:cubicBezTo>
                  <a:cubicBezTo>
                    <a:pt x="6062" y="7055"/>
                    <a:pt x="3771" y="2789"/>
                    <a:pt x="530" y="57"/>
                  </a:cubicBezTo>
                  <a:cubicBezTo>
                    <a:pt x="483" y="17"/>
                    <a:pt x="426" y="0"/>
                    <a:pt x="3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8" name="Google Shape;1168;p26"/>
            <p:cNvSpPr/>
            <p:nvPr/>
          </p:nvSpPr>
          <p:spPr>
            <a:xfrm>
              <a:off x="5791475" y="1450100"/>
              <a:ext cx="698973" cy="699830"/>
            </a:xfrm>
            <a:custGeom>
              <a:avLst/>
              <a:gdLst/>
              <a:ahLst/>
              <a:cxnLst/>
              <a:rect l="l" t="t" r="r" b="b"/>
              <a:pathLst>
                <a:path w="15494" h="15513" extrusionOk="0">
                  <a:moveTo>
                    <a:pt x="11044" y="0"/>
                  </a:moveTo>
                  <a:cubicBezTo>
                    <a:pt x="10663" y="0"/>
                    <a:pt x="10238" y="282"/>
                    <a:pt x="9945" y="581"/>
                  </a:cubicBezTo>
                  <a:cubicBezTo>
                    <a:pt x="8587" y="1972"/>
                    <a:pt x="7904" y="3971"/>
                    <a:pt x="8120" y="5896"/>
                  </a:cubicBezTo>
                  <a:cubicBezTo>
                    <a:pt x="7580" y="4567"/>
                    <a:pt x="6717" y="3013"/>
                    <a:pt x="5282" y="3013"/>
                  </a:cubicBezTo>
                  <a:cubicBezTo>
                    <a:pt x="5279" y="3013"/>
                    <a:pt x="5275" y="3013"/>
                    <a:pt x="5271" y="3013"/>
                  </a:cubicBezTo>
                  <a:cubicBezTo>
                    <a:pt x="4038" y="3038"/>
                    <a:pt x="3121" y="4413"/>
                    <a:pt x="3346" y="5621"/>
                  </a:cubicBezTo>
                  <a:cubicBezTo>
                    <a:pt x="3575" y="6806"/>
                    <a:pt x="4629" y="7694"/>
                    <a:pt x="5794" y="8003"/>
                  </a:cubicBezTo>
                  <a:lnTo>
                    <a:pt x="5794" y="8003"/>
                  </a:lnTo>
                  <a:cubicBezTo>
                    <a:pt x="5685" y="7978"/>
                    <a:pt x="5567" y="7967"/>
                    <a:pt x="5444" y="7967"/>
                  </a:cubicBezTo>
                  <a:cubicBezTo>
                    <a:pt x="3506" y="7967"/>
                    <a:pt x="0" y="10791"/>
                    <a:pt x="2830" y="10845"/>
                  </a:cubicBezTo>
                  <a:cubicBezTo>
                    <a:pt x="2311" y="11509"/>
                    <a:pt x="477" y="14419"/>
                    <a:pt x="1577" y="14419"/>
                  </a:cubicBezTo>
                  <a:cubicBezTo>
                    <a:pt x="1802" y="14419"/>
                    <a:pt x="2149" y="14297"/>
                    <a:pt x="2655" y="14010"/>
                  </a:cubicBezTo>
                  <a:cubicBezTo>
                    <a:pt x="4571" y="12919"/>
                    <a:pt x="6379" y="11644"/>
                    <a:pt x="8045" y="10195"/>
                  </a:cubicBezTo>
                  <a:lnTo>
                    <a:pt x="8045" y="10195"/>
                  </a:lnTo>
                  <a:cubicBezTo>
                    <a:pt x="7245" y="11811"/>
                    <a:pt x="7029" y="13711"/>
                    <a:pt x="7420" y="15460"/>
                  </a:cubicBezTo>
                  <a:cubicBezTo>
                    <a:pt x="7499" y="15496"/>
                    <a:pt x="7576" y="15512"/>
                    <a:pt x="7652" y="15512"/>
                  </a:cubicBezTo>
                  <a:cubicBezTo>
                    <a:pt x="8055" y="15512"/>
                    <a:pt x="8421" y="15061"/>
                    <a:pt x="8645" y="14669"/>
                  </a:cubicBezTo>
                  <a:cubicBezTo>
                    <a:pt x="9078" y="13877"/>
                    <a:pt x="9620" y="13152"/>
                    <a:pt x="9745" y="12261"/>
                  </a:cubicBezTo>
                  <a:cubicBezTo>
                    <a:pt x="9878" y="11278"/>
                    <a:pt x="9928" y="10295"/>
                    <a:pt x="9878" y="9312"/>
                  </a:cubicBezTo>
                  <a:lnTo>
                    <a:pt x="9878" y="9312"/>
                  </a:lnTo>
                  <a:cubicBezTo>
                    <a:pt x="10078" y="9795"/>
                    <a:pt x="10328" y="10270"/>
                    <a:pt x="10678" y="10645"/>
                  </a:cubicBezTo>
                  <a:cubicBezTo>
                    <a:pt x="11167" y="11153"/>
                    <a:pt x="11888" y="11515"/>
                    <a:pt x="12602" y="11515"/>
                  </a:cubicBezTo>
                  <a:cubicBezTo>
                    <a:pt x="12824" y="11515"/>
                    <a:pt x="13046" y="11480"/>
                    <a:pt x="13260" y="11403"/>
                  </a:cubicBezTo>
                  <a:cubicBezTo>
                    <a:pt x="14194" y="11070"/>
                    <a:pt x="14943" y="9645"/>
                    <a:pt x="14302" y="8762"/>
                  </a:cubicBezTo>
                  <a:cubicBezTo>
                    <a:pt x="14085" y="8462"/>
                    <a:pt x="13760" y="8270"/>
                    <a:pt x="13435" y="8095"/>
                  </a:cubicBezTo>
                  <a:cubicBezTo>
                    <a:pt x="12782" y="7735"/>
                    <a:pt x="12109" y="7402"/>
                    <a:pt x="11391" y="7236"/>
                  </a:cubicBezTo>
                  <a:lnTo>
                    <a:pt x="11391" y="7236"/>
                  </a:lnTo>
                  <a:cubicBezTo>
                    <a:pt x="11753" y="7307"/>
                    <a:pt x="12124" y="7366"/>
                    <a:pt x="12486" y="7366"/>
                  </a:cubicBezTo>
                  <a:cubicBezTo>
                    <a:pt x="12857" y="7366"/>
                    <a:pt x="13217" y="7304"/>
                    <a:pt x="13544" y="7129"/>
                  </a:cubicBezTo>
                  <a:cubicBezTo>
                    <a:pt x="14335" y="6712"/>
                    <a:pt x="15185" y="5371"/>
                    <a:pt x="15352" y="4505"/>
                  </a:cubicBezTo>
                  <a:cubicBezTo>
                    <a:pt x="15493" y="3755"/>
                    <a:pt x="15143" y="2855"/>
                    <a:pt x="14410" y="2663"/>
                  </a:cubicBezTo>
                  <a:cubicBezTo>
                    <a:pt x="14303" y="2634"/>
                    <a:pt x="14195" y="2621"/>
                    <a:pt x="14087" y="2621"/>
                  </a:cubicBezTo>
                  <a:cubicBezTo>
                    <a:pt x="13640" y="2621"/>
                    <a:pt x="13190" y="2845"/>
                    <a:pt x="12794" y="3080"/>
                  </a:cubicBezTo>
                  <a:cubicBezTo>
                    <a:pt x="11986" y="3563"/>
                    <a:pt x="11211" y="4130"/>
                    <a:pt x="10503" y="4763"/>
                  </a:cubicBezTo>
                  <a:cubicBezTo>
                    <a:pt x="11411" y="3738"/>
                    <a:pt x="11894" y="2355"/>
                    <a:pt x="11794" y="1006"/>
                  </a:cubicBezTo>
                  <a:cubicBezTo>
                    <a:pt x="11778" y="689"/>
                    <a:pt x="11703" y="347"/>
                    <a:pt x="11461" y="147"/>
                  </a:cubicBezTo>
                  <a:cubicBezTo>
                    <a:pt x="11336" y="44"/>
                    <a:pt x="11193" y="0"/>
                    <a:pt x="110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9" name="Google Shape;1169;p26"/>
            <p:cNvSpPr/>
            <p:nvPr/>
          </p:nvSpPr>
          <p:spPr>
            <a:xfrm>
              <a:off x="5813174" y="1815286"/>
              <a:ext cx="416073" cy="334645"/>
            </a:xfrm>
            <a:custGeom>
              <a:avLst/>
              <a:gdLst/>
              <a:ahLst/>
              <a:cxnLst/>
              <a:rect l="l" t="t" r="r" b="b"/>
              <a:pathLst>
                <a:path w="9223" h="7418" extrusionOk="0">
                  <a:moveTo>
                    <a:pt x="5340" y="0"/>
                  </a:moveTo>
                  <a:lnTo>
                    <a:pt x="5340" y="0"/>
                  </a:lnTo>
                  <a:cubicBezTo>
                    <a:pt x="4232" y="917"/>
                    <a:pt x="2907" y="242"/>
                    <a:pt x="1891" y="1242"/>
                  </a:cubicBezTo>
                  <a:cubicBezTo>
                    <a:pt x="1641" y="1475"/>
                    <a:pt x="1141" y="1925"/>
                    <a:pt x="1282" y="2333"/>
                  </a:cubicBezTo>
                  <a:cubicBezTo>
                    <a:pt x="1349" y="2507"/>
                    <a:pt x="1874" y="2800"/>
                    <a:pt x="2164" y="2800"/>
                  </a:cubicBezTo>
                  <a:cubicBezTo>
                    <a:pt x="2234" y="2800"/>
                    <a:pt x="2291" y="2782"/>
                    <a:pt x="2324" y="2741"/>
                  </a:cubicBezTo>
                  <a:lnTo>
                    <a:pt x="2324" y="2741"/>
                  </a:lnTo>
                  <a:cubicBezTo>
                    <a:pt x="1826" y="3412"/>
                    <a:pt x="1" y="6324"/>
                    <a:pt x="1099" y="6324"/>
                  </a:cubicBezTo>
                  <a:cubicBezTo>
                    <a:pt x="1323" y="6324"/>
                    <a:pt x="1669" y="6202"/>
                    <a:pt x="2174" y="5915"/>
                  </a:cubicBezTo>
                  <a:cubicBezTo>
                    <a:pt x="4090" y="4824"/>
                    <a:pt x="5898" y="3549"/>
                    <a:pt x="7564" y="2100"/>
                  </a:cubicBezTo>
                  <a:lnTo>
                    <a:pt x="7564" y="2100"/>
                  </a:lnTo>
                  <a:cubicBezTo>
                    <a:pt x="6764" y="3716"/>
                    <a:pt x="6548" y="5616"/>
                    <a:pt x="6939" y="7365"/>
                  </a:cubicBezTo>
                  <a:cubicBezTo>
                    <a:pt x="7018" y="7401"/>
                    <a:pt x="7095" y="7417"/>
                    <a:pt x="7171" y="7417"/>
                  </a:cubicBezTo>
                  <a:cubicBezTo>
                    <a:pt x="7574" y="7417"/>
                    <a:pt x="7940" y="6966"/>
                    <a:pt x="8164" y="6574"/>
                  </a:cubicBezTo>
                  <a:cubicBezTo>
                    <a:pt x="9222" y="4666"/>
                    <a:pt x="9114" y="3474"/>
                    <a:pt x="9064" y="1308"/>
                  </a:cubicBezTo>
                  <a:lnTo>
                    <a:pt x="9064" y="1308"/>
                  </a:lnTo>
                  <a:cubicBezTo>
                    <a:pt x="9005" y="1742"/>
                    <a:pt x="8822" y="2266"/>
                    <a:pt x="8397" y="2291"/>
                  </a:cubicBezTo>
                  <a:cubicBezTo>
                    <a:pt x="8389" y="2292"/>
                    <a:pt x="8381" y="2292"/>
                    <a:pt x="8373" y="2292"/>
                  </a:cubicBezTo>
                  <a:cubicBezTo>
                    <a:pt x="8224" y="2292"/>
                    <a:pt x="8082" y="2220"/>
                    <a:pt x="7947" y="2125"/>
                  </a:cubicBezTo>
                  <a:cubicBezTo>
                    <a:pt x="7356" y="1675"/>
                    <a:pt x="7264" y="834"/>
                    <a:pt x="7223" y="84"/>
                  </a:cubicBezTo>
                  <a:cubicBezTo>
                    <a:pt x="6681" y="750"/>
                    <a:pt x="6056" y="1350"/>
                    <a:pt x="5381" y="1892"/>
                  </a:cubicBezTo>
                  <a:cubicBezTo>
                    <a:pt x="5216" y="2024"/>
                    <a:pt x="4990" y="2145"/>
                    <a:pt x="4795" y="2145"/>
                  </a:cubicBezTo>
                  <a:cubicBezTo>
                    <a:pt x="4694" y="2145"/>
                    <a:pt x="4602" y="2112"/>
                    <a:pt x="4532" y="2033"/>
                  </a:cubicBezTo>
                  <a:cubicBezTo>
                    <a:pt x="4373" y="1833"/>
                    <a:pt x="4482" y="1533"/>
                    <a:pt x="4607" y="1300"/>
                  </a:cubicBezTo>
                  <a:cubicBezTo>
                    <a:pt x="4848" y="867"/>
                    <a:pt x="5090" y="434"/>
                    <a:pt x="5340" y="0"/>
                  </a:cubicBezTo>
                  <a:close/>
                </a:path>
              </a:pathLst>
            </a:custGeom>
            <a:solidFill>
              <a:srgbClr val="FFD653">
                <a:alpha val="37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0" name="Google Shape;1170;p26"/>
            <p:cNvSpPr/>
            <p:nvPr/>
          </p:nvSpPr>
          <p:spPr>
            <a:xfrm>
              <a:off x="6081862" y="1742655"/>
              <a:ext cx="181939" cy="133488"/>
            </a:xfrm>
            <a:custGeom>
              <a:avLst/>
              <a:gdLst/>
              <a:ahLst/>
              <a:cxnLst/>
              <a:rect l="l" t="t" r="r" b="b"/>
              <a:pathLst>
                <a:path w="4033" h="2959" extrusionOk="0">
                  <a:moveTo>
                    <a:pt x="2716" y="0"/>
                  </a:moveTo>
                  <a:cubicBezTo>
                    <a:pt x="1887" y="0"/>
                    <a:pt x="900" y="1216"/>
                    <a:pt x="433" y="1660"/>
                  </a:cubicBezTo>
                  <a:cubicBezTo>
                    <a:pt x="225" y="1869"/>
                    <a:pt x="0" y="2119"/>
                    <a:pt x="34" y="2410"/>
                  </a:cubicBezTo>
                  <a:cubicBezTo>
                    <a:pt x="84" y="2718"/>
                    <a:pt x="408" y="2902"/>
                    <a:pt x="717" y="2943"/>
                  </a:cubicBezTo>
                  <a:cubicBezTo>
                    <a:pt x="789" y="2953"/>
                    <a:pt x="862" y="2958"/>
                    <a:pt x="934" y="2958"/>
                  </a:cubicBezTo>
                  <a:cubicBezTo>
                    <a:pt x="1514" y="2958"/>
                    <a:pt x="2069" y="2643"/>
                    <a:pt x="2491" y="2235"/>
                  </a:cubicBezTo>
                  <a:cubicBezTo>
                    <a:pt x="3016" y="1735"/>
                    <a:pt x="4033" y="511"/>
                    <a:pt x="3016" y="61"/>
                  </a:cubicBezTo>
                  <a:cubicBezTo>
                    <a:pt x="2919" y="19"/>
                    <a:pt x="2819" y="0"/>
                    <a:pt x="271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1" name="Google Shape;1171;p26"/>
            <p:cNvSpPr/>
            <p:nvPr/>
          </p:nvSpPr>
          <p:spPr>
            <a:xfrm>
              <a:off x="6572682" y="1597212"/>
              <a:ext cx="284570" cy="1215962"/>
            </a:xfrm>
            <a:custGeom>
              <a:avLst/>
              <a:gdLst/>
              <a:ahLst/>
              <a:cxnLst/>
              <a:rect l="l" t="t" r="r" b="b"/>
              <a:pathLst>
                <a:path w="6308" h="26954" extrusionOk="0">
                  <a:moveTo>
                    <a:pt x="4772" y="1"/>
                  </a:moveTo>
                  <a:cubicBezTo>
                    <a:pt x="4652" y="1"/>
                    <a:pt x="4538" y="61"/>
                    <a:pt x="4466" y="211"/>
                  </a:cubicBezTo>
                  <a:cubicBezTo>
                    <a:pt x="509" y="8575"/>
                    <a:pt x="1" y="17839"/>
                    <a:pt x="184" y="26954"/>
                  </a:cubicBezTo>
                  <a:lnTo>
                    <a:pt x="2200" y="26954"/>
                  </a:lnTo>
                  <a:cubicBezTo>
                    <a:pt x="5241" y="18481"/>
                    <a:pt x="6307" y="9400"/>
                    <a:pt x="5241" y="419"/>
                  </a:cubicBezTo>
                  <a:cubicBezTo>
                    <a:pt x="5214" y="194"/>
                    <a:pt x="4985" y="1"/>
                    <a:pt x="47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2" name="Google Shape;1172;p26"/>
            <p:cNvSpPr/>
            <p:nvPr/>
          </p:nvSpPr>
          <p:spPr>
            <a:xfrm>
              <a:off x="6585449" y="1597212"/>
              <a:ext cx="271803" cy="1215962"/>
            </a:xfrm>
            <a:custGeom>
              <a:avLst/>
              <a:gdLst/>
              <a:ahLst/>
              <a:cxnLst/>
              <a:rect l="l" t="t" r="r" b="b"/>
              <a:pathLst>
                <a:path w="6025" h="26954" extrusionOk="0">
                  <a:moveTo>
                    <a:pt x="4488" y="1"/>
                  </a:moveTo>
                  <a:cubicBezTo>
                    <a:pt x="4369" y="1"/>
                    <a:pt x="4255" y="61"/>
                    <a:pt x="4183" y="211"/>
                  </a:cubicBezTo>
                  <a:cubicBezTo>
                    <a:pt x="3850" y="927"/>
                    <a:pt x="3542" y="1652"/>
                    <a:pt x="3250" y="2377"/>
                  </a:cubicBezTo>
                  <a:cubicBezTo>
                    <a:pt x="3942" y="10716"/>
                    <a:pt x="2817" y="19089"/>
                    <a:pt x="1" y="26954"/>
                  </a:cubicBezTo>
                  <a:lnTo>
                    <a:pt x="1917" y="26954"/>
                  </a:lnTo>
                  <a:cubicBezTo>
                    <a:pt x="4950" y="18481"/>
                    <a:pt x="6024" y="9400"/>
                    <a:pt x="4950" y="419"/>
                  </a:cubicBezTo>
                  <a:cubicBezTo>
                    <a:pt x="4928" y="194"/>
                    <a:pt x="4701" y="1"/>
                    <a:pt x="4488" y="1"/>
                  </a:cubicBezTo>
                  <a:close/>
                </a:path>
              </a:pathLst>
            </a:custGeom>
            <a:solidFill>
              <a:srgbClr val="262034">
                <a:alpha val="622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173" name="Google Shape;1173;p26"/>
          <p:cNvSpPr/>
          <p:nvPr/>
        </p:nvSpPr>
        <p:spPr>
          <a:xfrm flipH="1">
            <a:off x="8127088" y="147400"/>
            <a:ext cx="707460" cy="707565"/>
          </a:xfrm>
          <a:custGeom>
            <a:avLst/>
            <a:gdLst/>
            <a:ahLst/>
            <a:cxnLst/>
            <a:rect l="l" t="t" r="r" b="b"/>
            <a:pathLst>
              <a:path w="54170" h="54178" extrusionOk="0">
                <a:moveTo>
                  <a:pt x="27085" y="0"/>
                </a:moveTo>
                <a:cubicBezTo>
                  <a:pt x="12123" y="0"/>
                  <a:pt x="1" y="12122"/>
                  <a:pt x="1" y="27085"/>
                </a:cubicBezTo>
                <a:cubicBezTo>
                  <a:pt x="1" y="42056"/>
                  <a:pt x="12123" y="54177"/>
                  <a:pt x="27085" y="54177"/>
                </a:cubicBezTo>
                <a:cubicBezTo>
                  <a:pt x="42040" y="54177"/>
                  <a:pt x="54170" y="42056"/>
                  <a:pt x="54170" y="27085"/>
                </a:cubicBezTo>
                <a:cubicBezTo>
                  <a:pt x="54170" y="12130"/>
                  <a:pt x="42048" y="0"/>
                  <a:pt x="2708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4" name="Google Shape;1174;p26"/>
          <p:cNvSpPr/>
          <p:nvPr/>
        </p:nvSpPr>
        <p:spPr>
          <a:xfrm flipH="1">
            <a:off x="7388246" y="203677"/>
            <a:ext cx="1105977" cy="206876"/>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5" name="Google Shape;1175;p26"/>
          <p:cNvSpPr/>
          <p:nvPr/>
        </p:nvSpPr>
        <p:spPr>
          <a:xfrm flipH="1">
            <a:off x="8411713" y="601654"/>
            <a:ext cx="861259" cy="161101"/>
          </a:xfrm>
          <a:custGeom>
            <a:avLst/>
            <a:gdLst/>
            <a:ahLst/>
            <a:cxnLst/>
            <a:rect l="l" t="t" r="r" b="b"/>
            <a:pathLst>
              <a:path w="74439" h="13924" extrusionOk="0">
                <a:moveTo>
                  <a:pt x="45306" y="1"/>
                </a:moveTo>
                <a:cubicBezTo>
                  <a:pt x="44279" y="1"/>
                  <a:pt x="43224" y="239"/>
                  <a:pt x="42322" y="652"/>
                </a:cubicBezTo>
                <a:cubicBezTo>
                  <a:pt x="40514" y="1468"/>
                  <a:pt x="39206" y="2843"/>
                  <a:pt x="37990" y="4193"/>
                </a:cubicBezTo>
                <a:cubicBezTo>
                  <a:pt x="36589" y="5759"/>
                  <a:pt x="34801" y="7527"/>
                  <a:pt x="32506" y="7527"/>
                </a:cubicBezTo>
                <a:cubicBezTo>
                  <a:pt x="32372" y="7527"/>
                  <a:pt x="32237" y="7521"/>
                  <a:pt x="32100" y="7508"/>
                </a:cubicBezTo>
                <a:cubicBezTo>
                  <a:pt x="30375" y="7342"/>
                  <a:pt x="29092" y="6175"/>
                  <a:pt x="27668" y="5359"/>
                </a:cubicBezTo>
                <a:cubicBezTo>
                  <a:pt x="26370" y="4621"/>
                  <a:pt x="24745" y="4200"/>
                  <a:pt x="23170" y="4200"/>
                </a:cubicBezTo>
                <a:cubicBezTo>
                  <a:pt x="21651" y="4200"/>
                  <a:pt x="20179" y="4592"/>
                  <a:pt x="19095" y="5467"/>
                </a:cubicBezTo>
                <a:cubicBezTo>
                  <a:pt x="17837" y="6484"/>
                  <a:pt x="17229" y="8008"/>
                  <a:pt x="15788" y="8825"/>
                </a:cubicBezTo>
                <a:cubicBezTo>
                  <a:pt x="14892" y="9326"/>
                  <a:pt x="13875" y="9476"/>
                  <a:pt x="12802" y="9476"/>
                </a:cubicBezTo>
                <a:cubicBezTo>
                  <a:pt x="11201" y="9476"/>
                  <a:pt x="9478" y="9141"/>
                  <a:pt x="7856" y="9141"/>
                </a:cubicBezTo>
                <a:cubicBezTo>
                  <a:pt x="4649" y="9141"/>
                  <a:pt x="1516" y="10674"/>
                  <a:pt x="0" y="12990"/>
                </a:cubicBezTo>
                <a:lnTo>
                  <a:pt x="74439" y="13923"/>
                </a:lnTo>
                <a:cubicBezTo>
                  <a:pt x="72903" y="11834"/>
                  <a:pt x="70000" y="10543"/>
                  <a:pt x="67074" y="10543"/>
                </a:cubicBezTo>
                <a:cubicBezTo>
                  <a:pt x="66699" y="10543"/>
                  <a:pt x="66323" y="10564"/>
                  <a:pt x="65949" y="10608"/>
                </a:cubicBezTo>
                <a:cubicBezTo>
                  <a:pt x="65112" y="10705"/>
                  <a:pt x="64243" y="10899"/>
                  <a:pt x="63418" y="10899"/>
                </a:cubicBezTo>
                <a:cubicBezTo>
                  <a:pt x="62979" y="10899"/>
                  <a:pt x="62553" y="10844"/>
                  <a:pt x="62150" y="10691"/>
                </a:cubicBezTo>
                <a:cubicBezTo>
                  <a:pt x="59559" y="9716"/>
                  <a:pt x="60184" y="5759"/>
                  <a:pt x="57443" y="5192"/>
                </a:cubicBezTo>
                <a:cubicBezTo>
                  <a:pt x="57245" y="5153"/>
                  <a:pt x="57047" y="5136"/>
                  <a:pt x="56847" y="5136"/>
                </a:cubicBezTo>
                <a:cubicBezTo>
                  <a:pt x="55806" y="5136"/>
                  <a:pt x="54748" y="5589"/>
                  <a:pt x="53688" y="5589"/>
                </a:cubicBezTo>
                <a:cubicBezTo>
                  <a:pt x="53584" y="5589"/>
                  <a:pt x="53481" y="5585"/>
                  <a:pt x="53378" y="5576"/>
                </a:cubicBezTo>
                <a:cubicBezTo>
                  <a:pt x="50678" y="5326"/>
                  <a:pt x="50220" y="2176"/>
                  <a:pt x="48121" y="768"/>
                </a:cubicBezTo>
                <a:cubicBezTo>
                  <a:pt x="47327" y="236"/>
                  <a:pt x="46330" y="1"/>
                  <a:pt x="453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6" name="Google Shape;1176;p26"/>
          <p:cNvSpPr txBox="1">
            <a:spLocks noGrp="1"/>
          </p:cNvSpPr>
          <p:nvPr>
            <p:ph type="subTitle" idx="1"/>
          </p:nvPr>
        </p:nvSpPr>
        <p:spPr>
          <a:xfrm>
            <a:off x="719975" y="1001250"/>
            <a:ext cx="5442600" cy="322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400"/>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177" name="Google Shape;1177;p26"/>
          <p:cNvSpPr txBox="1">
            <a:spLocks noGrp="1"/>
          </p:cNvSpPr>
          <p:nvPr>
            <p:ph type="title"/>
          </p:nvPr>
        </p:nvSpPr>
        <p:spPr>
          <a:xfrm>
            <a:off x="716800" y="458725"/>
            <a:ext cx="5677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1129563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442"/>
        <p:cNvGrpSpPr/>
        <p:nvPr/>
      </p:nvGrpSpPr>
      <p:grpSpPr>
        <a:xfrm>
          <a:off x="0" y="0"/>
          <a:ext cx="0" cy="0"/>
          <a:chOff x="0" y="0"/>
          <a:chExt cx="0" cy="0"/>
        </a:xfrm>
      </p:grpSpPr>
      <p:sp>
        <p:nvSpPr>
          <p:cNvPr id="443" name="Google Shape;443;p22"/>
          <p:cNvSpPr txBox="1">
            <a:spLocks noGrp="1"/>
          </p:cNvSpPr>
          <p:nvPr>
            <p:ph type="title"/>
          </p:nvPr>
        </p:nvSpPr>
        <p:spPr>
          <a:xfrm>
            <a:off x="720049" y="1612450"/>
            <a:ext cx="3744000" cy="1059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44" name="Google Shape;444;p22"/>
          <p:cNvSpPr txBox="1">
            <a:spLocks noGrp="1"/>
          </p:cNvSpPr>
          <p:nvPr>
            <p:ph type="subTitle" idx="1"/>
          </p:nvPr>
        </p:nvSpPr>
        <p:spPr>
          <a:xfrm>
            <a:off x="1019256" y="2745663"/>
            <a:ext cx="3444900" cy="785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5" name="Google Shape;445;p22"/>
          <p:cNvSpPr/>
          <p:nvPr/>
        </p:nvSpPr>
        <p:spPr>
          <a:xfrm flipH="1">
            <a:off x="0" y="4634985"/>
            <a:ext cx="9144000" cy="508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446" name="Google Shape;446;p22"/>
          <p:cNvSpPr/>
          <p:nvPr/>
        </p:nvSpPr>
        <p:spPr>
          <a:xfrm>
            <a:off x="6382825" y="-131899"/>
            <a:ext cx="3565100" cy="976525"/>
          </a:xfrm>
          <a:custGeom>
            <a:avLst/>
            <a:gdLst/>
            <a:ahLst/>
            <a:cxnLst/>
            <a:rect l="l" t="t" r="r" b="b"/>
            <a:pathLst>
              <a:path w="142604" h="39061" extrusionOk="0">
                <a:moveTo>
                  <a:pt x="67062" y="1"/>
                </a:moveTo>
                <a:cubicBezTo>
                  <a:pt x="66879" y="1"/>
                  <a:pt x="66698" y="8"/>
                  <a:pt x="66521" y="23"/>
                </a:cubicBezTo>
                <a:cubicBezTo>
                  <a:pt x="65664" y="107"/>
                  <a:pt x="62094" y="837"/>
                  <a:pt x="61780" y="3718"/>
                </a:cubicBezTo>
                <a:cubicBezTo>
                  <a:pt x="59950" y="2496"/>
                  <a:pt x="58201" y="2000"/>
                  <a:pt x="56615" y="2000"/>
                </a:cubicBezTo>
                <a:cubicBezTo>
                  <a:pt x="52539" y="2000"/>
                  <a:pt x="49547" y="5282"/>
                  <a:pt x="49066" y="7957"/>
                </a:cubicBezTo>
                <a:cubicBezTo>
                  <a:pt x="49002" y="8291"/>
                  <a:pt x="48961" y="8604"/>
                  <a:pt x="48940" y="8938"/>
                </a:cubicBezTo>
                <a:cubicBezTo>
                  <a:pt x="48473" y="8821"/>
                  <a:pt x="47974" y="8756"/>
                  <a:pt x="47466" y="8756"/>
                </a:cubicBezTo>
                <a:cubicBezTo>
                  <a:pt x="47249" y="8756"/>
                  <a:pt x="47030" y="8768"/>
                  <a:pt x="46811" y="8793"/>
                </a:cubicBezTo>
                <a:cubicBezTo>
                  <a:pt x="45996" y="8896"/>
                  <a:pt x="45286" y="9168"/>
                  <a:pt x="44681" y="9544"/>
                </a:cubicBezTo>
                <a:cubicBezTo>
                  <a:pt x="42983" y="5852"/>
                  <a:pt x="38704" y="3358"/>
                  <a:pt x="33927" y="3358"/>
                </a:cubicBezTo>
                <a:cubicBezTo>
                  <a:pt x="33356" y="3358"/>
                  <a:pt x="32777" y="3394"/>
                  <a:pt x="32196" y="3468"/>
                </a:cubicBezTo>
                <a:cubicBezTo>
                  <a:pt x="30462" y="3676"/>
                  <a:pt x="28855" y="4219"/>
                  <a:pt x="27497" y="4993"/>
                </a:cubicBezTo>
                <a:cubicBezTo>
                  <a:pt x="27038" y="5263"/>
                  <a:pt x="26600" y="5535"/>
                  <a:pt x="26202" y="5848"/>
                </a:cubicBezTo>
                <a:cubicBezTo>
                  <a:pt x="25932" y="6057"/>
                  <a:pt x="25681" y="6265"/>
                  <a:pt x="25431" y="6496"/>
                </a:cubicBezTo>
                <a:cubicBezTo>
                  <a:pt x="25180" y="6725"/>
                  <a:pt x="24950" y="6955"/>
                  <a:pt x="24721" y="7206"/>
                </a:cubicBezTo>
                <a:cubicBezTo>
                  <a:pt x="24512" y="7435"/>
                  <a:pt x="24303" y="7707"/>
                  <a:pt x="24115" y="7957"/>
                </a:cubicBezTo>
                <a:cubicBezTo>
                  <a:pt x="22778" y="9773"/>
                  <a:pt x="22152" y="11966"/>
                  <a:pt x="22508" y="14241"/>
                </a:cubicBezTo>
                <a:cubicBezTo>
                  <a:pt x="21776" y="13720"/>
                  <a:pt x="20837" y="13406"/>
                  <a:pt x="19835" y="13344"/>
                </a:cubicBezTo>
                <a:cubicBezTo>
                  <a:pt x="19745" y="13338"/>
                  <a:pt x="19655" y="13336"/>
                  <a:pt x="19565" y="13336"/>
                </a:cubicBezTo>
                <a:cubicBezTo>
                  <a:pt x="19321" y="13336"/>
                  <a:pt x="19077" y="13355"/>
                  <a:pt x="18833" y="13386"/>
                </a:cubicBezTo>
                <a:cubicBezTo>
                  <a:pt x="18248" y="13448"/>
                  <a:pt x="17726" y="13615"/>
                  <a:pt x="17246" y="13845"/>
                </a:cubicBezTo>
                <a:cubicBezTo>
                  <a:pt x="16765" y="14054"/>
                  <a:pt x="16348" y="14346"/>
                  <a:pt x="15993" y="14700"/>
                </a:cubicBezTo>
                <a:cubicBezTo>
                  <a:pt x="15534" y="13782"/>
                  <a:pt x="14719" y="13030"/>
                  <a:pt x="13717" y="12551"/>
                </a:cubicBezTo>
                <a:cubicBezTo>
                  <a:pt x="12965" y="12195"/>
                  <a:pt x="12110" y="11986"/>
                  <a:pt x="11211" y="11966"/>
                </a:cubicBezTo>
                <a:cubicBezTo>
                  <a:pt x="10919" y="11966"/>
                  <a:pt x="10607" y="11986"/>
                  <a:pt x="10314" y="12028"/>
                </a:cubicBezTo>
                <a:cubicBezTo>
                  <a:pt x="10126" y="12050"/>
                  <a:pt x="9938" y="12091"/>
                  <a:pt x="9771" y="12111"/>
                </a:cubicBezTo>
                <a:cubicBezTo>
                  <a:pt x="9666" y="12133"/>
                  <a:pt x="9563" y="12175"/>
                  <a:pt x="9479" y="12195"/>
                </a:cubicBezTo>
                <a:lnTo>
                  <a:pt x="9290" y="12258"/>
                </a:lnTo>
                <a:cubicBezTo>
                  <a:pt x="9165" y="12278"/>
                  <a:pt x="9020" y="12342"/>
                  <a:pt x="8895" y="12384"/>
                </a:cubicBezTo>
                <a:cubicBezTo>
                  <a:pt x="8873" y="12384"/>
                  <a:pt x="8853" y="12404"/>
                  <a:pt x="8853" y="12404"/>
                </a:cubicBezTo>
                <a:cubicBezTo>
                  <a:pt x="7912" y="12780"/>
                  <a:pt x="7141" y="13364"/>
                  <a:pt x="6598" y="14074"/>
                </a:cubicBezTo>
                <a:cubicBezTo>
                  <a:pt x="5916" y="13550"/>
                  <a:pt x="5014" y="13245"/>
                  <a:pt x="4053" y="13245"/>
                </a:cubicBezTo>
                <a:cubicBezTo>
                  <a:pt x="3866" y="13245"/>
                  <a:pt x="3677" y="13257"/>
                  <a:pt x="3486" y="13281"/>
                </a:cubicBezTo>
                <a:cubicBezTo>
                  <a:pt x="1420" y="13531"/>
                  <a:pt x="0" y="15160"/>
                  <a:pt x="312" y="16894"/>
                </a:cubicBezTo>
                <a:cubicBezTo>
                  <a:pt x="596" y="18460"/>
                  <a:pt x="2194" y="19583"/>
                  <a:pt x="4024" y="19583"/>
                </a:cubicBezTo>
                <a:cubicBezTo>
                  <a:pt x="4218" y="19583"/>
                  <a:pt x="4415" y="19570"/>
                  <a:pt x="4614" y="19544"/>
                </a:cubicBezTo>
                <a:cubicBezTo>
                  <a:pt x="5387" y="19461"/>
                  <a:pt x="6075" y="19169"/>
                  <a:pt x="6598" y="18773"/>
                </a:cubicBezTo>
                <a:cubicBezTo>
                  <a:pt x="7541" y="20042"/>
                  <a:pt x="9208" y="20854"/>
                  <a:pt x="11053" y="20854"/>
                </a:cubicBezTo>
                <a:cubicBezTo>
                  <a:pt x="11332" y="20854"/>
                  <a:pt x="11616" y="20836"/>
                  <a:pt x="11901" y="20797"/>
                </a:cubicBezTo>
                <a:cubicBezTo>
                  <a:pt x="11943" y="20797"/>
                  <a:pt x="12005" y="20797"/>
                  <a:pt x="12046" y="20777"/>
                </a:cubicBezTo>
                <a:lnTo>
                  <a:pt x="12046" y="20797"/>
                </a:lnTo>
                <a:cubicBezTo>
                  <a:pt x="12747" y="24618"/>
                  <a:pt x="16668" y="27360"/>
                  <a:pt x="21156" y="27360"/>
                </a:cubicBezTo>
                <a:cubicBezTo>
                  <a:pt x="21622" y="27360"/>
                  <a:pt x="22094" y="27330"/>
                  <a:pt x="22569" y="27270"/>
                </a:cubicBezTo>
                <a:cubicBezTo>
                  <a:pt x="24804" y="26999"/>
                  <a:pt x="26704" y="26080"/>
                  <a:pt x="28082" y="24764"/>
                </a:cubicBezTo>
                <a:cubicBezTo>
                  <a:pt x="29303" y="26985"/>
                  <a:pt x="31985" y="28451"/>
                  <a:pt x="34947" y="28451"/>
                </a:cubicBezTo>
                <a:cubicBezTo>
                  <a:pt x="35328" y="28451"/>
                  <a:pt x="35712" y="28427"/>
                  <a:pt x="36099" y="28377"/>
                </a:cubicBezTo>
                <a:cubicBezTo>
                  <a:pt x="37791" y="28168"/>
                  <a:pt x="39253" y="27500"/>
                  <a:pt x="40358" y="26560"/>
                </a:cubicBezTo>
                <a:lnTo>
                  <a:pt x="40358" y="26560"/>
                </a:lnTo>
                <a:cubicBezTo>
                  <a:pt x="40150" y="30735"/>
                  <a:pt x="43699" y="34452"/>
                  <a:pt x="48752" y="35100"/>
                </a:cubicBezTo>
                <a:cubicBezTo>
                  <a:pt x="49250" y="35162"/>
                  <a:pt x="49745" y="35192"/>
                  <a:pt x="50233" y="35192"/>
                </a:cubicBezTo>
                <a:cubicBezTo>
                  <a:pt x="53184" y="35192"/>
                  <a:pt x="55906" y="34091"/>
                  <a:pt x="57751" y="32280"/>
                </a:cubicBezTo>
                <a:cubicBezTo>
                  <a:pt x="58754" y="35663"/>
                  <a:pt x="62094" y="38399"/>
                  <a:pt x="66479" y="38962"/>
                </a:cubicBezTo>
                <a:cubicBezTo>
                  <a:pt x="67013" y="39028"/>
                  <a:pt x="67543" y="39061"/>
                  <a:pt x="68067" y="39061"/>
                </a:cubicBezTo>
                <a:cubicBezTo>
                  <a:pt x="72793" y="39061"/>
                  <a:pt x="76999" y="36430"/>
                  <a:pt x="78296" y="32615"/>
                </a:cubicBezTo>
                <a:cubicBezTo>
                  <a:pt x="79527" y="33847"/>
                  <a:pt x="81281" y="34724"/>
                  <a:pt x="83327" y="34995"/>
                </a:cubicBezTo>
                <a:cubicBezTo>
                  <a:pt x="83745" y="35048"/>
                  <a:pt x="84159" y="35074"/>
                  <a:pt x="84569" y="35074"/>
                </a:cubicBezTo>
                <a:cubicBezTo>
                  <a:pt x="87028" y="35074"/>
                  <a:pt x="89302" y="34137"/>
                  <a:pt x="90824" y="32615"/>
                </a:cubicBezTo>
                <a:cubicBezTo>
                  <a:pt x="92244" y="34452"/>
                  <a:pt x="94560" y="35768"/>
                  <a:pt x="97338" y="36122"/>
                </a:cubicBezTo>
                <a:cubicBezTo>
                  <a:pt x="97823" y="36184"/>
                  <a:pt x="98305" y="36214"/>
                  <a:pt x="98782" y="36214"/>
                </a:cubicBezTo>
                <a:cubicBezTo>
                  <a:pt x="102506" y="36214"/>
                  <a:pt x="105862" y="34387"/>
                  <a:pt x="107380" y="31592"/>
                </a:cubicBezTo>
                <a:cubicBezTo>
                  <a:pt x="109114" y="33241"/>
                  <a:pt x="111514" y="34390"/>
                  <a:pt x="114312" y="34744"/>
                </a:cubicBezTo>
                <a:cubicBezTo>
                  <a:pt x="114906" y="34821"/>
                  <a:pt x="115497" y="34858"/>
                  <a:pt x="116080" y="34858"/>
                </a:cubicBezTo>
                <a:cubicBezTo>
                  <a:pt x="121702" y="34858"/>
                  <a:pt x="126617" y="31408"/>
                  <a:pt x="127487" y="26623"/>
                </a:cubicBezTo>
                <a:lnTo>
                  <a:pt x="127487" y="26601"/>
                </a:lnTo>
                <a:cubicBezTo>
                  <a:pt x="127549" y="26623"/>
                  <a:pt x="127613" y="26623"/>
                  <a:pt x="127674" y="26643"/>
                </a:cubicBezTo>
                <a:cubicBezTo>
                  <a:pt x="128008" y="26684"/>
                  <a:pt x="128339" y="26704"/>
                  <a:pt x="128666" y="26704"/>
                </a:cubicBezTo>
                <a:cubicBezTo>
                  <a:pt x="131001" y="26704"/>
                  <a:pt x="133124" y="25688"/>
                  <a:pt x="134314" y="24076"/>
                </a:cubicBezTo>
                <a:cubicBezTo>
                  <a:pt x="134982" y="24577"/>
                  <a:pt x="135839" y="24931"/>
                  <a:pt x="136799" y="25056"/>
                </a:cubicBezTo>
                <a:cubicBezTo>
                  <a:pt x="137045" y="25088"/>
                  <a:pt x="137289" y="25103"/>
                  <a:pt x="137529" y="25103"/>
                </a:cubicBezTo>
                <a:cubicBezTo>
                  <a:pt x="139829" y="25103"/>
                  <a:pt x="141848" y="23703"/>
                  <a:pt x="142206" y="21737"/>
                </a:cubicBezTo>
                <a:cubicBezTo>
                  <a:pt x="142604" y="19566"/>
                  <a:pt x="140828" y="17540"/>
                  <a:pt x="138219" y="17206"/>
                </a:cubicBezTo>
                <a:cubicBezTo>
                  <a:pt x="137978" y="17175"/>
                  <a:pt x="137737" y="17160"/>
                  <a:pt x="137499" y="17160"/>
                </a:cubicBezTo>
                <a:cubicBezTo>
                  <a:pt x="136299" y="17160"/>
                  <a:pt x="135169" y="17543"/>
                  <a:pt x="134314" y="18188"/>
                </a:cubicBezTo>
                <a:cubicBezTo>
                  <a:pt x="133751" y="17436"/>
                  <a:pt x="132978" y="16788"/>
                  <a:pt x="132039" y="16329"/>
                </a:cubicBezTo>
                <a:cubicBezTo>
                  <a:pt x="131872" y="16245"/>
                  <a:pt x="131683" y="16184"/>
                  <a:pt x="131516" y="16100"/>
                </a:cubicBezTo>
                <a:cubicBezTo>
                  <a:pt x="131496" y="16100"/>
                  <a:pt x="131454" y="16078"/>
                  <a:pt x="131433" y="16078"/>
                </a:cubicBezTo>
                <a:cubicBezTo>
                  <a:pt x="131287" y="16017"/>
                  <a:pt x="131120" y="15953"/>
                  <a:pt x="130953" y="15911"/>
                </a:cubicBezTo>
                <a:cubicBezTo>
                  <a:pt x="130890" y="15891"/>
                  <a:pt x="130806" y="15870"/>
                  <a:pt x="130723" y="15850"/>
                </a:cubicBezTo>
                <a:cubicBezTo>
                  <a:pt x="130597" y="15808"/>
                  <a:pt x="130472" y="15766"/>
                  <a:pt x="130347" y="15744"/>
                </a:cubicBezTo>
                <a:cubicBezTo>
                  <a:pt x="130138" y="15703"/>
                  <a:pt x="129909" y="15661"/>
                  <a:pt x="129679" y="15641"/>
                </a:cubicBezTo>
                <a:cubicBezTo>
                  <a:pt x="129337" y="15597"/>
                  <a:pt x="128997" y="15575"/>
                  <a:pt x="128662" y="15575"/>
                </a:cubicBezTo>
                <a:cubicBezTo>
                  <a:pt x="125985" y="15575"/>
                  <a:pt x="123580" y="16941"/>
                  <a:pt x="122560" y="18981"/>
                </a:cubicBezTo>
                <a:cubicBezTo>
                  <a:pt x="121683" y="18125"/>
                  <a:pt x="120430" y="17520"/>
                  <a:pt x="118989" y="17331"/>
                </a:cubicBezTo>
                <a:cubicBezTo>
                  <a:pt x="118685" y="17291"/>
                  <a:pt x="118383" y="17271"/>
                  <a:pt x="118085" y="17271"/>
                </a:cubicBezTo>
                <a:cubicBezTo>
                  <a:pt x="116704" y="17271"/>
                  <a:pt x="115406" y="17692"/>
                  <a:pt x="114375" y="18397"/>
                </a:cubicBezTo>
                <a:cubicBezTo>
                  <a:pt x="114626" y="16768"/>
                  <a:pt x="114479" y="15181"/>
                  <a:pt x="113999" y="13698"/>
                </a:cubicBezTo>
                <a:cubicBezTo>
                  <a:pt x="113874" y="13322"/>
                  <a:pt x="113727" y="12947"/>
                  <a:pt x="113582" y="12593"/>
                </a:cubicBezTo>
                <a:cubicBezTo>
                  <a:pt x="113498" y="12404"/>
                  <a:pt x="113415" y="12237"/>
                  <a:pt x="113310" y="12050"/>
                </a:cubicBezTo>
                <a:cubicBezTo>
                  <a:pt x="111410" y="8353"/>
                  <a:pt x="107338" y="5555"/>
                  <a:pt x="102244" y="4909"/>
                </a:cubicBezTo>
                <a:cubicBezTo>
                  <a:pt x="101523" y="4804"/>
                  <a:pt x="100802" y="4757"/>
                  <a:pt x="100093" y="4757"/>
                </a:cubicBezTo>
                <a:cubicBezTo>
                  <a:pt x="99961" y="4757"/>
                  <a:pt x="99828" y="4759"/>
                  <a:pt x="99696" y="4762"/>
                </a:cubicBezTo>
                <a:cubicBezTo>
                  <a:pt x="99279" y="4784"/>
                  <a:pt x="98861" y="4804"/>
                  <a:pt x="98465" y="4846"/>
                </a:cubicBezTo>
                <a:cubicBezTo>
                  <a:pt x="97650" y="4909"/>
                  <a:pt x="96837" y="5054"/>
                  <a:pt x="96064" y="5243"/>
                </a:cubicBezTo>
                <a:cubicBezTo>
                  <a:pt x="93329" y="5890"/>
                  <a:pt x="90907" y="7226"/>
                  <a:pt x="89090" y="9021"/>
                </a:cubicBezTo>
                <a:cubicBezTo>
                  <a:pt x="88046" y="10045"/>
                  <a:pt x="87191" y="11215"/>
                  <a:pt x="86606" y="12529"/>
                </a:cubicBezTo>
                <a:cubicBezTo>
                  <a:pt x="86417" y="12404"/>
                  <a:pt x="86209" y="12300"/>
                  <a:pt x="86000" y="12195"/>
                </a:cubicBezTo>
                <a:cubicBezTo>
                  <a:pt x="85373" y="11883"/>
                  <a:pt x="84685" y="11674"/>
                  <a:pt x="83934" y="11590"/>
                </a:cubicBezTo>
                <a:cubicBezTo>
                  <a:pt x="83630" y="11552"/>
                  <a:pt x="83330" y="11533"/>
                  <a:pt x="83033" y="11533"/>
                </a:cubicBezTo>
                <a:cubicBezTo>
                  <a:pt x="81411" y="11533"/>
                  <a:pt x="79915" y="12095"/>
                  <a:pt x="78839" y="13030"/>
                </a:cubicBezTo>
                <a:cubicBezTo>
                  <a:pt x="78380" y="11006"/>
                  <a:pt x="76793" y="9272"/>
                  <a:pt x="74558" y="8395"/>
                </a:cubicBezTo>
                <a:cubicBezTo>
                  <a:pt x="74747" y="7602"/>
                  <a:pt x="74789" y="6746"/>
                  <a:pt x="74642" y="5890"/>
                </a:cubicBezTo>
                <a:cubicBezTo>
                  <a:pt x="73952" y="2164"/>
                  <a:pt x="70171" y="1"/>
                  <a:pt x="670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Tree>
    <p:extLst>
      <p:ext uri="{BB962C8B-B14F-4D97-AF65-F5344CB8AC3E}">
        <p14:creationId xmlns:p14="http://schemas.microsoft.com/office/powerpoint/2010/main" val="3556842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a:fillRect/>
          </a:stretch>
        </p:blipFill>
        <p:spPr>
          <a:xfrm>
            <a:off x="-247649" y="-187450"/>
            <a:ext cx="9736454" cy="5520130"/>
          </a:xfrm>
          <a:prstGeom prst="rect">
            <a:avLst/>
          </a:prstGeom>
          <a:noFill/>
          <a:ln>
            <a:noFill/>
          </a:ln>
        </p:spPr>
      </p:pic>
      <p:pic>
        <p:nvPicPr>
          <p:cNvPr id="64" name="Google Shape;64;p13"/>
          <p:cNvPicPr preferRelativeResize="0"/>
          <p:nvPr/>
        </p:nvPicPr>
        <p:blipFill>
          <a:blip r:embed="rId3"/>
          <a:stretch>
            <a:fillRect/>
          </a:stretch>
        </p:blipFill>
        <p:spPr>
          <a:xfrm>
            <a:off x="255775" y="186276"/>
            <a:ext cx="8632448" cy="4770949"/>
          </a:xfrm>
          <a:prstGeom prst="rect">
            <a:avLst/>
          </a:prstGeom>
          <a:noFill/>
          <a:ln>
            <a:noFill/>
          </a:ln>
        </p:spPr>
      </p:pic>
      <p:sp>
        <p:nvSpPr>
          <p:cNvPr id="65" name="Google Shape;65;p13"/>
          <p:cNvSpPr txBox="1">
            <a:spLocks noGrp="1"/>
          </p:cNvSpPr>
          <p:nvPr>
            <p:ph type="title"/>
          </p:nvPr>
        </p:nvSpPr>
        <p:spPr>
          <a:xfrm>
            <a:off x="907470" y="1705233"/>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endParaRPr/>
          </a:p>
        </p:txBody>
      </p:sp>
      <p:sp>
        <p:nvSpPr>
          <p:cNvPr id="66" name="Google Shape;66;p13"/>
          <p:cNvSpPr txBox="1">
            <a:spLocks noGrp="1"/>
          </p:cNvSpPr>
          <p:nvPr>
            <p:ph type="subTitle" idx="1"/>
          </p:nvPr>
        </p:nvSpPr>
        <p:spPr>
          <a:xfrm>
            <a:off x="929350" y="21612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a:endParaRPr/>
          </a:p>
        </p:txBody>
      </p:sp>
      <p:sp>
        <p:nvSpPr>
          <p:cNvPr id="67" name="Google Shape;67;p13"/>
          <p:cNvSpPr txBox="1">
            <a:spLocks noGrp="1"/>
          </p:cNvSpPr>
          <p:nvPr>
            <p:ph type="title" idx="2"/>
          </p:nvPr>
        </p:nvSpPr>
        <p:spPr>
          <a:xfrm>
            <a:off x="5318730" y="1705233"/>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endParaRPr/>
          </a:p>
        </p:txBody>
      </p:sp>
      <p:sp>
        <p:nvSpPr>
          <p:cNvPr id="68" name="Google Shape;68;p13"/>
          <p:cNvSpPr txBox="1">
            <a:spLocks noGrp="1"/>
          </p:cNvSpPr>
          <p:nvPr>
            <p:ph type="subTitle" idx="3"/>
          </p:nvPr>
        </p:nvSpPr>
        <p:spPr>
          <a:xfrm>
            <a:off x="5340612" y="21612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a:endParaRPr/>
          </a:p>
        </p:txBody>
      </p:sp>
      <p:sp>
        <p:nvSpPr>
          <p:cNvPr id="69" name="Google Shape;69;p13"/>
          <p:cNvSpPr txBox="1">
            <a:spLocks noGrp="1"/>
          </p:cNvSpPr>
          <p:nvPr>
            <p:ph type="title" idx="4"/>
          </p:nvPr>
        </p:nvSpPr>
        <p:spPr>
          <a:xfrm>
            <a:off x="907470" y="3221098"/>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endParaRPr/>
          </a:p>
        </p:txBody>
      </p:sp>
      <p:sp>
        <p:nvSpPr>
          <p:cNvPr id="70" name="Google Shape;70;p13"/>
          <p:cNvSpPr txBox="1">
            <a:spLocks noGrp="1"/>
          </p:cNvSpPr>
          <p:nvPr>
            <p:ph type="subTitle" idx="5"/>
          </p:nvPr>
        </p:nvSpPr>
        <p:spPr>
          <a:xfrm>
            <a:off x="929350" y="36858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a:endParaRPr/>
          </a:p>
        </p:txBody>
      </p:sp>
      <p:sp>
        <p:nvSpPr>
          <p:cNvPr id="71" name="Google Shape;71;p13"/>
          <p:cNvSpPr txBox="1">
            <a:spLocks noGrp="1"/>
          </p:cNvSpPr>
          <p:nvPr>
            <p:ph type="title" idx="6"/>
          </p:nvPr>
        </p:nvSpPr>
        <p:spPr>
          <a:xfrm>
            <a:off x="5318730" y="3221098"/>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endParaRPr/>
          </a:p>
        </p:txBody>
      </p:sp>
      <p:sp>
        <p:nvSpPr>
          <p:cNvPr id="72" name="Google Shape;72;p13"/>
          <p:cNvSpPr txBox="1">
            <a:spLocks noGrp="1"/>
          </p:cNvSpPr>
          <p:nvPr>
            <p:ph type="subTitle" idx="7"/>
          </p:nvPr>
        </p:nvSpPr>
        <p:spPr>
          <a:xfrm>
            <a:off x="5340612" y="3685874"/>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a:endParaRPr/>
          </a:p>
        </p:txBody>
      </p:sp>
      <p:sp>
        <p:nvSpPr>
          <p:cNvPr id="73" name="Google Shape;73;p13"/>
          <p:cNvSpPr txBox="1">
            <a:spLocks noGrp="1"/>
          </p:cNvSpPr>
          <p:nvPr>
            <p:ph type="title" idx="8"/>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Tree>
    <p:extLst>
      <p:ext uri="{BB962C8B-B14F-4D97-AF65-F5344CB8AC3E}">
        <p14:creationId xmlns:p14="http://schemas.microsoft.com/office/powerpoint/2010/main" val="2291831361"/>
      </p:ext>
    </p:extLst>
  </p:cSld>
  <p:clrMapOvr>
    <a:masterClrMapping/>
  </p:clrMapOvr>
  <p:transition spd="slow">
    <p:push/>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26"/>
        <p:cNvGrpSpPr/>
        <p:nvPr/>
      </p:nvGrpSpPr>
      <p:grpSpPr>
        <a:xfrm>
          <a:off x="0" y="0"/>
          <a:ext cx="0" cy="0"/>
          <a:chOff x="0" y="0"/>
          <a:chExt cx="0" cy="0"/>
        </a:xfrm>
      </p:grpSpPr>
      <p:sp>
        <p:nvSpPr>
          <p:cNvPr id="127" name="Google Shape;127;p17"/>
          <p:cNvSpPr txBox="1">
            <a:spLocks noGrp="1"/>
          </p:cNvSpPr>
          <p:nvPr>
            <p:ph type="title"/>
          </p:nvPr>
        </p:nvSpPr>
        <p:spPr>
          <a:xfrm>
            <a:off x="2409900" y="1719081"/>
            <a:ext cx="4324200" cy="1016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4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128" name="Google Shape;128;p17"/>
          <p:cNvSpPr txBox="1">
            <a:spLocks noGrp="1"/>
          </p:cNvSpPr>
          <p:nvPr>
            <p:ph type="subTitle" idx="1"/>
          </p:nvPr>
        </p:nvSpPr>
        <p:spPr>
          <a:xfrm>
            <a:off x="2835900" y="2853863"/>
            <a:ext cx="3472800" cy="837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447741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336"/>
        <p:cNvGrpSpPr/>
        <p:nvPr/>
      </p:nvGrpSpPr>
      <p:grpSpPr>
        <a:xfrm>
          <a:off x="0" y="0"/>
          <a:ext cx="0" cy="0"/>
          <a:chOff x="0" y="0"/>
          <a:chExt cx="0" cy="0"/>
        </a:xfrm>
      </p:grpSpPr>
      <p:grpSp>
        <p:nvGrpSpPr>
          <p:cNvPr id="1337" name="Google Shape;1337;p14"/>
          <p:cNvGrpSpPr/>
          <p:nvPr/>
        </p:nvGrpSpPr>
        <p:grpSpPr>
          <a:xfrm>
            <a:off x="-91440" y="-34204"/>
            <a:ext cx="9326880" cy="5211909"/>
            <a:chOff x="0" y="0"/>
            <a:chExt cx="9144000" cy="5143500"/>
          </a:xfrm>
        </p:grpSpPr>
        <p:grpSp>
          <p:nvGrpSpPr>
            <p:cNvPr id="1338" name="Google Shape;1338;p14"/>
            <p:cNvGrpSpPr/>
            <p:nvPr/>
          </p:nvGrpSpPr>
          <p:grpSpPr>
            <a:xfrm>
              <a:off x="202089" y="0"/>
              <a:ext cx="8739822" cy="5143500"/>
              <a:chOff x="200927" y="-1250"/>
              <a:chExt cx="8739822" cy="5143500"/>
            </a:xfrm>
          </p:grpSpPr>
          <p:cxnSp>
            <p:nvCxnSpPr>
              <p:cNvPr id="1339" name="Google Shape;1339;p14"/>
              <p:cNvCxnSpPr/>
              <p:nvPr/>
            </p:nvCxnSpPr>
            <p:spPr>
              <a:xfrm>
                <a:off x="20092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0" name="Google Shape;1340;p14"/>
              <p:cNvCxnSpPr/>
              <p:nvPr/>
            </p:nvCxnSpPr>
            <p:spPr>
              <a:xfrm>
                <a:off x="40417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1" name="Google Shape;1341;p14"/>
              <p:cNvCxnSpPr/>
              <p:nvPr/>
            </p:nvCxnSpPr>
            <p:spPr>
              <a:xfrm>
                <a:off x="60743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2" name="Google Shape;1342;p14"/>
              <p:cNvCxnSpPr/>
              <p:nvPr/>
            </p:nvCxnSpPr>
            <p:spPr>
              <a:xfrm>
                <a:off x="81068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3" name="Google Shape;1343;p14"/>
              <p:cNvCxnSpPr/>
              <p:nvPr/>
            </p:nvCxnSpPr>
            <p:spPr>
              <a:xfrm>
                <a:off x="101393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4" name="Google Shape;1344;p14"/>
              <p:cNvCxnSpPr/>
              <p:nvPr/>
            </p:nvCxnSpPr>
            <p:spPr>
              <a:xfrm>
                <a:off x="121718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5" name="Google Shape;1345;p14"/>
              <p:cNvCxnSpPr/>
              <p:nvPr/>
            </p:nvCxnSpPr>
            <p:spPr>
              <a:xfrm>
                <a:off x="142043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6" name="Google Shape;1346;p14"/>
              <p:cNvCxnSpPr/>
              <p:nvPr/>
            </p:nvCxnSpPr>
            <p:spPr>
              <a:xfrm>
                <a:off x="162368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7" name="Google Shape;1347;p14"/>
              <p:cNvCxnSpPr/>
              <p:nvPr/>
            </p:nvCxnSpPr>
            <p:spPr>
              <a:xfrm>
                <a:off x="182694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8" name="Google Shape;1348;p14"/>
              <p:cNvCxnSpPr/>
              <p:nvPr/>
            </p:nvCxnSpPr>
            <p:spPr>
              <a:xfrm>
                <a:off x="203019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49" name="Google Shape;1349;p14"/>
              <p:cNvCxnSpPr/>
              <p:nvPr/>
            </p:nvCxnSpPr>
            <p:spPr>
              <a:xfrm>
                <a:off x="223344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0" name="Google Shape;1350;p14"/>
              <p:cNvCxnSpPr/>
              <p:nvPr/>
            </p:nvCxnSpPr>
            <p:spPr>
              <a:xfrm>
                <a:off x="243669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1" name="Google Shape;1351;p14"/>
              <p:cNvCxnSpPr/>
              <p:nvPr/>
            </p:nvCxnSpPr>
            <p:spPr>
              <a:xfrm>
                <a:off x="263994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2" name="Google Shape;1352;p14"/>
              <p:cNvCxnSpPr/>
              <p:nvPr/>
            </p:nvCxnSpPr>
            <p:spPr>
              <a:xfrm>
                <a:off x="284319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3" name="Google Shape;1353;p14"/>
              <p:cNvCxnSpPr/>
              <p:nvPr/>
            </p:nvCxnSpPr>
            <p:spPr>
              <a:xfrm>
                <a:off x="304645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4" name="Google Shape;1354;p14"/>
              <p:cNvCxnSpPr/>
              <p:nvPr/>
            </p:nvCxnSpPr>
            <p:spPr>
              <a:xfrm>
                <a:off x="324970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5" name="Google Shape;1355;p14"/>
              <p:cNvCxnSpPr/>
              <p:nvPr/>
            </p:nvCxnSpPr>
            <p:spPr>
              <a:xfrm>
                <a:off x="345295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6" name="Google Shape;1356;p14"/>
              <p:cNvCxnSpPr/>
              <p:nvPr/>
            </p:nvCxnSpPr>
            <p:spPr>
              <a:xfrm>
                <a:off x="365620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7" name="Google Shape;1357;p14"/>
              <p:cNvCxnSpPr/>
              <p:nvPr/>
            </p:nvCxnSpPr>
            <p:spPr>
              <a:xfrm>
                <a:off x="385945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8" name="Google Shape;1358;p14"/>
              <p:cNvCxnSpPr/>
              <p:nvPr/>
            </p:nvCxnSpPr>
            <p:spPr>
              <a:xfrm>
                <a:off x="406270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59" name="Google Shape;1359;p14"/>
              <p:cNvCxnSpPr/>
              <p:nvPr/>
            </p:nvCxnSpPr>
            <p:spPr>
              <a:xfrm>
                <a:off x="426596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0" name="Google Shape;1360;p14"/>
              <p:cNvCxnSpPr/>
              <p:nvPr/>
            </p:nvCxnSpPr>
            <p:spPr>
              <a:xfrm>
                <a:off x="446921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1" name="Google Shape;1361;p14"/>
              <p:cNvCxnSpPr/>
              <p:nvPr/>
            </p:nvCxnSpPr>
            <p:spPr>
              <a:xfrm>
                <a:off x="467246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2" name="Google Shape;1362;p14"/>
              <p:cNvCxnSpPr/>
              <p:nvPr/>
            </p:nvCxnSpPr>
            <p:spPr>
              <a:xfrm>
                <a:off x="487571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3" name="Google Shape;1363;p14"/>
              <p:cNvCxnSpPr/>
              <p:nvPr/>
            </p:nvCxnSpPr>
            <p:spPr>
              <a:xfrm>
                <a:off x="507896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4" name="Google Shape;1364;p14"/>
              <p:cNvCxnSpPr/>
              <p:nvPr/>
            </p:nvCxnSpPr>
            <p:spPr>
              <a:xfrm>
                <a:off x="528221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5" name="Google Shape;1365;p14"/>
              <p:cNvCxnSpPr/>
              <p:nvPr/>
            </p:nvCxnSpPr>
            <p:spPr>
              <a:xfrm>
                <a:off x="548547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6" name="Google Shape;1366;p14"/>
              <p:cNvCxnSpPr/>
              <p:nvPr/>
            </p:nvCxnSpPr>
            <p:spPr>
              <a:xfrm>
                <a:off x="568872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7" name="Google Shape;1367;p14"/>
              <p:cNvCxnSpPr/>
              <p:nvPr/>
            </p:nvCxnSpPr>
            <p:spPr>
              <a:xfrm>
                <a:off x="589197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8" name="Google Shape;1368;p14"/>
              <p:cNvCxnSpPr/>
              <p:nvPr/>
            </p:nvCxnSpPr>
            <p:spPr>
              <a:xfrm>
                <a:off x="609522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69" name="Google Shape;1369;p14"/>
              <p:cNvCxnSpPr/>
              <p:nvPr/>
            </p:nvCxnSpPr>
            <p:spPr>
              <a:xfrm>
                <a:off x="629847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0" name="Google Shape;1370;p14"/>
              <p:cNvCxnSpPr/>
              <p:nvPr/>
            </p:nvCxnSpPr>
            <p:spPr>
              <a:xfrm>
                <a:off x="650172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1" name="Google Shape;1371;p14"/>
              <p:cNvCxnSpPr/>
              <p:nvPr/>
            </p:nvCxnSpPr>
            <p:spPr>
              <a:xfrm>
                <a:off x="670498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2" name="Google Shape;1372;p14"/>
              <p:cNvCxnSpPr/>
              <p:nvPr/>
            </p:nvCxnSpPr>
            <p:spPr>
              <a:xfrm>
                <a:off x="690823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3" name="Google Shape;1373;p14"/>
              <p:cNvCxnSpPr/>
              <p:nvPr/>
            </p:nvCxnSpPr>
            <p:spPr>
              <a:xfrm>
                <a:off x="711148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4" name="Google Shape;1374;p14"/>
              <p:cNvCxnSpPr/>
              <p:nvPr/>
            </p:nvCxnSpPr>
            <p:spPr>
              <a:xfrm>
                <a:off x="731473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5" name="Google Shape;1375;p14"/>
              <p:cNvCxnSpPr/>
              <p:nvPr/>
            </p:nvCxnSpPr>
            <p:spPr>
              <a:xfrm>
                <a:off x="751798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6" name="Google Shape;1376;p14"/>
              <p:cNvCxnSpPr/>
              <p:nvPr/>
            </p:nvCxnSpPr>
            <p:spPr>
              <a:xfrm>
                <a:off x="7721238"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7" name="Google Shape;1377;p14"/>
              <p:cNvCxnSpPr/>
              <p:nvPr/>
            </p:nvCxnSpPr>
            <p:spPr>
              <a:xfrm>
                <a:off x="7924490"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8" name="Google Shape;1378;p14"/>
              <p:cNvCxnSpPr/>
              <p:nvPr/>
            </p:nvCxnSpPr>
            <p:spPr>
              <a:xfrm>
                <a:off x="8127742"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79" name="Google Shape;1379;p14"/>
              <p:cNvCxnSpPr/>
              <p:nvPr/>
            </p:nvCxnSpPr>
            <p:spPr>
              <a:xfrm>
                <a:off x="8330993"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0" name="Google Shape;1380;p14"/>
              <p:cNvCxnSpPr/>
              <p:nvPr/>
            </p:nvCxnSpPr>
            <p:spPr>
              <a:xfrm>
                <a:off x="8534245"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1" name="Google Shape;1381;p14"/>
              <p:cNvCxnSpPr/>
              <p:nvPr/>
            </p:nvCxnSpPr>
            <p:spPr>
              <a:xfrm>
                <a:off x="8737497" y="-1250"/>
                <a:ext cx="0" cy="5143500"/>
              </a:xfrm>
              <a:prstGeom prst="straightConnector1">
                <a:avLst/>
              </a:prstGeom>
              <a:noFill/>
              <a:ln w="9525" cap="flat" cmpd="sng">
                <a:solidFill>
                  <a:schemeClr val="dk2"/>
                </a:solidFill>
                <a:prstDash val="solid"/>
                <a:round/>
                <a:headEnd type="none" w="med" len="med"/>
                <a:tailEnd type="none" w="med" len="med"/>
              </a:ln>
            </p:spPr>
          </p:cxnSp>
          <p:cxnSp>
            <p:nvCxnSpPr>
              <p:cNvPr id="1382" name="Google Shape;1382;p14"/>
              <p:cNvCxnSpPr/>
              <p:nvPr/>
            </p:nvCxnSpPr>
            <p:spPr>
              <a:xfrm>
                <a:off x="8940748" y="-1250"/>
                <a:ext cx="0" cy="5143500"/>
              </a:xfrm>
              <a:prstGeom prst="straightConnector1">
                <a:avLst/>
              </a:prstGeom>
              <a:noFill/>
              <a:ln w="9525" cap="flat" cmpd="sng">
                <a:solidFill>
                  <a:schemeClr val="dk2"/>
                </a:solidFill>
                <a:prstDash val="solid"/>
                <a:round/>
                <a:headEnd type="none" w="med" len="med"/>
                <a:tailEnd type="none" w="med" len="med"/>
              </a:ln>
            </p:spPr>
          </p:cxnSp>
        </p:grpSp>
        <p:grpSp>
          <p:nvGrpSpPr>
            <p:cNvPr id="1383" name="Google Shape;1383;p14"/>
            <p:cNvGrpSpPr/>
            <p:nvPr/>
          </p:nvGrpSpPr>
          <p:grpSpPr>
            <a:xfrm>
              <a:off x="0" y="233038"/>
              <a:ext cx="9144000" cy="4677425"/>
              <a:chOff x="0" y="230950"/>
              <a:chExt cx="9144000" cy="4677425"/>
            </a:xfrm>
          </p:grpSpPr>
          <p:cxnSp>
            <p:nvCxnSpPr>
              <p:cNvPr id="1384" name="Google Shape;1384;p14"/>
              <p:cNvCxnSpPr/>
              <p:nvPr/>
            </p:nvCxnSpPr>
            <p:spPr>
              <a:xfrm>
                <a:off x="0" y="23095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5" name="Google Shape;1385;p14"/>
              <p:cNvCxnSpPr/>
              <p:nvPr/>
            </p:nvCxnSpPr>
            <p:spPr>
              <a:xfrm>
                <a:off x="0" y="69869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6" name="Google Shape;1386;p14"/>
              <p:cNvCxnSpPr/>
              <p:nvPr/>
            </p:nvCxnSpPr>
            <p:spPr>
              <a:xfrm>
                <a:off x="0" y="93256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7" name="Google Shape;1387;p14"/>
              <p:cNvCxnSpPr/>
              <p:nvPr/>
            </p:nvCxnSpPr>
            <p:spPr>
              <a:xfrm>
                <a:off x="0" y="116643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8" name="Google Shape;1388;p14"/>
              <p:cNvCxnSpPr/>
              <p:nvPr/>
            </p:nvCxnSpPr>
            <p:spPr>
              <a:xfrm>
                <a:off x="0" y="140030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89" name="Google Shape;1389;p14"/>
              <p:cNvCxnSpPr/>
              <p:nvPr/>
            </p:nvCxnSpPr>
            <p:spPr>
              <a:xfrm>
                <a:off x="0" y="1634178"/>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0" name="Google Shape;1390;p14"/>
              <p:cNvCxnSpPr/>
              <p:nvPr/>
            </p:nvCxnSpPr>
            <p:spPr>
              <a:xfrm>
                <a:off x="0" y="186804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1" name="Google Shape;1391;p14"/>
              <p:cNvCxnSpPr/>
              <p:nvPr/>
            </p:nvCxnSpPr>
            <p:spPr>
              <a:xfrm>
                <a:off x="0" y="210192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2" name="Google Shape;1392;p14"/>
              <p:cNvCxnSpPr/>
              <p:nvPr/>
            </p:nvCxnSpPr>
            <p:spPr>
              <a:xfrm>
                <a:off x="0" y="233579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3" name="Google Shape;1393;p14"/>
              <p:cNvCxnSpPr/>
              <p:nvPr/>
            </p:nvCxnSpPr>
            <p:spPr>
              <a:xfrm>
                <a:off x="0" y="256966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4" name="Google Shape;1394;p14"/>
              <p:cNvCxnSpPr/>
              <p:nvPr/>
            </p:nvCxnSpPr>
            <p:spPr>
              <a:xfrm>
                <a:off x="0" y="280353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5" name="Google Shape;1395;p14"/>
              <p:cNvCxnSpPr/>
              <p:nvPr/>
            </p:nvCxnSpPr>
            <p:spPr>
              <a:xfrm>
                <a:off x="0" y="303740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6" name="Google Shape;1396;p14"/>
              <p:cNvCxnSpPr/>
              <p:nvPr/>
            </p:nvCxnSpPr>
            <p:spPr>
              <a:xfrm>
                <a:off x="0" y="3271276"/>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7" name="Google Shape;1397;p14"/>
              <p:cNvCxnSpPr/>
              <p:nvPr/>
            </p:nvCxnSpPr>
            <p:spPr>
              <a:xfrm>
                <a:off x="0" y="3505147"/>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8" name="Google Shape;1398;p14"/>
              <p:cNvCxnSpPr/>
              <p:nvPr/>
            </p:nvCxnSpPr>
            <p:spPr>
              <a:xfrm>
                <a:off x="0" y="3739019"/>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399" name="Google Shape;1399;p14"/>
              <p:cNvCxnSpPr/>
              <p:nvPr/>
            </p:nvCxnSpPr>
            <p:spPr>
              <a:xfrm>
                <a:off x="0" y="3972890"/>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0" name="Google Shape;1400;p14"/>
              <p:cNvCxnSpPr/>
              <p:nvPr/>
            </p:nvCxnSpPr>
            <p:spPr>
              <a:xfrm>
                <a:off x="0" y="4206761"/>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1" name="Google Shape;1401;p14"/>
              <p:cNvCxnSpPr/>
              <p:nvPr/>
            </p:nvCxnSpPr>
            <p:spPr>
              <a:xfrm>
                <a:off x="0" y="4440633"/>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2" name="Google Shape;1402;p14"/>
              <p:cNvCxnSpPr/>
              <p:nvPr/>
            </p:nvCxnSpPr>
            <p:spPr>
              <a:xfrm>
                <a:off x="0" y="4674504"/>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3" name="Google Shape;1403;p14"/>
              <p:cNvCxnSpPr/>
              <p:nvPr/>
            </p:nvCxnSpPr>
            <p:spPr>
              <a:xfrm>
                <a:off x="0" y="4908375"/>
                <a:ext cx="9144000" cy="0"/>
              </a:xfrm>
              <a:prstGeom prst="straightConnector1">
                <a:avLst/>
              </a:prstGeom>
              <a:noFill/>
              <a:ln w="9525" cap="flat" cmpd="sng">
                <a:solidFill>
                  <a:schemeClr val="dk2"/>
                </a:solidFill>
                <a:prstDash val="solid"/>
                <a:round/>
                <a:headEnd type="none" w="med" len="med"/>
                <a:tailEnd type="none" w="med" len="med"/>
              </a:ln>
            </p:spPr>
          </p:cxnSp>
          <p:cxnSp>
            <p:nvCxnSpPr>
              <p:cNvPr id="1404" name="Google Shape;1404;p14"/>
              <p:cNvCxnSpPr/>
              <p:nvPr/>
            </p:nvCxnSpPr>
            <p:spPr>
              <a:xfrm>
                <a:off x="0" y="464821"/>
                <a:ext cx="9144000" cy="0"/>
              </a:xfrm>
              <a:prstGeom prst="straightConnector1">
                <a:avLst/>
              </a:prstGeom>
              <a:noFill/>
              <a:ln w="9525" cap="flat" cmpd="sng">
                <a:solidFill>
                  <a:schemeClr val="dk2"/>
                </a:solidFill>
                <a:prstDash val="solid"/>
                <a:round/>
                <a:headEnd type="none" w="med" len="med"/>
                <a:tailEnd type="none" w="med" len="med"/>
              </a:ln>
            </p:spPr>
          </p:cxnSp>
        </p:grpSp>
      </p:grpSp>
      <p:sp>
        <p:nvSpPr>
          <p:cNvPr id="1405" name="Google Shape;1405;p14"/>
          <p:cNvSpPr/>
          <p:nvPr/>
        </p:nvSpPr>
        <p:spPr>
          <a:xfrm>
            <a:off x="434625" y="349950"/>
            <a:ext cx="8274600" cy="4392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06" name="Google Shape;1406;p14"/>
          <p:cNvSpPr txBox="1">
            <a:spLocks noGrp="1"/>
          </p:cNvSpPr>
          <p:nvPr>
            <p:ph type="title"/>
          </p:nvPr>
        </p:nvSpPr>
        <p:spPr>
          <a:xfrm>
            <a:off x="6134550" y="3208050"/>
            <a:ext cx="2289600" cy="5319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25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407" name="Google Shape;1407;p14"/>
          <p:cNvSpPr txBox="1">
            <a:spLocks noGrp="1"/>
          </p:cNvSpPr>
          <p:nvPr>
            <p:ph type="subTitle" idx="1"/>
          </p:nvPr>
        </p:nvSpPr>
        <p:spPr>
          <a:xfrm>
            <a:off x="3653250" y="1085125"/>
            <a:ext cx="4771200" cy="19704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500"/>
              <a:buNone/>
              <a:defRPr sz="3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1408" name="Google Shape;1408;p14"/>
          <p:cNvGrpSpPr/>
          <p:nvPr/>
        </p:nvGrpSpPr>
        <p:grpSpPr>
          <a:xfrm>
            <a:off x="-128054" y="4198221"/>
            <a:ext cx="1148505" cy="808662"/>
            <a:chOff x="-128054" y="4198221"/>
            <a:chExt cx="1148505" cy="808662"/>
          </a:xfrm>
        </p:grpSpPr>
        <p:grpSp>
          <p:nvGrpSpPr>
            <p:cNvPr id="1409" name="Google Shape;1409;p14"/>
            <p:cNvGrpSpPr/>
            <p:nvPr/>
          </p:nvGrpSpPr>
          <p:grpSpPr>
            <a:xfrm>
              <a:off x="65882" y="4314892"/>
              <a:ext cx="727385" cy="481963"/>
              <a:chOff x="65882" y="4314892"/>
              <a:chExt cx="727385" cy="481963"/>
            </a:xfrm>
          </p:grpSpPr>
          <p:sp>
            <p:nvSpPr>
              <p:cNvPr id="1410" name="Google Shape;1410;p14"/>
              <p:cNvSpPr/>
              <p:nvPr/>
            </p:nvSpPr>
            <p:spPr>
              <a:xfrm flipH="1">
                <a:off x="215472" y="4541088"/>
                <a:ext cx="577795" cy="255767"/>
              </a:xfrm>
              <a:custGeom>
                <a:avLst/>
                <a:gdLst/>
                <a:ahLst/>
                <a:cxnLst/>
                <a:rect l="l" t="t" r="r" b="b"/>
                <a:pathLst>
                  <a:path w="15574" h="6894" extrusionOk="0">
                    <a:moveTo>
                      <a:pt x="7585" y="1619"/>
                    </a:moveTo>
                    <a:cubicBezTo>
                      <a:pt x="8025" y="1929"/>
                      <a:pt x="8263" y="2203"/>
                      <a:pt x="8216" y="2393"/>
                    </a:cubicBezTo>
                    <a:cubicBezTo>
                      <a:pt x="8192" y="2524"/>
                      <a:pt x="8001" y="2607"/>
                      <a:pt x="7704" y="2643"/>
                    </a:cubicBezTo>
                    <a:cubicBezTo>
                      <a:pt x="7644" y="2643"/>
                      <a:pt x="7597" y="2607"/>
                      <a:pt x="7561" y="2560"/>
                    </a:cubicBezTo>
                    <a:cubicBezTo>
                      <a:pt x="7466" y="2417"/>
                      <a:pt x="7442" y="2060"/>
                      <a:pt x="7585" y="1619"/>
                    </a:cubicBezTo>
                    <a:close/>
                    <a:moveTo>
                      <a:pt x="11383" y="1429"/>
                    </a:moveTo>
                    <a:lnTo>
                      <a:pt x="11383" y="1429"/>
                    </a:lnTo>
                    <a:cubicBezTo>
                      <a:pt x="11633" y="1953"/>
                      <a:pt x="11538" y="2465"/>
                      <a:pt x="11371" y="2738"/>
                    </a:cubicBezTo>
                    <a:cubicBezTo>
                      <a:pt x="11240" y="2965"/>
                      <a:pt x="11061" y="3084"/>
                      <a:pt x="10871" y="3084"/>
                    </a:cubicBezTo>
                    <a:lnTo>
                      <a:pt x="10776" y="3084"/>
                    </a:lnTo>
                    <a:cubicBezTo>
                      <a:pt x="10537" y="3024"/>
                      <a:pt x="10514" y="2762"/>
                      <a:pt x="10526" y="2607"/>
                    </a:cubicBezTo>
                    <a:cubicBezTo>
                      <a:pt x="10537" y="2167"/>
                      <a:pt x="10871" y="1536"/>
                      <a:pt x="11383" y="1429"/>
                    </a:cubicBezTo>
                    <a:close/>
                    <a:moveTo>
                      <a:pt x="4346" y="2036"/>
                    </a:moveTo>
                    <a:cubicBezTo>
                      <a:pt x="4453" y="2072"/>
                      <a:pt x="4572" y="2143"/>
                      <a:pt x="4680" y="2215"/>
                    </a:cubicBezTo>
                    <a:cubicBezTo>
                      <a:pt x="5156" y="2572"/>
                      <a:pt x="5358" y="2941"/>
                      <a:pt x="5263" y="3250"/>
                    </a:cubicBezTo>
                    <a:cubicBezTo>
                      <a:pt x="5156" y="3572"/>
                      <a:pt x="4751" y="3798"/>
                      <a:pt x="4453" y="3798"/>
                    </a:cubicBezTo>
                    <a:cubicBezTo>
                      <a:pt x="4346" y="3798"/>
                      <a:pt x="4227" y="3762"/>
                      <a:pt x="4215" y="3643"/>
                    </a:cubicBezTo>
                    <a:cubicBezTo>
                      <a:pt x="4203" y="3429"/>
                      <a:pt x="4179" y="2703"/>
                      <a:pt x="4346" y="2036"/>
                    </a:cubicBezTo>
                    <a:close/>
                    <a:moveTo>
                      <a:pt x="13657" y="4036"/>
                    </a:moveTo>
                    <a:lnTo>
                      <a:pt x="13657" y="4036"/>
                    </a:lnTo>
                    <a:cubicBezTo>
                      <a:pt x="13728" y="4346"/>
                      <a:pt x="13728" y="4584"/>
                      <a:pt x="13633" y="4703"/>
                    </a:cubicBezTo>
                    <a:cubicBezTo>
                      <a:pt x="13593" y="4773"/>
                      <a:pt x="13519" y="4801"/>
                      <a:pt x="13426" y="4801"/>
                    </a:cubicBezTo>
                    <a:cubicBezTo>
                      <a:pt x="13408" y="4801"/>
                      <a:pt x="13390" y="4800"/>
                      <a:pt x="13371" y="4798"/>
                    </a:cubicBezTo>
                    <a:cubicBezTo>
                      <a:pt x="13228" y="4786"/>
                      <a:pt x="13216" y="4715"/>
                      <a:pt x="13216" y="4703"/>
                    </a:cubicBezTo>
                    <a:cubicBezTo>
                      <a:pt x="13181" y="4536"/>
                      <a:pt x="13359" y="4239"/>
                      <a:pt x="13657" y="4036"/>
                    </a:cubicBezTo>
                    <a:close/>
                    <a:moveTo>
                      <a:pt x="2286" y="3500"/>
                    </a:moveTo>
                    <a:cubicBezTo>
                      <a:pt x="2405" y="3572"/>
                      <a:pt x="2501" y="3667"/>
                      <a:pt x="2572" y="3810"/>
                    </a:cubicBezTo>
                    <a:cubicBezTo>
                      <a:pt x="2715" y="4072"/>
                      <a:pt x="2739" y="4310"/>
                      <a:pt x="2620" y="4501"/>
                    </a:cubicBezTo>
                    <a:cubicBezTo>
                      <a:pt x="2501" y="4715"/>
                      <a:pt x="2263" y="4810"/>
                      <a:pt x="2096" y="4810"/>
                    </a:cubicBezTo>
                    <a:cubicBezTo>
                      <a:pt x="2048" y="4810"/>
                      <a:pt x="1941" y="4798"/>
                      <a:pt x="1893" y="4715"/>
                    </a:cubicBezTo>
                    <a:cubicBezTo>
                      <a:pt x="1834" y="4632"/>
                      <a:pt x="1846" y="4489"/>
                      <a:pt x="1929" y="4298"/>
                    </a:cubicBezTo>
                    <a:cubicBezTo>
                      <a:pt x="1941" y="4298"/>
                      <a:pt x="2060" y="3929"/>
                      <a:pt x="2286" y="3500"/>
                    </a:cubicBezTo>
                    <a:close/>
                    <a:moveTo>
                      <a:pt x="9275" y="191"/>
                    </a:moveTo>
                    <a:cubicBezTo>
                      <a:pt x="9502" y="191"/>
                      <a:pt x="9740" y="238"/>
                      <a:pt x="9990" y="321"/>
                    </a:cubicBezTo>
                    <a:cubicBezTo>
                      <a:pt x="10585" y="548"/>
                      <a:pt x="11026" y="869"/>
                      <a:pt x="11276" y="1262"/>
                    </a:cubicBezTo>
                    <a:cubicBezTo>
                      <a:pt x="10740" y="1405"/>
                      <a:pt x="10359" y="2048"/>
                      <a:pt x="10335" y="2596"/>
                    </a:cubicBezTo>
                    <a:cubicBezTo>
                      <a:pt x="10311" y="2965"/>
                      <a:pt x="10466" y="3215"/>
                      <a:pt x="10740" y="3262"/>
                    </a:cubicBezTo>
                    <a:cubicBezTo>
                      <a:pt x="10787" y="3274"/>
                      <a:pt x="10823" y="3274"/>
                      <a:pt x="10871" y="3274"/>
                    </a:cubicBezTo>
                    <a:cubicBezTo>
                      <a:pt x="11121" y="3274"/>
                      <a:pt x="11371" y="3119"/>
                      <a:pt x="11538" y="2846"/>
                    </a:cubicBezTo>
                    <a:cubicBezTo>
                      <a:pt x="11776" y="2441"/>
                      <a:pt x="11788" y="1893"/>
                      <a:pt x="11573" y="1417"/>
                    </a:cubicBezTo>
                    <a:lnTo>
                      <a:pt x="11573" y="1417"/>
                    </a:lnTo>
                    <a:cubicBezTo>
                      <a:pt x="11811" y="1441"/>
                      <a:pt x="12061" y="1584"/>
                      <a:pt x="12300" y="1845"/>
                    </a:cubicBezTo>
                    <a:cubicBezTo>
                      <a:pt x="12907" y="2477"/>
                      <a:pt x="13383" y="3227"/>
                      <a:pt x="13597" y="3846"/>
                    </a:cubicBezTo>
                    <a:cubicBezTo>
                      <a:pt x="13216" y="4084"/>
                      <a:pt x="12966" y="4477"/>
                      <a:pt x="13026" y="4739"/>
                    </a:cubicBezTo>
                    <a:cubicBezTo>
                      <a:pt x="13050" y="4822"/>
                      <a:pt x="13109" y="4965"/>
                      <a:pt x="13359" y="4989"/>
                    </a:cubicBezTo>
                    <a:cubicBezTo>
                      <a:pt x="13375" y="4990"/>
                      <a:pt x="13391" y="4990"/>
                      <a:pt x="13406" y="4990"/>
                    </a:cubicBezTo>
                    <a:cubicBezTo>
                      <a:pt x="13573" y="4990"/>
                      <a:pt x="13701" y="4931"/>
                      <a:pt x="13788" y="4822"/>
                    </a:cubicBezTo>
                    <a:cubicBezTo>
                      <a:pt x="13919" y="4643"/>
                      <a:pt x="13931" y="4334"/>
                      <a:pt x="13824" y="3929"/>
                    </a:cubicBezTo>
                    <a:cubicBezTo>
                      <a:pt x="13976" y="3855"/>
                      <a:pt x="14132" y="3817"/>
                      <a:pt x="14286" y="3817"/>
                    </a:cubicBezTo>
                    <a:cubicBezTo>
                      <a:pt x="14550" y="3817"/>
                      <a:pt x="14807" y="3929"/>
                      <a:pt x="15026" y="4155"/>
                    </a:cubicBezTo>
                    <a:cubicBezTo>
                      <a:pt x="15300" y="4441"/>
                      <a:pt x="15395" y="4715"/>
                      <a:pt x="15288" y="4965"/>
                    </a:cubicBezTo>
                    <a:cubicBezTo>
                      <a:pt x="15014" y="5644"/>
                      <a:pt x="13407" y="6132"/>
                      <a:pt x="11085" y="6227"/>
                    </a:cubicBezTo>
                    <a:cubicBezTo>
                      <a:pt x="10347" y="6263"/>
                      <a:pt x="9430" y="6346"/>
                      <a:pt x="8466" y="6429"/>
                    </a:cubicBezTo>
                    <a:cubicBezTo>
                      <a:pt x="6989" y="6560"/>
                      <a:pt x="5311" y="6715"/>
                      <a:pt x="3882" y="6715"/>
                    </a:cubicBezTo>
                    <a:cubicBezTo>
                      <a:pt x="1703" y="6715"/>
                      <a:pt x="548" y="6358"/>
                      <a:pt x="358" y="5644"/>
                    </a:cubicBezTo>
                    <a:cubicBezTo>
                      <a:pt x="203" y="5024"/>
                      <a:pt x="310" y="4441"/>
                      <a:pt x="655" y="3989"/>
                    </a:cubicBezTo>
                    <a:cubicBezTo>
                      <a:pt x="953" y="3608"/>
                      <a:pt x="1393" y="3369"/>
                      <a:pt x="1810" y="3369"/>
                    </a:cubicBezTo>
                    <a:cubicBezTo>
                      <a:pt x="1917" y="3369"/>
                      <a:pt x="2024" y="3381"/>
                      <a:pt x="2108" y="3417"/>
                    </a:cubicBezTo>
                    <a:cubicBezTo>
                      <a:pt x="1882" y="3870"/>
                      <a:pt x="1763" y="4227"/>
                      <a:pt x="1763" y="4239"/>
                    </a:cubicBezTo>
                    <a:cubicBezTo>
                      <a:pt x="1620" y="4536"/>
                      <a:pt x="1667" y="4715"/>
                      <a:pt x="1727" y="4822"/>
                    </a:cubicBezTo>
                    <a:cubicBezTo>
                      <a:pt x="1798" y="4929"/>
                      <a:pt x="1929" y="5001"/>
                      <a:pt x="2096" y="5001"/>
                    </a:cubicBezTo>
                    <a:cubicBezTo>
                      <a:pt x="2370" y="5001"/>
                      <a:pt x="2644" y="4834"/>
                      <a:pt x="2786" y="4596"/>
                    </a:cubicBezTo>
                    <a:cubicBezTo>
                      <a:pt x="2929" y="4346"/>
                      <a:pt x="2917" y="4036"/>
                      <a:pt x="2739" y="3715"/>
                    </a:cubicBezTo>
                    <a:cubicBezTo>
                      <a:pt x="2644" y="3548"/>
                      <a:pt x="2525" y="3417"/>
                      <a:pt x="2370" y="3334"/>
                    </a:cubicBezTo>
                    <a:cubicBezTo>
                      <a:pt x="2727" y="2679"/>
                      <a:pt x="3275" y="1953"/>
                      <a:pt x="3953" y="1953"/>
                    </a:cubicBezTo>
                    <a:cubicBezTo>
                      <a:pt x="4025" y="1953"/>
                      <a:pt x="4096" y="1953"/>
                      <a:pt x="4168" y="1976"/>
                    </a:cubicBezTo>
                    <a:cubicBezTo>
                      <a:pt x="3989" y="2679"/>
                      <a:pt x="4013" y="3429"/>
                      <a:pt x="4025" y="3655"/>
                    </a:cubicBezTo>
                    <a:cubicBezTo>
                      <a:pt x="4037" y="3858"/>
                      <a:pt x="4203" y="3977"/>
                      <a:pt x="4453" y="3977"/>
                    </a:cubicBezTo>
                    <a:cubicBezTo>
                      <a:pt x="4822" y="3977"/>
                      <a:pt x="5299" y="3715"/>
                      <a:pt x="5430" y="3310"/>
                    </a:cubicBezTo>
                    <a:cubicBezTo>
                      <a:pt x="5525" y="3036"/>
                      <a:pt x="5489" y="2584"/>
                      <a:pt x="4787" y="2072"/>
                    </a:cubicBezTo>
                    <a:cubicBezTo>
                      <a:pt x="4656" y="1976"/>
                      <a:pt x="4525" y="1905"/>
                      <a:pt x="4394" y="1845"/>
                    </a:cubicBezTo>
                    <a:cubicBezTo>
                      <a:pt x="4618" y="1141"/>
                      <a:pt x="5015" y="783"/>
                      <a:pt x="5573" y="783"/>
                    </a:cubicBezTo>
                    <a:cubicBezTo>
                      <a:pt x="5816" y="783"/>
                      <a:pt x="6090" y="851"/>
                      <a:pt x="6394" y="988"/>
                    </a:cubicBezTo>
                    <a:cubicBezTo>
                      <a:pt x="6787" y="1179"/>
                      <a:pt x="7132" y="1345"/>
                      <a:pt x="7418" y="1524"/>
                    </a:cubicBezTo>
                    <a:cubicBezTo>
                      <a:pt x="7263" y="1988"/>
                      <a:pt x="7251" y="2453"/>
                      <a:pt x="7406" y="2667"/>
                    </a:cubicBezTo>
                    <a:cubicBezTo>
                      <a:pt x="7478" y="2774"/>
                      <a:pt x="7585" y="2822"/>
                      <a:pt x="7704" y="2822"/>
                    </a:cubicBezTo>
                    <a:lnTo>
                      <a:pt x="7728" y="2822"/>
                    </a:lnTo>
                    <a:cubicBezTo>
                      <a:pt x="8109" y="2798"/>
                      <a:pt x="8347" y="2655"/>
                      <a:pt x="8394" y="2441"/>
                    </a:cubicBezTo>
                    <a:cubicBezTo>
                      <a:pt x="8454" y="2238"/>
                      <a:pt x="8359" y="1905"/>
                      <a:pt x="7644" y="1441"/>
                    </a:cubicBezTo>
                    <a:cubicBezTo>
                      <a:pt x="7894" y="822"/>
                      <a:pt x="8442" y="191"/>
                      <a:pt x="9275" y="191"/>
                    </a:cubicBezTo>
                    <a:close/>
                    <a:moveTo>
                      <a:pt x="9275" y="0"/>
                    </a:moveTo>
                    <a:cubicBezTo>
                      <a:pt x="8359" y="0"/>
                      <a:pt x="7763" y="667"/>
                      <a:pt x="7478" y="1334"/>
                    </a:cubicBezTo>
                    <a:cubicBezTo>
                      <a:pt x="7204" y="1167"/>
                      <a:pt x="6858" y="988"/>
                      <a:pt x="6465" y="822"/>
                    </a:cubicBezTo>
                    <a:cubicBezTo>
                      <a:pt x="6134" y="672"/>
                      <a:pt x="5831" y="598"/>
                      <a:pt x="5560" y="598"/>
                    </a:cubicBezTo>
                    <a:cubicBezTo>
                      <a:pt x="4926" y="598"/>
                      <a:pt x="4465" y="1002"/>
                      <a:pt x="4215" y="1786"/>
                    </a:cubicBezTo>
                    <a:cubicBezTo>
                      <a:pt x="4132" y="1774"/>
                      <a:pt x="4037" y="1762"/>
                      <a:pt x="3953" y="1762"/>
                    </a:cubicBezTo>
                    <a:cubicBezTo>
                      <a:pt x="3179" y="1762"/>
                      <a:pt x="2572" y="2548"/>
                      <a:pt x="2203" y="3250"/>
                    </a:cubicBezTo>
                    <a:cubicBezTo>
                      <a:pt x="2084" y="3203"/>
                      <a:pt x="1953" y="3179"/>
                      <a:pt x="1810" y="3179"/>
                    </a:cubicBezTo>
                    <a:cubicBezTo>
                      <a:pt x="1334" y="3179"/>
                      <a:pt x="834" y="3453"/>
                      <a:pt x="500" y="3881"/>
                    </a:cubicBezTo>
                    <a:cubicBezTo>
                      <a:pt x="119" y="4382"/>
                      <a:pt x="0" y="5024"/>
                      <a:pt x="179" y="5691"/>
                    </a:cubicBezTo>
                    <a:cubicBezTo>
                      <a:pt x="393" y="6513"/>
                      <a:pt x="1572" y="6894"/>
                      <a:pt x="3882" y="6894"/>
                    </a:cubicBezTo>
                    <a:cubicBezTo>
                      <a:pt x="5322" y="6894"/>
                      <a:pt x="7001" y="6751"/>
                      <a:pt x="8478" y="6620"/>
                    </a:cubicBezTo>
                    <a:cubicBezTo>
                      <a:pt x="9442" y="6537"/>
                      <a:pt x="10359" y="6453"/>
                      <a:pt x="11097" y="6417"/>
                    </a:cubicBezTo>
                    <a:cubicBezTo>
                      <a:pt x="13526" y="6310"/>
                      <a:pt x="15157" y="5798"/>
                      <a:pt x="15467" y="5024"/>
                    </a:cubicBezTo>
                    <a:cubicBezTo>
                      <a:pt x="15550" y="4810"/>
                      <a:pt x="15574" y="4453"/>
                      <a:pt x="15157" y="4024"/>
                    </a:cubicBezTo>
                    <a:cubicBezTo>
                      <a:pt x="14907" y="3762"/>
                      <a:pt x="14609" y="3631"/>
                      <a:pt x="14300" y="3631"/>
                    </a:cubicBezTo>
                    <a:cubicBezTo>
                      <a:pt x="14121" y="3631"/>
                      <a:pt x="13943" y="3667"/>
                      <a:pt x="13764" y="3750"/>
                    </a:cubicBezTo>
                    <a:cubicBezTo>
                      <a:pt x="13538" y="3096"/>
                      <a:pt x="13062" y="2357"/>
                      <a:pt x="12442" y="1715"/>
                    </a:cubicBezTo>
                    <a:cubicBezTo>
                      <a:pt x="12143" y="1392"/>
                      <a:pt x="11822" y="1226"/>
                      <a:pt x="11510" y="1226"/>
                    </a:cubicBezTo>
                    <a:cubicBezTo>
                      <a:pt x="11499" y="1226"/>
                      <a:pt x="11489" y="1226"/>
                      <a:pt x="11478" y="1226"/>
                    </a:cubicBezTo>
                    <a:cubicBezTo>
                      <a:pt x="11204" y="762"/>
                      <a:pt x="10716" y="393"/>
                      <a:pt x="10061" y="143"/>
                    </a:cubicBezTo>
                    <a:cubicBezTo>
                      <a:pt x="9787" y="48"/>
                      <a:pt x="9525" y="0"/>
                      <a:pt x="9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nvGrpSpPr>
              <p:cNvPr id="1411" name="Google Shape;1411;p14"/>
              <p:cNvGrpSpPr/>
              <p:nvPr/>
            </p:nvGrpSpPr>
            <p:grpSpPr>
              <a:xfrm rot="975942">
                <a:off x="98891" y="4335507"/>
                <a:ext cx="184655" cy="262086"/>
                <a:chOff x="7619190" y="700187"/>
                <a:chExt cx="184649" cy="262078"/>
              </a:xfrm>
            </p:grpSpPr>
            <p:sp>
              <p:nvSpPr>
                <p:cNvPr id="1412" name="Google Shape;1412;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3" name="Google Shape;1413;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4" name="Google Shape;1414;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5" name="Google Shape;1415;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6" name="Google Shape;1416;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7" name="Google Shape;1417;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8" name="Google Shape;1418;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19" name="Google Shape;1419;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grpSp>
          <p:nvGrpSpPr>
            <p:cNvPr id="1420" name="Google Shape;1420;p14"/>
            <p:cNvGrpSpPr/>
            <p:nvPr/>
          </p:nvGrpSpPr>
          <p:grpSpPr>
            <a:xfrm>
              <a:off x="-128054" y="4198221"/>
              <a:ext cx="1148505" cy="808662"/>
              <a:chOff x="-204254" y="4198221"/>
              <a:chExt cx="1148505" cy="808662"/>
            </a:xfrm>
          </p:grpSpPr>
          <p:grpSp>
            <p:nvGrpSpPr>
              <p:cNvPr id="1421" name="Google Shape;1421;p14"/>
              <p:cNvGrpSpPr/>
              <p:nvPr/>
            </p:nvGrpSpPr>
            <p:grpSpPr>
              <a:xfrm rot="3803483" flipH="1">
                <a:off x="580713" y="4264960"/>
                <a:ext cx="278594" cy="209395"/>
                <a:chOff x="1539427" y="3527825"/>
                <a:chExt cx="278590" cy="209392"/>
              </a:xfrm>
            </p:grpSpPr>
            <p:sp>
              <p:nvSpPr>
                <p:cNvPr id="1422" name="Google Shape;1422;p14"/>
                <p:cNvSpPr/>
                <p:nvPr/>
              </p:nvSpPr>
              <p:spPr>
                <a:xfrm rot="5400000">
                  <a:off x="1581319" y="3500519"/>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23" name="Google Shape;1423;p14"/>
                <p:cNvSpPr/>
                <p:nvPr/>
              </p:nvSpPr>
              <p:spPr>
                <a:xfrm rot="5400000">
                  <a:off x="1558868" y="3578172"/>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24" name="Google Shape;1424;p14"/>
                <p:cNvSpPr/>
                <p:nvPr/>
              </p:nvSpPr>
              <p:spPr>
                <a:xfrm rot="5400000">
                  <a:off x="1554731" y="3630911"/>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425" name="Google Shape;1425;p14"/>
              <p:cNvSpPr/>
              <p:nvPr/>
            </p:nvSpPr>
            <p:spPr>
              <a:xfrm rot="-5400000" flipH="1">
                <a:off x="114676" y="4177308"/>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grpSp>
        <p:nvGrpSpPr>
          <p:cNvPr id="1426" name="Google Shape;1426;p14"/>
          <p:cNvGrpSpPr/>
          <p:nvPr/>
        </p:nvGrpSpPr>
        <p:grpSpPr>
          <a:xfrm>
            <a:off x="7447389" y="59253"/>
            <a:ext cx="1474771" cy="700708"/>
            <a:chOff x="7447388" y="59252"/>
            <a:chExt cx="1474771" cy="700708"/>
          </a:xfrm>
        </p:grpSpPr>
        <p:grpSp>
          <p:nvGrpSpPr>
            <p:cNvPr id="1427" name="Google Shape;1427;p14"/>
            <p:cNvGrpSpPr/>
            <p:nvPr/>
          </p:nvGrpSpPr>
          <p:grpSpPr>
            <a:xfrm>
              <a:off x="8409424" y="497882"/>
              <a:ext cx="184649" cy="262078"/>
              <a:chOff x="7619190" y="700187"/>
              <a:chExt cx="184649" cy="262078"/>
            </a:xfrm>
          </p:grpSpPr>
          <p:sp>
            <p:nvSpPr>
              <p:cNvPr id="1428" name="Google Shape;1428;p14"/>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29" name="Google Shape;1429;p14"/>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0" name="Google Shape;1430;p14"/>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1" name="Google Shape;1431;p14"/>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2" name="Google Shape;1432;p14"/>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3" name="Google Shape;1433;p14"/>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4" name="Google Shape;1434;p14"/>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5" name="Google Shape;1435;p14"/>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436" name="Google Shape;1436;p14"/>
            <p:cNvGrpSpPr/>
            <p:nvPr/>
          </p:nvGrpSpPr>
          <p:grpSpPr>
            <a:xfrm>
              <a:off x="7590424" y="201484"/>
              <a:ext cx="205871" cy="226202"/>
              <a:chOff x="7065678" y="829299"/>
              <a:chExt cx="205871" cy="226202"/>
            </a:xfrm>
          </p:grpSpPr>
          <p:sp>
            <p:nvSpPr>
              <p:cNvPr id="1437" name="Google Shape;1437;p14"/>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8" name="Google Shape;1438;p14"/>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39" name="Google Shape;1439;p14"/>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0" name="Google Shape;1440;p14"/>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1" name="Google Shape;1441;p14"/>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2" name="Google Shape;1442;p14"/>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nvGrpSpPr>
            <p:cNvPr id="1443" name="Google Shape;1443;p14"/>
            <p:cNvGrpSpPr/>
            <p:nvPr/>
          </p:nvGrpSpPr>
          <p:grpSpPr>
            <a:xfrm rot="5400000">
              <a:off x="7929452" y="-422811"/>
              <a:ext cx="510644" cy="1474771"/>
              <a:chOff x="6276759" y="1364852"/>
              <a:chExt cx="510644" cy="1474771"/>
            </a:xfrm>
          </p:grpSpPr>
          <p:sp>
            <p:nvSpPr>
              <p:cNvPr id="1444" name="Google Shape;1444;p14"/>
              <p:cNvSpPr/>
              <p:nvPr/>
            </p:nvSpPr>
            <p:spPr>
              <a:xfrm>
                <a:off x="6464046" y="1364852"/>
                <a:ext cx="209392" cy="264004"/>
              </a:xfrm>
              <a:custGeom>
                <a:avLst/>
                <a:gdLst/>
                <a:ahLst/>
                <a:cxnLst/>
                <a:rect l="l" t="t" r="r" b="b"/>
                <a:pathLst>
                  <a:path w="5644" h="7116" extrusionOk="0">
                    <a:moveTo>
                      <a:pt x="4751" y="972"/>
                    </a:moveTo>
                    <a:lnTo>
                      <a:pt x="1941" y="4901"/>
                    </a:lnTo>
                    <a:lnTo>
                      <a:pt x="369" y="5067"/>
                    </a:lnTo>
                    <a:lnTo>
                      <a:pt x="4751" y="972"/>
                    </a:lnTo>
                    <a:close/>
                    <a:moveTo>
                      <a:pt x="5430" y="364"/>
                    </a:moveTo>
                    <a:lnTo>
                      <a:pt x="4977" y="6806"/>
                    </a:lnTo>
                    <a:lnTo>
                      <a:pt x="3453" y="5317"/>
                    </a:lnTo>
                    <a:lnTo>
                      <a:pt x="5430" y="364"/>
                    </a:lnTo>
                    <a:close/>
                    <a:moveTo>
                      <a:pt x="5545" y="0"/>
                    </a:moveTo>
                    <a:cubicBezTo>
                      <a:pt x="5522" y="0"/>
                      <a:pt x="5500" y="8"/>
                      <a:pt x="5477" y="31"/>
                    </a:cubicBezTo>
                    <a:lnTo>
                      <a:pt x="5310" y="186"/>
                    </a:lnTo>
                    <a:lnTo>
                      <a:pt x="36" y="5127"/>
                    </a:lnTo>
                    <a:cubicBezTo>
                      <a:pt x="0" y="5151"/>
                      <a:pt x="0" y="5198"/>
                      <a:pt x="12" y="5234"/>
                    </a:cubicBezTo>
                    <a:cubicBezTo>
                      <a:pt x="22" y="5264"/>
                      <a:pt x="48" y="5285"/>
                      <a:pt x="83" y="5285"/>
                    </a:cubicBezTo>
                    <a:cubicBezTo>
                      <a:pt x="91" y="5285"/>
                      <a:pt x="99" y="5284"/>
                      <a:pt x="107" y="5282"/>
                    </a:cubicBezTo>
                    <a:lnTo>
                      <a:pt x="2001" y="5091"/>
                    </a:lnTo>
                    <a:cubicBezTo>
                      <a:pt x="2024" y="5091"/>
                      <a:pt x="2048" y="5067"/>
                      <a:pt x="2060" y="5056"/>
                    </a:cubicBezTo>
                    <a:lnTo>
                      <a:pt x="5001" y="948"/>
                    </a:lnTo>
                    <a:lnTo>
                      <a:pt x="3251" y="5306"/>
                    </a:lnTo>
                    <a:cubicBezTo>
                      <a:pt x="3239" y="5341"/>
                      <a:pt x="3251" y="5377"/>
                      <a:pt x="3275" y="5401"/>
                    </a:cubicBezTo>
                    <a:lnTo>
                      <a:pt x="5001" y="7092"/>
                    </a:lnTo>
                    <a:cubicBezTo>
                      <a:pt x="5013" y="7103"/>
                      <a:pt x="5037" y="7115"/>
                      <a:pt x="5060" y="7115"/>
                    </a:cubicBezTo>
                    <a:cubicBezTo>
                      <a:pt x="5072" y="7115"/>
                      <a:pt x="5084" y="7115"/>
                      <a:pt x="5096" y="7103"/>
                    </a:cubicBezTo>
                    <a:cubicBezTo>
                      <a:pt x="5132" y="7092"/>
                      <a:pt x="5156" y="7056"/>
                      <a:pt x="5156" y="7020"/>
                    </a:cubicBezTo>
                    <a:lnTo>
                      <a:pt x="5644" y="103"/>
                    </a:lnTo>
                    <a:cubicBezTo>
                      <a:pt x="5644" y="67"/>
                      <a:pt x="5620" y="31"/>
                      <a:pt x="5584" y="7"/>
                    </a:cubicBezTo>
                    <a:cubicBezTo>
                      <a:pt x="5571" y="3"/>
                      <a:pt x="5558" y="0"/>
                      <a:pt x="5545"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5" name="Google Shape;1445;p14"/>
              <p:cNvSpPr/>
              <p:nvPr/>
            </p:nvSpPr>
            <p:spPr>
              <a:xfrm>
                <a:off x="6533833" y="1546647"/>
                <a:ext cx="57913" cy="96794"/>
              </a:xfrm>
              <a:custGeom>
                <a:avLst/>
                <a:gdLst/>
                <a:ahLst/>
                <a:cxnLst/>
                <a:rect l="l" t="t" r="r" b="b"/>
                <a:pathLst>
                  <a:path w="1561" h="2609" extrusionOk="0">
                    <a:moveTo>
                      <a:pt x="110" y="1"/>
                    </a:moveTo>
                    <a:cubicBezTo>
                      <a:pt x="93" y="1"/>
                      <a:pt x="76" y="5"/>
                      <a:pt x="60" y="13"/>
                    </a:cubicBezTo>
                    <a:cubicBezTo>
                      <a:pt x="24" y="36"/>
                      <a:pt x="0" y="96"/>
                      <a:pt x="24" y="144"/>
                    </a:cubicBezTo>
                    <a:lnTo>
                      <a:pt x="1334" y="2561"/>
                    </a:lnTo>
                    <a:cubicBezTo>
                      <a:pt x="1346" y="2584"/>
                      <a:pt x="1382" y="2608"/>
                      <a:pt x="1417" y="2608"/>
                    </a:cubicBezTo>
                    <a:cubicBezTo>
                      <a:pt x="1417" y="2608"/>
                      <a:pt x="1429" y="2608"/>
                      <a:pt x="1441" y="2596"/>
                    </a:cubicBezTo>
                    <a:cubicBezTo>
                      <a:pt x="1477" y="2584"/>
                      <a:pt x="1501" y="2561"/>
                      <a:pt x="1513" y="2513"/>
                    </a:cubicBezTo>
                    <a:lnTo>
                      <a:pt x="1548" y="441"/>
                    </a:lnTo>
                    <a:cubicBezTo>
                      <a:pt x="1560" y="382"/>
                      <a:pt x="1513" y="346"/>
                      <a:pt x="1465" y="346"/>
                    </a:cubicBezTo>
                    <a:cubicBezTo>
                      <a:pt x="1417" y="346"/>
                      <a:pt x="1370" y="382"/>
                      <a:pt x="1370" y="429"/>
                    </a:cubicBezTo>
                    <a:lnTo>
                      <a:pt x="1322" y="2156"/>
                    </a:lnTo>
                    <a:lnTo>
                      <a:pt x="191" y="48"/>
                    </a:lnTo>
                    <a:cubicBezTo>
                      <a:pt x="175" y="17"/>
                      <a:pt x="143" y="1"/>
                      <a:pt x="110" y="1"/>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6" name="Google Shape;1446;p14"/>
              <p:cNvSpPr/>
              <p:nvPr/>
            </p:nvSpPr>
            <p:spPr>
              <a:xfrm>
                <a:off x="6582435" y="1581003"/>
                <a:ext cx="31832" cy="62439"/>
              </a:xfrm>
              <a:custGeom>
                <a:avLst/>
                <a:gdLst/>
                <a:ahLst/>
                <a:cxnLst/>
                <a:rect l="l" t="t" r="r" b="b"/>
                <a:pathLst>
                  <a:path w="858" h="1683" extrusionOk="0">
                    <a:moveTo>
                      <a:pt x="761" y="0"/>
                    </a:moveTo>
                    <a:cubicBezTo>
                      <a:pt x="719" y="0"/>
                      <a:pt x="675" y="24"/>
                      <a:pt x="655" y="63"/>
                    </a:cubicBezTo>
                    <a:lnTo>
                      <a:pt x="12" y="1551"/>
                    </a:lnTo>
                    <a:cubicBezTo>
                      <a:pt x="0" y="1599"/>
                      <a:pt x="12" y="1647"/>
                      <a:pt x="60" y="1670"/>
                    </a:cubicBezTo>
                    <a:cubicBezTo>
                      <a:pt x="72" y="1670"/>
                      <a:pt x="95" y="1682"/>
                      <a:pt x="107" y="1682"/>
                    </a:cubicBezTo>
                    <a:cubicBezTo>
                      <a:pt x="143" y="1682"/>
                      <a:pt x="167" y="1658"/>
                      <a:pt x="191" y="1623"/>
                    </a:cubicBezTo>
                    <a:lnTo>
                      <a:pt x="834" y="134"/>
                    </a:lnTo>
                    <a:cubicBezTo>
                      <a:pt x="857" y="87"/>
                      <a:pt x="834" y="27"/>
                      <a:pt x="786" y="3"/>
                    </a:cubicBezTo>
                    <a:cubicBezTo>
                      <a:pt x="778" y="1"/>
                      <a:pt x="769" y="0"/>
                      <a:pt x="761" y="0"/>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47" name="Google Shape;1447;p14"/>
              <p:cNvSpPr/>
              <p:nvPr/>
            </p:nvSpPr>
            <p:spPr>
              <a:xfrm>
                <a:off x="6276759" y="1691119"/>
                <a:ext cx="510644" cy="1148505"/>
              </a:xfrm>
              <a:custGeom>
                <a:avLst/>
                <a:gdLst/>
                <a:ahLst/>
                <a:cxnLst/>
                <a:rect l="l" t="t" r="r" b="b"/>
                <a:pathLst>
                  <a:path w="13764" h="30957" extrusionOk="0">
                    <a:moveTo>
                      <a:pt x="7882" y="0"/>
                    </a:moveTo>
                    <a:cubicBezTo>
                      <a:pt x="7822" y="0"/>
                      <a:pt x="7787" y="36"/>
                      <a:pt x="7775" y="95"/>
                    </a:cubicBezTo>
                    <a:cubicBezTo>
                      <a:pt x="7775" y="95"/>
                      <a:pt x="7751" y="584"/>
                      <a:pt x="7751" y="1357"/>
                    </a:cubicBezTo>
                    <a:cubicBezTo>
                      <a:pt x="7751" y="1405"/>
                      <a:pt x="7799" y="1441"/>
                      <a:pt x="7846" y="1441"/>
                    </a:cubicBezTo>
                    <a:cubicBezTo>
                      <a:pt x="7894" y="1441"/>
                      <a:pt x="7942" y="1381"/>
                      <a:pt x="7942" y="1334"/>
                    </a:cubicBezTo>
                    <a:cubicBezTo>
                      <a:pt x="7942" y="595"/>
                      <a:pt x="7965" y="107"/>
                      <a:pt x="7965" y="95"/>
                    </a:cubicBezTo>
                    <a:cubicBezTo>
                      <a:pt x="7965" y="48"/>
                      <a:pt x="7930" y="0"/>
                      <a:pt x="7882" y="0"/>
                    </a:cubicBezTo>
                    <a:close/>
                    <a:moveTo>
                      <a:pt x="7870" y="2512"/>
                    </a:moveTo>
                    <a:cubicBezTo>
                      <a:pt x="7811" y="2524"/>
                      <a:pt x="7775" y="2560"/>
                      <a:pt x="7775" y="2619"/>
                    </a:cubicBezTo>
                    <a:cubicBezTo>
                      <a:pt x="7799" y="3048"/>
                      <a:pt x="7822" y="3465"/>
                      <a:pt x="7858" y="3870"/>
                    </a:cubicBezTo>
                    <a:cubicBezTo>
                      <a:pt x="7858" y="3929"/>
                      <a:pt x="7906" y="3965"/>
                      <a:pt x="7953" y="3965"/>
                    </a:cubicBezTo>
                    <a:cubicBezTo>
                      <a:pt x="8013" y="3953"/>
                      <a:pt x="8049" y="3905"/>
                      <a:pt x="8049" y="3858"/>
                    </a:cubicBezTo>
                    <a:cubicBezTo>
                      <a:pt x="8013" y="3453"/>
                      <a:pt x="7989" y="3036"/>
                      <a:pt x="7965" y="2608"/>
                    </a:cubicBezTo>
                    <a:cubicBezTo>
                      <a:pt x="7965" y="2560"/>
                      <a:pt x="7918" y="2512"/>
                      <a:pt x="7870" y="2512"/>
                    </a:cubicBezTo>
                    <a:close/>
                    <a:moveTo>
                      <a:pt x="8095" y="5022"/>
                    </a:moveTo>
                    <a:cubicBezTo>
                      <a:pt x="8088" y="5022"/>
                      <a:pt x="8080" y="5023"/>
                      <a:pt x="8072" y="5025"/>
                    </a:cubicBezTo>
                    <a:cubicBezTo>
                      <a:pt x="8025" y="5025"/>
                      <a:pt x="7989" y="5072"/>
                      <a:pt x="8001" y="5132"/>
                    </a:cubicBezTo>
                    <a:cubicBezTo>
                      <a:pt x="8061" y="5572"/>
                      <a:pt x="8132" y="5989"/>
                      <a:pt x="8227" y="6370"/>
                    </a:cubicBezTo>
                    <a:cubicBezTo>
                      <a:pt x="8227" y="6418"/>
                      <a:pt x="8275" y="6453"/>
                      <a:pt x="8311" y="6453"/>
                    </a:cubicBezTo>
                    <a:cubicBezTo>
                      <a:pt x="8323" y="6453"/>
                      <a:pt x="8323" y="6441"/>
                      <a:pt x="8334" y="6441"/>
                    </a:cubicBezTo>
                    <a:cubicBezTo>
                      <a:pt x="8382" y="6429"/>
                      <a:pt x="8418" y="6382"/>
                      <a:pt x="8406" y="6334"/>
                    </a:cubicBezTo>
                    <a:cubicBezTo>
                      <a:pt x="8323" y="5953"/>
                      <a:pt x="8251" y="5536"/>
                      <a:pt x="8180" y="5108"/>
                    </a:cubicBezTo>
                    <a:cubicBezTo>
                      <a:pt x="8180" y="5056"/>
                      <a:pt x="8144" y="5022"/>
                      <a:pt x="8095" y="5022"/>
                    </a:cubicBezTo>
                    <a:close/>
                    <a:moveTo>
                      <a:pt x="11997" y="6499"/>
                    </a:moveTo>
                    <a:cubicBezTo>
                      <a:pt x="11990" y="6499"/>
                      <a:pt x="11984" y="6499"/>
                      <a:pt x="11978" y="6501"/>
                    </a:cubicBezTo>
                    <a:cubicBezTo>
                      <a:pt x="11811" y="6549"/>
                      <a:pt x="11621" y="6632"/>
                      <a:pt x="11442" y="6727"/>
                    </a:cubicBezTo>
                    <a:cubicBezTo>
                      <a:pt x="11251" y="6846"/>
                      <a:pt x="11097" y="7037"/>
                      <a:pt x="10978" y="7311"/>
                    </a:cubicBezTo>
                    <a:cubicBezTo>
                      <a:pt x="10966" y="7370"/>
                      <a:pt x="10990" y="7418"/>
                      <a:pt x="11037" y="7441"/>
                    </a:cubicBezTo>
                    <a:lnTo>
                      <a:pt x="11073" y="7441"/>
                    </a:lnTo>
                    <a:cubicBezTo>
                      <a:pt x="11109" y="7441"/>
                      <a:pt x="11144" y="7418"/>
                      <a:pt x="11156" y="7394"/>
                    </a:cubicBezTo>
                    <a:cubicBezTo>
                      <a:pt x="11251" y="7156"/>
                      <a:pt x="11382" y="6989"/>
                      <a:pt x="11537" y="6894"/>
                    </a:cubicBezTo>
                    <a:cubicBezTo>
                      <a:pt x="11704" y="6799"/>
                      <a:pt x="11871" y="6727"/>
                      <a:pt x="12025" y="6691"/>
                    </a:cubicBezTo>
                    <a:cubicBezTo>
                      <a:pt x="12085" y="6668"/>
                      <a:pt x="12109" y="6620"/>
                      <a:pt x="12097" y="6572"/>
                    </a:cubicBezTo>
                    <a:cubicBezTo>
                      <a:pt x="12086" y="6531"/>
                      <a:pt x="12040" y="6499"/>
                      <a:pt x="11997" y="6499"/>
                    </a:cubicBezTo>
                    <a:close/>
                    <a:moveTo>
                      <a:pt x="13179" y="6761"/>
                    </a:moveTo>
                    <a:cubicBezTo>
                      <a:pt x="13154" y="6761"/>
                      <a:pt x="13128" y="6773"/>
                      <a:pt x="13109" y="6799"/>
                    </a:cubicBezTo>
                    <a:cubicBezTo>
                      <a:pt x="13073" y="6834"/>
                      <a:pt x="13073" y="6894"/>
                      <a:pt x="13109" y="6930"/>
                    </a:cubicBezTo>
                    <a:cubicBezTo>
                      <a:pt x="13371" y="7168"/>
                      <a:pt x="13537" y="7561"/>
                      <a:pt x="13573" y="7989"/>
                    </a:cubicBezTo>
                    <a:cubicBezTo>
                      <a:pt x="13573" y="8037"/>
                      <a:pt x="13609" y="8073"/>
                      <a:pt x="13668" y="8073"/>
                    </a:cubicBezTo>
                    <a:cubicBezTo>
                      <a:pt x="13728" y="8073"/>
                      <a:pt x="13764" y="8025"/>
                      <a:pt x="13764" y="7977"/>
                    </a:cubicBezTo>
                    <a:cubicBezTo>
                      <a:pt x="13728" y="7501"/>
                      <a:pt x="13537" y="7072"/>
                      <a:pt x="13240" y="6787"/>
                    </a:cubicBezTo>
                    <a:cubicBezTo>
                      <a:pt x="13223" y="6770"/>
                      <a:pt x="13202" y="6761"/>
                      <a:pt x="13179" y="6761"/>
                    </a:cubicBezTo>
                    <a:close/>
                    <a:moveTo>
                      <a:pt x="8658" y="7468"/>
                    </a:moveTo>
                    <a:cubicBezTo>
                      <a:pt x="8646" y="7468"/>
                      <a:pt x="8632" y="7471"/>
                      <a:pt x="8620" y="7477"/>
                    </a:cubicBezTo>
                    <a:cubicBezTo>
                      <a:pt x="8573" y="7489"/>
                      <a:pt x="8549" y="7549"/>
                      <a:pt x="8561" y="7596"/>
                    </a:cubicBezTo>
                    <a:cubicBezTo>
                      <a:pt x="8715" y="8037"/>
                      <a:pt x="8894" y="8430"/>
                      <a:pt x="9096" y="8751"/>
                    </a:cubicBezTo>
                    <a:cubicBezTo>
                      <a:pt x="9108" y="8787"/>
                      <a:pt x="9144" y="8799"/>
                      <a:pt x="9168" y="8799"/>
                    </a:cubicBezTo>
                    <a:cubicBezTo>
                      <a:pt x="9192" y="8799"/>
                      <a:pt x="9204" y="8799"/>
                      <a:pt x="9215" y="8787"/>
                    </a:cubicBezTo>
                    <a:cubicBezTo>
                      <a:pt x="9263" y="8763"/>
                      <a:pt x="9275" y="8704"/>
                      <a:pt x="9251" y="8656"/>
                    </a:cubicBezTo>
                    <a:cubicBezTo>
                      <a:pt x="9061" y="8334"/>
                      <a:pt x="8894" y="7965"/>
                      <a:pt x="8739" y="7537"/>
                    </a:cubicBezTo>
                    <a:cubicBezTo>
                      <a:pt x="8730" y="7493"/>
                      <a:pt x="8695" y="7468"/>
                      <a:pt x="8658" y="7468"/>
                    </a:cubicBezTo>
                    <a:close/>
                    <a:moveTo>
                      <a:pt x="10829" y="8487"/>
                    </a:moveTo>
                    <a:cubicBezTo>
                      <a:pt x="10780" y="8487"/>
                      <a:pt x="10751" y="8530"/>
                      <a:pt x="10751" y="8573"/>
                    </a:cubicBezTo>
                    <a:cubicBezTo>
                      <a:pt x="10739" y="8763"/>
                      <a:pt x="10728" y="8965"/>
                      <a:pt x="10728" y="9180"/>
                    </a:cubicBezTo>
                    <a:cubicBezTo>
                      <a:pt x="10728" y="9394"/>
                      <a:pt x="10739" y="9608"/>
                      <a:pt x="10739" y="9847"/>
                    </a:cubicBezTo>
                    <a:cubicBezTo>
                      <a:pt x="10751" y="9894"/>
                      <a:pt x="10787" y="9930"/>
                      <a:pt x="10835" y="9930"/>
                    </a:cubicBezTo>
                    <a:lnTo>
                      <a:pt x="10847" y="9930"/>
                    </a:lnTo>
                    <a:cubicBezTo>
                      <a:pt x="10894" y="9930"/>
                      <a:pt x="10930" y="9882"/>
                      <a:pt x="10930" y="9835"/>
                    </a:cubicBezTo>
                    <a:cubicBezTo>
                      <a:pt x="10918" y="9608"/>
                      <a:pt x="10918" y="9382"/>
                      <a:pt x="10918" y="9180"/>
                    </a:cubicBezTo>
                    <a:cubicBezTo>
                      <a:pt x="10918" y="8965"/>
                      <a:pt x="10918" y="8763"/>
                      <a:pt x="10930" y="8584"/>
                    </a:cubicBezTo>
                    <a:cubicBezTo>
                      <a:pt x="10942" y="8537"/>
                      <a:pt x="10894" y="8489"/>
                      <a:pt x="10847" y="8489"/>
                    </a:cubicBezTo>
                    <a:cubicBezTo>
                      <a:pt x="10840" y="8488"/>
                      <a:pt x="10834" y="8487"/>
                      <a:pt x="10829" y="8487"/>
                    </a:cubicBezTo>
                    <a:close/>
                    <a:moveTo>
                      <a:pt x="13357" y="9085"/>
                    </a:moveTo>
                    <a:cubicBezTo>
                      <a:pt x="13323" y="9085"/>
                      <a:pt x="13291" y="9100"/>
                      <a:pt x="13276" y="9132"/>
                    </a:cubicBezTo>
                    <a:cubicBezTo>
                      <a:pt x="13061" y="9454"/>
                      <a:pt x="12740" y="9704"/>
                      <a:pt x="12347" y="9847"/>
                    </a:cubicBezTo>
                    <a:cubicBezTo>
                      <a:pt x="12299" y="9858"/>
                      <a:pt x="12275" y="9918"/>
                      <a:pt x="12287" y="9966"/>
                    </a:cubicBezTo>
                    <a:cubicBezTo>
                      <a:pt x="12299" y="10001"/>
                      <a:pt x="12335" y="10025"/>
                      <a:pt x="12383" y="10025"/>
                    </a:cubicBezTo>
                    <a:lnTo>
                      <a:pt x="12406" y="10025"/>
                    </a:lnTo>
                    <a:cubicBezTo>
                      <a:pt x="12847" y="9870"/>
                      <a:pt x="13192" y="9597"/>
                      <a:pt x="13430" y="9227"/>
                    </a:cubicBezTo>
                    <a:cubicBezTo>
                      <a:pt x="13466" y="9192"/>
                      <a:pt x="13454" y="9132"/>
                      <a:pt x="13406" y="9096"/>
                    </a:cubicBezTo>
                    <a:cubicBezTo>
                      <a:pt x="13391" y="9089"/>
                      <a:pt x="13373" y="9085"/>
                      <a:pt x="13357" y="9085"/>
                    </a:cubicBezTo>
                    <a:close/>
                    <a:moveTo>
                      <a:pt x="9983" y="9563"/>
                    </a:moveTo>
                    <a:cubicBezTo>
                      <a:pt x="9956" y="9563"/>
                      <a:pt x="9927" y="9576"/>
                      <a:pt x="9906" y="9597"/>
                    </a:cubicBezTo>
                    <a:cubicBezTo>
                      <a:pt x="9882" y="9632"/>
                      <a:pt x="9882" y="9692"/>
                      <a:pt x="9930" y="9727"/>
                    </a:cubicBezTo>
                    <a:cubicBezTo>
                      <a:pt x="10275" y="9989"/>
                      <a:pt x="10668" y="10144"/>
                      <a:pt x="11097" y="10168"/>
                    </a:cubicBezTo>
                    <a:lnTo>
                      <a:pt x="11132" y="10180"/>
                    </a:lnTo>
                    <a:lnTo>
                      <a:pt x="11144" y="10180"/>
                    </a:lnTo>
                    <a:cubicBezTo>
                      <a:pt x="11192" y="10180"/>
                      <a:pt x="11228" y="10132"/>
                      <a:pt x="11240" y="10085"/>
                    </a:cubicBezTo>
                    <a:cubicBezTo>
                      <a:pt x="11240" y="10037"/>
                      <a:pt x="11204" y="9989"/>
                      <a:pt x="11144" y="9989"/>
                    </a:cubicBezTo>
                    <a:lnTo>
                      <a:pt x="11109" y="9989"/>
                    </a:lnTo>
                    <a:cubicBezTo>
                      <a:pt x="10716" y="9954"/>
                      <a:pt x="10358" y="9823"/>
                      <a:pt x="10037" y="9585"/>
                    </a:cubicBezTo>
                    <a:cubicBezTo>
                      <a:pt x="10022" y="9570"/>
                      <a:pt x="10003" y="9563"/>
                      <a:pt x="9983" y="9563"/>
                    </a:cubicBezTo>
                    <a:close/>
                    <a:moveTo>
                      <a:pt x="10918" y="11001"/>
                    </a:moveTo>
                    <a:cubicBezTo>
                      <a:pt x="10859" y="11001"/>
                      <a:pt x="10823" y="11049"/>
                      <a:pt x="10835" y="11097"/>
                    </a:cubicBezTo>
                    <a:cubicBezTo>
                      <a:pt x="10870" y="11502"/>
                      <a:pt x="10906" y="11918"/>
                      <a:pt x="10954" y="12359"/>
                    </a:cubicBezTo>
                    <a:cubicBezTo>
                      <a:pt x="10966" y="12406"/>
                      <a:pt x="11001" y="12442"/>
                      <a:pt x="11049" y="12442"/>
                    </a:cubicBezTo>
                    <a:lnTo>
                      <a:pt x="11061" y="12442"/>
                    </a:lnTo>
                    <a:cubicBezTo>
                      <a:pt x="11109" y="12430"/>
                      <a:pt x="11144" y="12383"/>
                      <a:pt x="11144" y="12335"/>
                    </a:cubicBezTo>
                    <a:cubicBezTo>
                      <a:pt x="11097" y="11906"/>
                      <a:pt x="11049" y="11490"/>
                      <a:pt x="11013" y="11085"/>
                    </a:cubicBezTo>
                    <a:cubicBezTo>
                      <a:pt x="11013" y="11037"/>
                      <a:pt x="10978" y="11001"/>
                      <a:pt x="10918" y="11001"/>
                    </a:cubicBezTo>
                    <a:close/>
                    <a:moveTo>
                      <a:pt x="11202" y="13499"/>
                    </a:moveTo>
                    <a:cubicBezTo>
                      <a:pt x="11195" y="13499"/>
                      <a:pt x="11188" y="13500"/>
                      <a:pt x="11180" y="13502"/>
                    </a:cubicBezTo>
                    <a:cubicBezTo>
                      <a:pt x="11132" y="13502"/>
                      <a:pt x="11097" y="13549"/>
                      <a:pt x="11097" y="13609"/>
                    </a:cubicBezTo>
                    <a:cubicBezTo>
                      <a:pt x="11144" y="13966"/>
                      <a:pt x="11192" y="14347"/>
                      <a:pt x="11240" y="14728"/>
                    </a:cubicBezTo>
                    <a:lnTo>
                      <a:pt x="11263" y="14859"/>
                    </a:lnTo>
                    <a:cubicBezTo>
                      <a:pt x="11263" y="14895"/>
                      <a:pt x="11299" y="14931"/>
                      <a:pt x="11347" y="14931"/>
                    </a:cubicBezTo>
                    <a:lnTo>
                      <a:pt x="11359" y="14931"/>
                    </a:lnTo>
                    <a:cubicBezTo>
                      <a:pt x="11418" y="14931"/>
                      <a:pt x="11454" y="14883"/>
                      <a:pt x="11442" y="14823"/>
                    </a:cubicBezTo>
                    <a:lnTo>
                      <a:pt x="11430" y="14704"/>
                    </a:lnTo>
                    <a:cubicBezTo>
                      <a:pt x="11382" y="14323"/>
                      <a:pt x="11335" y="13954"/>
                      <a:pt x="11287" y="13585"/>
                    </a:cubicBezTo>
                    <a:cubicBezTo>
                      <a:pt x="11287" y="13533"/>
                      <a:pt x="11251" y="13499"/>
                      <a:pt x="11202" y="13499"/>
                    </a:cubicBezTo>
                    <a:close/>
                    <a:moveTo>
                      <a:pt x="11490" y="15990"/>
                    </a:moveTo>
                    <a:cubicBezTo>
                      <a:pt x="11442" y="16002"/>
                      <a:pt x="11406" y="16050"/>
                      <a:pt x="11406" y="16097"/>
                    </a:cubicBezTo>
                    <a:cubicBezTo>
                      <a:pt x="11466" y="16514"/>
                      <a:pt x="11513" y="16931"/>
                      <a:pt x="11561" y="17347"/>
                    </a:cubicBezTo>
                    <a:cubicBezTo>
                      <a:pt x="11561" y="17395"/>
                      <a:pt x="11609" y="17431"/>
                      <a:pt x="11656" y="17431"/>
                    </a:cubicBezTo>
                    <a:lnTo>
                      <a:pt x="11668" y="17431"/>
                    </a:lnTo>
                    <a:cubicBezTo>
                      <a:pt x="11716" y="17419"/>
                      <a:pt x="11752" y="17371"/>
                      <a:pt x="11740" y="17324"/>
                    </a:cubicBezTo>
                    <a:cubicBezTo>
                      <a:pt x="11704" y="16907"/>
                      <a:pt x="11644" y="16490"/>
                      <a:pt x="11597" y="16074"/>
                    </a:cubicBezTo>
                    <a:cubicBezTo>
                      <a:pt x="11597" y="16026"/>
                      <a:pt x="11549" y="15990"/>
                      <a:pt x="11490" y="15990"/>
                    </a:cubicBezTo>
                    <a:close/>
                    <a:moveTo>
                      <a:pt x="11775" y="18490"/>
                    </a:moveTo>
                    <a:cubicBezTo>
                      <a:pt x="11728" y="18502"/>
                      <a:pt x="11692" y="18550"/>
                      <a:pt x="11692" y="18598"/>
                    </a:cubicBezTo>
                    <a:cubicBezTo>
                      <a:pt x="11740" y="19014"/>
                      <a:pt x="11775" y="19431"/>
                      <a:pt x="11799" y="19848"/>
                    </a:cubicBezTo>
                    <a:cubicBezTo>
                      <a:pt x="11811" y="19895"/>
                      <a:pt x="11847" y="19931"/>
                      <a:pt x="11894" y="19931"/>
                    </a:cubicBezTo>
                    <a:lnTo>
                      <a:pt x="11906" y="19931"/>
                    </a:lnTo>
                    <a:cubicBezTo>
                      <a:pt x="11954" y="19931"/>
                      <a:pt x="12002" y="19883"/>
                      <a:pt x="11990" y="19836"/>
                    </a:cubicBezTo>
                    <a:cubicBezTo>
                      <a:pt x="11954" y="19419"/>
                      <a:pt x="11918" y="18991"/>
                      <a:pt x="11882" y="18574"/>
                    </a:cubicBezTo>
                    <a:cubicBezTo>
                      <a:pt x="11871" y="18526"/>
                      <a:pt x="11835" y="18490"/>
                      <a:pt x="11775" y="18490"/>
                    </a:cubicBezTo>
                    <a:close/>
                    <a:moveTo>
                      <a:pt x="11978" y="21003"/>
                    </a:moveTo>
                    <a:cubicBezTo>
                      <a:pt x="11930" y="21003"/>
                      <a:pt x="11882" y="21050"/>
                      <a:pt x="11882" y="21098"/>
                    </a:cubicBezTo>
                    <a:cubicBezTo>
                      <a:pt x="11906" y="21527"/>
                      <a:pt x="11930" y="21955"/>
                      <a:pt x="11930" y="22348"/>
                    </a:cubicBezTo>
                    <a:cubicBezTo>
                      <a:pt x="11930" y="22408"/>
                      <a:pt x="11978" y="22443"/>
                      <a:pt x="12025" y="22443"/>
                    </a:cubicBezTo>
                    <a:cubicBezTo>
                      <a:pt x="12073" y="22443"/>
                      <a:pt x="12121" y="22396"/>
                      <a:pt x="12121" y="22348"/>
                    </a:cubicBezTo>
                    <a:cubicBezTo>
                      <a:pt x="12109" y="21943"/>
                      <a:pt x="12097" y="21527"/>
                      <a:pt x="12073" y="21086"/>
                    </a:cubicBezTo>
                    <a:cubicBezTo>
                      <a:pt x="12073" y="21038"/>
                      <a:pt x="12037" y="21003"/>
                      <a:pt x="11978" y="21003"/>
                    </a:cubicBezTo>
                    <a:close/>
                    <a:moveTo>
                      <a:pt x="12013" y="23515"/>
                    </a:moveTo>
                    <a:cubicBezTo>
                      <a:pt x="11978" y="23515"/>
                      <a:pt x="11918" y="23551"/>
                      <a:pt x="11918" y="23610"/>
                    </a:cubicBezTo>
                    <a:cubicBezTo>
                      <a:pt x="11906" y="24039"/>
                      <a:pt x="11882" y="24455"/>
                      <a:pt x="11847" y="24848"/>
                    </a:cubicBezTo>
                    <a:cubicBezTo>
                      <a:pt x="11835" y="24908"/>
                      <a:pt x="11871" y="24956"/>
                      <a:pt x="11930" y="24956"/>
                    </a:cubicBezTo>
                    <a:lnTo>
                      <a:pt x="11942" y="24956"/>
                    </a:lnTo>
                    <a:cubicBezTo>
                      <a:pt x="11990" y="24956"/>
                      <a:pt x="12025" y="24920"/>
                      <a:pt x="12025" y="24872"/>
                    </a:cubicBezTo>
                    <a:cubicBezTo>
                      <a:pt x="12073" y="24479"/>
                      <a:pt x="12097" y="24051"/>
                      <a:pt x="12109" y="23610"/>
                    </a:cubicBezTo>
                    <a:cubicBezTo>
                      <a:pt x="12109" y="23563"/>
                      <a:pt x="12073" y="23515"/>
                      <a:pt x="12013" y="23515"/>
                    </a:cubicBezTo>
                    <a:close/>
                    <a:moveTo>
                      <a:pt x="11757" y="26013"/>
                    </a:moveTo>
                    <a:cubicBezTo>
                      <a:pt x="11716" y="26013"/>
                      <a:pt x="11679" y="26045"/>
                      <a:pt x="11668" y="26087"/>
                    </a:cubicBezTo>
                    <a:cubicBezTo>
                      <a:pt x="11585" y="26515"/>
                      <a:pt x="11478" y="26920"/>
                      <a:pt x="11359" y="27289"/>
                    </a:cubicBezTo>
                    <a:cubicBezTo>
                      <a:pt x="11335" y="27337"/>
                      <a:pt x="11359" y="27396"/>
                      <a:pt x="11418" y="27408"/>
                    </a:cubicBezTo>
                    <a:lnTo>
                      <a:pt x="11442" y="27408"/>
                    </a:lnTo>
                    <a:cubicBezTo>
                      <a:pt x="11478" y="27408"/>
                      <a:pt x="11513" y="27384"/>
                      <a:pt x="11537" y="27349"/>
                    </a:cubicBezTo>
                    <a:cubicBezTo>
                      <a:pt x="11656" y="26980"/>
                      <a:pt x="11763" y="26563"/>
                      <a:pt x="11859" y="26122"/>
                    </a:cubicBezTo>
                    <a:cubicBezTo>
                      <a:pt x="11859" y="26075"/>
                      <a:pt x="11823" y="26027"/>
                      <a:pt x="11775" y="26015"/>
                    </a:cubicBezTo>
                    <a:cubicBezTo>
                      <a:pt x="11769" y="26014"/>
                      <a:pt x="11763" y="26013"/>
                      <a:pt x="11757" y="26013"/>
                    </a:cubicBezTo>
                    <a:close/>
                    <a:moveTo>
                      <a:pt x="95" y="27349"/>
                    </a:moveTo>
                    <a:cubicBezTo>
                      <a:pt x="48" y="27349"/>
                      <a:pt x="0" y="27384"/>
                      <a:pt x="0" y="27444"/>
                    </a:cubicBezTo>
                    <a:cubicBezTo>
                      <a:pt x="0" y="27468"/>
                      <a:pt x="12" y="27492"/>
                      <a:pt x="36" y="27515"/>
                    </a:cubicBezTo>
                    <a:lnTo>
                      <a:pt x="119" y="27599"/>
                    </a:lnTo>
                    <a:cubicBezTo>
                      <a:pt x="131" y="27623"/>
                      <a:pt x="155" y="27634"/>
                      <a:pt x="191" y="27634"/>
                    </a:cubicBezTo>
                    <a:cubicBezTo>
                      <a:pt x="202" y="27634"/>
                      <a:pt x="226" y="27623"/>
                      <a:pt x="250" y="27611"/>
                    </a:cubicBezTo>
                    <a:cubicBezTo>
                      <a:pt x="286" y="27575"/>
                      <a:pt x="286" y="27515"/>
                      <a:pt x="250" y="27468"/>
                    </a:cubicBezTo>
                    <a:lnTo>
                      <a:pt x="179" y="27384"/>
                    </a:lnTo>
                    <a:cubicBezTo>
                      <a:pt x="155" y="27361"/>
                      <a:pt x="131" y="27349"/>
                      <a:pt x="95" y="27349"/>
                    </a:cubicBezTo>
                    <a:close/>
                    <a:moveTo>
                      <a:pt x="1101" y="28315"/>
                    </a:moveTo>
                    <a:cubicBezTo>
                      <a:pt x="1074" y="28315"/>
                      <a:pt x="1045" y="28328"/>
                      <a:pt x="1024" y="28349"/>
                    </a:cubicBezTo>
                    <a:cubicBezTo>
                      <a:pt x="988" y="28385"/>
                      <a:pt x="988" y="28444"/>
                      <a:pt x="1024" y="28480"/>
                    </a:cubicBezTo>
                    <a:cubicBezTo>
                      <a:pt x="1357" y="28766"/>
                      <a:pt x="1691" y="29027"/>
                      <a:pt x="2024" y="29266"/>
                    </a:cubicBezTo>
                    <a:cubicBezTo>
                      <a:pt x="2036" y="29278"/>
                      <a:pt x="2060" y="29289"/>
                      <a:pt x="2072" y="29289"/>
                    </a:cubicBezTo>
                    <a:cubicBezTo>
                      <a:pt x="2107" y="29289"/>
                      <a:pt x="2131" y="29278"/>
                      <a:pt x="2155" y="29242"/>
                    </a:cubicBezTo>
                    <a:cubicBezTo>
                      <a:pt x="2179" y="29206"/>
                      <a:pt x="2167" y="29147"/>
                      <a:pt x="2131" y="29111"/>
                    </a:cubicBezTo>
                    <a:cubicBezTo>
                      <a:pt x="1798" y="28873"/>
                      <a:pt x="1465" y="28611"/>
                      <a:pt x="1155" y="28337"/>
                    </a:cubicBezTo>
                    <a:cubicBezTo>
                      <a:pt x="1140" y="28322"/>
                      <a:pt x="1121" y="28315"/>
                      <a:pt x="1101" y="28315"/>
                    </a:cubicBezTo>
                    <a:close/>
                    <a:moveTo>
                      <a:pt x="10924" y="28361"/>
                    </a:moveTo>
                    <a:cubicBezTo>
                      <a:pt x="10894" y="28361"/>
                      <a:pt x="10863" y="28377"/>
                      <a:pt x="10847" y="28408"/>
                    </a:cubicBezTo>
                    <a:cubicBezTo>
                      <a:pt x="10620" y="28777"/>
                      <a:pt x="10370" y="29087"/>
                      <a:pt x="10085" y="29337"/>
                    </a:cubicBezTo>
                    <a:cubicBezTo>
                      <a:pt x="10085" y="29337"/>
                      <a:pt x="10073" y="29361"/>
                      <a:pt x="10061" y="29361"/>
                    </a:cubicBezTo>
                    <a:cubicBezTo>
                      <a:pt x="10025" y="29397"/>
                      <a:pt x="10037" y="29444"/>
                      <a:pt x="10073" y="29480"/>
                    </a:cubicBezTo>
                    <a:cubicBezTo>
                      <a:pt x="10085" y="29504"/>
                      <a:pt x="10108" y="29504"/>
                      <a:pt x="10132" y="29504"/>
                    </a:cubicBezTo>
                    <a:cubicBezTo>
                      <a:pt x="10156" y="29504"/>
                      <a:pt x="10192" y="29504"/>
                      <a:pt x="10204" y="29480"/>
                    </a:cubicBezTo>
                    <a:cubicBezTo>
                      <a:pt x="10513" y="29218"/>
                      <a:pt x="10775" y="28885"/>
                      <a:pt x="11001" y="28504"/>
                    </a:cubicBezTo>
                    <a:cubicBezTo>
                      <a:pt x="11025" y="28468"/>
                      <a:pt x="11013" y="28408"/>
                      <a:pt x="10966" y="28373"/>
                    </a:cubicBezTo>
                    <a:cubicBezTo>
                      <a:pt x="10954" y="28365"/>
                      <a:pt x="10939" y="28361"/>
                      <a:pt x="10924" y="28361"/>
                    </a:cubicBezTo>
                    <a:close/>
                    <a:moveTo>
                      <a:pt x="3138" y="29778"/>
                    </a:moveTo>
                    <a:cubicBezTo>
                      <a:pt x="3108" y="29778"/>
                      <a:pt x="3076" y="29793"/>
                      <a:pt x="3060" y="29825"/>
                    </a:cubicBezTo>
                    <a:cubicBezTo>
                      <a:pt x="3024" y="29873"/>
                      <a:pt x="3048" y="29920"/>
                      <a:pt x="3096" y="29956"/>
                    </a:cubicBezTo>
                    <a:cubicBezTo>
                      <a:pt x="3477" y="30170"/>
                      <a:pt x="3858" y="30349"/>
                      <a:pt x="4239" y="30492"/>
                    </a:cubicBezTo>
                    <a:cubicBezTo>
                      <a:pt x="4251" y="30504"/>
                      <a:pt x="4262" y="30504"/>
                      <a:pt x="4274" y="30504"/>
                    </a:cubicBezTo>
                    <a:cubicBezTo>
                      <a:pt x="4310" y="30504"/>
                      <a:pt x="4346" y="30480"/>
                      <a:pt x="4358" y="30444"/>
                    </a:cubicBezTo>
                    <a:cubicBezTo>
                      <a:pt x="4382" y="30397"/>
                      <a:pt x="4358" y="30337"/>
                      <a:pt x="4298" y="30325"/>
                    </a:cubicBezTo>
                    <a:cubicBezTo>
                      <a:pt x="3929" y="30182"/>
                      <a:pt x="3560" y="29992"/>
                      <a:pt x="3179" y="29789"/>
                    </a:cubicBezTo>
                    <a:cubicBezTo>
                      <a:pt x="3167" y="29782"/>
                      <a:pt x="3153" y="29778"/>
                      <a:pt x="3138" y="29778"/>
                    </a:cubicBezTo>
                    <a:close/>
                    <a:moveTo>
                      <a:pt x="9113" y="30069"/>
                    </a:moveTo>
                    <a:cubicBezTo>
                      <a:pt x="9095" y="30069"/>
                      <a:pt x="9077" y="30075"/>
                      <a:pt x="9061" y="30087"/>
                    </a:cubicBezTo>
                    <a:cubicBezTo>
                      <a:pt x="8704" y="30290"/>
                      <a:pt x="8323" y="30456"/>
                      <a:pt x="7942" y="30575"/>
                    </a:cubicBezTo>
                    <a:cubicBezTo>
                      <a:pt x="7882" y="30587"/>
                      <a:pt x="7858" y="30635"/>
                      <a:pt x="7870" y="30682"/>
                    </a:cubicBezTo>
                    <a:cubicBezTo>
                      <a:pt x="7882" y="30730"/>
                      <a:pt x="7918" y="30754"/>
                      <a:pt x="7965" y="30754"/>
                    </a:cubicBezTo>
                    <a:lnTo>
                      <a:pt x="7989" y="30754"/>
                    </a:lnTo>
                    <a:cubicBezTo>
                      <a:pt x="8394" y="30635"/>
                      <a:pt x="8787" y="30468"/>
                      <a:pt x="9156" y="30242"/>
                    </a:cubicBezTo>
                    <a:cubicBezTo>
                      <a:pt x="9204" y="30218"/>
                      <a:pt x="9227" y="30159"/>
                      <a:pt x="9192" y="30111"/>
                    </a:cubicBezTo>
                    <a:cubicBezTo>
                      <a:pt x="9176" y="30088"/>
                      <a:pt x="9145" y="30069"/>
                      <a:pt x="9113" y="30069"/>
                    </a:cubicBezTo>
                    <a:close/>
                    <a:moveTo>
                      <a:pt x="5478" y="30668"/>
                    </a:moveTo>
                    <a:cubicBezTo>
                      <a:pt x="5429" y="30668"/>
                      <a:pt x="5392" y="30701"/>
                      <a:pt x="5382" y="30742"/>
                    </a:cubicBezTo>
                    <a:cubicBezTo>
                      <a:pt x="5370" y="30790"/>
                      <a:pt x="5405" y="30837"/>
                      <a:pt x="5465" y="30849"/>
                    </a:cubicBezTo>
                    <a:cubicBezTo>
                      <a:pt x="5834" y="30921"/>
                      <a:pt x="6191" y="30956"/>
                      <a:pt x="6548" y="30956"/>
                    </a:cubicBezTo>
                    <a:lnTo>
                      <a:pt x="6727" y="30956"/>
                    </a:lnTo>
                    <a:cubicBezTo>
                      <a:pt x="6787" y="30956"/>
                      <a:pt x="6822" y="30909"/>
                      <a:pt x="6822" y="30861"/>
                    </a:cubicBezTo>
                    <a:cubicBezTo>
                      <a:pt x="6822" y="30802"/>
                      <a:pt x="6775" y="30766"/>
                      <a:pt x="6727" y="30766"/>
                    </a:cubicBezTo>
                    <a:lnTo>
                      <a:pt x="6548" y="30766"/>
                    </a:lnTo>
                    <a:cubicBezTo>
                      <a:pt x="6215" y="30766"/>
                      <a:pt x="5858" y="30730"/>
                      <a:pt x="5501" y="30671"/>
                    </a:cubicBezTo>
                    <a:cubicBezTo>
                      <a:pt x="5493" y="30669"/>
                      <a:pt x="5485" y="30668"/>
                      <a:pt x="5478" y="30668"/>
                    </a:cubicBezTo>
                    <a:close/>
                  </a:path>
                </a:pathLst>
              </a:custGeom>
              <a:solidFill>
                <a:srgbClr val="2619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grpSp>
    </p:spTree>
    <p:extLst>
      <p:ext uri="{BB962C8B-B14F-4D97-AF65-F5344CB8AC3E}">
        <p14:creationId xmlns:p14="http://schemas.microsoft.com/office/powerpoint/2010/main" val="14071621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8613"/>
            <a:ext cx="7772400" cy="1101725"/>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2C5DF58-DBE9-48DA-B303-9A111749C2E6}"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2662105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C5DF58-DBE9-48DA-B303-9A111749C2E6}"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25341462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5"/>
            <a:ext cx="7772400" cy="102235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79638"/>
            <a:ext cx="7772400" cy="11255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C5DF58-DBE9-48DA-B303-9A111749C2E6}"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7860917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2C5DF58-DBE9-48DA-B303-9A111749C2E6}"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39765415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0938"/>
            <a:ext cx="4040188"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950"/>
            <a:ext cx="4040188"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150938"/>
            <a:ext cx="4041775"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631950"/>
            <a:ext cx="4041775"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C5DF58-DBE9-48DA-B303-9A111749C2E6}"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26322951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2C5DF58-DBE9-48DA-B303-9A111749C2E6}"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12453696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C5DF58-DBE9-48DA-B303-9A111749C2E6}"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3639455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3008313" cy="87153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4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076325"/>
            <a:ext cx="3008313" cy="35179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C5DF58-DBE9-48DA-B303-9A111749C2E6}"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661783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4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60375"/>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900"/>
            <a:ext cx="5486400" cy="6032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C5DF58-DBE9-48DA-B303-9A111749C2E6}"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17565235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C5DF58-DBE9-48DA-B303-9A111749C2E6}"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13042859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6375"/>
            <a:ext cx="6019800" cy="43878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C5DF58-DBE9-48DA-B303-9A111749C2E6}"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E2E04-1C29-4C4C-BE52-94B293BB5303}" type="slidenum">
              <a:rPr lang="en-US" smtClean="0"/>
              <a:t>‹#›</a:t>
            </a:fld>
            <a:endParaRPr lang="en-US"/>
          </a:p>
        </p:txBody>
      </p:sp>
    </p:spTree>
    <p:extLst>
      <p:ext uri="{BB962C8B-B14F-4D97-AF65-F5344CB8AC3E}">
        <p14:creationId xmlns:p14="http://schemas.microsoft.com/office/powerpoint/2010/main" val="328122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68580" tIns="34290" rIns="68580" bIns="34290" rtlCol="0" anchor="ctr">
            <a:normAutofit/>
          </a:bodyPr>
          <a:lstStyle/>
          <a:p>
            <a:r>
              <a:rPr lang="en-US"/>
              <a:t>Click to edit Master title style</a:t>
            </a:r>
          </a:p>
        </p:txBody>
      </p:sp>
      <p:sp>
        <p:nvSpPr>
          <p:cNvPr id="3" name="Text Placeholder 2"/>
          <p:cNvSpPr>
            <a:spLocks noGrp="1"/>
          </p:cNvSpPr>
          <p:nvPr>
            <p:ph type="body" idx="1"/>
          </p:nvPr>
        </p:nvSpPr>
        <p:spPr>
          <a:xfrm>
            <a:off x="628650" y="1342208"/>
            <a:ext cx="7886700" cy="3290514"/>
          </a:xfrm>
          <a:prstGeom prst="rect">
            <a:avLst/>
          </a:prstGeom>
        </p:spPr>
        <p:txBody>
          <a:bodyPr vert="horz" lIns="68580" tIns="34290" rIns="68580" bIns="3429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3"/>
            <a:ext cx="2057400" cy="273844"/>
          </a:xfrm>
          <a:prstGeom prst="rect">
            <a:avLst/>
          </a:prstGeom>
        </p:spPr>
        <p:txBody>
          <a:bodyPr vert="horz" lIns="68580" tIns="34290" rIns="68580" bIns="34290" rtlCol="0" anchor="ctr"/>
          <a:lstStyle>
            <a:lvl1pPr algn="l">
              <a:defRPr sz="900">
                <a:solidFill>
                  <a:schemeClr val="tx1"/>
                </a:solidFill>
              </a:defRPr>
            </a:lvl1pPr>
          </a:lstStyle>
          <a:p>
            <a:fld id="{276D79ED-3FA7-4EF8-964B-EB8BCFAB02F8}" type="datetimeFigureOut">
              <a:rPr lang="en-US" smtClean="0"/>
              <a:pPr/>
              <a:t>11/9/2025</a:t>
            </a:fld>
            <a:endParaRPr 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68580" tIns="34290" rIns="68580" bIns="34290" rtlCol="0" anchor="ctr"/>
          <a:lstStyle>
            <a:lvl1pPr algn="ctr">
              <a:defRPr sz="900">
                <a:solidFill>
                  <a:schemeClr val="tx1"/>
                </a:solidFill>
              </a:defRPr>
            </a:lvl1pPr>
          </a:lstStyle>
          <a:p>
            <a:endParaRPr 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68580" tIns="34290" rIns="68580" bIns="34290" rtlCol="0" anchor="ctr"/>
          <a:lstStyle>
            <a:lvl1pPr algn="r">
              <a:defRPr sz="900">
                <a:solidFill>
                  <a:schemeClr val="tx1"/>
                </a:solidFill>
              </a:defRPr>
            </a:lvl1pPr>
          </a:lstStyle>
          <a:p>
            <a:fld id="{C6F12CB2-7F2C-47B9-AE70-22A94B49F233}" type="slidenum">
              <a:rPr lang="en-US" smtClean="0"/>
              <a:pPr/>
              <a:t>‹#›</a:t>
            </a:fld>
            <a:endParaRPr lang="en-US"/>
          </a:p>
        </p:txBody>
      </p:sp>
      <p:pic>
        <p:nvPicPr>
          <p:cNvPr id="7" name="Picture 6"/>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rot="16200000">
            <a:off x="-457856" y="3686236"/>
            <a:ext cx="672417" cy="243296"/>
          </a:xfrm>
          <a:prstGeom prst="rect">
            <a:avLst/>
          </a:prstGeom>
        </p:spPr>
      </p:pic>
      <p:sp>
        <p:nvSpPr>
          <p:cNvPr id="8" name="TextBox 7"/>
          <p:cNvSpPr txBox="1"/>
          <p:nvPr/>
        </p:nvSpPr>
        <p:spPr>
          <a:xfrm rot="16200000">
            <a:off x="-1585326" y="1909549"/>
            <a:ext cx="2916503" cy="207749"/>
          </a:xfrm>
          <a:prstGeom prst="rect">
            <a:avLst/>
          </a:prstGeom>
          <a:noFill/>
        </p:spPr>
        <p:txBody>
          <a:bodyPr wrap="square" lIns="68580" tIns="34290" rIns="68580" bIns="34290" rtlCol="0" anchor="ctr">
            <a:spAutoFit/>
          </a:bodyPr>
          <a:lstStyle/>
          <a:p>
            <a:r>
              <a:rPr lang="bs-Latn-BA" sz="900" dirty="0">
                <a:solidFill>
                  <a:schemeClr val="bg1">
                    <a:lumMod val="65000"/>
                  </a:schemeClr>
                </a:solidFill>
              </a:rPr>
              <a:t>Find</a:t>
            </a:r>
            <a:r>
              <a:rPr lang="bs-Latn-BA" sz="900" baseline="0" dirty="0">
                <a:solidFill>
                  <a:schemeClr val="bg1">
                    <a:lumMod val="65000"/>
                  </a:schemeClr>
                </a:solidFill>
              </a:rPr>
              <a:t> m</a:t>
            </a:r>
            <a:r>
              <a:rPr lang="bs-Latn-BA" sz="900" dirty="0">
                <a:solidFill>
                  <a:schemeClr val="bg1">
                    <a:lumMod val="65000"/>
                  </a:schemeClr>
                </a:solidFill>
              </a:rPr>
              <a:t>ore PowerPoint templates</a:t>
            </a:r>
            <a:r>
              <a:rPr lang="bs-Latn-BA" sz="900" baseline="0" dirty="0">
                <a:solidFill>
                  <a:schemeClr val="bg1">
                    <a:lumMod val="65000"/>
                  </a:schemeClr>
                </a:solidFill>
              </a:rPr>
              <a:t> on </a:t>
            </a:r>
            <a:r>
              <a:rPr lang="bs-Latn-BA" sz="900" b="1" baseline="0" dirty="0">
                <a:solidFill>
                  <a:schemeClr val="bg1">
                    <a:lumMod val="65000"/>
                  </a:schemeClr>
                </a:solidFill>
              </a:rPr>
              <a:t>prezentr.com</a:t>
            </a:r>
            <a:r>
              <a:rPr lang="bs-Latn-BA" sz="900" baseline="0" dirty="0">
                <a:solidFill>
                  <a:schemeClr val="bg1">
                    <a:lumMod val="65000"/>
                  </a:schemeClr>
                </a:solidFill>
              </a:rPr>
              <a:t>!</a:t>
            </a:r>
            <a:endParaRPr lang="en-US" sz="900" dirty="0">
              <a:solidFill>
                <a:schemeClr val="bg1">
                  <a:lumMod val="65000"/>
                </a:schemeClr>
              </a:solidFill>
            </a:endParaRPr>
          </a:p>
        </p:txBody>
      </p:sp>
    </p:spTree>
    <p:extLst>
      <p:ext uri="{BB962C8B-B14F-4D97-AF65-F5344CB8AC3E}">
        <p14:creationId xmlns:p14="http://schemas.microsoft.com/office/powerpoint/2010/main" val="1297349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685800" rtl="0" eaLnBrk="1" latinLnBrk="0" hangingPunct="1">
        <a:lnSpc>
          <a:spcPct val="90000"/>
        </a:lnSpc>
        <a:spcBef>
          <a:spcPct val="0"/>
        </a:spcBef>
        <a:buNone/>
        <a:defRPr sz="3300" b="1" kern="1200">
          <a:solidFill>
            <a:srgbClr val="256399"/>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rgbClr val="256399"/>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rgbClr val="256399"/>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rgbClr val="256399"/>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rgbClr val="256399"/>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rgbClr val="256399"/>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6375"/>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0"/>
            <a:ext cx="8229600" cy="33940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lvl1pPr algn="l">
              <a:defRPr sz="1200">
                <a:solidFill>
                  <a:schemeClr val="tx1">
                    <a:tint val="75000"/>
                  </a:schemeClr>
                </a:solidFill>
              </a:defRPr>
            </a:lvl1pPr>
          </a:lstStyle>
          <a:p>
            <a:fld id="{A2C5DF58-DBE9-48DA-B303-9A111749C2E6}" type="datetimeFigureOut">
              <a:rPr lang="en-US" smtClean="0"/>
              <a:t>11/9/2025</a:t>
            </a:fld>
            <a:endParaRPr lang="en-US"/>
          </a:p>
        </p:txBody>
      </p:sp>
      <p:sp>
        <p:nvSpPr>
          <p:cNvPr id="5" name="Footer Placeholder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lvl1pPr algn="r">
              <a:defRPr sz="1200">
                <a:solidFill>
                  <a:schemeClr val="tx1">
                    <a:tint val="75000"/>
                  </a:schemeClr>
                </a:solidFill>
              </a:defRPr>
            </a:lvl1pPr>
          </a:lstStyle>
          <a:p>
            <a:fld id="{62FE2E04-1C29-4C4C-BE52-94B293BB5303}" type="slidenum">
              <a:rPr lang="en-US" smtClean="0"/>
              <a:t>‹#›</a:t>
            </a:fld>
            <a:endParaRPr lang="en-US"/>
          </a:p>
        </p:txBody>
      </p:sp>
    </p:spTree>
    <p:extLst>
      <p:ext uri="{BB962C8B-B14F-4D97-AF65-F5344CB8AC3E}">
        <p14:creationId xmlns:p14="http://schemas.microsoft.com/office/powerpoint/2010/main" val="1177226356"/>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slideLayout" Target="../slideLayouts/slideLayout10.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4.png"/><Relationship Id="rId3" Type="http://schemas.openxmlformats.org/officeDocument/2006/relationships/image" Target="../media/image7.png"/><Relationship Id="rId7" Type="http://schemas.microsoft.com/office/2007/relationships/hdphoto" Target="../media/hdphoto2.wdp"/><Relationship Id="rId12"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2.png"/><Relationship Id="rId5" Type="http://schemas.openxmlformats.org/officeDocument/2006/relationships/image" Target="../media/image8.png"/><Relationship Id="rId10" Type="http://schemas.microsoft.com/office/2007/relationships/hdphoto" Target="../media/hdphoto3.wdp"/><Relationship Id="rId4" Type="http://schemas.microsoft.com/office/2007/relationships/hdphoto" Target="../media/hdphoto1.wdp"/><Relationship Id="rId9" Type="http://schemas.openxmlformats.org/officeDocument/2006/relationships/image" Target="../media/image11.png"/><Relationship Id="rId14" Type="http://schemas.microsoft.com/office/2007/relationships/hdphoto" Target="../media/hdphoto4.wdp"/></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 Id="rId5" Type="http://schemas.openxmlformats.org/officeDocument/2006/relationships/image" Target="../media/image31.png"/><Relationship Id="rId4" Type="http://schemas.microsoft.com/office/2007/relationships/hdphoto" Target="../media/hdphoto5.wdp"/></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32.jpg"/><Relationship Id="rId7" Type="http://schemas.microsoft.com/office/2007/relationships/hdphoto" Target="../media/hdphoto6.wdp"/><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3.png"/><Relationship Id="rId5" Type="http://schemas.microsoft.com/office/2007/relationships/hdphoto" Target="../media/hdphoto2.wdp"/><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 Id="rId5" Type="http://schemas.openxmlformats.org/officeDocument/2006/relationships/image" Target="../media/image39.png"/><Relationship Id="rId4" Type="http://schemas.microsoft.com/office/2007/relationships/hdphoto" Target="../media/hdphoto5.wdp"/></Relationships>
</file>

<file path=ppt/slides/_rels/slide1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0.pn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sv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svg"/><Relationship Id="rId4" Type="http://schemas.openxmlformats.org/officeDocument/2006/relationships/image" Target="../media/image49.png"/><Relationship Id="rId9" Type="http://schemas.openxmlformats.org/officeDocument/2006/relationships/image" Target="../media/image54.svg"/></Relationships>
</file>

<file path=ppt/slides/_rels/slide25.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slideLayout" Target="../slideLayouts/slideLayout7.xml"/><Relationship Id="rId7" Type="http://schemas.openxmlformats.org/officeDocument/2006/relationships/image" Target="../media/image57.png"/><Relationship Id="rId2" Type="http://schemas.openxmlformats.org/officeDocument/2006/relationships/video" Target="../media/media3.mp4"/><Relationship Id="rId1" Type="http://schemas.microsoft.com/office/2007/relationships/media" Target="../media/media3.mp4"/><Relationship Id="rId6" Type="http://schemas.microsoft.com/office/2007/relationships/hdphoto" Target="../media/hdphoto9.wdp"/><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58.png"/></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3.png"/><Relationship Id="rId5" Type="http://schemas.microsoft.com/office/2007/relationships/hdphoto" Target="../media/hdphoto11.wdp"/><Relationship Id="rId4" Type="http://schemas.openxmlformats.org/officeDocument/2006/relationships/image" Target="../media/image62.png"/></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6.png"/><Relationship Id="rId3" Type="http://schemas.openxmlformats.org/officeDocument/2006/relationships/image" Target="../media/image66.svg"/><Relationship Id="rId7" Type="http://schemas.openxmlformats.org/officeDocument/2006/relationships/image" Target="../media/image70.svg"/><Relationship Id="rId12" Type="http://schemas.openxmlformats.org/officeDocument/2006/relationships/image" Target="../media/image75.svg"/><Relationship Id="rId2" Type="http://schemas.openxmlformats.org/officeDocument/2006/relationships/image" Target="../media/image65.png"/><Relationship Id="rId1" Type="http://schemas.openxmlformats.org/officeDocument/2006/relationships/slideLayout" Target="../slideLayouts/slideLayout7.xml"/><Relationship Id="rId6" Type="http://schemas.openxmlformats.org/officeDocument/2006/relationships/image" Target="../media/image69.png"/><Relationship Id="rId11" Type="http://schemas.openxmlformats.org/officeDocument/2006/relationships/image" Target="../media/image74.png"/><Relationship Id="rId5" Type="http://schemas.openxmlformats.org/officeDocument/2006/relationships/image" Target="../media/image68.sv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 Id="rId14" Type="http://schemas.openxmlformats.org/officeDocument/2006/relationships/image" Target="../media/image77.svg"/></Relationships>
</file>

<file path=ppt/slides/_rels/slide35.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7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3.png"/><Relationship Id="rId5" Type="http://schemas.microsoft.com/office/2007/relationships/hdphoto" Target="../media/hdphoto11.wdp"/><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2.png"/><Relationship Id="rId1" Type="http://schemas.openxmlformats.org/officeDocument/2006/relationships/slideLayout" Target="../slideLayouts/slideLayout7.xml"/><Relationship Id="rId4" Type="http://schemas.openxmlformats.org/officeDocument/2006/relationships/image" Target="../media/image8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7.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49.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slideLayout" Target="../slideLayouts/slideLayout7.xml"/><Relationship Id="rId7" Type="http://schemas.openxmlformats.org/officeDocument/2006/relationships/image" Target="../media/image33.png"/><Relationship Id="rId2" Type="http://schemas.openxmlformats.org/officeDocument/2006/relationships/tags" Target="../tags/tag3.xml"/><Relationship Id="rId1" Type="http://schemas.openxmlformats.org/officeDocument/2006/relationships/tags" Target="../tags/tag2.xml"/><Relationship Id="rId6" Type="http://schemas.microsoft.com/office/2007/relationships/hdphoto" Target="../media/hdphoto2.wdp"/><Relationship Id="rId5" Type="http://schemas.openxmlformats.org/officeDocument/2006/relationships/image" Target="../media/image9.png"/><Relationship Id="rId4" Type="http://schemas.openxmlformats.org/officeDocument/2006/relationships/notesSlide" Target="../notesSlides/notesSlide6.xml"/><Relationship Id="rId9" Type="http://schemas.openxmlformats.org/officeDocument/2006/relationships/image" Target="../media/image34.jpeg"/></Relationships>
</file>

<file path=ppt/slides/_rels/slide5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sv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svg"/><Relationship Id="rId4" Type="http://schemas.openxmlformats.org/officeDocument/2006/relationships/image" Target="../media/image49.png"/><Relationship Id="rId9" Type="http://schemas.openxmlformats.org/officeDocument/2006/relationships/image" Target="../media/image54.svg"/></Relationships>
</file>

<file path=ppt/slides/_rels/slide54.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slideLayout" Target="../slideLayouts/slideLayout7.xml"/><Relationship Id="rId7" Type="http://schemas.openxmlformats.org/officeDocument/2006/relationships/image" Target="../media/image33.png"/><Relationship Id="rId2" Type="http://schemas.openxmlformats.org/officeDocument/2006/relationships/tags" Target="../tags/tag5.xml"/><Relationship Id="rId1" Type="http://schemas.openxmlformats.org/officeDocument/2006/relationships/tags" Target="../tags/tag4.xml"/><Relationship Id="rId6" Type="http://schemas.microsoft.com/office/2007/relationships/hdphoto" Target="../media/hdphoto2.wdp"/><Relationship Id="rId5" Type="http://schemas.openxmlformats.org/officeDocument/2006/relationships/image" Target="../media/image9.png"/><Relationship Id="rId4" Type="http://schemas.openxmlformats.org/officeDocument/2006/relationships/notesSlide" Target="../notesSlides/notesSlide8.xml"/><Relationship Id="rId9" Type="http://schemas.openxmlformats.org/officeDocument/2006/relationships/image" Target="../media/image34.jpeg"/></Relationships>
</file>

<file path=ppt/slides/_rels/slide5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em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7.xml"/><Relationship Id="rId4" Type="http://schemas.openxmlformats.org/officeDocument/2006/relationships/image" Target="../media/image97.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98.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jpeg"/><Relationship Id="rId1" Type="http://schemas.openxmlformats.org/officeDocument/2006/relationships/slideLayout" Target="../slideLayouts/slideLayout1.xml"/><Relationship Id="rId6" Type="http://schemas.openxmlformats.org/officeDocument/2006/relationships/image" Target="../media/image107.png"/><Relationship Id="rId5" Type="http://schemas.openxmlformats.org/officeDocument/2006/relationships/image" Target="../media/image106.svg"/><Relationship Id="rId4" Type="http://schemas.openxmlformats.org/officeDocument/2006/relationships/image" Target="../media/image105.pn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12.png"/></Relationships>
</file>

<file path=ppt/slides/_rels/slide7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microsoft.com/office/2007/relationships/hdphoto" Target="../media/hdphoto13.wdp"/></Relationships>
</file>

<file path=ppt/slides/_rels/slide8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7.xml"/></Relationships>
</file>

<file path=ppt/slides/_rels/slide83.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121.png"/><Relationship Id="rId1" Type="http://schemas.openxmlformats.org/officeDocument/2006/relationships/slideLayout" Target="../slideLayouts/slideLayout7.xml"/><Relationship Id="rId5" Type="http://schemas.openxmlformats.org/officeDocument/2006/relationships/image" Target="../media/image124.svg"/><Relationship Id="rId4" Type="http://schemas.openxmlformats.org/officeDocument/2006/relationships/image" Target="../media/image123.png"/></Relationships>
</file>

<file path=ppt/slides/_rels/slide84.xml.rels><?xml version="1.0" encoding="UTF-8" standalone="yes"?>
<Relationships xmlns="http://schemas.openxmlformats.org/package/2006/relationships"><Relationship Id="rId8" Type="http://schemas.microsoft.com/office/2007/relationships/hdphoto" Target="../media/hdphoto16.wdp"/><Relationship Id="rId3" Type="http://schemas.openxmlformats.org/officeDocument/2006/relationships/image" Target="../media/image126.png"/><Relationship Id="rId7" Type="http://schemas.openxmlformats.org/officeDocument/2006/relationships/image" Target="../media/image128.png"/><Relationship Id="rId2" Type="http://schemas.openxmlformats.org/officeDocument/2006/relationships/image" Target="../media/image125.png"/><Relationship Id="rId1" Type="http://schemas.openxmlformats.org/officeDocument/2006/relationships/slideLayout" Target="../slideLayouts/slideLayout7.xml"/><Relationship Id="rId6" Type="http://schemas.microsoft.com/office/2007/relationships/hdphoto" Target="../media/hdphoto15.wdp"/><Relationship Id="rId5" Type="http://schemas.openxmlformats.org/officeDocument/2006/relationships/image" Target="../media/image127.png"/><Relationship Id="rId4" Type="http://schemas.microsoft.com/office/2007/relationships/hdphoto" Target="../media/hdphoto14.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TinyPPT_26">
            <a:hlinkClick r:id="" action="ppaction://media"/>
            <a:extLst>
              <a:ext uri="{FF2B5EF4-FFF2-40B4-BE49-F238E27FC236}">
                <a16:creationId xmlns:a16="http://schemas.microsoft.com/office/drawing/2014/main" id="{0ACFFB3F-92BA-AF46-B6D8-4C6C76CFE5E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9144000" cy="5143500"/>
          </a:xfrm>
          <a:prstGeom prst="rect">
            <a:avLst/>
          </a:prstGeom>
        </p:spPr>
      </p:pic>
      <p:sp>
        <p:nvSpPr>
          <p:cNvPr id="3" name="TextBox 1">
            <a:extLst>
              <a:ext uri="{FF2B5EF4-FFF2-40B4-BE49-F238E27FC236}">
                <a16:creationId xmlns:a16="http://schemas.microsoft.com/office/drawing/2014/main" id="{54FCD88D-FB32-9D48-9344-1D904A7DA1D4}"/>
              </a:ext>
            </a:extLst>
          </p:cNvPr>
          <p:cNvSpPr txBox="1"/>
          <p:nvPr/>
        </p:nvSpPr>
        <p:spPr>
          <a:xfrm>
            <a:off x="2188153" y="2085950"/>
            <a:ext cx="4888056" cy="9002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a:spAutoFit/>
          </a:bodyPr>
          <a:lstStyle>
            <a:lvl1pPr algn="ctr">
              <a:defRPr sz="1500">
                <a:solidFill>
                  <a:srgbClr val="535353"/>
                </a:solidFill>
                <a:latin typeface="Avenir Next"/>
                <a:ea typeface="Avenir Next"/>
                <a:cs typeface="Avenir Next"/>
                <a:sym typeface="Avenir Next"/>
              </a:defRPr>
            </a:lvl1pPr>
          </a:lstStyle>
          <a:p>
            <a:pPr defTabSz="685766"/>
            <a:r>
              <a:rPr lang="en-US" sz="5400" b="1" dirty="0">
                <a:solidFill>
                  <a:prstClr val="white"/>
                </a:solidFill>
                <a:latin typeface="#9Slide03 IcielUni Sans Heavy" panose="00000500000000000000" pitchFamily="2" charset="-93"/>
              </a:rPr>
              <a:t>KHỞI ĐỘNG</a:t>
            </a:r>
            <a:endParaRPr sz="5400" b="1" dirty="0">
              <a:solidFill>
                <a:prstClr val="white"/>
              </a:solidFill>
              <a:latin typeface="#9Slide03 IcielUni Sans Heavy" panose="00000500000000000000" pitchFamily="2" charset="-93"/>
            </a:endParaRPr>
          </a:p>
        </p:txBody>
      </p:sp>
      <p:pic>
        <p:nvPicPr>
          <p:cNvPr id="2" name="Audio TinyPPT">
            <a:hlinkClick r:id="" action="ppaction://media"/>
            <a:extLst>
              <a:ext uri="{FF2B5EF4-FFF2-40B4-BE49-F238E27FC236}">
                <a16:creationId xmlns:a16="http://schemas.microsoft.com/office/drawing/2014/main" id="{248FC541-A74B-3542-AEF4-A9889ED3597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203821" y="4589092"/>
            <a:ext cx="609600" cy="609600"/>
          </a:xfrm>
          <a:prstGeom prst="rect">
            <a:avLst/>
          </a:prstGeom>
        </p:spPr>
      </p:pic>
    </p:spTree>
    <p:extLst>
      <p:ext uri="{BB962C8B-B14F-4D97-AF65-F5344CB8AC3E}">
        <p14:creationId xmlns:p14="http://schemas.microsoft.com/office/powerpoint/2010/main" val="41620369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82" fill="hold"/>
                                        <p:tgtEl>
                                          <p:spTgt spid="2"/>
                                        </p:tgtEl>
                                      </p:cBhvr>
                                    </p:cmd>
                                  </p:childTnLst>
                                </p:cTn>
                              </p:par>
                            </p:childTnLst>
                          </p:cTn>
                        </p:par>
                        <p:par>
                          <p:cTn id="7" fill="hold">
                            <p:stCondLst>
                              <p:cond delay="9982"/>
                            </p:stCondLst>
                            <p:childTnLst>
                              <p:par>
                                <p:cTn id="8" presetID="1" presetClass="mediacall" presetSubtype="0" fill="hold" nodeType="afterEffect">
                                  <p:stCondLst>
                                    <p:cond delay="0"/>
                                  </p:stCondLst>
                                  <p:childTnLst>
                                    <p:cmd type="call" cmd="playFrom(0.0)">
                                      <p:cBhvr>
                                        <p:cTn id="9" dur="804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0" fill="hold" display="0">
                  <p:stCondLst>
                    <p:cond delay="indefinite"/>
                  </p:stCondLst>
                  <p:endCondLst>
                    <p:cond evt="onStopAudio" delay="0">
                      <p:tgtEl>
                        <p:sldTgt/>
                      </p:tgtEl>
                    </p:cond>
                  </p:endCondLst>
                </p:cTn>
                <p:tgtEl>
                  <p:spTgt spid="2"/>
                </p:tgtEl>
              </p:cMediaNode>
            </p:audio>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C4B62D9-C5F9-4E38-84F0-66FB82F31E05}"/>
              </a:ext>
            </a:extLst>
          </p:cNvPr>
          <p:cNvGrpSpPr/>
          <p:nvPr/>
        </p:nvGrpSpPr>
        <p:grpSpPr>
          <a:xfrm>
            <a:off x="3566397" y="100545"/>
            <a:ext cx="5489222" cy="1098891"/>
            <a:chOff x="2594249" y="118118"/>
            <a:chExt cx="7318962" cy="1465188"/>
          </a:xfrm>
        </p:grpSpPr>
        <p:sp>
          <p:nvSpPr>
            <p:cNvPr id="9" name="Rectangle: Rounded Corners 4">
              <a:extLst>
                <a:ext uri="{FF2B5EF4-FFF2-40B4-BE49-F238E27FC236}">
                  <a16:creationId xmlns:a16="http://schemas.microsoft.com/office/drawing/2014/main" id="{E92F8BE4-F4B0-4C15-9D2E-B93C53F5E217}"/>
                </a:ext>
              </a:extLst>
            </p:cNvPr>
            <p:cNvSpPr/>
            <p:nvPr/>
          </p:nvSpPr>
          <p:spPr>
            <a:xfrm>
              <a:off x="3090178" y="118118"/>
              <a:ext cx="6795334" cy="1313118"/>
            </a:xfrm>
            <a:prstGeom prst="round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0" name="Rectangle 9">
              <a:extLst>
                <a:ext uri="{FF2B5EF4-FFF2-40B4-BE49-F238E27FC236}">
                  <a16:creationId xmlns:a16="http://schemas.microsoft.com/office/drawing/2014/main" id="{1F6250F2-351E-44CA-A071-9F67D77DF914}"/>
                </a:ext>
              </a:extLst>
            </p:cNvPr>
            <p:cNvSpPr/>
            <p:nvPr/>
          </p:nvSpPr>
          <p:spPr>
            <a:xfrm>
              <a:off x="3622016" y="214491"/>
              <a:ext cx="6291195" cy="1200328"/>
            </a:xfrm>
            <a:prstGeom prst="rect">
              <a:avLst/>
            </a:prstGeom>
            <a:noFill/>
          </p:spPr>
          <p:txBody>
            <a:bodyPr wrap="square" lIns="68580" tIns="34290" rIns="68580" bIns="34290">
              <a:spAutoFit/>
            </a:bodyPr>
            <a:lstStyle/>
            <a:p>
              <a:pPr algn="ctr">
                <a:defRPr/>
              </a:pPr>
              <a:r>
                <a:rPr lang="en-US" sz="5400" b="1" dirty="0">
                  <a:ln w="13462">
                    <a:solidFill>
                      <a:prstClr val="white"/>
                    </a:solidFill>
                    <a:prstDash val="solid"/>
                  </a:ln>
                  <a:solidFill>
                    <a:srgbClr val="5B9BD5">
                      <a:lumMod val="50000"/>
                    </a:srgbClr>
                  </a:solidFill>
                  <a:effectLst>
                    <a:outerShdw dist="38100" dir="2700000" algn="bl" rotWithShape="0">
                      <a:srgbClr val="5B9BD5"/>
                    </a:outerShdw>
                  </a:effectLst>
                  <a:latin typeface="#9Slide07 IcielKoni" pitchFamily="2" charset="0"/>
                </a:rPr>
                <a:t>KHỞI ĐỘNG</a:t>
              </a:r>
            </a:p>
          </p:txBody>
        </p:sp>
        <p:pic>
          <p:nvPicPr>
            <p:cNvPr id="11" name="Picture 2" descr="Hình ảnh Tên Lửa Vector Minh Họa Cô Lập Trên Nền Trắng Clip Nghệ Thuật Tên  Lửa, Thiên Hà Clipart, Vectơ, Tên Lửa Vector và PNG với nền trong suốt để  tải">
              <a:extLst>
                <a:ext uri="{FF2B5EF4-FFF2-40B4-BE49-F238E27FC236}">
                  <a16:creationId xmlns:a16="http://schemas.microsoft.com/office/drawing/2014/main" id="{19ACB149-D021-4382-A581-5862B2C1AB11}"/>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9934" b="91225" l="9500" r="90000">
                          <a14:foregroundMark x1="48083" y1="75000" x2="48083" y2="75000"/>
                          <a14:foregroundMark x1="24167" y1="54719" x2="24167" y2="54719"/>
                          <a14:foregroundMark x1="55667" y1="46358" x2="36417" y2="62417"/>
                          <a14:foregroundMark x1="26667" y1="73427" x2="26667" y2="73427"/>
                          <a14:foregroundMark x1="48667" y1="65315" x2="51333" y2="61258"/>
                          <a14:foregroundMark x1="26667" y1="75166" x2="33833" y2="67964"/>
                          <a14:foregroundMark x1="33833" y1="67964" x2="33833" y2="67632"/>
                          <a14:foregroundMark x1="33667" y1="63411" x2="44750" y2="45778"/>
                          <a14:foregroundMark x1="41250" y1="50993" x2="51583" y2="39735"/>
                          <a14:foregroundMark x1="51583" y1="39735" x2="63250" y2="40811"/>
                          <a14:foregroundMark x1="63250" y1="40811" x2="57833" y2="41970"/>
                          <a14:foregroundMark x1="55083" y1="40563" x2="58167" y2="38079"/>
                          <a14:foregroundMark x1="57000" y1="37666" x2="50000" y2="43874"/>
                          <a14:foregroundMark x1="54083" y1="55050" x2="40500" y2="64156"/>
                          <a14:foregroundMark x1="16750" y1="69205" x2="16750" y2="69205"/>
                          <a14:foregroundMark x1="14583" y1="62252" x2="14583" y2="62252"/>
                          <a14:foregroundMark x1="16333" y1="63990" x2="16333" y2="63990"/>
                          <a14:foregroundMark x1="9583" y1="67053" x2="9583" y2="67053"/>
                          <a14:foregroundMark x1="11333" y1="74586" x2="11333" y2="74586"/>
                          <a14:foregroundMark x1="18667" y1="83113" x2="18667" y2="83113"/>
                          <a14:foregroundMark x1="29583" y1="84437" x2="29583" y2="84437"/>
                          <a14:foregroundMark x1="38750" y1="86010" x2="38750" y2="86010"/>
                          <a14:foregroundMark x1="36417" y1="83692" x2="36417" y2="83692"/>
                          <a14:foregroundMark x1="28000" y1="83113" x2="28000" y2="83113"/>
                          <a14:foregroundMark x1="32917" y1="91225" x2="32917" y2="91225"/>
                          <a14:foregroundMark x1="25333" y1="89238" x2="25333" y2="89238"/>
                          <a14:foregroundMark x1="14417" y1="87169" x2="14417" y2="87169"/>
                          <a14:foregroundMark x1="32500" y1="60844" x2="51583" y2="36921"/>
                          <a14:foregroundMark x1="56417" y1="43709" x2="53333" y2="45199"/>
                        </a14:backgroundRemoval>
                      </a14:imgEffect>
                    </a14:imgLayer>
                  </a14:imgProps>
                </a:ext>
                <a:ext uri="{28A0092B-C50C-407E-A947-70E740481C1C}">
                  <a14:useLocalDpi xmlns:a14="http://schemas.microsoft.com/office/drawing/2010/main" val="0"/>
                </a:ext>
              </a:extLst>
            </a:blip>
            <a:srcRect l="6629" t="12174" r="10885" b="7246"/>
            <a:stretch/>
          </p:blipFill>
          <p:spPr bwMode="auto">
            <a:xfrm>
              <a:off x="2594249" y="118118"/>
              <a:ext cx="1489784" cy="1465188"/>
            </a:xfrm>
            <a:prstGeom prst="rect">
              <a:avLst/>
            </a:prstGeom>
            <a:noFill/>
            <a:extLst>
              <a:ext uri="{909E8E84-426E-40DD-AFC4-6F175D3DCCD1}">
                <a14:hiddenFill xmlns:a14="http://schemas.microsoft.com/office/drawing/2010/main">
                  <a:solidFill>
                    <a:srgbClr val="FFFFFF"/>
                  </a:solidFill>
                </a14:hiddenFill>
              </a:ext>
            </a:extLst>
          </p:spPr>
        </p:pic>
      </p:grpSp>
      <p:sp>
        <p:nvSpPr>
          <p:cNvPr id="12" name="Rectangle: Rounded Corners 7">
            <a:extLst>
              <a:ext uri="{FF2B5EF4-FFF2-40B4-BE49-F238E27FC236}">
                <a16:creationId xmlns:a16="http://schemas.microsoft.com/office/drawing/2014/main" id="{9731B856-505B-4C12-AE96-B34567953D3E}"/>
              </a:ext>
            </a:extLst>
          </p:cNvPr>
          <p:cNvSpPr/>
          <p:nvPr/>
        </p:nvSpPr>
        <p:spPr>
          <a:xfrm>
            <a:off x="1428000" y="3621548"/>
            <a:ext cx="1909747" cy="1334567"/>
          </a:xfrm>
          <a:prstGeom prst="roundRect">
            <a:avLst/>
          </a:prstGeom>
          <a:solidFill>
            <a:schemeClr val="accent2">
              <a:lumMod val="20000"/>
              <a:lumOff val="80000"/>
            </a:schemeClr>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err="1">
                <a:solidFill>
                  <a:prstClr val="black"/>
                </a:solidFill>
                <a:latin typeface="#9Slide03 SFU Futura_12" panose="00000400000000000000" pitchFamily="2" charset="0"/>
                <a:cs typeface="Arial" panose="020B0604020202020204" pitchFamily="34" charset="0"/>
              </a:rPr>
              <a:t>Kể</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tên</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các</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nhà</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văn</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nhà</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thơ</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nhạc</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sĩ</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Đất</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Quảng</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mà</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em</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biết</a:t>
            </a:r>
            <a:r>
              <a:rPr lang="en-US" sz="1725" b="1" dirty="0">
                <a:solidFill>
                  <a:prstClr val="black"/>
                </a:solidFill>
                <a:latin typeface="#9Slide03 SFU Futura_12" panose="00000400000000000000" pitchFamily="2" charset="0"/>
                <a:cs typeface="Arial" panose="020B0604020202020204" pitchFamily="34" charset="0"/>
              </a:rPr>
              <a:t>.</a:t>
            </a:r>
          </a:p>
        </p:txBody>
      </p:sp>
      <p:sp>
        <p:nvSpPr>
          <p:cNvPr id="13" name="Rectangle: Rounded Corners 7">
            <a:extLst>
              <a:ext uri="{FF2B5EF4-FFF2-40B4-BE49-F238E27FC236}">
                <a16:creationId xmlns:a16="http://schemas.microsoft.com/office/drawing/2014/main" id="{A3BA8D6A-4D01-49E4-8C32-23CAA2363653}"/>
              </a:ext>
            </a:extLst>
          </p:cNvPr>
          <p:cNvSpPr/>
          <p:nvPr/>
        </p:nvSpPr>
        <p:spPr>
          <a:xfrm>
            <a:off x="89096" y="3622959"/>
            <a:ext cx="1264152" cy="1332871"/>
          </a:xfrm>
          <a:prstGeom prst="roundRect">
            <a:avLst/>
          </a:prstGeom>
          <a:solidFill>
            <a:srgbClr val="00B0F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a:solidFill>
                  <a:prstClr val="white"/>
                </a:solidFill>
                <a:latin typeface="#9Slide03 SFU Futura_12" panose="00000400000000000000" pitchFamily="2" charset="0"/>
                <a:cs typeface="Arial" panose="020B0604020202020204" pitchFamily="34" charset="0"/>
              </a:rPr>
              <a:t>Hoạt động nhóm</a:t>
            </a:r>
          </a:p>
        </p:txBody>
      </p:sp>
      <p:sp>
        <p:nvSpPr>
          <p:cNvPr id="14" name="Rectangle: Rounded Corners 7">
            <a:extLst>
              <a:ext uri="{FF2B5EF4-FFF2-40B4-BE49-F238E27FC236}">
                <a16:creationId xmlns:a16="http://schemas.microsoft.com/office/drawing/2014/main" id="{D6CE6303-3C40-4361-9869-64BB994762E1}"/>
              </a:ext>
            </a:extLst>
          </p:cNvPr>
          <p:cNvSpPr/>
          <p:nvPr/>
        </p:nvSpPr>
        <p:spPr>
          <a:xfrm>
            <a:off x="645747" y="1188570"/>
            <a:ext cx="8082155" cy="1312514"/>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6000" b="1" dirty="0">
                <a:solidFill>
                  <a:srgbClr val="C00000"/>
                </a:solidFill>
                <a:latin typeface="#9Slide05 Great Vibes" panose="02000507080000020002" pitchFamily="2" charset="0"/>
                <a:cs typeface="Arial" panose="020B0604020202020204" pitchFamily="34" charset="0"/>
              </a:rPr>
              <a:t>Ai </a:t>
            </a:r>
            <a:r>
              <a:rPr lang="en-US" sz="6000" b="1" dirty="0" err="1">
                <a:solidFill>
                  <a:srgbClr val="C00000"/>
                </a:solidFill>
                <a:latin typeface="#9Slide05 Great Vibes" panose="02000507080000020002" pitchFamily="2" charset="0"/>
                <a:cs typeface="Arial" panose="020B0604020202020204" pitchFamily="34" charset="0"/>
              </a:rPr>
              <a:t>thông</a:t>
            </a:r>
            <a:r>
              <a:rPr lang="en-US" sz="6000" b="1" dirty="0">
                <a:solidFill>
                  <a:srgbClr val="C00000"/>
                </a:solidFill>
                <a:latin typeface="#9Slide05 Great Vibes" panose="02000507080000020002" pitchFamily="2" charset="0"/>
                <a:cs typeface="Arial" panose="020B0604020202020204" pitchFamily="34" charset="0"/>
              </a:rPr>
              <a:t> </a:t>
            </a:r>
            <a:r>
              <a:rPr lang="en-US" sz="6000" b="1" dirty="0" err="1">
                <a:solidFill>
                  <a:srgbClr val="C00000"/>
                </a:solidFill>
                <a:latin typeface="#9Slide05 Great Vibes" panose="02000507080000020002" pitchFamily="2" charset="0"/>
                <a:cs typeface="Arial" panose="020B0604020202020204" pitchFamily="34" charset="0"/>
              </a:rPr>
              <a:t>minh</a:t>
            </a:r>
            <a:r>
              <a:rPr lang="en-US" sz="6000" b="1" dirty="0">
                <a:solidFill>
                  <a:srgbClr val="C00000"/>
                </a:solidFill>
                <a:latin typeface="#9Slide05 Great Vibes" panose="02000507080000020002" pitchFamily="2" charset="0"/>
                <a:cs typeface="Arial" panose="020B0604020202020204" pitchFamily="34" charset="0"/>
              </a:rPr>
              <a:t> </a:t>
            </a:r>
            <a:r>
              <a:rPr lang="en-US" sz="6000" b="1" dirty="0" err="1">
                <a:solidFill>
                  <a:srgbClr val="C00000"/>
                </a:solidFill>
                <a:latin typeface="#9Slide05 Great Vibes" panose="02000507080000020002" pitchFamily="2" charset="0"/>
                <a:cs typeface="Arial" panose="020B0604020202020204" pitchFamily="34" charset="0"/>
              </a:rPr>
              <a:t>hơn</a:t>
            </a:r>
            <a:endParaRPr lang="en-US" sz="6000" b="1" dirty="0">
              <a:solidFill>
                <a:srgbClr val="C00000"/>
              </a:solidFill>
              <a:latin typeface="#9Slide05 Great Vibes" panose="02000507080000020002" pitchFamily="2" charset="0"/>
              <a:cs typeface="Arial" panose="020B0604020202020204" pitchFamily="34" charset="0"/>
            </a:endParaRPr>
          </a:p>
        </p:txBody>
      </p:sp>
      <p:sp>
        <p:nvSpPr>
          <p:cNvPr id="15" name="Rectangle: Rounded Corners 7">
            <a:extLst>
              <a:ext uri="{FF2B5EF4-FFF2-40B4-BE49-F238E27FC236}">
                <a16:creationId xmlns:a16="http://schemas.microsoft.com/office/drawing/2014/main" id="{D2B680DB-E633-4DF1-9493-1C62B4D6F032}"/>
              </a:ext>
            </a:extLst>
          </p:cNvPr>
          <p:cNvSpPr/>
          <p:nvPr/>
        </p:nvSpPr>
        <p:spPr>
          <a:xfrm>
            <a:off x="6124301" y="3661588"/>
            <a:ext cx="1156738" cy="1272475"/>
          </a:xfrm>
          <a:prstGeom prst="roundRect">
            <a:avLst/>
          </a:prstGeom>
          <a:solidFill>
            <a:srgbClr val="00B0F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err="1">
                <a:solidFill>
                  <a:prstClr val="white"/>
                </a:solidFill>
                <a:latin typeface="#9Slide03 SFU Futura_12" panose="00000400000000000000" pitchFamily="2" charset="0"/>
                <a:cs typeface="Arial" panose="020B0604020202020204" pitchFamily="34" charset="0"/>
              </a:rPr>
              <a:t>Thời</a:t>
            </a:r>
            <a:r>
              <a:rPr lang="en-US" sz="1725" b="1" dirty="0">
                <a:solidFill>
                  <a:prstClr val="white"/>
                </a:solidFill>
                <a:latin typeface="#9Slide03 SFU Futura_12" panose="00000400000000000000" pitchFamily="2" charset="0"/>
                <a:cs typeface="Arial" panose="020B0604020202020204" pitchFamily="34" charset="0"/>
              </a:rPr>
              <a:t> </a:t>
            </a:r>
            <a:r>
              <a:rPr lang="en-US" sz="1725" b="1" dirty="0" err="1">
                <a:solidFill>
                  <a:prstClr val="white"/>
                </a:solidFill>
                <a:latin typeface="#9Slide03 SFU Futura_12" panose="00000400000000000000" pitchFamily="2" charset="0"/>
                <a:cs typeface="Arial" panose="020B0604020202020204" pitchFamily="34" charset="0"/>
              </a:rPr>
              <a:t>gian</a:t>
            </a:r>
            <a:r>
              <a:rPr lang="en-US" sz="1725" b="1" dirty="0">
                <a:solidFill>
                  <a:prstClr val="white"/>
                </a:solidFill>
                <a:latin typeface="#9Slide03 SFU Futura_12" panose="00000400000000000000" pitchFamily="2" charset="0"/>
                <a:cs typeface="Arial" panose="020B0604020202020204" pitchFamily="34" charset="0"/>
              </a:rPr>
              <a:t>: 3 </a:t>
            </a:r>
            <a:r>
              <a:rPr lang="en-US" sz="1725" b="1" dirty="0" err="1">
                <a:solidFill>
                  <a:prstClr val="white"/>
                </a:solidFill>
                <a:latin typeface="#9Slide03 SFU Futura_12" panose="00000400000000000000" pitchFamily="2" charset="0"/>
                <a:cs typeface="Arial" panose="020B0604020202020204" pitchFamily="34" charset="0"/>
              </a:rPr>
              <a:t>phút</a:t>
            </a:r>
            <a:endParaRPr lang="en-US" sz="1725" b="1" dirty="0">
              <a:solidFill>
                <a:prstClr val="white"/>
              </a:solidFill>
              <a:latin typeface="#9Slide03 SFU Futura_12" panose="00000400000000000000" pitchFamily="2" charset="0"/>
              <a:cs typeface="Arial" panose="020B0604020202020204" pitchFamily="34" charset="0"/>
            </a:endParaRPr>
          </a:p>
        </p:txBody>
      </p:sp>
      <p:pic>
        <p:nvPicPr>
          <p:cNvPr id="16" name="Picture 8" descr="Nhóm | Teams - Cộng đồng Kiến trúc cảnh quan">
            <a:extLst>
              <a:ext uri="{FF2B5EF4-FFF2-40B4-BE49-F238E27FC236}">
                <a16:creationId xmlns:a16="http://schemas.microsoft.com/office/drawing/2014/main" id="{2F1BF12D-A5DE-430F-8779-7A794F0F4FF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6590" y="2571750"/>
            <a:ext cx="1009163" cy="974364"/>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8529DE91-F9A3-4AAE-9D59-914616AB64F5}"/>
              </a:ext>
            </a:extLst>
          </p:cNvPr>
          <p:cNvCxnSpPr/>
          <p:nvPr/>
        </p:nvCxnSpPr>
        <p:spPr>
          <a:xfrm>
            <a:off x="-33077" y="2327777"/>
            <a:ext cx="9144000" cy="0"/>
          </a:xfrm>
          <a:prstGeom prst="line">
            <a:avLst/>
          </a:prstGeom>
          <a:ln w="5715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18" name="Rectangle: Rounded Corners 7">
            <a:extLst>
              <a:ext uri="{FF2B5EF4-FFF2-40B4-BE49-F238E27FC236}">
                <a16:creationId xmlns:a16="http://schemas.microsoft.com/office/drawing/2014/main" id="{67EE3694-8414-4DFD-926A-EB30DD533E39}"/>
              </a:ext>
            </a:extLst>
          </p:cNvPr>
          <p:cNvSpPr/>
          <p:nvPr/>
        </p:nvSpPr>
        <p:spPr>
          <a:xfrm>
            <a:off x="7402289" y="3669321"/>
            <a:ext cx="1708634" cy="1332871"/>
          </a:xfrm>
          <a:prstGeom prst="roundRect">
            <a:avLst/>
          </a:prstGeom>
          <a:solidFill>
            <a:schemeClr val="accent2">
              <a:lumMod val="20000"/>
              <a:lumOff val="80000"/>
            </a:schemeClr>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err="1">
                <a:solidFill>
                  <a:prstClr val="black"/>
                </a:solidFill>
                <a:latin typeface="#9Slide03 SFU Futura_12" panose="00000400000000000000" pitchFamily="2" charset="0"/>
                <a:cs typeface="Arial" panose="020B0604020202020204" pitchFamily="34" charset="0"/>
              </a:rPr>
              <a:t>Ghi</a:t>
            </a:r>
            <a:r>
              <a:rPr lang="en-US" sz="1725" b="1" dirty="0">
                <a:solidFill>
                  <a:prstClr val="black"/>
                </a:solidFill>
                <a:latin typeface="#9Slide03 SFU Futura_12" panose="00000400000000000000" pitchFamily="2" charset="0"/>
                <a:cs typeface="Arial" panose="020B0604020202020204" pitchFamily="34" charset="0"/>
              </a:rPr>
              <a:t> điểm </a:t>
            </a:r>
            <a:r>
              <a:rPr lang="en-US" sz="1725" b="1" dirty="0" err="1">
                <a:solidFill>
                  <a:prstClr val="black"/>
                </a:solidFill>
                <a:latin typeface="#9Slide03 SFU Futura_12" panose="00000400000000000000" pitchFamily="2" charset="0"/>
                <a:cs typeface="Arial" panose="020B0604020202020204" pitchFamily="34" charset="0"/>
              </a:rPr>
              <a:t>cho</a:t>
            </a:r>
            <a:r>
              <a:rPr lang="en-US" sz="1725" b="1" dirty="0">
                <a:solidFill>
                  <a:prstClr val="black"/>
                </a:solidFill>
                <a:latin typeface="#9Slide03 SFU Futura_12" panose="00000400000000000000" pitchFamily="2" charset="0"/>
                <a:cs typeface="Arial" panose="020B0604020202020204" pitchFamily="34" charset="0"/>
              </a:rPr>
              <a:t> nhóm </a:t>
            </a:r>
            <a:r>
              <a:rPr lang="en-US" sz="1725" b="1" dirty="0" err="1">
                <a:solidFill>
                  <a:prstClr val="black"/>
                </a:solidFill>
                <a:latin typeface="#9Slide03 SFU Futura_12" panose="00000400000000000000" pitchFamily="2" charset="0"/>
                <a:cs typeface="Arial" panose="020B0604020202020204" pitchFamily="34" charset="0"/>
              </a:rPr>
              <a:t>chiến</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thắng</a:t>
            </a:r>
            <a:r>
              <a:rPr lang="en-US" sz="1725" b="1" dirty="0">
                <a:solidFill>
                  <a:prstClr val="black"/>
                </a:solidFill>
                <a:latin typeface="#9Slide03 SFU Futura_12" panose="00000400000000000000" pitchFamily="2" charset="0"/>
                <a:cs typeface="Arial" panose="020B0604020202020204" pitchFamily="34" charset="0"/>
              </a:rPr>
              <a:t> (1đ/từ)</a:t>
            </a:r>
          </a:p>
        </p:txBody>
      </p:sp>
      <p:pic>
        <p:nvPicPr>
          <p:cNvPr id="19"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0ED8DB4E-9DDA-4542-ABD4-79DAEDDCBA37}"/>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l="16198" t="8932" r="15052" b="9818"/>
          <a:stretch/>
        </p:blipFill>
        <p:spPr bwMode="auto">
          <a:xfrm>
            <a:off x="6268189" y="2517972"/>
            <a:ext cx="961718" cy="1042151"/>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Rounded Corners 7">
            <a:extLst>
              <a:ext uri="{FF2B5EF4-FFF2-40B4-BE49-F238E27FC236}">
                <a16:creationId xmlns:a16="http://schemas.microsoft.com/office/drawing/2014/main" id="{67B3FEC1-760E-4B1E-93CD-74D3D46FF791}"/>
              </a:ext>
            </a:extLst>
          </p:cNvPr>
          <p:cNvSpPr/>
          <p:nvPr/>
        </p:nvSpPr>
        <p:spPr>
          <a:xfrm>
            <a:off x="4775612" y="3632575"/>
            <a:ext cx="1233782" cy="1312514"/>
          </a:xfrm>
          <a:prstGeom prst="roundRect">
            <a:avLst/>
          </a:prstGeom>
          <a:solidFill>
            <a:schemeClr val="accent2">
              <a:lumMod val="20000"/>
              <a:lumOff val="80000"/>
            </a:schemeClr>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err="1">
                <a:solidFill>
                  <a:prstClr val="black"/>
                </a:solidFill>
                <a:latin typeface="#9Slide03 SFU Futura_12" panose="00000400000000000000" pitchFamily="2" charset="0"/>
                <a:cs typeface="Arial" panose="020B0604020202020204" pitchFamily="34" charset="0"/>
              </a:rPr>
              <a:t>Trả</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lời</a:t>
            </a:r>
            <a:r>
              <a:rPr lang="en-US" sz="1725" b="1" dirty="0">
                <a:solidFill>
                  <a:prstClr val="black"/>
                </a:solidFill>
                <a:latin typeface="#9Slide03 SFU Futura_12" panose="00000400000000000000" pitchFamily="2" charset="0"/>
                <a:cs typeface="Arial" panose="020B0604020202020204" pitchFamily="34" charset="0"/>
              </a:rPr>
              <a:t> vào </a:t>
            </a:r>
            <a:r>
              <a:rPr lang="en-US" sz="1725" b="1" dirty="0" err="1">
                <a:solidFill>
                  <a:prstClr val="black"/>
                </a:solidFill>
                <a:latin typeface="#9Slide03 SFU Futura_12" panose="00000400000000000000" pitchFamily="2" charset="0"/>
                <a:cs typeface="Arial" panose="020B0604020202020204" pitchFamily="34" charset="0"/>
              </a:rPr>
              <a:t>hộp</a:t>
            </a:r>
            <a:r>
              <a:rPr lang="en-US" sz="1725" b="1" dirty="0">
                <a:solidFill>
                  <a:prstClr val="black"/>
                </a:solidFill>
                <a:latin typeface="#9Slide03 SFU Futura_12" panose="00000400000000000000" pitchFamily="2" charset="0"/>
                <a:cs typeface="Arial" panose="020B0604020202020204" pitchFamily="34" charset="0"/>
              </a:rPr>
              <a:t> </a:t>
            </a:r>
            <a:r>
              <a:rPr lang="en-US" sz="1725" b="1" dirty="0" err="1">
                <a:solidFill>
                  <a:prstClr val="black"/>
                </a:solidFill>
                <a:latin typeface="#9Slide03 SFU Futura_12" panose="00000400000000000000" pitchFamily="2" charset="0"/>
                <a:cs typeface="Arial" panose="020B0604020202020204" pitchFamily="34" charset="0"/>
              </a:rPr>
              <a:t>chatbox</a:t>
            </a:r>
            <a:endParaRPr lang="en-US" sz="1725" b="1" dirty="0">
              <a:solidFill>
                <a:prstClr val="black"/>
              </a:solidFill>
              <a:latin typeface="#9Slide03 SFU Futura_12" panose="00000400000000000000" pitchFamily="2" charset="0"/>
              <a:cs typeface="Arial" panose="020B0604020202020204" pitchFamily="34" charset="0"/>
            </a:endParaRPr>
          </a:p>
        </p:txBody>
      </p:sp>
      <p:pic>
        <p:nvPicPr>
          <p:cNvPr id="22" name="Picture 2" descr="navocado-task-badges-legal-task-icons-smaller | Icon, Task, Icon collection">
            <a:extLst>
              <a:ext uri="{FF2B5EF4-FFF2-40B4-BE49-F238E27FC236}">
                <a16:creationId xmlns:a16="http://schemas.microsoft.com/office/drawing/2014/main" id="{821FACA5-DEE8-49A2-A437-53AAEC263A5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67654" t="79227" b="1915"/>
          <a:stretch/>
        </p:blipFill>
        <p:spPr bwMode="auto">
          <a:xfrm>
            <a:off x="1806929" y="2517972"/>
            <a:ext cx="993728" cy="941636"/>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Hình ảnh Cầm Png Kính Lúp, Kính Lúp, Thương Mại, Biểu Tượng miễn phí tải  tập tin PNG PSDComment và Vector">
            <a:extLst>
              <a:ext uri="{FF2B5EF4-FFF2-40B4-BE49-F238E27FC236}">
                <a16:creationId xmlns:a16="http://schemas.microsoft.com/office/drawing/2014/main" id="{027E83FC-845E-40DE-86E2-D09CB9DB3FFA}"/>
              </a:ext>
            </a:extLst>
          </p:cNvPr>
          <p:cNvPicPr>
            <a:picLocks noChangeAspect="1" noChangeArrowheads="1"/>
          </p:cNvPicPr>
          <p:nvPr/>
        </p:nvPicPr>
        <p:blipFill rotWithShape="1">
          <a:blip r:embed="rId9" cstate="print">
            <a:extLst>
              <a:ext uri="{BEBA8EAE-BF5A-486C-A8C5-ECC9F3942E4B}">
                <a14:imgProps xmlns:a14="http://schemas.microsoft.com/office/drawing/2010/main">
                  <a14:imgLayer r:embed="rId10">
                    <a14:imgEffect>
                      <a14:backgroundRemoval t="6250" b="96250" l="10000" r="90000">
                        <a14:foregroundMark x1="27969" y1="94375" x2="27969" y2="94375"/>
                        <a14:foregroundMark x1="42031" y1="96406" x2="42031" y2="96406"/>
                        <a14:foregroundMark x1="49219" y1="6250" x2="49219" y2="6250"/>
                      </a14:backgroundRemoval>
                    </a14:imgEffect>
                  </a14:imgLayer>
                </a14:imgProps>
              </a:ext>
              <a:ext uri="{28A0092B-C50C-407E-A947-70E740481C1C}">
                <a14:useLocalDpi xmlns:a14="http://schemas.microsoft.com/office/drawing/2010/main" val="0"/>
              </a:ext>
            </a:extLst>
          </a:blip>
          <a:srcRect l="16570" r="23818"/>
          <a:stretch/>
        </p:blipFill>
        <p:spPr bwMode="auto">
          <a:xfrm>
            <a:off x="251477" y="66695"/>
            <a:ext cx="1341690" cy="2080544"/>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Rounded Corners 7">
            <a:extLst>
              <a:ext uri="{FF2B5EF4-FFF2-40B4-BE49-F238E27FC236}">
                <a16:creationId xmlns:a16="http://schemas.microsoft.com/office/drawing/2014/main" id="{9A7B51BF-AD11-4682-A61A-D37F65083850}"/>
              </a:ext>
            </a:extLst>
          </p:cNvPr>
          <p:cNvSpPr/>
          <p:nvPr/>
        </p:nvSpPr>
        <p:spPr>
          <a:xfrm>
            <a:off x="3366299" y="3632575"/>
            <a:ext cx="1348688" cy="1312514"/>
          </a:xfrm>
          <a:prstGeom prst="roundRect">
            <a:avLst/>
          </a:prstGeom>
          <a:solidFill>
            <a:srgbClr val="00B0F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725" b="1" dirty="0" err="1">
                <a:solidFill>
                  <a:prstClr val="white"/>
                </a:solidFill>
                <a:latin typeface="#9Slide03 SFU Futura_12" panose="00000400000000000000" pitchFamily="2" charset="0"/>
                <a:cs typeface="Arial" panose="020B0604020202020204" pitchFamily="34" charset="0"/>
              </a:rPr>
              <a:t>Chủ</a:t>
            </a:r>
            <a:r>
              <a:rPr lang="en-US" sz="1725" b="1" dirty="0">
                <a:solidFill>
                  <a:prstClr val="white"/>
                </a:solidFill>
                <a:latin typeface="#9Slide03 SFU Futura_12" panose="00000400000000000000" pitchFamily="2" charset="0"/>
                <a:cs typeface="Arial" panose="020B0604020202020204" pitchFamily="34" charset="0"/>
              </a:rPr>
              <a:t> đề: </a:t>
            </a:r>
            <a:r>
              <a:rPr lang="en-US" sz="1725" b="1" dirty="0" err="1">
                <a:solidFill>
                  <a:prstClr val="white"/>
                </a:solidFill>
                <a:latin typeface="#9Slide03 SFU Futura_12" panose="00000400000000000000" pitchFamily="2" charset="0"/>
                <a:cs typeface="Arial" panose="020B0604020202020204" pitchFamily="34" charset="0"/>
              </a:rPr>
              <a:t>Văn</a:t>
            </a:r>
            <a:r>
              <a:rPr lang="en-US" sz="1725" b="1" dirty="0">
                <a:solidFill>
                  <a:prstClr val="white"/>
                </a:solidFill>
                <a:latin typeface="#9Slide03 SFU Futura_12" panose="00000400000000000000" pitchFamily="2" charset="0"/>
                <a:cs typeface="Arial" panose="020B0604020202020204" pitchFamily="34" charset="0"/>
              </a:rPr>
              <a:t> </a:t>
            </a:r>
            <a:r>
              <a:rPr lang="en-US" sz="1725" b="1" dirty="0" err="1">
                <a:solidFill>
                  <a:prstClr val="white"/>
                </a:solidFill>
                <a:latin typeface="#9Slide03 SFU Futura_12" panose="00000400000000000000" pitchFamily="2" charset="0"/>
                <a:cs typeface="Arial" panose="020B0604020202020204" pitchFamily="34" charset="0"/>
              </a:rPr>
              <a:t>nghệ</a:t>
            </a:r>
            <a:r>
              <a:rPr lang="en-US" sz="1725" b="1" dirty="0">
                <a:solidFill>
                  <a:prstClr val="white"/>
                </a:solidFill>
                <a:latin typeface="#9Slide03 SFU Futura_12" panose="00000400000000000000" pitchFamily="2" charset="0"/>
                <a:cs typeface="Arial" panose="020B0604020202020204" pitchFamily="34" charset="0"/>
              </a:rPr>
              <a:t> </a:t>
            </a:r>
            <a:r>
              <a:rPr lang="en-US" sz="1725" b="1" dirty="0" err="1">
                <a:solidFill>
                  <a:prstClr val="white"/>
                </a:solidFill>
                <a:latin typeface="#9Slide03 SFU Futura_12" panose="00000400000000000000" pitchFamily="2" charset="0"/>
                <a:cs typeface="Arial" panose="020B0604020202020204" pitchFamily="34" charset="0"/>
              </a:rPr>
              <a:t>sĩ</a:t>
            </a:r>
            <a:r>
              <a:rPr lang="en-US" sz="1725" b="1" dirty="0">
                <a:solidFill>
                  <a:prstClr val="white"/>
                </a:solidFill>
                <a:latin typeface="#9Slide03 SFU Futura_12" panose="00000400000000000000" pitchFamily="2" charset="0"/>
                <a:cs typeface="Arial" panose="020B0604020202020204" pitchFamily="34" charset="0"/>
              </a:rPr>
              <a:t> </a:t>
            </a:r>
            <a:r>
              <a:rPr lang="en-US" sz="1725" b="1" dirty="0" err="1">
                <a:solidFill>
                  <a:prstClr val="white"/>
                </a:solidFill>
                <a:latin typeface="#9Slide03 SFU Futura_12" panose="00000400000000000000" pitchFamily="2" charset="0"/>
                <a:cs typeface="Arial" panose="020B0604020202020204" pitchFamily="34" charset="0"/>
              </a:rPr>
              <a:t>đất</a:t>
            </a:r>
            <a:r>
              <a:rPr lang="en-US" sz="1725" b="1" dirty="0">
                <a:solidFill>
                  <a:prstClr val="white"/>
                </a:solidFill>
                <a:latin typeface="#9Slide03 SFU Futura_12" panose="00000400000000000000" pitchFamily="2" charset="0"/>
                <a:cs typeface="Arial" panose="020B0604020202020204" pitchFamily="34" charset="0"/>
              </a:rPr>
              <a:t> </a:t>
            </a:r>
            <a:r>
              <a:rPr lang="en-US" sz="1725" b="1" dirty="0" err="1">
                <a:solidFill>
                  <a:prstClr val="white"/>
                </a:solidFill>
                <a:latin typeface="#9Slide03 SFU Futura_12" panose="00000400000000000000" pitchFamily="2" charset="0"/>
                <a:cs typeface="Arial" panose="020B0604020202020204" pitchFamily="34" charset="0"/>
              </a:rPr>
              <a:t>Quảng</a:t>
            </a:r>
            <a:endParaRPr lang="en-US" sz="1725" b="1" dirty="0">
              <a:solidFill>
                <a:prstClr val="white"/>
              </a:solidFill>
              <a:latin typeface="#9Slide03 SFU Futura_12" panose="00000400000000000000" pitchFamily="2" charset="0"/>
              <a:cs typeface="Arial" panose="020B0604020202020204" pitchFamily="34" charset="0"/>
            </a:endParaRPr>
          </a:p>
        </p:txBody>
      </p:sp>
      <p:pic>
        <p:nvPicPr>
          <p:cNvPr id="25" name="Picture 8" descr="Win Icon #123565 - Free Icons Library">
            <a:extLst>
              <a:ext uri="{FF2B5EF4-FFF2-40B4-BE49-F238E27FC236}">
                <a16:creationId xmlns:a16="http://schemas.microsoft.com/office/drawing/2014/main" id="{6D9F8D00-CF79-43BB-A16F-755A0C73F085}"/>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729649" y="2547861"/>
            <a:ext cx="998253" cy="99825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0" descr="ivyachievement - Luyện thi đại học mỹ, hỗ trợ thi tuyển đại học, trường nội  trú tại Mỹ">
            <a:extLst>
              <a:ext uri="{FF2B5EF4-FFF2-40B4-BE49-F238E27FC236}">
                <a16:creationId xmlns:a16="http://schemas.microsoft.com/office/drawing/2014/main" id="{10108F6C-EEE4-4E60-BC43-21366E1DF683}"/>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862983" y="2530739"/>
            <a:ext cx="1009163" cy="100916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descr="Vietnamese Clipart PNG Images | Vector and PSD Files | Free Download on  Pngtree">
            <a:extLst>
              <a:ext uri="{FF2B5EF4-FFF2-40B4-BE49-F238E27FC236}">
                <a16:creationId xmlns:a16="http://schemas.microsoft.com/office/drawing/2014/main" id="{66C7FA16-F77A-B6A1-2871-11D10074D7F7}"/>
              </a:ext>
            </a:extLst>
          </p:cNvPr>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3167" b="96750" l="10000" r="90000">
                        <a14:foregroundMark x1="66750" y1="9750" x2="71333" y2="86167"/>
                        <a14:foregroundMark x1="63417" y1="27083" x2="64333" y2="87667"/>
                        <a14:foregroundMark x1="64833" y1="91750" x2="64833" y2="91750"/>
                        <a14:foregroundMark x1="61417" y1="90083" x2="65333" y2="92750"/>
                        <a14:foregroundMark x1="75167" y1="32417" x2="85333" y2="53833"/>
                        <a14:foregroundMark x1="72083" y1="17417" x2="72583" y2="23000"/>
                      </a14:backgroundRemoval>
                    </a14:imgEffect>
                  </a14:imgLayer>
                </a14:imgProps>
              </a:ext>
              <a:ext uri="{28A0092B-C50C-407E-A947-70E740481C1C}">
                <a14:useLocalDpi xmlns:a14="http://schemas.microsoft.com/office/drawing/2010/main" val="0"/>
              </a:ext>
            </a:extLst>
          </a:blip>
          <a:srcRect/>
          <a:stretch>
            <a:fillRect/>
          </a:stretch>
        </p:blipFill>
        <p:spPr bwMode="auto">
          <a:xfrm>
            <a:off x="3481357" y="2441830"/>
            <a:ext cx="1064792" cy="1064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6218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par>
                                <p:cTn id="11" presetID="22" presetClass="entr" presetSubtype="4"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wipe(down)">
                                      <p:cBhvr>
                                        <p:cTn id="13" dur="500"/>
                                        <p:tgtEl>
                                          <p:spTgt spid="22"/>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wipe(down)">
                                      <p:cBhvr>
                                        <p:cTn id="16" dur="500"/>
                                        <p:tgtEl>
                                          <p:spTgt spid="12"/>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wipe(down)">
                                      <p:cBhvr>
                                        <p:cTn id="19" dur="500"/>
                                        <p:tgtEl>
                                          <p:spTgt spid="24"/>
                                        </p:tgtEl>
                                      </p:cBhvr>
                                    </p:animEffect>
                                  </p:childTnLst>
                                </p:cTn>
                              </p:par>
                              <p:par>
                                <p:cTn id="20" presetID="22" presetClass="entr" presetSubtype="4" fill="hold"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down)">
                                      <p:cBhvr>
                                        <p:cTn id="22" dur="500"/>
                                        <p:tgtEl>
                                          <p:spTgt spid="26"/>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down)">
                                      <p:cBhvr>
                                        <p:cTn id="25" dur="500"/>
                                        <p:tgtEl>
                                          <p:spTgt spid="20"/>
                                        </p:tgtEl>
                                      </p:cBhvr>
                                    </p:animEffect>
                                  </p:childTnLst>
                                </p:cTn>
                              </p:par>
                              <p:par>
                                <p:cTn id="26" presetID="22" presetClass="entr" presetSubtype="4" fill="hold"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wipe(down)">
                                      <p:cBhvr>
                                        <p:cTn id="28" dur="500"/>
                                        <p:tgtEl>
                                          <p:spTgt spid="19"/>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down)">
                                      <p:cBhvr>
                                        <p:cTn id="31" dur="500"/>
                                        <p:tgtEl>
                                          <p:spTgt spid="15"/>
                                        </p:tgtEl>
                                      </p:cBhvr>
                                    </p:animEffect>
                                  </p:childTnLst>
                                </p:cTn>
                              </p:par>
                              <p:par>
                                <p:cTn id="32" presetID="22" presetClass="entr" presetSubtype="4"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down)">
                                      <p:cBhvr>
                                        <p:cTn id="34" dur="500"/>
                                        <p:tgtEl>
                                          <p:spTgt spid="25"/>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wipe(down)">
                                      <p:cBhvr>
                                        <p:cTn id="3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5" grpId="0" animBg="1"/>
      <p:bldP spid="18" grpId="0" animBg="1"/>
      <p:bldP spid="20" grpId="0" animBg="1"/>
      <p:bldP spid="2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Hình chữ nhật: Góc Tròn 52">
            <a:extLst>
              <a:ext uri="{FF2B5EF4-FFF2-40B4-BE49-F238E27FC236}">
                <a16:creationId xmlns:a16="http://schemas.microsoft.com/office/drawing/2014/main" id="{7AFBF607-2B8F-EE1B-D4D0-0D3034DBC058}"/>
              </a:ext>
            </a:extLst>
          </p:cNvPr>
          <p:cNvSpPr/>
          <p:nvPr/>
        </p:nvSpPr>
        <p:spPr>
          <a:xfrm>
            <a:off x="2138921" y="4153624"/>
            <a:ext cx="2064519" cy="787478"/>
          </a:xfrm>
          <a:custGeom>
            <a:avLst/>
            <a:gdLst>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 name="connsiteX0" fmla="*/ 0 w 2064519"/>
              <a:gd name="connsiteY0" fmla="*/ 131248 h 787478"/>
              <a:gd name="connsiteX1" fmla="*/ 131249 w 2064519"/>
              <a:gd name="connsiteY1" fmla="*/ 0 h 787478"/>
              <a:gd name="connsiteX2" fmla="*/ 388680 w 2064519"/>
              <a:gd name="connsiteY2" fmla="*/ 0 h 787478"/>
              <a:gd name="connsiteX3" fmla="*/ 592051 w 2064519"/>
              <a:gd name="connsiteY3" fmla="*/ 0 h 787478"/>
              <a:gd name="connsiteX4" fmla="*/ 813442 w 2064519"/>
              <a:gd name="connsiteY4" fmla="*/ 0 h 787478"/>
              <a:gd name="connsiteX5" fmla="*/ 1088894 w 2064519"/>
              <a:gd name="connsiteY5" fmla="*/ 0 h 787478"/>
              <a:gd name="connsiteX6" fmla="*/ 138236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00386 w 2064519"/>
              <a:gd name="connsiteY14" fmla="*/ 787478 h 787478"/>
              <a:gd name="connsiteX15" fmla="*/ 1124935 w 2064519"/>
              <a:gd name="connsiteY15" fmla="*/ 787478 h 787478"/>
              <a:gd name="connsiteX16" fmla="*/ 867503 w 2064519"/>
              <a:gd name="connsiteY16" fmla="*/ 787478 h 787478"/>
              <a:gd name="connsiteX17" fmla="*/ 574031 w 2064519"/>
              <a:gd name="connsiteY17" fmla="*/ 787478 h 787478"/>
              <a:gd name="connsiteX18" fmla="*/ 370660 w 2064519"/>
              <a:gd name="connsiteY18" fmla="*/ 787478 h 787478"/>
              <a:gd name="connsiteX19" fmla="*/ 131249 w 2064519"/>
              <a:gd name="connsiteY19" fmla="*/ 787478 h 787478"/>
              <a:gd name="connsiteX20" fmla="*/ 0 w 2064519"/>
              <a:gd name="connsiteY20" fmla="*/ 656229 h 787478"/>
              <a:gd name="connsiteX21" fmla="*/ 0 w 2064519"/>
              <a:gd name="connsiteY21" fmla="*/ 398988 h 787478"/>
              <a:gd name="connsiteX22" fmla="*/ 0 w 2064519"/>
              <a:gd name="connsiteY22" fmla="*/ 131248 h 787478"/>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64519" h="787478" fill="none" extrusionOk="0">
                <a:moveTo>
                  <a:pt x="0" y="131248"/>
                </a:moveTo>
                <a:cubicBezTo>
                  <a:pt x="6281" y="69394"/>
                  <a:pt x="30824" y="-29674"/>
                  <a:pt x="131249" y="0"/>
                </a:cubicBezTo>
                <a:cubicBezTo>
                  <a:pt x="211231" y="-21707"/>
                  <a:pt x="228049" y="12678"/>
                  <a:pt x="352640" y="0"/>
                </a:cubicBezTo>
                <a:cubicBezTo>
                  <a:pt x="467983" y="-23898"/>
                  <a:pt x="518581" y="31204"/>
                  <a:pt x="556011" y="0"/>
                </a:cubicBezTo>
                <a:cubicBezTo>
                  <a:pt x="602441" y="20983"/>
                  <a:pt x="677553" y="-30952"/>
                  <a:pt x="831463" y="0"/>
                </a:cubicBezTo>
                <a:cubicBezTo>
                  <a:pt x="961782" y="-21"/>
                  <a:pt x="957957" y="10527"/>
                  <a:pt x="1070874" y="0"/>
                </a:cubicBezTo>
                <a:cubicBezTo>
                  <a:pt x="1186866" y="-17601"/>
                  <a:pt x="1252032" y="23206"/>
                  <a:pt x="1346326" y="0"/>
                </a:cubicBezTo>
                <a:cubicBezTo>
                  <a:pt x="1446092" y="-49320"/>
                  <a:pt x="1507333" y="13837"/>
                  <a:pt x="1603757" y="0"/>
                </a:cubicBezTo>
                <a:cubicBezTo>
                  <a:pt x="1682378" y="-12827"/>
                  <a:pt x="1831851" y="88059"/>
                  <a:pt x="1933270" y="0"/>
                </a:cubicBezTo>
                <a:cubicBezTo>
                  <a:pt x="2006224" y="-10849"/>
                  <a:pt x="2072891" y="70776"/>
                  <a:pt x="2064519" y="131248"/>
                </a:cubicBezTo>
                <a:cubicBezTo>
                  <a:pt x="2067822" y="242980"/>
                  <a:pt x="2048780" y="298658"/>
                  <a:pt x="2064519" y="393739"/>
                </a:cubicBezTo>
                <a:cubicBezTo>
                  <a:pt x="2107697" y="458472"/>
                  <a:pt x="2052301" y="578654"/>
                  <a:pt x="2064519" y="656229"/>
                </a:cubicBezTo>
                <a:cubicBezTo>
                  <a:pt x="2059640" y="741293"/>
                  <a:pt x="2035620" y="758520"/>
                  <a:pt x="1933270" y="787478"/>
                </a:cubicBezTo>
                <a:cubicBezTo>
                  <a:pt x="1834494" y="793972"/>
                  <a:pt x="1789632" y="763991"/>
                  <a:pt x="1675838" y="787478"/>
                </a:cubicBezTo>
                <a:cubicBezTo>
                  <a:pt x="1550710" y="826259"/>
                  <a:pt x="1534326" y="747508"/>
                  <a:pt x="1418407" y="787478"/>
                </a:cubicBezTo>
                <a:cubicBezTo>
                  <a:pt x="1317804" y="831704"/>
                  <a:pt x="1236290" y="804161"/>
                  <a:pt x="1197015" y="787478"/>
                </a:cubicBezTo>
                <a:cubicBezTo>
                  <a:pt x="1139304" y="772813"/>
                  <a:pt x="1056726" y="792043"/>
                  <a:pt x="957604" y="787478"/>
                </a:cubicBezTo>
                <a:cubicBezTo>
                  <a:pt x="877467" y="808261"/>
                  <a:pt x="799769" y="767652"/>
                  <a:pt x="736213" y="787478"/>
                </a:cubicBezTo>
                <a:cubicBezTo>
                  <a:pt x="655400" y="811483"/>
                  <a:pt x="562634" y="780177"/>
                  <a:pt x="514822" y="787478"/>
                </a:cubicBezTo>
                <a:cubicBezTo>
                  <a:pt x="501176" y="804511"/>
                  <a:pt x="208490" y="797893"/>
                  <a:pt x="131249" y="787478"/>
                </a:cubicBezTo>
                <a:cubicBezTo>
                  <a:pt x="57816" y="774455"/>
                  <a:pt x="1336" y="751465"/>
                  <a:pt x="0" y="656229"/>
                </a:cubicBezTo>
                <a:cubicBezTo>
                  <a:pt x="-30982" y="561101"/>
                  <a:pt x="14071" y="454435"/>
                  <a:pt x="0" y="393739"/>
                </a:cubicBezTo>
                <a:cubicBezTo>
                  <a:pt x="-39447" y="343833"/>
                  <a:pt x="-28279" y="230188"/>
                  <a:pt x="0" y="131248"/>
                </a:cubicBezTo>
                <a:close/>
              </a:path>
              <a:path w="2064519" h="787478" stroke="0" extrusionOk="0">
                <a:moveTo>
                  <a:pt x="0" y="131248"/>
                </a:moveTo>
                <a:cubicBezTo>
                  <a:pt x="-10623" y="41791"/>
                  <a:pt x="61919" y="-13804"/>
                  <a:pt x="131249" y="0"/>
                </a:cubicBezTo>
                <a:cubicBezTo>
                  <a:pt x="251037" y="-1169"/>
                  <a:pt x="267308" y="2713"/>
                  <a:pt x="388680" y="0"/>
                </a:cubicBezTo>
                <a:cubicBezTo>
                  <a:pt x="519111" y="-3309"/>
                  <a:pt x="555974" y="15105"/>
                  <a:pt x="592051" y="0"/>
                </a:cubicBezTo>
                <a:cubicBezTo>
                  <a:pt x="607523" y="-15765"/>
                  <a:pt x="757534" y="-26119"/>
                  <a:pt x="813442" y="0"/>
                </a:cubicBezTo>
                <a:cubicBezTo>
                  <a:pt x="902661" y="21486"/>
                  <a:pt x="973364" y="33101"/>
                  <a:pt x="1088894" y="0"/>
                </a:cubicBezTo>
                <a:cubicBezTo>
                  <a:pt x="1191107" y="2261"/>
                  <a:pt x="1255530" y="1071"/>
                  <a:pt x="1382366" y="0"/>
                </a:cubicBezTo>
                <a:cubicBezTo>
                  <a:pt x="1494660" y="-12328"/>
                  <a:pt x="1555446" y="7658"/>
                  <a:pt x="1603757" y="0"/>
                </a:cubicBezTo>
                <a:cubicBezTo>
                  <a:pt x="1655832" y="41020"/>
                  <a:pt x="1797348" y="44126"/>
                  <a:pt x="1933270" y="0"/>
                </a:cubicBezTo>
                <a:cubicBezTo>
                  <a:pt x="2020617" y="21754"/>
                  <a:pt x="2077488" y="28032"/>
                  <a:pt x="2064519" y="131248"/>
                </a:cubicBezTo>
                <a:cubicBezTo>
                  <a:pt x="2100407" y="195312"/>
                  <a:pt x="2067200" y="311728"/>
                  <a:pt x="2064519" y="393739"/>
                </a:cubicBezTo>
                <a:cubicBezTo>
                  <a:pt x="2063764" y="451329"/>
                  <a:pt x="2047445" y="550400"/>
                  <a:pt x="2064519" y="656229"/>
                </a:cubicBezTo>
                <a:cubicBezTo>
                  <a:pt x="2058437" y="716981"/>
                  <a:pt x="1984809" y="793329"/>
                  <a:pt x="1933270" y="787478"/>
                </a:cubicBezTo>
                <a:cubicBezTo>
                  <a:pt x="1854529" y="826533"/>
                  <a:pt x="1755780" y="780592"/>
                  <a:pt x="1675838" y="787478"/>
                </a:cubicBezTo>
                <a:cubicBezTo>
                  <a:pt x="1618037" y="788992"/>
                  <a:pt x="1433117" y="774066"/>
                  <a:pt x="1400386" y="787478"/>
                </a:cubicBezTo>
                <a:cubicBezTo>
                  <a:pt x="1303750" y="812796"/>
                  <a:pt x="1256243" y="753240"/>
                  <a:pt x="1124935" y="787478"/>
                </a:cubicBezTo>
                <a:cubicBezTo>
                  <a:pt x="1003670" y="789192"/>
                  <a:pt x="993694" y="734348"/>
                  <a:pt x="867503" y="787478"/>
                </a:cubicBezTo>
                <a:cubicBezTo>
                  <a:pt x="737742" y="821136"/>
                  <a:pt x="722428" y="765575"/>
                  <a:pt x="574031" y="787478"/>
                </a:cubicBezTo>
                <a:cubicBezTo>
                  <a:pt x="433221" y="794611"/>
                  <a:pt x="436930" y="786139"/>
                  <a:pt x="370660" y="787478"/>
                </a:cubicBezTo>
                <a:cubicBezTo>
                  <a:pt x="319926" y="782985"/>
                  <a:pt x="229084" y="781817"/>
                  <a:pt x="131249" y="787478"/>
                </a:cubicBezTo>
                <a:cubicBezTo>
                  <a:pt x="69578" y="778563"/>
                  <a:pt x="8011" y="715577"/>
                  <a:pt x="0" y="656229"/>
                </a:cubicBezTo>
                <a:cubicBezTo>
                  <a:pt x="-652" y="577518"/>
                  <a:pt x="-2902" y="500546"/>
                  <a:pt x="0" y="398988"/>
                </a:cubicBezTo>
                <a:cubicBezTo>
                  <a:pt x="-11841" y="270785"/>
                  <a:pt x="8230" y="259053"/>
                  <a:pt x="0" y="131248"/>
                </a:cubicBezTo>
                <a:close/>
              </a:path>
              <a:path w="2064519" h="787478" fill="none" stroke="0" extrusionOk="0">
                <a:moveTo>
                  <a:pt x="0" y="131248"/>
                </a:moveTo>
                <a:cubicBezTo>
                  <a:pt x="-15155" y="29673"/>
                  <a:pt x="22358" y="13243"/>
                  <a:pt x="131249" y="0"/>
                </a:cubicBezTo>
                <a:cubicBezTo>
                  <a:pt x="217514" y="-39881"/>
                  <a:pt x="251180" y="21071"/>
                  <a:pt x="352640" y="0"/>
                </a:cubicBezTo>
                <a:cubicBezTo>
                  <a:pt x="469959" y="-15818"/>
                  <a:pt x="521160" y="13383"/>
                  <a:pt x="556011" y="0"/>
                </a:cubicBezTo>
                <a:cubicBezTo>
                  <a:pt x="584886" y="-19278"/>
                  <a:pt x="695682" y="11863"/>
                  <a:pt x="831463" y="0"/>
                </a:cubicBezTo>
                <a:cubicBezTo>
                  <a:pt x="962194" y="-3463"/>
                  <a:pt x="954867" y="13152"/>
                  <a:pt x="1070874" y="0"/>
                </a:cubicBezTo>
                <a:cubicBezTo>
                  <a:pt x="1218568" y="-10363"/>
                  <a:pt x="1274212" y="12965"/>
                  <a:pt x="1346326" y="0"/>
                </a:cubicBezTo>
                <a:cubicBezTo>
                  <a:pt x="1433174" y="-38477"/>
                  <a:pt x="1524453" y="20512"/>
                  <a:pt x="1603757" y="0"/>
                </a:cubicBezTo>
                <a:cubicBezTo>
                  <a:pt x="1679512" y="-8770"/>
                  <a:pt x="1817493" y="46429"/>
                  <a:pt x="1933270" y="0"/>
                </a:cubicBezTo>
                <a:cubicBezTo>
                  <a:pt x="2018717" y="3353"/>
                  <a:pt x="2056998" y="45689"/>
                  <a:pt x="2064519" y="131248"/>
                </a:cubicBezTo>
                <a:cubicBezTo>
                  <a:pt x="2084594" y="230821"/>
                  <a:pt x="2033057" y="314374"/>
                  <a:pt x="2064519" y="393739"/>
                </a:cubicBezTo>
                <a:cubicBezTo>
                  <a:pt x="2086526" y="440761"/>
                  <a:pt x="2072879" y="568286"/>
                  <a:pt x="2064519" y="656229"/>
                </a:cubicBezTo>
                <a:cubicBezTo>
                  <a:pt x="2071683" y="732657"/>
                  <a:pt x="2030624" y="784720"/>
                  <a:pt x="1933270" y="787478"/>
                </a:cubicBezTo>
                <a:cubicBezTo>
                  <a:pt x="1804859" y="807420"/>
                  <a:pt x="1810537" y="760014"/>
                  <a:pt x="1675838" y="787478"/>
                </a:cubicBezTo>
                <a:cubicBezTo>
                  <a:pt x="1555260" y="815838"/>
                  <a:pt x="1527788" y="753793"/>
                  <a:pt x="1418407" y="787478"/>
                </a:cubicBezTo>
                <a:cubicBezTo>
                  <a:pt x="1321643" y="802525"/>
                  <a:pt x="1243137" y="776786"/>
                  <a:pt x="1197015" y="787478"/>
                </a:cubicBezTo>
                <a:cubicBezTo>
                  <a:pt x="1137136" y="781734"/>
                  <a:pt x="1050704" y="763316"/>
                  <a:pt x="957604" y="787478"/>
                </a:cubicBezTo>
                <a:cubicBezTo>
                  <a:pt x="864574" y="797617"/>
                  <a:pt x="826833" y="783840"/>
                  <a:pt x="736213" y="787478"/>
                </a:cubicBezTo>
                <a:cubicBezTo>
                  <a:pt x="680805" y="810270"/>
                  <a:pt x="578189" y="771515"/>
                  <a:pt x="514822" y="787478"/>
                </a:cubicBezTo>
                <a:cubicBezTo>
                  <a:pt x="475910" y="811306"/>
                  <a:pt x="187280" y="744805"/>
                  <a:pt x="131249" y="787478"/>
                </a:cubicBezTo>
                <a:cubicBezTo>
                  <a:pt x="73077" y="810873"/>
                  <a:pt x="-5325" y="740032"/>
                  <a:pt x="0" y="656229"/>
                </a:cubicBezTo>
                <a:cubicBezTo>
                  <a:pt x="-24997" y="582162"/>
                  <a:pt x="18645" y="455729"/>
                  <a:pt x="0" y="393739"/>
                </a:cubicBezTo>
                <a:cubicBezTo>
                  <a:pt x="7790" y="309544"/>
                  <a:pt x="8300" y="241228"/>
                  <a:pt x="0" y="131248"/>
                </a:cubicBezTo>
                <a:close/>
              </a:path>
              <a:path w="2064519" h="787478" fill="none" stroke="0" extrusionOk="0">
                <a:moveTo>
                  <a:pt x="0" y="131248"/>
                </a:moveTo>
                <a:cubicBezTo>
                  <a:pt x="-14281" y="30839"/>
                  <a:pt x="31541" y="-20111"/>
                  <a:pt x="131249" y="0"/>
                </a:cubicBezTo>
                <a:cubicBezTo>
                  <a:pt x="206924" y="-29153"/>
                  <a:pt x="234365" y="19016"/>
                  <a:pt x="352640" y="0"/>
                </a:cubicBezTo>
                <a:cubicBezTo>
                  <a:pt x="468933" y="-20694"/>
                  <a:pt x="512131" y="29598"/>
                  <a:pt x="556011" y="0"/>
                </a:cubicBezTo>
                <a:cubicBezTo>
                  <a:pt x="583791" y="-3392"/>
                  <a:pt x="667756" y="-24652"/>
                  <a:pt x="831463" y="0"/>
                </a:cubicBezTo>
                <a:cubicBezTo>
                  <a:pt x="960594" y="-2457"/>
                  <a:pt x="958615" y="13863"/>
                  <a:pt x="1070874" y="0"/>
                </a:cubicBezTo>
                <a:cubicBezTo>
                  <a:pt x="1192015" y="-14391"/>
                  <a:pt x="1264467" y="25994"/>
                  <a:pt x="1346326" y="0"/>
                </a:cubicBezTo>
                <a:cubicBezTo>
                  <a:pt x="1424074" y="-6901"/>
                  <a:pt x="1520930" y="12691"/>
                  <a:pt x="1603757" y="0"/>
                </a:cubicBezTo>
                <a:cubicBezTo>
                  <a:pt x="1680750" y="2003"/>
                  <a:pt x="1817518" y="81256"/>
                  <a:pt x="1933270" y="0"/>
                </a:cubicBezTo>
                <a:cubicBezTo>
                  <a:pt x="2011216" y="-3396"/>
                  <a:pt x="2071952" y="72569"/>
                  <a:pt x="2064519" y="131248"/>
                </a:cubicBezTo>
                <a:cubicBezTo>
                  <a:pt x="2082612" y="234469"/>
                  <a:pt x="2038769" y="314068"/>
                  <a:pt x="2064519" y="393739"/>
                </a:cubicBezTo>
                <a:cubicBezTo>
                  <a:pt x="2095267" y="451653"/>
                  <a:pt x="2055018" y="573387"/>
                  <a:pt x="2064519" y="656229"/>
                </a:cubicBezTo>
                <a:cubicBezTo>
                  <a:pt x="2058515" y="738284"/>
                  <a:pt x="2023131" y="778361"/>
                  <a:pt x="1933270" y="787478"/>
                </a:cubicBezTo>
                <a:cubicBezTo>
                  <a:pt x="1823546" y="797889"/>
                  <a:pt x="1790618" y="761686"/>
                  <a:pt x="1675838" y="787478"/>
                </a:cubicBezTo>
                <a:cubicBezTo>
                  <a:pt x="1563340" y="815344"/>
                  <a:pt x="1530151" y="746118"/>
                  <a:pt x="1418407" y="787478"/>
                </a:cubicBezTo>
                <a:cubicBezTo>
                  <a:pt x="1317668" y="820861"/>
                  <a:pt x="1240419" y="787866"/>
                  <a:pt x="1197015" y="787478"/>
                </a:cubicBezTo>
                <a:cubicBezTo>
                  <a:pt x="1131429" y="775533"/>
                  <a:pt x="1051657" y="789548"/>
                  <a:pt x="957604" y="787478"/>
                </a:cubicBezTo>
                <a:cubicBezTo>
                  <a:pt x="865358" y="801689"/>
                  <a:pt x="814818" y="773230"/>
                  <a:pt x="736213" y="787478"/>
                </a:cubicBezTo>
                <a:cubicBezTo>
                  <a:pt x="664959" y="803248"/>
                  <a:pt x="568960" y="775427"/>
                  <a:pt x="514822" y="787478"/>
                </a:cubicBezTo>
                <a:cubicBezTo>
                  <a:pt x="493965" y="805776"/>
                  <a:pt x="210473" y="779518"/>
                  <a:pt x="131249" y="787478"/>
                </a:cubicBezTo>
                <a:cubicBezTo>
                  <a:pt x="65731" y="804316"/>
                  <a:pt x="-5729" y="741806"/>
                  <a:pt x="0" y="656229"/>
                </a:cubicBezTo>
                <a:cubicBezTo>
                  <a:pt x="-26189" y="564103"/>
                  <a:pt x="18095" y="445562"/>
                  <a:pt x="0" y="393739"/>
                </a:cubicBezTo>
                <a:cubicBezTo>
                  <a:pt x="-7473" y="313905"/>
                  <a:pt x="2318" y="249406"/>
                  <a:pt x="0" y="131248"/>
                </a:cubicBezTo>
                <a:close/>
              </a:path>
            </a:pathLst>
          </a:custGeom>
          <a:solidFill>
            <a:schemeClr val="bg1"/>
          </a:solidFill>
          <a:ln w="57150">
            <a:solidFill>
              <a:srgbClr val="00B050"/>
            </a:solidFill>
            <a:prstDash val="sysDot"/>
            <a:extLst>
              <a:ext uri="{C807C97D-BFC1-408E-A445-0C87EB9F89A2}">
                <ask:lineSketchStyleProps xmlns:ask="http://schemas.microsoft.com/office/drawing/2018/sketchyshapes" sd="3185172059">
                  <a:custGeom>
                    <a:avLst/>
                    <a:gdLst>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 name="connsiteX0" fmla="*/ 0 w 2064519"/>
                      <a:gd name="connsiteY0" fmla="*/ 131248 h 787478"/>
                      <a:gd name="connsiteX1" fmla="*/ 131249 w 2064519"/>
                      <a:gd name="connsiteY1" fmla="*/ 0 h 787478"/>
                      <a:gd name="connsiteX2" fmla="*/ 388680 w 2064519"/>
                      <a:gd name="connsiteY2" fmla="*/ 0 h 787478"/>
                      <a:gd name="connsiteX3" fmla="*/ 592051 w 2064519"/>
                      <a:gd name="connsiteY3" fmla="*/ 0 h 787478"/>
                      <a:gd name="connsiteX4" fmla="*/ 813442 w 2064519"/>
                      <a:gd name="connsiteY4" fmla="*/ 0 h 787478"/>
                      <a:gd name="connsiteX5" fmla="*/ 1088894 w 2064519"/>
                      <a:gd name="connsiteY5" fmla="*/ 0 h 787478"/>
                      <a:gd name="connsiteX6" fmla="*/ 138236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00386 w 2064519"/>
                      <a:gd name="connsiteY14" fmla="*/ 787478 h 787478"/>
                      <a:gd name="connsiteX15" fmla="*/ 1124935 w 2064519"/>
                      <a:gd name="connsiteY15" fmla="*/ 787478 h 787478"/>
                      <a:gd name="connsiteX16" fmla="*/ 867503 w 2064519"/>
                      <a:gd name="connsiteY16" fmla="*/ 787478 h 787478"/>
                      <a:gd name="connsiteX17" fmla="*/ 574031 w 2064519"/>
                      <a:gd name="connsiteY17" fmla="*/ 787478 h 787478"/>
                      <a:gd name="connsiteX18" fmla="*/ 370660 w 2064519"/>
                      <a:gd name="connsiteY18" fmla="*/ 787478 h 787478"/>
                      <a:gd name="connsiteX19" fmla="*/ 131249 w 2064519"/>
                      <a:gd name="connsiteY19" fmla="*/ 787478 h 787478"/>
                      <a:gd name="connsiteX20" fmla="*/ 0 w 2064519"/>
                      <a:gd name="connsiteY20" fmla="*/ 656229 h 787478"/>
                      <a:gd name="connsiteX21" fmla="*/ 0 w 2064519"/>
                      <a:gd name="connsiteY21" fmla="*/ 398988 h 787478"/>
                      <a:gd name="connsiteX22" fmla="*/ 0 w 2064519"/>
                      <a:gd name="connsiteY22"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64519" h="787478" fill="none" extrusionOk="0">
                        <a:moveTo>
                          <a:pt x="0" y="131248"/>
                        </a:moveTo>
                        <a:cubicBezTo>
                          <a:pt x="92" y="50337"/>
                          <a:pt x="33712" y="-23143"/>
                          <a:pt x="131249" y="0"/>
                        </a:cubicBezTo>
                        <a:cubicBezTo>
                          <a:pt x="211710" y="-23310"/>
                          <a:pt x="236244" y="16127"/>
                          <a:pt x="352640" y="0"/>
                        </a:cubicBezTo>
                        <a:cubicBezTo>
                          <a:pt x="462368" y="-20350"/>
                          <a:pt x="515709" y="25032"/>
                          <a:pt x="556011" y="0"/>
                        </a:cubicBezTo>
                        <a:cubicBezTo>
                          <a:pt x="602234" y="12573"/>
                          <a:pt x="686559" y="-16767"/>
                          <a:pt x="831463" y="0"/>
                        </a:cubicBezTo>
                        <a:cubicBezTo>
                          <a:pt x="962014" y="-2414"/>
                          <a:pt x="961375" y="13632"/>
                          <a:pt x="1070874" y="0"/>
                        </a:cubicBezTo>
                        <a:cubicBezTo>
                          <a:pt x="1183620" y="-16427"/>
                          <a:pt x="1257317" y="22671"/>
                          <a:pt x="1346326" y="0"/>
                        </a:cubicBezTo>
                        <a:cubicBezTo>
                          <a:pt x="1433243" y="-30591"/>
                          <a:pt x="1506530" y="20812"/>
                          <a:pt x="1603757" y="0"/>
                        </a:cubicBezTo>
                        <a:cubicBezTo>
                          <a:pt x="1692398" y="-19875"/>
                          <a:pt x="1830255" y="69734"/>
                          <a:pt x="1933270" y="0"/>
                        </a:cubicBezTo>
                        <a:cubicBezTo>
                          <a:pt x="2009227" y="-8845"/>
                          <a:pt x="2067364" y="61588"/>
                          <a:pt x="2064519" y="131248"/>
                        </a:cubicBezTo>
                        <a:cubicBezTo>
                          <a:pt x="2071325" y="233488"/>
                          <a:pt x="2052111" y="312226"/>
                          <a:pt x="2064519" y="393739"/>
                        </a:cubicBezTo>
                        <a:cubicBezTo>
                          <a:pt x="2094050" y="460011"/>
                          <a:pt x="2047577" y="569773"/>
                          <a:pt x="2064519" y="656229"/>
                        </a:cubicBezTo>
                        <a:cubicBezTo>
                          <a:pt x="2063385" y="742505"/>
                          <a:pt x="2032224" y="770643"/>
                          <a:pt x="1933270" y="787478"/>
                        </a:cubicBezTo>
                        <a:cubicBezTo>
                          <a:pt x="1832280" y="797616"/>
                          <a:pt x="1793363" y="766080"/>
                          <a:pt x="1675838" y="787478"/>
                        </a:cubicBezTo>
                        <a:cubicBezTo>
                          <a:pt x="1550978" y="816759"/>
                          <a:pt x="1531757" y="751664"/>
                          <a:pt x="1418407" y="787478"/>
                        </a:cubicBezTo>
                        <a:cubicBezTo>
                          <a:pt x="1316314" y="828883"/>
                          <a:pt x="1242198" y="792743"/>
                          <a:pt x="1197015" y="787478"/>
                        </a:cubicBezTo>
                        <a:cubicBezTo>
                          <a:pt x="1140321" y="774532"/>
                          <a:pt x="1055035" y="790997"/>
                          <a:pt x="957604" y="787478"/>
                        </a:cubicBezTo>
                        <a:cubicBezTo>
                          <a:pt x="876627" y="801642"/>
                          <a:pt x="801424" y="771063"/>
                          <a:pt x="736213" y="787478"/>
                        </a:cubicBezTo>
                        <a:cubicBezTo>
                          <a:pt x="664017" y="803783"/>
                          <a:pt x="561231" y="775822"/>
                          <a:pt x="514822" y="787478"/>
                        </a:cubicBezTo>
                        <a:cubicBezTo>
                          <a:pt x="492530" y="804310"/>
                          <a:pt x="214478" y="783824"/>
                          <a:pt x="131249" y="787478"/>
                        </a:cubicBezTo>
                        <a:cubicBezTo>
                          <a:pt x="65409" y="797123"/>
                          <a:pt x="-5167" y="746296"/>
                          <a:pt x="0" y="656229"/>
                        </a:cubicBezTo>
                        <a:cubicBezTo>
                          <a:pt x="-14517" y="570145"/>
                          <a:pt x="14379" y="457419"/>
                          <a:pt x="0" y="393739"/>
                        </a:cubicBezTo>
                        <a:cubicBezTo>
                          <a:pt x="-26522" y="325017"/>
                          <a:pt x="-7063" y="236255"/>
                          <a:pt x="0" y="131248"/>
                        </a:cubicBezTo>
                        <a:close/>
                      </a:path>
                      <a:path w="2064519" h="787478" stroke="0" extrusionOk="0">
                        <a:moveTo>
                          <a:pt x="0" y="131248"/>
                        </a:moveTo>
                        <a:cubicBezTo>
                          <a:pt x="-5107" y="50746"/>
                          <a:pt x="60467" y="-9942"/>
                          <a:pt x="131249" y="0"/>
                        </a:cubicBezTo>
                        <a:cubicBezTo>
                          <a:pt x="252869" y="-983"/>
                          <a:pt x="266758" y="6062"/>
                          <a:pt x="388680" y="0"/>
                        </a:cubicBezTo>
                        <a:cubicBezTo>
                          <a:pt x="515332" y="-4705"/>
                          <a:pt x="552146" y="9202"/>
                          <a:pt x="592051" y="0"/>
                        </a:cubicBezTo>
                        <a:cubicBezTo>
                          <a:pt x="620703" y="-10436"/>
                          <a:pt x="748358" y="-12586"/>
                          <a:pt x="813442" y="0"/>
                        </a:cubicBezTo>
                        <a:cubicBezTo>
                          <a:pt x="892992" y="2980"/>
                          <a:pt x="970234" y="22560"/>
                          <a:pt x="1088894" y="0"/>
                        </a:cubicBezTo>
                        <a:cubicBezTo>
                          <a:pt x="1202820" y="-3398"/>
                          <a:pt x="1257343" y="1455"/>
                          <a:pt x="1382366" y="0"/>
                        </a:cubicBezTo>
                        <a:cubicBezTo>
                          <a:pt x="1489989" y="-6861"/>
                          <a:pt x="1555899" y="15874"/>
                          <a:pt x="1603757" y="0"/>
                        </a:cubicBezTo>
                        <a:cubicBezTo>
                          <a:pt x="1653301" y="6253"/>
                          <a:pt x="1796654" y="39793"/>
                          <a:pt x="1933270" y="0"/>
                        </a:cubicBezTo>
                        <a:cubicBezTo>
                          <a:pt x="2017029" y="17037"/>
                          <a:pt x="2070541" y="39202"/>
                          <a:pt x="2064519" y="131248"/>
                        </a:cubicBezTo>
                        <a:cubicBezTo>
                          <a:pt x="2095794" y="192548"/>
                          <a:pt x="2051075" y="315988"/>
                          <a:pt x="2064519" y="393739"/>
                        </a:cubicBezTo>
                        <a:cubicBezTo>
                          <a:pt x="2085901" y="463148"/>
                          <a:pt x="2041268" y="565717"/>
                          <a:pt x="2064519" y="656229"/>
                        </a:cubicBezTo>
                        <a:cubicBezTo>
                          <a:pt x="2057363" y="719941"/>
                          <a:pt x="1993435" y="802565"/>
                          <a:pt x="1933270" y="787478"/>
                        </a:cubicBezTo>
                        <a:cubicBezTo>
                          <a:pt x="1854576" y="823786"/>
                          <a:pt x="1745957" y="777963"/>
                          <a:pt x="1675838" y="787478"/>
                        </a:cubicBezTo>
                        <a:cubicBezTo>
                          <a:pt x="1613992" y="792201"/>
                          <a:pt x="1442398" y="775667"/>
                          <a:pt x="1400386" y="787478"/>
                        </a:cubicBezTo>
                        <a:cubicBezTo>
                          <a:pt x="1324803" y="803627"/>
                          <a:pt x="1240977" y="758137"/>
                          <a:pt x="1124935" y="787478"/>
                        </a:cubicBezTo>
                        <a:cubicBezTo>
                          <a:pt x="1013556" y="802866"/>
                          <a:pt x="994871" y="748945"/>
                          <a:pt x="867503" y="787478"/>
                        </a:cubicBezTo>
                        <a:cubicBezTo>
                          <a:pt x="738326" y="815706"/>
                          <a:pt x="721232" y="768190"/>
                          <a:pt x="574031" y="787478"/>
                        </a:cubicBezTo>
                        <a:cubicBezTo>
                          <a:pt x="431674" y="796496"/>
                          <a:pt x="435195" y="785812"/>
                          <a:pt x="370660" y="787478"/>
                        </a:cubicBezTo>
                        <a:cubicBezTo>
                          <a:pt x="317721" y="784409"/>
                          <a:pt x="244600" y="768402"/>
                          <a:pt x="131249" y="787478"/>
                        </a:cubicBezTo>
                        <a:cubicBezTo>
                          <a:pt x="71044" y="780277"/>
                          <a:pt x="10042" y="716062"/>
                          <a:pt x="0" y="656229"/>
                        </a:cubicBezTo>
                        <a:cubicBezTo>
                          <a:pt x="-8875" y="583929"/>
                          <a:pt x="6488" y="511172"/>
                          <a:pt x="0" y="398988"/>
                        </a:cubicBezTo>
                        <a:cubicBezTo>
                          <a:pt x="-10155" y="277699"/>
                          <a:pt x="6731" y="257000"/>
                          <a:pt x="0" y="131248"/>
                        </a:cubicBezTo>
                        <a:close/>
                      </a:path>
                      <a:path w="2064519" h="787478" fill="none" stroke="0" extrusionOk="0">
                        <a:moveTo>
                          <a:pt x="0" y="131248"/>
                        </a:moveTo>
                        <a:cubicBezTo>
                          <a:pt x="-8210" y="35855"/>
                          <a:pt x="30527" y="2650"/>
                          <a:pt x="131249" y="0"/>
                        </a:cubicBezTo>
                        <a:cubicBezTo>
                          <a:pt x="211168" y="-26569"/>
                          <a:pt x="235788" y="32515"/>
                          <a:pt x="352640" y="0"/>
                        </a:cubicBezTo>
                        <a:cubicBezTo>
                          <a:pt x="469175" y="-19927"/>
                          <a:pt x="506276" y="19004"/>
                          <a:pt x="556011" y="0"/>
                        </a:cubicBezTo>
                        <a:cubicBezTo>
                          <a:pt x="593568" y="-20641"/>
                          <a:pt x="698259" y="4393"/>
                          <a:pt x="831463" y="0"/>
                        </a:cubicBezTo>
                        <a:cubicBezTo>
                          <a:pt x="959513" y="-5469"/>
                          <a:pt x="957873" y="15190"/>
                          <a:pt x="1070874" y="0"/>
                        </a:cubicBezTo>
                        <a:cubicBezTo>
                          <a:pt x="1201277" y="-9414"/>
                          <a:pt x="1274088" y="25888"/>
                          <a:pt x="1346326" y="0"/>
                        </a:cubicBezTo>
                        <a:cubicBezTo>
                          <a:pt x="1425851" y="-18245"/>
                          <a:pt x="1508195" y="25064"/>
                          <a:pt x="1603757" y="0"/>
                        </a:cubicBezTo>
                        <a:cubicBezTo>
                          <a:pt x="1690720" y="-5886"/>
                          <a:pt x="1820510" y="43957"/>
                          <a:pt x="1933270" y="0"/>
                        </a:cubicBezTo>
                        <a:cubicBezTo>
                          <a:pt x="2016008" y="4802"/>
                          <a:pt x="2066299" y="61160"/>
                          <a:pt x="2064519" y="131248"/>
                        </a:cubicBezTo>
                        <a:cubicBezTo>
                          <a:pt x="2086145" y="230552"/>
                          <a:pt x="2035288" y="327939"/>
                          <a:pt x="2064519" y="393739"/>
                        </a:cubicBezTo>
                        <a:cubicBezTo>
                          <a:pt x="2075256" y="451941"/>
                          <a:pt x="2050903" y="566720"/>
                          <a:pt x="2064519" y="656229"/>
                        </a:cubicBezTo>
                        <a:cubicBezTo>
                          <a:pt x="2062626" y="739265"/>
                          <a:pt x="2023654" y="790826"/>
                          <a:pt x="1933270" y="787478"/>
                        </a:cubicBezTo>
                        <a:cubicBezTo>
                          <a:pt x="1821527" y="808014"/>
                          <a:pt x="1793832" y="759544"/>
                          <a:pt x="1675838" y="787478"/>
                        </a:cubicBezTo>
                        <a:cubicBezTo>
                          <a:pt x="1553594" y="804694"/>
                          <a:pt x="1524792" y="750313"/>
                          <a:pt x="1418407" y="787478"/>
                        </a:cubicBezTo>
                        <a:cubicBezTo>
                          <a:pt x="1311315" y="805498"/>
                          <a:pt x="1241985" y="776964"/>
                          <a:pt x="1197015" y="787478"/>
                        </a:cubicBezTo>
                        <a:cubicBezTo>
                          <a:pt x="1135970" y="789914"/>
                          <a:pt x="1036396" y="780083"/>
                          <a:pt x="957604" y="787478"/>
                        </a:cubicBezTo>
                        <a:cubicBezTo>
                          <a:pt x="856967" y="793569"/>
                          <a:pt x="820736" y="778269"/>
                          <a:pt x="736213" y="787478"/>
                        </a:cubicBezTo>
                        <a:cubicBezTo>
                          <a:pt x="669939" y="798846"/>
                          <a:pt x="564721" y="770915"/>
                          <a:pt x="514822" y="787478"/>
                        </a:cubicBezTo>
                        <a:cubicBezTo>
                          <a:pt x="477638" y="811679"/>
                          <a:pt x="204974" y="751846"/>
                          <a:pt x="131249" y="787478"/>
                        </a:cubicBezTo>
                        <a:cubicBezTo>
                          <a:pt x="68232" y="808178"/>
                          <a:pt x="-9157" y="734454"/>
                          <a:pt x="0" y="656229"/>
                        </a:cubicBezTo>
                        <a:cubicBezTo>
                          <a:pt x="-23806" y="565392"/>
                          <a:pt x="22078" y="459106"/>
                          <a:pt x="0" y="393739"/>
                        </a:cubicBezTo>
                        <a:cubicBezTo>
                          <a:pt x="-6612" y="304587"/>
                          <a:pt x="9653" y="242392"/>
                          <a:pt x="0" y="131248"/>
                        </a:cubicBezTo>
                        <a:close/>
                      </a:path>
                    </a:pathLst>
                  </a:custGeom>
                  <ask:type>
                    <ask:lineSketchScribble/>
                  </ask:type>
                </ask:lineSketchStyleProps>
              </a:ext>
            </a:extLst>
          </a:ln>
          <a:effectLst>
            <a:glow rad="2286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46" name="Hình chữ nhật: Góc Tròn 45">
            <a:extLst>
              <a:ext uri="{FF2B5EF4-FFF2-40B4-BE49-F238E27FC236}">
                <a16:creationId xmlns:a16="http://schemas.microsoft.com/office/drawing/2014/main" id="{B6B572A4-B4BC-7854-B1EC-EAC078A4F623}"/>
              </a:ext>
            </a:extLst>
          </p:cNvPr>
          <p:cNvSpPr/>
          <p:nvPr/>
        </p:nvSpPr>
        <p:spPr>
          <a:xfrm>
            <a:off x="601407" y="1130425"/>
            <a:ext cx="2018225" cy="787478"/>
          </a:xfrm>
          <a:custGeom>
            <a:avLst/>
            <a:gdLst>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23870 w 2018225"/>
              <a:gd name="connsiteY2" fmla="*/ 0 h 787478"/>
              <a:gd name="connsiteX3" fmla="*/ 663819 w 2018225"/>
              <a:gd name="connsiteY3" fmla="*/ 0 h 787478"/>
              <a:gd name="connsiteX4" fmla="*/ 921326 w 2018225"/>
              <a:gd name="connsiteY4" fmla="*/ 0 h 787478"/>
              <a:gd name="connsiteX5" fmla="*/ 1231504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83239 h 787478"/>
              <a:gd name="connsiteX10" fmla="*/ 2018225 w 2018225"/>
              <a:gd name="connsiteY10" fmla="*/ 656229 h 787478"/>
              <a:gd name="connsiteX11" fmla="*/ 1886976 w 2018225"/>
              <a:gd name="connsiteY11" fmla="*/ 787478 h 787478"/>
              <a:gd name="connsiteX12" fmla="*/ 1611912 w 2018225"/>
              <a:gd name="connsiteY12" fmla="*/ 787478 h 787478"/>
              <a:gd name="connsiteX13" fmla="*/ 1354405 w 2018225"/>
              <a:gd name="connsiteY13" fmla="*/ 787478 h 787478"/>
              <a:gd name="connsiteX14" fmla="*/ 1044227 w 2018225"/>
              <a:gd name="connsiteY14" fmla="*/ 787478 h 787478"/>
              <a:gd name="connsiteX15" fmla="*/ 734048 w 2018225"/>
              <a:gd name="connsiteY15" fmla="*/ 787478 h 787478"/>
              <a:gd name="connsiteX16" fmla="*/ 441427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18225" h="787478" fill="none" extrusionOk="0">
                <a:moveTo>
                  <a:pt x="0" y="131248"/>
                </a:moveTo>
                <a:cubicBezTo>
                  <a:pt x="-18205" y="51982"/>
                  <a:pt x="50573" y="-25570"/>
                  <a:pt x="131249" y="0"/>
                </a:cubicBezTo>
                <a:cubicBezTo>
                  <a:pt x="215881" y="-41414"/>
                  <a:pt x="299986" y="38892"/>
                  <a:pt x="406313" y="0"/>
                </a:cubicBezTo>
                <a:cubicBezTo>
                  <a:pt x="534057" y="723"/>
                  <a:pt x="584690" y="1674"/>
                  <a:pt x="681377" y="0"/>
                </a:cubicBezTo>
                <a:cubicBezTo>
                  <a:pt x="766061" y="16444"/>
                  <a:pt x="904191" y="3467"/>
                  <a:pt x="1009112" y="0"/>
                </a:cubicBezTo>
                <a:cubicBezTo>
                  <a:pt x="1101425" y="-20419"/>
                  <a:pt x="1184221" y="25801"/>
                  <a:pt x="1249062" y="0"/>
                </a:cubicBezTo>
                <a:cubicBezTo>
                  <a:pt x="1326651" y="33030"/>
                  <a:pt x="1432763" y="4380"/>
                  <a:pt x="1559240" y="0"/>
                </a:cubicBezTo>
                <a:cubicBezTo>
                  <a:pt x="1666526" y="-12270"/>
                  <a:pt x="1702429" y="-3062"/>
                  <a:pt x="1886976" y="0"/>
                </a:cubicBezTo>
                <a:cubicBezTo>
                  <a:pt x="1992654" y="-16940"/>
                  <a:pt x="2010189" y="72744"/>
                  <a:pt x="2018225" y="131248"/>
                </a:cubicBezTo>
                <a:cubicBezTo>
                  <a:pt x="2029522" y="198831"/>
                  <a:pt x="2000017" y="235695"/>
                  <a:pt x="2018225" y="377989"/>
                </a:cubicBezTo>
                <a:cubicBezTo>
                  <a:pt x="2019905" y="504588"/>
                  <a:pt x="1990988" y="608644"/>
                  <a:pt x="2018225" y="656229"/>
                </a:cubicBezTo>
                <a:cubicBezTo>
                  <a:pt x="2026636" y="721051"/>
                  <a:pt x="1956470" y="806540"/>
                  <a:pt x="1886976" y="787478"/>
                </a:cubicBezTo>
                <a:cubicBezTo>
                  <a:pt x="1758031" y="835167"/>
                  <a:pt x="1721248" y="780882"/>
                  <a:pt x="1594355" y="787478"/>
                </a:cubicBezTo>
                <a:cubicBezTo>
                  <a:pt x="1489519" y="785463"/>
                  <a:pt x="1429938" y="765488"/>
                  <a:pt x="1301733" y="787478"/>
                </a:cubicBezTo>
                <a:cubicBezTo>
                  <a:pt x="1155202" y="810695"/>
                  <a:pt x="1150966" y="751497"/>
                  <a:pt x="1061784" y="787478"/>
                </a:cubicBezTo>
                <a:cubicBezTo>
                  <a:pt x="982832" y="797995"/>
                  <a:pt x="861212" y="766180"/>
                  <a:pt x="821835" y="787478"/>
                </a:cubicBezTo>
                <a:cubicBezTo>
                  <a:pt x="761932" y="819099"/>
                  <a:pt x="627458" y="747310"/>
                  <a:pt x="529214" y="787478"/>
                </a:cubicBezTo>
                <a:cubicBezTo>
                  <a:pt x="470316" y="853497"/>
                  <a:pt x="271812" y="792038"/>
                  <a:pt x="131249" y="787478"/>
                </a:cubicBezTo>
                <a:cubicBezTo>
                  <a:pt x="36589" y="761191"/>
                  <a:pt x="22088" y="720094"/>
                  <a:pt x="0" y="656229"/>
                </a:cubicBezTo>
                <a:cubicBezTo>
                  <a:pt x="-499" y="568869"/>
                  <a:pt x="9701" y="433440"/>
                  <a:pt x="0" y="388489"/>
                </a:cubicBezTo>
                <a:cubicBezTo>
                  <a:pt x="-32762" y="347645"/>
                  <a:pt x="39865" y="266473"/>
                  <a:pt x="0" y="131248"/>
                </a:cubicBezTo>
                <a:close/>
              </a:path>
              <a:path w="2018225" h="787478" stroke="0" extrusionOk="0">
                <a:moveTo>
                  <a:pt x="0" y="131248"/>
                </a:moveTo>
                <a:cubicBezTo>
                  <a:pt x="18240" y="57816"/>
                  <a:pt x="45030" y="28184"/>
                  <a:pt x="131249" y="0"/>
                </a:cubicBezTo>
                <a:cubicBezTo>
                  <a:pt x="267925" y="-28579"/>
                  <a:pt x="346263" y="40284"/>
                  <a:pt x="423870" y="0"/>
                </a:cubicBezTo>
                <a:cubicBezTo>
                  <a:pt x="506890" y="-31399"/>
                  <a:pt x="547320" y="3060"/>
                  <a:pt x="663819" y="0"/>
                </a:cubicBezTo>
                <a:cubicBezTo>
                  <a:pt x="768625" y="449"/>
                  <a:pt x="834037" y="-3657"/>
                  <a:pt x="921326" y="0"/>
                </a:cubicBezTo>
                <a:cubicBezTo>
                  <a:pt x="974824" y="-31339"/>
                  <a:pt x="1143434" y="-37099"/>
                  <a:pt x="1231504" y="0"/>
                </a:cubicBezTo>
                <a:cubicBezTo>
                  <a:pt x="1300947" y="-12461"/>
                  <a:pt x="1430931" y="-18449"/>
                  <a:pt x="1559240" y="0"/>
                </a:cubicBezTo>
                <a:cubicBezTo>
                  <a:pt x="1711238" y="5931"/>
                  <a:pt x="1782197" y="41987"/>
                  <a:pt x="1886976" y="0"/>
                </a:cubicBezTo>
                <a:cubicBezTo>
                  <a:pt x="1927989" y="4805"/>
                  <a:pt x="2050533" y="20632"/>
                  <a:pt x="2018225" y="131248"/>
                </a:cubicBezTo>
                <a:cubicBezTo>
                  <a:pt x="2037945" y="263054"/>
                  <a:pt x="2002921" y="279414"/>
                  <a:pt x="2018225" y="383239"/>
                </a:cubicBezTo>
                <a:cubicBezTo>
                  <a:pt x="2028122" y="507134"/>
                  <a:pt x="2006734" y="522885"/>
                  <a:pt x="2018225" y="656229"/>
                </a:cubicBezTo>
                <a:cubicBezTo>
                  <a:pt x="2044525" y="724945"/>
                  <a:pt x="1937375" y="770883"/>
                  <a:pt x="1886976" y="787478"/>
                </a:cubicBezTo>
                <a:cubicBezTo>
                  <a:pt x="1755739" y="828587"/>
                  <a:pt x="1681502" y="810666"/>
                  <a:pt x="1611912" y="787478"/>
                </a:cubicBezTo>
                <a:cubicBezTo>
                  <a:pt x="1565285" y="819838"/>
                  <a:pt x="1473054" y="740973"/>
                  <a:pt x="1354405" y="787478"/>
                </a:cubicBezTo>
                <a:cubicBezTo>
                  <a:pt x="1287137" y="828847"/>
                  <a:pt x="1204218" y="752360"/>
                  <a:pt x="1044227" y="787478"/>
                </a:cubicBezTo>
                <a:cubicBezTo>
                  <a:pt x="891117" y="792917"/>
                  <a:pt x="838256" y="742734"/>
                  <a:pt x="734048" y="787478"/>
                </a:cubicBezTo>
                <a:cubicBezTo>
                  <a:pt x="649410" y="781984"/>
                  <a:pt x="577303" y="776717"/>
                  <a:pt x="441427" y="787478"/>
                </a:cubicBezTo>
                <a:cubicBezTo>
                  <a:pt x="299599" y="820925"/>
                  <a:pt x="235272" y="790435"/>
                  <a:pt x="131249" y="787478"/>
                </a:cubicBezTo>
                <a:cubicBezTo>
                  <a:pt x="60957" y="779569"/>
                  <a:pt x="-34361" y="719233"/>
                  <a:pt x="0" y="656229"/>
                </a:cubicBezTo>
                <a:cubicBezTo>
                  <a:pt x="-28677" y="549436"/>
                  <a:pt x="33955" y="459804"/>
                  <a:pt x="0" y="388489"/>
                </a:cubicBezTo>
                <a:cubicBezTo>
                  <a:pt x="-28136" y="292817"/>
                  <a:pt x="9631" y="196067"/>
                  <a:pt x="0" y="131248"/>
                </a:cubicBezTo>
                <a:close/>
              </a:path>
              <a:path w="2018225" h="787478" fill="none" stroke="0" extrusionOk="0">
                <a:moveTo>
                  <a:pt x="0" y="131248"/>
                </a:moveTo>
                <a:cubicBezTo>
                  <a:pt x="2029" y="79706"/>
                  <a:pt x="50786" y="-23720"/>
                  <a:pt x="131249" y="0"/>
                </a:cubicBezTo>
                <a:cubicBezTo>
                  <a:pt x="191121" y="-59726"/>
                  <a:pt x="294194" y="28016"/>
                  <a:pt x="406313" y="0"/>
                </a:cubicBezTo>
                <a:cubicBezTo>
                  <a:pt x="556409" y="-25903"/>
                  <a:pt x="578606" y="21845"/>
                  <a:pt x="681377" y="0"/>
                </a:cubicBezTo>
                <a:cubicBezTo>
                  <a:pt x="763828" y="-20528"/>
                  <a:pt x="882907" y="-1312"/>
                  <a:pt x="1009112" y="0"/>
                </a:cubicBezTo>
                <a:cubicBezTo>
                  <a:pt x="1099368" y="-22524"/>
                  <a:pt x="1149784" y="-2224"/>
                  <a:pt x="1249062" y="0"/>
                </a:cubicBezTo>
                <a:cubicBezTo>
                  <a:pt x="1327511" y="-4660"/>
                  <a:pt x="1462047" y="39323"/>
                  <a:pt x="1559240" y="0"/>
                </a:cubicBezTo>
                <a:cubicBezTo>
                  <a:pt x="1648581" y="-31727"/>
                  <a:pt x="1733684" y="27010"/>
                  <a:pt x="1886976" y="0"/>
                </a:cubicBezTo>
                <a:cubicBezTo>
                  <a:pt x="1977303" y="-11794"/>
                  <a:pt x="2024482" y="72599"/>
                  <a:pt x="2018225" y="131248"/>
                </a:cubicBezTo>
                <a:cubicBezTo>
                  <a:pt x="2034362" y="236075"/>
                  <a:pt x="2004255" y="275137"/>
                  <a:pt x="2018225" y="377989"/>
                </a:cubicBezTo>
                <a:cubicBezTo>
                  <a:pt x="2037489" y="494699"/>
                  <a:pt x="1971229" y="601431"/>
                  <a:pt x="2018225" y="656229"/>
                </a:cubicBezTo>
                <a:cubicBezTo>
                  <a:pt x="2044014" y="731719"/>
                  <a:pt x="1942433" y="785021"/>
                  <a:pt x="1886976" y="787478"/>
                </a:cubicBezTo>
                <a:cubicBezTo>
                  <a:pt x="1763237" y="809611"/>
                  <a:pt x="1711156" y="793545"/>
                  <a:pt x="1594355" y="787478"/>
                </a:cubicBezTo>
                <a:cubicBezTo>
                  <a:pt x="1458585" y="779892"/>
                  <a:pt x="1428309" y="744938"/>
                  <a:pt x="1301733" y="787478"/>
                </a:cubicBezTo>
                <a:cubicBezTo>
                  <a:pt x="1173820" y="812499"/>
                  <a:pt x="1139493" y="762439"/>
                  <a:pt x="1061784" y="787478"/>
                </a:cubicBezTo>
                <a:cubicBezTo>
                  <a:pt x="986527" y="790878"/>
                  <a:pt x="869516" y="753238"/>
                  <a:pt x="821835" y="787478"/>
                </a:cubicBezTo>
                <a:cubicBezTo>
                  <a:pt x="733320" y="801623"/>
                  <a:pt x="598238" y="753229"/>
                  <a:pt x="529214" y="787478"/>
                </a:cubicBezTo>
                <a:cubicBezTo>
                  <a:pt x="415630" y="799295"/>
                  <a:pt x="317774" y="771088"/>
                  <a:pt x="131249" y="787478"/>
                </a:cubicBezTo>
                <a:cubicBezTo>
                  <a:pt x="61875" y="777422"/>
                  <a:pt x="14362" y="708438"/>
                  <a:pt x="0" y="656229"/>
                </a:cubicBezTo>
                <a:cubicBezTo>
                  <a:pt x="-1821" y="572367"/>
                  <a:pt x="23163" y="441280"/>
                  <a:pt x="0" y="388489"/>
                </a:cubicBezTo>
                <a:cubicBezTo>
                  <a:pt x="-11578" y="366781"/>
                  <a:pt x="44691" y="245105"/>
                  <a:pt x="0" y="131248"/>
                </a:cubicBezTo>
                <a:close/>
              </a:path>
              <a:path w="2018225" h="787478" fill="none" stroke="0" extrusionOk="0">
                <a:moveTo>
                  <a:pt x="0" y="131248"/>
                </a:moveTo>
                <a:cubicBezTo>
                  <a:pt x="-290" y="60194"/>
                  <a:pt x="34254" y="2235"/>
                  <a:pt x="131249" y="0"/>
                </a:cubicBezTo>
                <a:cubicBezTo>
                  <a:pt x="185290" y="-33488"/>
                  <a:pt x="278208" y="33760"/>
                  <a:pt x="406313" y="0"/>
                </a:cubicBezTo>
                <a:cubicBezTo>
                  <a:pt x="541290" y="-4295"/>
                  <a:pt x="577825" y="17486"/>
                  <a:pt x="681377" y="0"/>
                </a:cubicBezTo>
                <a:cubicBezTo>
                  <a:pt x="761360" y="2538"/>
                  <a:pt x="919256" y="9817"/>
                  <a:pt x="1009112" y="0"/>
                </a:cubicBezTo>
                <a:cubicBezTo>
                  <a:pt x="1087269" y="-19368"/>
                  <a:pt x="1164284" y="11306"/>
                  <a:pt x="1249062" y="0"/>
                </a:cubicBezTo>
                <a:cubicBezTo>
                  <a:pt x="1348208" y="18052"/>
                  <a:pt x="1472426" y="38364"/>
                  <a:pt x="1559240" y="0"/>
                </a:cubicBezTo>
                <a:cubicBezTo>
                  <a:pt x="1664347" y="-18400"/>
                  <a:pt x="1727929" y="-1326"/>
                  <a:pt x="1886976" y="0"/>
                </a:cubicBezTo>
                <a:cubicBezTo>
                  <a:pt x="1987942" y="-10932"/>
                  <a:pt x="2003294" y="80381"/>
                  <a:pt x="2018225" y="131248"/>
                </a:cubicBezTo>
                <a:cubicBezTo>
                  <a:pt x="2032117" y="210819"/>
                  <a:pt x="2001935" y="260813"/>
                  <a:pt x="2018225" y="377989"/>
                </a:cubicBezTo>
                <a:cubicBezTo>
                  <a:pt x="2028959" y="502384"/>
                  <a:pt x="1987872" y="595282"/>
                  <a:pt x="2018225" y="656229"/>
                </a:cubicBezTo>
                <a:cubicBezTo>
                  <a:pt x="2031103" y="714095"/>
                  <a:pt x="1953826" y="800337"/>
                  <a:pt x="1886976" y="787478"/>
                </a:cubicBezTo>
                <a:cubicBezTo>
                  <a:pt x="1759543" y="827283"/>
                  <a:pt x="1713528" y="792133"/>
                  <a:pt x="1594355" y="787478"/>
                </a:cubicBezTo>
                <a:cubicBezTo>
                  <a:pt x="1468287" y="786862"/>
                  <a:pt x="1424994" y="756954"/>
                  <a:pt x="1301733" y="787478"/>
                </a:cubicBezTo>
                <a:cubicBezTo>
                  <a:pt x="1175212" y="812450"/>
                  <a:pt x="1144465" y="754959"/>
                  <a:pt x="1061784" y="787478"/>
                </a:cubicBezTo>
                <a:cubicBezTo>
                  <a:pt x="980154" y="793969"/>
                  <a:pt x="866082" y="767533"/>
                  <a:pt x="821835" y="787478"/>
                </a:cubicBezTo>
                <a:cubicBezTo>
                  <a:pt x="738892" y="811135"/>
                  <a:pt x="609758" y="744775"/>
                  <a:pt x="529214" y="787478"/>
                </a:cubicBezTo>
                <a:cubicBezTo>
                  <a:pt x="420889" y="830918"/>
                  <a:pt x="320882" y="778208"/>
                  <a:pt x="131249" y="787478"/>
                </a:cubicBezTo>
                <a:cubicBezTo>
                  <a:pt x="45873" y="773830"/>
                  <a:pt x="15834" y="711551"/>
                  <a:pt x="0" y="656229"/>
                </a:cubicBezTo>
                <a:cubicBezTo>
                  <a:pt x="10565" y="578282"/>
                  <a:pt x="11760" y="439273"/>
                  <a:pt x="0" y="388489"/>
                </a:cubicBezTo>
                <a:cubicBezTo>
                  <a:pt x="-18890" y="359797"/>
                  <a:pt x="31650" y="234140"/>
                  <a:pt x="0" y="131248"/>
                </a:cubicBezTo>
                <a:close/>
              </a:path>
            </a:pathLst>
          </a:custGeom>
          <a:solidFill>
            <a:schemeClr val="bg1"/>
          </a:solidFill>
          <a:ln w="57150">
            <a:solidFill>
              <a:srgbClr val="00B050"/>
            </a:solidFill>
            <a:prstDash val="sysDot"/>
            <a:extLst>
              <a:ext uri="{C807C97D-BFC1-408E-A445-0C87EB9F89A2}">
                <ask:lineSketchStyleProps xmlns:ask="http://schemas.microsoft.com/office/drawing/2018/sketchyshapes" sd="3185172059">
                  <a:custGeom>
                    <a:avLst/>
                    <a:gdLst>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23870 w 2018225"/>
                      <a:gd name="connsiteY2" fmla="*/ 0 h 787478"/>
                      <a:gd name="connsiteX3" fmla="*/ 663819 w 2018225"/>
                      <a:gd name="connsiteY3" fmla="*/ 0 h 787478"/>
                      <a:gd name="connsiteX4" fmla="*/ 921326 w 2018225"/>
                      <a:gd name="connsiteY4" fmla="*/ 0 h 787478"/>
                      <a:gd name="connsiteX5" fmla="*/ 1231504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83239 h 787478"/>
                      <a:gd name="connsiteX10" fmla="*/ 2018225 w 2018225"/>
                      <a:gd name="connsiteY10" fmla="*/ 656229 h 787478"/>
                      <a:gd name="connsiteX11" fmla="*/ 1886976 w 2018225"/>
                      <a:gd name="connsiteY11" fmla="*/ 787478 h 787478"/>
                      <a:gd name="connsiteX12" fmla="*/ 1611912 w 2018225"/>
                      <a:gd name="connsiteY12" fmla="*/ 787478 h 787478"/>
                      <a:gd name="connsiteX13" fmla="*/ 1354405 w 2018225"/>
                      <a:gd name="connsiteY13" fmla="*/ 787478 h 787478"/>
                      <a:gd name="connsiteX14" fmla="*/ 1044227 w 2018225"/>
                      <a:gd name="connsiteY14" fmla="*/ 787478 h 787478"/>
                      <a:gd name="connsiteX15" fmla="*/ 734048 w 2018225"/>
                      <a:gd name="connsiteY15" fmla="*/ 787478 h 787478"/>
                      <a:gd name="connsiteX16" fmla="*/ 441427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18225" h="787478" fill="none" extrusionOk="0">
                        <a:moveTo>
                          <a:pt x="0" y="131248"/>
                        </a:moveTo>
                        <a:cubicBezTo>
                          <a:pt x="975" y="61910"/>
                          <a:pt x="47775" y="-16644"/>
                          <a:pt x="131249" y="0"/>
                        </a:cubicBezTo>
                        <a:cubicBezTo>
                          <a:pt x="190787" y="-26776"/>
                          <a:pt x="286850" y="20476"/>
                          <a:pt x="406313" y="0"/>
                        </a:cubicBezTo>
                        <a:cubicBezTo>
                          <a:pt x="532576" y="-3839"/>
                          <a:pt x="586683" y="6181"/>
                          <a:pt x="681377" y="0"/>
                        </a:cubicBezTo>
                        <a:cubicBezTo>
                          <a:pt x="768394" y="8627"/>
                          <a:pt x="925999" y="12644"/>
                          <a:pt x="1009112" y="0"/>
                        </a:cubicBezTo>
                        <a:cubicBezTo>
                          <a:pt x="1099191" y="-19008"/>
                          <a:pt x="1176981" y="10244"/>
                          <a:pt x="1249062" y="0"/>
                        </a:cubicBezTo>
                        <a:cubicBezTo>
                          <a:pt x="1326152" y="12704"/>
                          <a:pt x="1446770" y="26441"/>
                          <a:pt x="1559240" y="0"/>
                        </a:cubicBezTo>
                        <a:cubicBezTo>
                          <a:pt x="1668048" y="-27962"/>
                          <a:pt x="1713375" y="6883"/>
                          <a:pt x="1886976" y="0"/>
                        </a:cubicBezTo>
                        <a:cubicBezTo>
                          <a:pt x="1990780" y="-16262"/>
                          <a:pt x="2011932" y="72567"/>
                          <a:pt x="2018225" y="131248"/>
                        </a:cubicBezTo>
                        <a:cubicBezTo>
                          <a:pt x="2028360" y="200525"/>
                          <a:pt x="1998165" y="251791"/>
                          <a:pt x="2018225" y="377989"/>
                        </a:cubicBezTo>
                        <a:cubicBezTo>
                          <a:pt x="2023689" y="501926"/>
                          <a:pt x="1989801" y="595016"/>
                          <a:pt x="2018225" y="656229"/>
                        </a:cubicBezTo>
                        <a:cubicBezTo>
                          <a:pt x="2029784" y="723152"/>
                          <a:pt x="1952290" y="799591"/>
                          <a:pt x="1886976" y="787478"/>
                        </a:cubicBezTo>
                        <a:cubicBezTo>
                          <a:pt x="1760602" y="828201"/>
                          <a:pt x="1722203" y="784770"/>
                          <a:pt x="1594355" y="787478"/>
                        </a:cubicBezTo>
                        <a:cubicBezTo>
                          <a:pt x="1480503" y="786480"/>
                          <a:pt x="1427713" y="761305"/>
                          <a:pt x="1301733" y="787478"/>
                        </a:cubicBezTo>
                        <a:cubicBezTo>
                          <a:pt x="1164436" y="813684"/>
                          <a:pt x="1147277" y="764669"/>
                          <a:pt x="1061784" y="787478"/>
                        </a:cubicBezTo>
                        <a:cubicBezTo>
                          <a:pt x="978183" y="805647"/>
                          <a:pt x="866711" y="769258"/>
                          <a:pt x="821835" y="787478"/>
                        </a:cubicBezTo>
                        <a:cubicBezTo>
                          <a:pt x="762230" y="808507"/>
                          <a:pt x="624985" y="751309"/>
                          <a:pt x="529214" y="787478"/>
                        </a:cubicBezTo>
                        <a:cubicBezTo>
                          <a:pt x="458305" y="830761"/>
                          <a:pt x="282206" y="771951"/>
                          <a:pt x="131249" y="787478"/>
                        </a:cubicBezTo>
                        <a:cubicBezTo>
                          <a:pt x="44521" y="774598"/>
                          <a:pt x="8847" y="711908"/>
                          <a:pt x="0" y="656229"/>
                        </a:cubicBezTo>
                        <a:cubicBezTo>
                          <a:pt x="-775" y="566696"/>
                          <a:pt x="13373" y="441008"/>
                          <a:pt x="0" y="388489"/>
                        </a:cubicBezTo>
                        <a:cubicBezTo>
                          <a:pt x="-19947" y="336194"/>
                          <a:pt x="33051" y="245327"/>
                          <a:pt x="0" y="131248"/>
                        </a:cubicBezTo>
                        <a:close/>
                      </a:path>
                      <a:path w="2018225" h="787478" stroke="0" extrusionOk="0">
                        <a:moveTo>
                          <a:pt x="0" y="131248"/>
                        </a:moveTo>
                        <a:cubicBezTo>
                          <a:pt x="5368" y="57517"/>
                          <a:pt x="48975" y="18916"/>
                          <a:pt x="131249" y="0"/>
                        </a:cubicBezTo>
                        <a:cubicBezTo>
                          <a:pt x="272998" y="-13436"/>
                          <a:pt x="330935" y="28100"/>
                          <a:pt x="423870" y="0"/>
                        </a:cubicBezTo>
                        <a:cubicBezTo>
                          <a:pt x="518248" y="-25160"/>
                          <a:pt x="548182" y="11422"/>
                          <a:pt x="663819" y="0"/>
                        </a:cubicBezTo>
                        <a:cubicBezTo>
                          <a:pt x="772637" y="-5391"/>
                          <a:pt x="835435" y="-3257"/>
                          <a:pt x="921326" y="0"/>
                        </a:cubicBezTo>
                        <a:cubicBezTo>
                          <a:pt x="988259" y="-9530"/>
                          <a:pt x="1135874" y="-16986"/>
                          <a:pt x="1231504" y="0"/>
                        </a:cubicBezTo>
                        <a:cubicBezTo>
                          <a:pt x="1324397" y="-10083"/>
                          <a:pt x="1429405" y="-9158"/>
                          <a:pt x="1559240" y="0"/>
                        </a:cubicBezTo>
                        <a:cubicBezTo>
                          <a:pt x="1708786" y="5025"/>
                          <a:pt x="1771915" y="26132"/>
                          <a:pt x="1886976" y="0"/>
                        </a:cubicBezTo>
                        <a:cubicBezTo>
                          <a:pt x="1948219" y="12984"/>
                          <a:pt x="2036029" y="42022"/>
                          <a:pt x="2018225" y="131248"/>
                        </a:cubicBezTo>
                        <a:cubicBezTo>
                          <a:pt x="2033547" y="254636"/>
                          <a:pt x="1999958" y="269435"/>
                          <a:pt x="2018225" y="383239"/>
                        </a:cubicBezTo>
                        <a:cubicBezTo>
                          <a:pt x="2036550" y="503062"/>
                          <a:pt x="2009009" y="523367"/>
                          <a:pt x="2018225" y="656229"/>
                        </a:cubicBezTo>
                        <a:cubicBezTo>
                          <a:pt x="2041629" y="728335"/>
                          <a:pt x="1937887" y="780162"/>
                          <a:pt x="1886976" y="787478"/>
                        </a:cubicBezTo>
                        <a:cubicBezTo>
                          <a:pt x="1755065" y="819330"/>
                          <a:pt x="1678744" y="793439"/>
                          <a:pt x="1611912" y="787478"/>
                        </a:cubicBezTo>
                        <a:cubicBezTo>
                          <a:pt x="1552574" y="803129"/>
                          <a:pt x="1458340" y="764632"/>
                          <a:pt x="1354405" y="787478"/>
                        </a:cubicBezTo>
                        <a:cubicBezTo>
                          <a:pt x="1264865" y="815500"/>
                          <a:pt x="1187724" y="756718"/>
                          <a:pt x="1044227" y="787478"/>
                        </a:cubicBezTo>
                        <a:cubicBezTo>
                          <a:pt x="911709" y="803911"/>
                          <a:pt x="832467" y="757089"/>
                          <a:pt x="734048" y="787478"/>
                        </a:cubicBezTo>
                        <a:cubicBezTo>
                          <a:pt x="647029" y="788546"/>
                          <a:pt x="578342" y="777830"/>
                          <a:pt x="441427" y="787478"/>
                        </a:cubicBezTo>
                        <a:cubicBezTo>
                          <a:pt x="299870" y="805149"/>
                          <a:pt x="228340" y="788580"/>
                          <a:pt x="131249" y="787478"/>
                        </a:cubicBezTo>
                        <a:cubicBezTo>
                          <a:pt x="59086" y="781053"/>
                          <a:pt x="-26019" y="720672"/>
                          <a:pt x="0" y="656229"/>
                        </a:cubicBezTo>
                        <a:cubicBezTo>
                          <a:pt x="-15273" y="543598"/>
                          <a:pt x="27366" y="461918"/>
                          <a:pt x="0" y="388489"/>
                        </a:cubicBezTo>
                        <a:cubicBezTo>
                          <a:pt x="-26203" y="295491"/>
                          <a:pt x="11280" y="216529"/>
                          <a:pt x="0" y="131248"/>
                        </a:cubicBezTo>
                        <a:close/>
                      </a:path>
                      <a:path w="2018225" h="787478" fill="none" stroke="0" extrusionOk="0">
                        <a:moveTo>
                          <a:pt x="0" y="131248"/>
                        </a:moveTo>
                        <a:cubicBezTo>
                          <a:pt x="3902" y="62298"/>
                          <a:pt x="44578" y="-10149"/>
                          <a:pt x="131249" y="0"/>
                        </a:cubicBezTo>
                        <a:cubicBezTo>
                          <a:pt x="174433" y="-39395"/>
                          <a:pt x="278912" y="25136"/>
                          <a:pt x="406313" y="0"/>
                        </a:cubicBezTo>
                        <a:cubicBezTo>
                          <a:pt x="543678" y="-17682"/>
                          <a:pt x="582295" y="18655"/>
                          <a:pt x="681377" y="0"/>
                        </a:cubicBezTo>
                        <a:cubicBezTo>
                          <a:pt x="767248" y="-16531"/>
                          <a:pt x="905688" y="4129"/>
                          <a:pt x="1009112" y="0"/>
                        </a:cubicBezTo>
                        <a:cubicBezTo>
                          <a:pt x="1087800" y="-13506"/>
                          <a:pt x="1153292" y="1746"/>
                          <a:pt x="1249062" y="0"/>
                        </a:cubicBezTo>
                        <a:cubicBezTo>
                          <a:pt x="1328783" y="556"/>
                          <a:pt x="1459713" y="36126"/>
                          <a:pt x="1559240" y="0"/>
                        </a:cubicBezTo>
                        <a:cubicBezTo>
                          <a:pt x="1663349" y="-18581"/>
                          <a:pt x="1746029" y="11001"/>
                          <a:pt x="1886976" y="0"/>
                        </a:cubicBezTo>
                        <a:cubicBezTo>
                          <a:pt x="1972495" y="-1708"/>
                          <a:pt x="2014376" y="80113"/>
                          <a:pt x="2018225" y="131248"/>
                        </a:cubicBezTo>
                        <a:cubicBezTo>
                          <a:pt x="2030699" y="216884"/>
                          <a:pt x="2001146" y="276311"/>
                          <a:pt x="2018225" y="377989"/>
                        </a:cubicBezTo>
                        <a:cubicBezTo>
                          <a:pt x="2055319" y="491900"/>
                          <a:pt x="1973660" y="594384"/>
                          <a:pt x="2018225" y="656229"/>
                        </a:cubicBezTo>
                        <a:cubicBezTo>
                          <a:pt x="2031389" y="722274"/>
                          <a:pt x="1953804" y="792729"/>
                          <a:pt x="1886976" y="787478"/>
                        </a:cubicBezTo>
                        <a:cubicBezTo>
                          <a:pt x="1754884" y="810070"/>
                          <a:pt x="1711126" y="796672"/>
                          <a:pt x="1594355" y="787478"/>
                        </a:cubicBezTo>
                        <a:cubicBezTo>
                          <a:pt x="1455489" y="788444"/>
                          <a:pt x="1419451" y="747418"/>
                          <a:pt x="1301733" y="787478"/>
                        </a:cubicBezTo>
                        <a:cubicBezTo>
                          <a:pt x="1190252" y="816727"/>
                          <a:pt x="1143959" y="758779"/>
                          <a:pt x="1061784" y="787478"/>
                        </a:cubicBezTo>
                        <a:cubicBezTo>
                          <a:pt x="979223" y="794786"/>
                          <a:pt x="876709" y="765202"/>
                          <a:pt x="821835" y="787478"/>
                        </a:cubicBezTo>
                        <a:cubicBezTo>
                          <a:pt x="744950" y="799604"/>
                          <a:pt x="599988" y="763872"/>
                          <a:pt x="529214" y="787478"/>
                        </a:cubicBezTo>
                        <a:cubicBezTo>
                          <a:pt x="409488" y="805388"/>
                          <a:pt x="304034" y="770109"/>
                          <a:pt x="131249" y="787478"/>
                        </a:cubicBezTo>
                        <a:cubicBezTo>
                          <a:pt x="55768" y="781878"/>
                          <a:pt x="13360" y="709316"/>
                          <a:pt x="0" y="656229"/>
                        </a:cubicBezTo>
                        <a:cubicBezTo>
                          <a:pt x="9766" y="572780"/>
                          <a:pt x="11570" y="440954"/>
                          <a:pt x="0" y="388489"/>
                        </a:cubicBezTo>
                        <a:cubicBezTo>
                          <a:pt x="-14650" y="346232"/>
                          <a:pt x="27046" y="224612"/>
                          <a:pt x="0" y="131248"/>
                        </a:cubicBezTo>
                        <a:close/>
                      </a:path>
                    </a:pathLst>
                  </a:custGeom>
                  <ask:type>
                    <ask:lineSketchScribble/>
                  </ask:type>
                </ask:lineSketchStyleProps>
              </a:ext>
            </a:extLst>
          </a:ln>
          <a:effectLst>
            <a:glow rad="2286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45" name="Hình chữ nhật: Góc Tròn 44">
            <a:extLst>
              <a:ext uri="{FF2B5EF4-FFF2-40B4-BE49-F238E27FC236}">
                <a16:creationId xmlns:a16="http://schemas.microsoft.com/office/drawing/2014/main" id="{A10F2561-1A3F-F130-F9CB-508A9068BA64}"/>
              </a:ext>
            </a:extLst>
          </p:cNvPr>
          <p:cNvSpPr/>
          <p:nvPr/>
        </p:nvSpPr>
        <p:spPr>
          <a:xfrm>
            <a:off x="2120633" y="316715"/>
            <a:ext cx="1927717" cy="673163"/>
          </a:xfrm>
          <a:custGeom>
            <a:avLst/>
            <a:gdLst>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96083 w 1927717"/>
              <a:gd name="connsiteY2" fmla="*/ 0 h 673163"/>
              <a:gd name="connsiteX3" fmla="*/ 628871 w 1927717"/>
              <a:gd name="connsiteY3" fmla="*/ 0 h 673163"/>
              <a:gd name="connsiteX4" fmla="*/ 878692 w 1927717"/>
              <a:gd name="connsiteY4" fmla="*/ 0 h 673163"/>
              <a:gd name="connsiteX5" fmla="*/ 1179612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7606 h 673163"/>
              <a:gd name="connsiteX10" fmla="*/ 1927717 w 1927717"/>
              <a:gd name="connsiteY10" fmla="*/ 560966 h 673163"/>
              <a:gd name="connsiteX11" fmla="*/ 1815520 w 1927717"/>
              <a:gd name="connsiteY11" fmla="*/ 673162 h 673163"/>
              <a:gd name="connsiteX12" fmla="*/ 1548666 w 1927717"/>
              <a:gd name="connsiteY12" fmla="*/ 673162 h 673163"/>
              <a:gd name="connsiteX13" fmla="*/ 1298845 w 1927717"/>
              <a:gd name="connsiteY13" fmla="*/ 673162 h 673163"/>
              <a:gd name="connsiteX14" fmla="*/ 997924 w 1927717"/>
              <a:gd name="connsiteY14" fmla="*/ 673162 h 673163"/>
              <a:gd name="connsiteX15" fmla="*/ 697004 w 1927717"/>
              <a:gd name="connsiteY15" fmla="*/ 673162 h 673163"/>
              <a:gd name="connsiteX16" fmla="*/ 413116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7717" h="673163" fill="none" extrusionOk="0">
                <a:moveTo>
                  <a:pt x="0" y="112196"/>
                </a:moveTo>
                <a:cubicBezTo>
                  <a:pt x="-14563" y="46877"/>
                  <a:pt x="54913" y="-29252"/>
                  <a:pt x="112196" y="0"/>
                </a:cubicBezTo>
                <a:cubicBezTo>
                  <a:pt x="196561" y="-20382"/>
                  <a:pt x="314405" y="21421"/>
                  <a:pt x="379050" y="0"/>
                </a:cubicBezTo>
                <a:cubicBezTo>
                  <a:pt x="462202" y="18527"/>
                  <a:pt x="527143" y="-8162"/>
                  <a:pt x="645904" y="0"/>
                </a:cubicBezTo>
                <a:cubicBezTo>
                  <a:pt x="747962" y="-16527"/>
                  <a:pt x="852016" y="20845"/>
                  <a:pt x="963858" y="0"/>
                </a:cubicBezTo>
                <a:cubicBezTo>
                  <a:pt x="1070225" y="-42934"/>
                  <a:pt x="1127907" y="54056"/>
                  <a:pt x="1196646" y="0"/>
                </a:cubicBezTo>
                <a:cubicBezTo>
                  <a:pt x="1283972" y="20287"/>
                  <a:pt x="1350698" y="11209"/>
                  <a:pt x="1497566" y="0"/>
                </a:cubicBezTo>
                <a:cubicBezTo>
                  <a:pt x="1629739" y="-11452"/>
                  <a:pt x="1658908" y="19801"/>
                  <a:pt x="1815520" y="0"/>
                </a:cubicBezTo>
                <a:cubicBezTo>
                  <a:pt x="1901350" y="-10797"/>
                  <a:pt x="1922550" y="56026"/>
                  <a:pt x="1927717" y="112196"/>
                </a:cubicBezTo>
                <a:cubicBezTo>
                  <a:pt x="1947088" y="168358"/>
                  <a:pt x="1929290" y="232416"/>
                  <a:pt x="1927717" y="323118"/>
                </a:cubicBezTo>
                <a:cubicBezTo>
                  <a:pt x="1913435" y="410025"/>
                  <a:pt x="1915242" y="488721"/>
                  <a:pt x="1927717" y="560966"/>
                </a:cubicBezTo>
                <a:cubicBezTo>
                  <a:pt x="1932681" y="609217"/>
                  <a:pt x="1880205" y="698054"/>
                  <a:pt x="1815520" y="673162"/>
                </a:cubicBezTo>
                <a:cubicBezTo>
                  <a:pt x="1684335" y="694890"/>
                  <a:pt x="1652729" y="644081"/>
                  <a:pt x="1531633" y="673162"/>
                </a:cubicBezTo>
                <a:cubicBezTo>
                  <a:pt x="1425304" y="685157"/>
                  <a:pt x="1368319" y="668849"/>
                  <a:pt x="1247745" y="673162"/>
                </a:cubicBezTo>
                <a:cubicBezTo>
                  <a:pt x="1123337" y="692310"/>
                  <a:pt x="1124647" y="637272"/>
                  <a:pt x="1014958" y="673162"/>
                </a:cubicBezTo>
                <a:cubicBezTo>
                  <a:pt x="921783" y="677335"/>
                  <a:pt x="843974" y="648959"/>
                  <a:pt x="782170" y="673162"/>
                </a:cubicBezTo>
                <a:cubicBezTo>
                  <a:pt x="707789" y="694457"/>
                  <a:pt x="577230" y="627766"/>
                  <a:pt x="498283" y="673162"/>
                </a:cubicBezTo>
                <a:cubicBezTo>
                  <a:pt x="447468" y="727349"/>
                  <a:pt x="221437" y="670458"/>
                  <a:pt x="112196" y="673162"/>
                </a:cubicBezTo>
                <a:cubicBezTo>
                  <a:pt x="26008" y="651561"/>
                  <a:pt x="14399" y="615134"/>
                  <a:pt x="0" y="560966"/>
                </a:cubicBezTo>
                <a:cubicBezTo>
                  <a:pt x="-20261" y="505280"/>
                  <a:pt x="-7220" y="389913"/>
                  <a:pt x="0" y="332093"/>
                </a:cubicBezTo>
                <a:cubicBezTo>
                  <a:pt x="-20414" y="261846"/>
                  <a:pt x="29357" y="211534"/>
                  <a:pt x="0" y="112196"/>
                </a:cubicBezTo>
                <a:close/>
              </a:path>
              <a:path w="1927717" h="673163" stroke="0" extrusionOk="0">
                <a:moveTo>
                  <a:pt x="0" y="112196"/>
                </a:moveTo>
                <a:cubicBezTo>
                  <a:pt x="16885" y="42771"/>
                  <a:pt x="36829" y="22249"/>
                  <a:pt x="112196" y="0"/>
                </a:cubicBezTo>
                <a:cubicBezTo>
                  <a:pt x="235919" y="-46764"/>
                  <a:pt x="310547" y="31184"/>
                  <a:pt x="396083" y="0"/>
                </a:cubicBezTo>
                <a:cubicBezTo>
                  <a:pt x="477868" y="-30738"/>
                  <a:pt x="533800" y="-3713"/>
                  <a:pt x="628871" y="0"/>
                </a:cubicBezTo>
                <a:cubicBezTo>
                  <a:pt x="711530" y="4593"/>
                  <a:pt x="808549" y="13167"/>
                  <a:pt x="878692" y="0"/>
                </a:cubicBezTo>
                <a:cubicBezTo>
                  <a:pt x="909077" y="-55429"/>
                  <a:pt x="1043755" y="11325"/>
                  <a:pt x="1179612" y="0"/>
                </a:cubicBezTo>
                <a:cubicBezTo>
                  <a:pt x="1300630" y="-26346"/>
                  <a:pt x="1371672" y="-5254"/>
                  <a:pt x="1497566" y="0"/>
                </a:cubicBezTo>
                <a:cubicBezTo>
                  <a:pt x="1666861" y="5828"/>
                  <a:pt x="1726825" y="27052"/>
                  <a:pt x="1815520" y="0"/>
                </a:cubicBezTo>
                <a:cubicBezTo>
                  <a:pt x="1842872" y="-2899"/>
                  <a:pt x="1954485" y="19208"/>
                  <a:pt x="1927717" y="112196"/>
                </a:cubicBezTo>
                <a:cubicBezTo>
                  <a:pt x="1945907" y="170216"/>
                  <a:pt x="1929965" y="287548"/>
                  <a:pt x="1927717" y="327606"/>
                </a:cubicBezTo>
                <a:cubicBezTo>
                  <a:pt x="1907421" y="399265"/>
                  <a:pt x="1885028" y="507538"/>
                  <a:pt x="1927717" y="560966"/>
                </a:cubicBezTo>
                <a:cubicBezTo>
                  <a:pt x="1961539" y="606510"/>
                  <a:pt x="1861811" y="656880"/>
                  <a:pt x="1815520" y="673162"/>
                </a:cubicBezTo>
                <a:cubicBezTo>
                  <a:pt x="1704049" y="703518"/>
                  <a:pt x="1612853" y="689454"/>
                  <a:pt x="1548666" y="673162"/>
                </a:cubicBezTo>
                <a:cubicBezTo>
                  <a:pt x="1516455" y="718073"/>
                  <a:pt x="1388119" y="618634"/>
                  <a:pt x="1298845" y="673162"/>
                </a:cubicBezTo>
                <a:cubicBezTo>
                  <a:pt x="1266549" y="727622"/>
                  <a:pt x="1159501" y="627295"/>
                  <a:pt x="997924" y="673162"/>
                </a:cubicBezTo>
                <a:cubicBezTo>
                  <a:pt x="860485" y="685959"/>
                  <a:pt x="774701" y="635519"/>
                  <a:pt x="697004" y="673162"/>
                </a:cubicBezTo>
                <a:cubicBezTo>
                  <a:pt x="631655" y="677366"/>
                  <a:pt x="513233" y="652120"/>
                  <a:pt x="413116" y="673162"/>
                </a:cubicBezTo>
                <a:cubicBezTo>
                  <a:pt x="306496" y="713191"/>
                  <a:pt x="197441" y="666723"/>
                  <a:pt x="112196" y="673162"/>
                </a:cubicBezTo>
                <a:cubicBezTo>
                  <a:pt x="62293" y="655245"/>
                  <a:pt x="-27376" y="615058"/>
                  <a:pt x="0" y="560966"/>
                </a:cubicBezTo>
                <a:cubicBezTo>
                  <a:pt x="-62079" y="526534"/>
                  <a:pt x="42277" y="434653"/>
                  <a:pt x="0" y="332093"/>
                </a:cubicBezTo>
                <a:cubicBezTo>
                  <a:pt x="-19233" y="208989"/>
                  <a:pt x="2210" y="153443"/>
                  <a:pt x="0" y="112196"/>
                </a:cubicBezTo>
                <a:close/>
              </a:path>
              <a:path w="1927717" h="673163" fill="none" stroke="0" extrusionOk="0">
                <a:moveTo>
                  <a:pt x="0" y="112196"/>
                </a:moveTo>
                <a:cubicBezTo>
                  <a:pt x="-3439" y="46974"/>
                  <a:pt x="46189" y="-4547"/>
                  <a:pt x="112196" y="0"/>
                </a:cubicBezTo>
                <a:cubicBezTo>
                  <a:pt x="176253" y="-33805"/>
                  <a:pt x="310383" y="23101"/>
                  <a:pt x="379050" y="0"/>
                </a:cubicBezTo>
                <a:cubicBezTo>
                  <a:pt x="473977" y="-10918"/>
                  <a:pt x="521566" y="45762"/>
                  <a:pt x="645904" y="0"/>
                </a:cubicBezTo>
                <a:cubicBezTo>
                  <a:pt x="728066" y="-44754"/>
                  <a:pt x="824418" y="14589"/>
                  <a:pt x="963858" y="0"/>
                </a:cubicBezTo>
                <a:cubicBezTo>
                  <a:pt x="1045202" y="-40246"/>
                  <a:pt x="1095264" y="7626"/>
                  <a:pt x="1196646" y="0"/>
                </a:cubicBezTo>
                <a:cubicBezTo>
                  <a:pt x="1305596" y="-25201"/>
                  <a:pt x="1376183" y="44649"/>
                  <a:pt x="1497566" y="0"/>
                </a:cubicBezTo>
                <a:cubicBezTo>
                  <a:pt x="1613369" y="-33214"/>
                  <a:pt x="1680472" y="29677"/>
                  <a:pt x="1815520" y="0"/>
                </a:cubicBezTo>
                <a:cubicBezTo>
                  <a:pt x="1884854" y="-5361"/>
                  <a:pt x="1932060" y="54319"/>
                  <a:pt x="1927717" y="112196"/>
                </a:cubicBezTo>
                <a:cubicBezTo>
                  <a:pt x="1939192" y="209253"/>
                  <a:pt x="1942892" y="251989"/>
                  <a:pt x="1927717" y="323118"/>
                </a:cubicBezTo>
                <a:cubicBezTo>
                  <a:pt x="1928207" y="401190"/>
                  <a:pt x="1906076" y="474541"/>
                  <a:pt x="1927717" y="560966"/>
                </a:cubicBezTo>
                <a:cubicBezTo>
                  <a:pt x="1952187" y="619825"/>
                  <a:pt x="1867372" y="672745"/>
                  <a:pt x="1815520" y="673162"/>
                </a:cubicBezTo>
                <a:cubicBezTo>
                  <a:pt x="1686540" y="684321"/>
                  <a:pt x="1650785" y="656980"/>
                  <a:pt x="1531633" y="673162"/>
                </a:cubicBezTo>
                <a:cubicBezTo>
                  <a:pt x="1399689" y="673561"/>
                  <a:pt x="1351328" y="636067"/>
                  <a:pt x="1247745" y="673162"/>
                </a:cubicBezTo>
                <a:cubicBezTo>
                  <a:pt x="1134680" y="692867"/>
                  <a:pt x="1114867" y="647502"/>
                  <a:pt x="1014958" y="673162"/>
                </a:cubicBezTo>
                <a:cubicBezTo>
                  <a:pt x="910075" y="694625"/>
                  <a:pt x="844072" y="632812"/>
                  <a:pt x="782170" y="673162"/>
                </a:cubicBezTo>
                <a:cubicBezTo>
                  <a:pt x="685788" y="693677"/>
                  <a:pt x="544756" y="630673"/>
                  <a:pt x="498283" y="673162"/>
                </a:cubicBezTo>
                <a:cubicBezTo>
                  <a:pt x="400924" y="689873"/>
                  <a:pt x="265900" y="634093"/>
                  <a:pt x="112196" y="673162"/>
                </a:cubicBezTo>
                <a:cubicBezTo>
                  <a:pt x="47246" y="661960"/>
                  <a:pt x="19553" y="606243"/>
                  <a:pt x="0" y="560966"/>
                </a:cubicBezTo>
                <a:cubicBezTo>
                  <a:pt x="-29658" y="493422"/>
                  <a:pt x="3181" y="407906"/>
                  <a:pt x="0" y="332093"/>
                </a:cubicBezTo>
                <a:cubicBezTo>
                  <a:pt x="-4422" y="262204"/>
                  <a:pt x="29298" y="185699"/>
                  <a:pt x="0" y="112196"/>
                </a:cubicBezTo>
                <a:close/>
              </a:path>
              <a:path w="1927717" h="673163" fill="none" stroke="0" extrusionOk="0">
                <a:moveTo>
                  <a:pt x="0" y="112196"/>
                </a:moveTo>
                <a:cubicBezTo>
                  <a:pt x="-8538" y="48603"/>
                  <a:pt x="48248" y="-15817"/>
                  <a:pt x="112196" y="0"/>
                </a:cubicBezTo>
                <a:cubicBezTo>
                  <a:pt x="188099" y="-22154"/>
                  <a:pt x="301257" y="28729"/>
                  <a:pt x="379050" y="0"/>
                </a:cubicBezTo>
                <a:cubicBezTo>
                  <a:pt x="467764" y="1454"/>
                  <a:pt x="531950" y="16778"/>
                  <a:pt x="645904" y="0"/>
                </a:cubicBezTo>
                <a:cubicBezTo>
                  <a:pt x="741731" y="-27737"/>
                  <a:pt x="862318" y="25194"/>
                  <a:pt x="963858" y="0"/>
                </a:cubicBezTo>
                <a:cubicBezTo>
                  <a:pt x="1051347" y="-34890"/>
                  <a:pt x="1103524" y="33541"/>
                  <a:pt x="1196646" y="0"/>
                </a:cubicBezTo>
                <a:cubicBezTo>
                  <a:pt x="1287162" y="5698"/>
                  <a:pt x="1357070" y="18026"/>
                  <a:pt x="1497566" y="0"/>
                </a:cubicBezTo>
                <a:cubicBezTo>
                  <a:pt x="1628853" y="-14645"/>
                  <a:pt x="1664558" y="22288"/>
                  <a:pt x="1815520" y="0"/>
                </a:cubicBezTo>
                <a:cubicBezTo>
                  <a:pt x="1886716" y="-1156"/>
                  <a:pt x="1916361" y="64305"/>
                  <a:pt x="1927717" y="112196"/>
                </a:cubicBezTo>
                <a:cubicBezTo>
                  <a:pt x="1946746" y="191204"/>
                  <a:pt x="1933957" y="248340"/>
                  <a:pt x="1927717" y="323118"/>
                </a:cubicBezTo>
                <a:cubicBezTo>
                  <a:pt x="1921564" y="407601"/>
                  <a:pt x="1901041" y="482295"/>
                  <a:pt x="1927717" y="560966"/>
                </a:cubicBezTo>
                <a:cubicBezTo>
                  <a:pt x="1936265" y="610053"/>
                  <a:pt x="1885494" y="691279"/>
                  <a:pt x="1815520" y="673162"/>
                </a:cubicBezTo>
                <a:cubicBezTo>
                  <a:pt x="1678554" y="685111"/>
                  <a:pt x="1646020" y="654457"/>
                  <a:pt x="1531633" y="673162"/>
                </a:cubicBezTo>
                <a:cubicBezTo>
                  <a:pt x="1409521" y="686009"/>
                  <a:pt x="1356068" y="646573"/>
                  <a:pt x="1247745" y="673162"/>
                </a:cubicBezTo>
                <a:cubicBezTo>
                  <a:pt x="1129788" y="693061"/>
                  <a:pt x="1119255" y="626612"/>
                  <a:pt x="1014958" y="673162"/>
                </a:cubicBezTo>
                <a:cubicBezTo>
                  <a:pt x="914127" y="680670"/>
                  <a:pt x="844760" y="647154"/>
                  <a:pt x="782170" y="673162"/>
                </a:cubicBezTo>
                <a:cubicBezTo>
                  <a:pt x="689237" y="694634"/>
                  <a:pt x="557114" y="627731"/>
                  <a:pt x="498283" y="673162"/>
                </a:cubicBezTo>
                <a:cubicBezTo>
                  <a:pt x="404285" y="702657"/>
                  <a:pt x="251699" y="667495"/>
                  <a:pt x="112196" y="673162"/>
                </a:cubicBezTo>
                <a:cubicBezTo>
                  <a:pt x="40137" y="655643"/>
                  <a:pt x="14360" y="610370"/>
                  <a:pt x="0" y="560966"/>
                </a:cubicBezTo>
                <a:cubicBezTo>
                  <a:pt x="-11089" y="508967"/>
                  <a:pt x="-9402" y="396659"/>
                  <a:pt x="0" y="332093"/>
                </a:cubicBezTo>
                <a:cubicBezTo>
                  <a:pt x="-12829" y="271968"/>
                  <a:pt x="22470" y="181780"/>
                  <a:pt x="0" y="112196"/>
                </a:cubicBezTo>
                <a:close/>
              </a:path>
            </a:pathLst>
          </a:custGeom>
          <a:solidFill>
            <a:schemeClr val="bg1"/>
          </a:solidFill>
          <a:ln w="57150">
            <a:solidFill>
              <a:srgbClr val="00B050"/>
            </a:solidFill>
            <a:prstDash val="sysDot"/>
            <a:extLst>
              <a:ext uri="{C807C97D-BFC1-408E-A445-0C87EB9F89A2}">
                <ask:lineSketchStyleProps xmlns:ask="http://schemas.microsoft.com/office/drawing/2018/sketchyshapes" sd="3185172059">
                  <a:custGeom>
                    <a:avLst/>
                    <a:gdLst>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96083 w 1927717"/>
                      <a:gd name="connsiteY2" fmla="*/ 0 h 673163"/>
                      <a:gd name="connsiteX3" fmla="*/ 628871 w 1927717"/>
                      <a:gd name="connsiteY3" fmla="*/ 0 h 673163"/>
                      <a:gd name="connsiteX4" fmla="*/ 878692 w 1927717"/>
                      <a:gd name="connsiteY4" fmla="*/ 0 h 673163"/>
                      <a:gd name="connsiteX5" fmla="*/ 1179612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7606 h 673163"/>
                      <a:gd name="connsiteX10" fmla="*/ 1927717 w 1927717"/>
                      <a:gd name="connsiteY10" fmla="*/ 560966 h 673163"/>
                      <a:gd name="connsiteX11" fmla="*/ 1815520 w 1927717"/>
                      <a:gd name="connsiteY11" fmla="*/ 673162 h 673163"/>
                      <a:gd name="connsiteX12" fmla="*/ 1548666 w 1927717"/>
                      <a:gd name="connsiteY12" fmla="*/ 673162 h 673163"/>
                      <a:gd name="connsiteX13" fmla="*/ 1298845 w 1927717"/>
                      <a:gd name="connsiteY13" fmla="*/ 673162 h 673163"/>
                      <a:gd name="connsiteX14" fmla="*/ 997924 w 1927717"/>
                      <a:gd name="connsiteY14" fmla="*/ 673162 h 673163"/>
                      <a:gd name="connsiteX15" fmla="*/ 697004 w 1927717"/>
                      <a:gd name="connsiteY15" fmla="*/ 673162 h 673163"/>
                      <a:gd name="connsiteX16" fmla="*/ 413116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7717" h="673163" fill="none" extrusionOk="0">
                        <a:moveTo>
                          <a:pt x="0" y="112196"/>
                        </a:moveTo>
                        <a:cubicBezTo>
                          <a:pt x="-6879" y="50854"/>
                          <a:pt x="52612" y="-21911"/>
                          <a:pt x="112196" y="0"/>
                        </a:cubicBezTo>
                        <a:cubicBezTo>
                          <a:pt x="191817" y="-17614"/>
                          <a:pt x="310015" y="15266"/>
                          <a:pt x="379050" y="0"/>
                        </a:cubicBezTo>
                        <a:cubicBezTo>
                          <a:pt x="456843" y="2026"/>
                          <a:pt x="535927" y="11702"/>
                          <a:pt x="645904" y="0"/>
                        </a:cubicBezTo>
                        <a:cubicBezTo>
                          <a:pt x="749342" y="-21149"/>
                          <a:pt x="872107" y="29299"/>
                          <a:pt x="963858" y="0"/>
                        </a:cubicBezTo>
                        <a:cubicBezTo>
                          <a:pt x="1057214" y="-34713"/>
                          <a:pt x="1117804" y="32347"/>
                          <a:pt x="1196646" y="0"/>
                        </a:cubicBezTo>
                        <a:cubicBezTo>
                          <a:pt x="1283592" y="4832"/>
                          <a:pt x="1354171" y="16679"/>
                          <a:pt x="1497566" y="0"/>
                        </a:cubicBezTo>
                        <a:cubicBezTo>
                          <a:pt x="1630448" y="-18766"/>
                          <a:pt x="1662761" y="23301"/>
                          <a:pt x="1815520" y="0"/>
                        </a:cubicBezTo>
                        <a:cubicBezTo>
                          <a:pt x="1889584" y="-6543"/>
                          <a:pt x="1925886" y="55688"/>
                          <a:pt x="1927717" y="112196"/>
                        </a:cubicBezTo>
                        <a:cubicBezTo>
                          <a:pt x="1941422" y="176617"/>
                          <a:pt x="1928861" y="236145"/>
                          <a:pt x="1927717" y="323118"/>
                        </a:cubicBezTo>
                        <a:cubicBezTo>
                          <a:pt x="1917395" y="407239"/>
                          <a:pt x="1914520" y="480434"/>
                          <a:pt x="1927717" y="560966"/>
                        </a:cubicBezTo>
                        <a:cubicBezTo>
                          <a:pt x="1936058" y="611471"/>
                          <a:pt x="1872264" y="684853"/>
                          <a:pt x="1815520" y="673162"/>
                        </a:cubicBezTo>
                        <a:cubicBezTo>
                          <a:pt x="1685668" y="691277"/>
                          <a:pt x="1653680" y="647956"/>
                          <a:pt x="1531633" y="673162"/>
                        </a:cubicBezTo>
                        <a:cubicBezTo>
                          <a:pt x="1420893" y="685654"/>
                          <a:pt x="1358775" y="650905"/>
                          <a:pt x="1247745" y="673162"/>
                        </a:cubicBezTo>
                        <a:cubicBezTo>
                          <a:pt x="1126736" y="693410"/>
                          <a:pt x="1123514" y="641317"/>
                          <a:pt x="1014958" y="673162"/>
                        </a:cubicBezTo>
                        <a:cubicBezTo>
                          <a:pt x="911962" y="693498"/>
                          <a:pt x="845789" y="649975"/>
                          <a:pt x="782170" y="673162"/>
                        </a:cubicBezTo>
                        <a:cubicBezTo>
                          <a:pt x="707843" y="692539"/>
                          <a:pt x="573029" y="634560"/>
                          <a:pt x="498283" y="673162"/>
                        </a:cubicBezTo>
                        <a:cubicBezTo>
                          <a:pt x="434357" y="702531"/>
                          <a:pt x="225189" y="663206"/>
                          <a:pt x="112196" y="673162"/>
                        </a:cubicBezTo>
                        <a:cubicBezTo>
                          <a:pt x="31369" y="660622"/>
                          <a:pt x="7279" y="610732"/>
                          <a:pt x="0" y="560966"/>
                        </a:cubicBezTo>
                        <a:cubicBezTo>
                          <a:pt x="-21089" y="498751"/>
                          <a:pt x="2000" y="408918"/>
                          <a:pt x="0" y="332093"/>
                        </a:cubicBezTo>
                        <a:cubicBezTo>
                          <a:pt x="-13557" y="255719"/>
                          <a:pt x="24188" y="195494"/>
                          <a:pt x="0" y="112196"/>
                        </a:cubicBezTo>
                        <a:close/>
                      </a:path>
                      <a:path w="1927717" h="673163" stroke="0" extrusionOk="0">
                        <a:moveTo>
                          <a:pt x="0" y="112196"/>
                        </a:moveTo>
                        <a:cubicBezTo>
                          <a:pt x="4502" y="42484"/>
                          <a:pt x="38507" y="18306"/>
                          <a:pt x="112196" y="0"/>
                        </a:cubicBezTo>
                        <a:cubicBezTo>
                          <a:pt x="239556" y="-35908"/>
                          <a:pt x="302593" y="24862"/>
                          <a:pt x="396083" y="0"/>
                        </a:cubicBezTo>
                        <a:cubicBezTo>
                          <a:pt x="489743" y="-24215"/>
                          <a:pt x="534672" y="4742"/>
                          <a:pt x="628871" y="0"/>
                        </a:cubicBezTo>
                        <a:cubicBezTo>
                          <a:pt x="715318" y="-921"/>
                          <a:pt x="821704" y="16929"/>
                          <a:pt x="878692" y="0"/>
                        </a:cubicBezTo>
                        <a:cubicBezTo>
                          <a:pt x="921323" y="-35550"/>
                          <a:pt x="1040109" y="21025"/>
                          <a:pt x="1179612" y="0"/>
                        </a:cubicBezTo>
                        <a:cubicBezTo>
                          <a:pt x="1311705" y="-25223"/>
                          <a:pt x="1369826" y="5983"/>
                          <a:pt x="1497566" y="0"/>
                        </a:cubicBezTo>
                        <a:cubicBezTo>
                          <a:pt x="1648504" y="-956"/>
                          <a:pt x="1722570" y="20490"/>
                          <a:pt x="1815520" y="0"/>
                        </a:cubicBezTo>
                        <a:cubicBezTo>
                          <a:pt x="1856883" y="2766"/>
                          <a:pt x="1946080" y="31603"/>
                          <a:pt x="1927717" y="112196"/>
                        </a:cubicBezTo>
                        <a:cubicBezTo>
                          <a:pt x="1943423" y="165461"/>
                          <a:pt x="1928466" y="282499"/>
                          <a:pt x="1927717" y="327606"/>
                        </a:cubicBezTo>
                        <a:cubicBezTo>
                          <a:pt x="1920816" y="392793"/>
                          <a:pt x="1890198" y="508632"/>
                          <a:pt x="1927717" y="560966"/>
                        </a:cubicBezTo>
                        <a:cubicBezTo>
                          <a:pt x="1953512" y="615905"/>
                          <a:pt x="1862300" y="665742"/>
                          <a:pt x="1815520" y="673162"/>
                        </a:cubicBezTo>
                        <a:cubicBezTo>
                          <a:pt x="1703202" y="691886"/>
                          <a:pt x="1610392" y="674079"/>
                          <a:pt x="1548666" y="673162"/>
                        </a:cubicBezTo>
                        <a:cubicBezTo>
                          <a:pt x="1499879" y="696283"/>
                          <a:pt x="1383084" y="626730"/>
                          <a:pt x="1298845" y="673162"/>
                        </a:cubicBezTo>
                        <a:cubicBezTo>
                          <a:pt x="1243380" y="713738"/>
                          <a:pt x="1128971" y="635361"/>
                          <a:pt x="997924" y="673162"/>
                        </a:cubicBezTo>
                        <a:cubicBezTo>
                          <a:pt x="877044" y="694799"/>
                          <a:pt x="773609" y="638228"/>
                          <a:pt x="697004" y="673162"/>
                        </a:cubicBezTo>
                        <a:cubicBezTo>
                          <a:pt x="623144" y="700819"/>
                          <a:pt x="516119" y="655210"/>
                          <a:pt x="413116" y="673162"/>
                        </a:cubicBezTo>
                        <a:cubicBezTo>
                          <a:pt x="306715" y="700441"/>
                          <a:pt x="188229" y="664258"/>
                          <a:pt x="112196" y="673162"/>
                        </a:cubicBezTo>
                        <a:cubicBezTo>
                          <a:pt x="50652" y="664479"/>
                          <a:pt x="-21763" y="616026"/>
                          <a:pt x="0" y="560966"/>
                        </a:cubicBezTo>
                        <a:cubicBezTo>
                          <a:pt x="-38402" y="516222"/>
                          <a:pt x="26369" y="439756"/>
                          <a:pt x="0" y="332093"/>
                        </a:cubicBezTo>
                        <a:cubicBezTo>
                          <a:pt x="-12729" y="217985"/>
                          <a:pt x="3166" y="165301"/>
                          <a:pt x="0" y="112196"/>
                        </a:cubicBezTo>
                        <a:close/>
                      </a:path>
                      <a:path w="1927717" h="673163" fill="none" stroke="0" extrusionOk="0">
                        <a:moveTo>
                          <a:pt x="0" y="112196"/>
                        </a:moveTo>
                        <a:cubicBezTo>
                          <a:pt x="-3046" y="43321"/>
                          <a:pt x="43786" y="706"/>
                          <a:pt x="112196" y="0"/>
                        </a:cubicBezTo>
                        <a:cubicBezTo>
                          <a:pt x="163347" y="-18081"/>
                          <a:pt x="295689" y="20332"/>
                          <a:pt x="379050" y="0"/>
                        </a:cubicBezTo>
                        <a:cubicBezTo>
                          <a:pt x="469452" y="-7996"/>
                          <a:pt x="531366" y="37289"/>
                          <a:pt x="645904" y="0"/>
                        </a:cubicBezTo>
                        <a:cubicBezTo>
                          <a:pt x="731939" y="-40228"/>
                          <a:pt x="853678" y="21577"/>
                          <a:pt x="963858" y="0"/>
                        </a:cubicBezTo>
                        <a:cubicBezTo>
                          <a:pt x="1034089" y="-31582"/>
                          <a:pt x="1103211" y="16619"/>
                          <a:pt x="1196646" y="0"/>
                        </a:cubicBezTo>
                        <a:cubicBezTo>
                          <a:pt x="1309387" y="-9656"/>
                          <a:pt x="1367985" y="33421"/>
                          <a:pt x="1497566" y="0"/>
                        </a:cubicBezTo>
                        <a:cubicBezTo>
                          <a:pt x="1627522" y="-20615"/>
                          <a:pt x="1683930" y="25193"/>
                          <a:pt x="1815520" y="0"/>
                        </a:cubicBezTo>
                        <a:cubicBezTo>
                          <a:pt x="1877981" y="9056"/>
                          <a:pt x="1926703" y="58301"/>
                          <a:pt x="1927717" y="112196"/>
                        </a:cubicBezTo>
                        <a:cubicBezTo>
                          <a:pt x="1936796" y="196700"/>
                          <a:pt x="1931830" y="256167"/>
                          <a:pt x="1927717" y="323118"/>
                        </a:cubicBezTo>
                        <a:cubicBezTo>
                          <a:pt x="1933068" y="400427"/>
                          <a:pt x="1909066" y="465875"/>
                          <a:pt x="1927717" y="560966"/>
                        </a:cubicBezTo>
                        <a:cubicBezTo>
                          <a:pt x="1944665" y="614197"/>
                          <a:pt x="1879274" y="680812"/>
                          <a:pt x="1815520" y="673162"/>
                        </a:cubicBezTo>
                        <a:cubicBezTo>
                          <a:pt x="1679447" y="684710"/>
                          <a:pt x="1650719" y="663921"/>
                          <a:pt x="1531633" y="673162"/>
                        </a:cubicBezTo>
                        <a:cubicBezTo>
                          <a:pt x="1394600" y="687620"/>
                          <a:pt x="1349892" y="636469"/>
                          <a:pt x="1247745" y="673162"/>
                        </a:cubicBezTo>
                        <a:cubicBezTo>
                          <a:pt x="1146379" y="695877"/>
                          <a:pt x="1121291" y="642238"/>
                          <a:pt x="1014958" y="673162"/>
                        </a:cubicBezTo>
                        <a:cubicBezTo>
                          <a:pt x="908497" y="695469"/>
                          <a:pt x="854065" y="649435"/>
                          <a:pt x="782170" y="673162"/>
                        </a:cubicBezTo>
                        <a:cubicBezTo>
                          <a:pt x="698856" y="691408"/>
                          <a:pt x="546363" y="640442"/>
                          <a:pt x="498283" y="673162"/>
                        </a:cubicBezTo>
                        <a:cubicBezTo>
                          <a:pt x="392491" y="698239"/>
                          <a:pt x="261218" y="633759"/>
                          <a:pt x="112196" y="673162"/>
                        </a:cubicBezTo>
                        <a:cubicBezTo>
                          <a:pt x="45520" y="663219"/>
                          <a:pt x="17542" y="608005"/>
                          <a:pt x="0" y="560966"/>
                        </a:cubicBezTo>
                        <a:cubicBezTo>
                          <a:pt x="-14043" y="493979"/>
                          <a:pt x="-2146" y="407756"/>
                          <a:pt x="0" y="332093"/>
                        </a:cubicBezTo>
                        <a:cubicBezTo>
                          <a:pt x="-4853" y="259321"/>
                          <a:pt x="17673" y="172198"/>
                          <a:pt x="0" y="112196"/>
                        </a:cubicBezTo>
                        <a:close/>
                      </a:path>
                    </a:pathLst>
                  </a:custGeom>
                  <ask:type>
                    <ask:lineSketchScribble/>
                  </ask:type>
                </ask:lineSketchStyleProps>
              </a:ext>
            </a:extLst>
          </a:ln>
          <a:effectLst>
            <a:glow rad="2286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2" name="Hình Bầu dục 1">
            <a:extLst>
              <a:ext uri="{FF2B5EF4-FFF2-40B4-BE49-F238E27FC236}">
                <a16:creationId xmlns:a16="http://schemas.microsoft.com/office/drawing/2014/main" id="{FFDBB283-D6E9-331F-2280-2E3FBC2F0088}"/>
              </a:ext>
            </a:extLst>
          </p:cNvPr>
          <p:cNvSpPr/>
          <p:nvPr/>
        </p:nvSpPr>
        <p:spPr>
          <a:xfrm>
            <a:off x="3817099" y="1936060"/>
            <a:ext cx="1485900" cy="1562100"/>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50" dirty="0">
              <a:latin typeface="Roboto Condensed" panose="02000000000000000000" pitchFamily="2" charset="0"/>
              <a:ea typeface="Roboto Condensed" panose="02000000000000000000" pitchFamily="2" charset="0"/>
            </a:endParaRPr>
          </a:p>
        </p:txBody>
      </p:sp>
      <p:sp>
        <p:nvSpPr>
          <p:cNvPr id="3" name="Hộp Văn bản 2">
            <a:extLst>
              <a:ext uri="{FF2B5EF4-FFF2-40B4-BE49-F238E27FC236}">
                <a16:creationId xmlns:a16="http://schemas.microsoft.com/office/drawing/2014/main" id="{B7FD2AAD-74CA-3063-7F5E-1611687643F7}"/>
              </a:ext>
            </a:extLst>
          </p:cNvPr>
          <p:cNvSpPr txBox="1"/>
          <p:nvPr/>
        </p:nvSpPr>
        <p:spPr>
          <a:xfrm>
            <a:off x="3923868" y="2048373"/>
            <a:ext cx="1211675" cy="1323439"/>
          </a:xfrm>
          <a:prstGeom prst="rect">
            <a:avLst/>
          </a:prstGeom>
          <a:noFill/>
        </p:spPr>
        <p:txBody>
          <a:bodyPr wrap="square">
            <a:spAutoFit/>
          </a:bodyPr>
          <a:lstStyle/>
          <a:p>
            <a:pPr algn="ctr"/>
            <a:r>
              <a:rPr lang="vi-VN" sz="2000" b="1" dirty="0">
                <a:solidFill>
                  <a:schemeClr val="bg1"/>
                </a:solidFill>
                <a:latin typeface="Roboto Condensed" panose="02000000000000000000" pitchFamily="2" charset="0"/>
                <a:ea typeface="Roboto Condensed" panose="02000000000000000000" pitchFamily="2" charset="0"/>
              </a:rPr>
              <a:t>VĂN NGHỆ SĨ Ở ĐẤT QUẢNG</a:t>
            </a:r>
          </a:p>
        </p:txBody>
      </p:sp>
      <p:pic>
        <p:nvPicPr>
          <p:cNvPr id="7" name="Hình ảnh 6">
            <a:extLst>
              <a:ext uri="{FF2B5EF4-FFF2-40B4-BE49-F238E27FC236}">
                <a16:creationId xmlns:a16="http://schemas.microsoft.com/office/drawing/2014/main" id="{FE95E11B-C432-D22C-9928-87DA6290FCD6}"/>
              </a:ext>
            </a:extLst>
          </p:cNvPr>
          <p:cNvPicPr>
            <a:picLocks noChangeAspect="1"/>
          </p:cNvPicPr>
          <p:nvPr/>
        </p:nvPicPr>
        <p:blipFill>
          <a:blip r:embed="rId2"/>
          <a:stretch>
            <a:fillRect/>
          </a:stretch>
        </p:blipFill>
        <p:spPr>
          <a:xfrm>
            <a:off x="5418624" y="2144690"/>
            <a:ext cx="1096476" cy="954340"/>
          </a:xfrm>
          <a:prstGeom prst="rect">
            <a:avLst/>
          </a:prstGeom>
        </p:spPr>
      </p:pic>
      <p:pic>
        <p:nvPicPr>
          <p:cNvPr id="26" name="Hình ảnh 25">
            <a:extLst>
              <a:ext uri="{FF2B5EF4-FFF2-40B4-BE49-F238E27FC236}">
                <a16:creationId xmlns:a16="http://schemas.microsoft.com/office/drawing/2014/main" id="{D4E376FE-7B87-3CC6-64EA-A9428ECFED89}"/>
              </a:ext>
            </a:extLst>
          </p:cNvPr>
          <p:cNvPicPr>
            <a:picLocks noChangeAspect="1"/>
          </p:cNvPicPr>
          <p:nvPr/>
        </p:nvPicPr>
        <p:blipFill>
          <a:blip r:embed="rId3"/>
          <a:stretch>
            <a:fillRect/>
          </a:stretch>
        </p:blipFill>
        <p:spPr>
          <a:xfrm>
            <a:off x="2536359" y="2095105"/>
            <a:ext cx="1118756" cy="1077197"/>
          </a:xfrm>
          <a:prstGeom prst="rect">
            <a:avLst/>
          </a:prstGeom>
        </p:spPr>
      </p:pic>
      <p:sp>
        <p:nvSpPr>
          <p:cNvPr id="43" name="Hộp Văn bản 42">
            <a:extLst>
              <a:ext uri="{FF2B5EF4-FFF2-40B4-BE49-F238E27FC236}">
                <a16:creationId xmlns:a16="http://schemas.microsoft.com/office/drawing/2014/main" id="{DEB7B82B-B558-EAB5-7C21-2A71B8D88143}"/>
              </a:ext>
            </a:extLst>
          </p:cNvPr>
          <p:cNvSpPr txBox="1"/>
          <p:nvPr/>
        </p:nvSpPr>
        <p:spPr>
          <a:xfrm>
            <a:off x="2186030" y="403912"/>
            <a:ext cx="1697221" cy="646331"/>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Nguyễn Văn Bổng</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44" name="Hộp Văn bản 43">
            <a:extLst>
              <a:ext uri="{FF2B5EF4-FFF2-40B4-BE49-F238E27FC236}">
                <a16:creationId xmlns:a16="http://schemas.microsoft.com/office/drawing/2014/main" id="{B820E7D3-5885-8121-EF6E-525AB08E666A}"/>
              </a:ext>
            </a:extLst>
          </p:cNvPr>
          <p:cNvSpPr txBox="1"/>
          <p:nvPr/>
        </p:nvSpPr>
        <p:spPr>
          <a:xfrm>
            <a:off x="715507" y="1226818"/>
            <a:ext cx="1860878" cy="646331"/>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Nguyễn Duy Hiển</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47" name="Hình chữ nhật: Góc Tròn 46">
            <a:extLst>
              <a:ext uri="{FF2B5EF4-FFF2-40B4-BE49-F238E27FC236}">
                <a16:creationId xmlns:a16="http://schemas.microsoft.com/office/drawing/2014/main" id="{9BD49C76-E997-EEB0-D252-B4812635FF53}"/>
              </a:ext>
            </a:extLst>
          </p:cNvPr>
          <p:cNvSpPr/>
          <p:nvPr/>
        </p:nvSpPr>
        <p:spPr>
          <a:xfrm>
            <a:off x="271147" y="2158894"/>
            <a:ext cx="2018225" cy="787478"/>
          </a:xfrm>
          <a:custGeom>
            <a:avLst/>
            <a:gdLst>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23870 w 2018225"/>
              <a:gd name="connsiteY2" fmla="*/ 0 h 787478"/>
              <a:gd name="connsiteX3" fmla="*/ 663819 w 2018225"/>
              <a:gd name="connsiteY3" fmla="*/ 0 h 787478"/>
              <a:gd name="connsiteX4" fmla="*/ 921326 w 2018225"/>
              <a:gd name="connsiteY4" fmla="*/ 0 h 787478"/>
              <a:gd name="connsiteX5" fmla="*/ 1231504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83239 h 787478"/>
              <a:gd name="connsiteX10" fmla="*/ 2018225 w 2018225"/>
              <a:gd name="connsiteY10" fmla="*/ 656229 h 787478"/>
              <a:gd name="connsiteX11" fmla="*/ 1886976 w 2018225"/>
              <a:gd name="connsiteY11" fmla="*/ 787478 h 787478"/>
              <a:gd name="connsiteX12" fmla="*/ 1611912 w 2018225"/>
              <a:gd name="connsiteY12" fmla="*/ 787478 h 787478"/>
              <a:gd name="connsiteX13" fmla="*/ 1354405 w 2018225"/>
              <a:gd name="connsiteY13" fmla="*/ 787478 h 787478"/>
              <a:gd name="connsiteX14" fmla="*/ 1044227 w 2018225"/>
              <a:gd name="connsiteY14" fmla="*/ 787478 h 787478"/>
              <a:gd name="connsiteX15" fmla="*/ 734048 w 2018225"/>
              <a:gd name="connsiteY15" fmla="*/ 787478 h 787478"/>
              <a:gd name="connsiteX16" fmla="*/ 441427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18225" h="787478" fill="none" extrusionOk="0">
                <a:moveTo>
                  <a:pt x="0" y="131248"/>
                </a:moveTo>
                <a:cubicBezTo>
                  <a:pt x="-18205" y="51982"/>
                  <a:pt x="50573" y="-25570"/>
                  <a:pt x="131249" y="0"/>
                </a:cubicBezTo>
                <a:cubicBezTo>
                  <a:pt x="215881" y="-41414"/>
                  <a:pt x="299986" y="38892"/>
                  <a:pt x="406313" y="0"/>
                </a:cubicBezTo>
                <a:cubicBezTo>
                  <a:pt x="534057" y="723"/>
                  <a:pt x="584690" y="1674"/>
                  <a:pt x="681377" y="0"/>
                </a:cubicBezTo>
                <a:cubicBezTo>
                  <a:pt x="766061" y="16444"/>
                  <a:pt x="904191" y="3467"/>
                  <a:pt x="1009112" y="0"/>
                </a:cubicBezTo>
                <a:cubicBezTo>
                  <a:pt x="1101425" y="-20419"/>
                  <a:pt x="1184221" y="25801"/>
                  <a:pt x="1249062" y="0"/>
                </a:cubicBezTo>
                <a:cubicBezTo>
                  <a:pt x="1326651" y="33030"/>
                  <a:pt x="1432763" y="4380"/>
                  <a:pt x="1559240" y="0"/>
                </a:cubicBezTo>
                <a:cubicBezTo>
                  <a:pt x="1666526" y="-12270"/>
                  <a:pt x="1702429" y="-3062"/>
                  <a:pt x="1886976" y="0"/>
                </a:cubicBezTo>
                <a:cubicBezTo>
                  <a:pt x="1992654" y="-16940"/>
                  <a:pt x="2010189" y="72744"/>
                  <a:pt x="2018225" y="131248"/>
                </a:cubicBezTo>
                <a:cubicBezTo>
                  <a:pt x="2029522" y="198831"/>
                  <a:pt x="2000017" y="235695"/>
                  <a:pt x="2018225" y="377989"/>
                </a:cubicBezTo>
                <a:cubicBezTo>
                  <a:pt x="2019905" y="504588"/>
                  <a:pt x="1990988" y="608644"/>
                  <a:pt x="2018225" y="656229"/>
                </a:cubicBezTo>
                <a:cubicBezTo>
                  <a:pt x="2026636" y="721051"/>
                  <a:pt x="1956470" y="806540"/>
                  <a:pt x="1886976" y="787478"/>
                </a:cubicBezTo>
                <a:cubicBezTo>
                  <a:pt x="1758031" y="835167"/>
                  <a:pt x="1721248" y="780882"/>
                  <a:pt x="1594355" y="787478"/>
                </a:cubicBezTo>
                <a:cubicBezTo>
                  <a:pt x="1489519" y="785463"/>
                  <a:pt x="1429938" y="765488"/>
                  <a:pt x="1301733" y="787478"/>
                </a:cubicBezTo>
                <a:cubicBezTo>
                  <a:pt x="1155202" y="810695"/>
                  <a:pt x="1150966" y="751497"/>
                  <a:pt x="1061784" y="787478"/>
                </a:cubicBezTo>
                <a:cubicBezTo>
                  <a:pt x="982832" y="797995"/>
                  <a:pt x="861212" y="766180"/>
                  <a:pt x="821835" y="787478"/>
                </a:cubicBezTo>
                <a:cubicBezTo>
                  <a:pt x="761932" y="819099"/>
                  <a:pt x="627458" y="747310"/>
                  <a:pt x="529214" y="787478"/>
                </a:cubicBezTo>
                <a:cubicBezTo>
                  <a:pt x="470316" y="853497"/>
                  <a:pt x="271812" y="792038"/>
                  <a:pt x="131249" y="787478"/>
                </a:cubicBezTo>
                <a:cubicBezTo>
                  <a:pt x="36589" y="761191"/>
                  <a:pt x="22088" y="720094"/>
                  <a:pt x="0" y="656229"/>
                </a:cubicBezTo>
                <a:cubicBezTo>
                  <a:pt x="-499" y="568869"/>
                  <a:pt x="9701" y="433440"/>
                  <a:pt x="0" y="388489"/>
                </a:cubicBezTo>
                <a:cubicBezTo>
                  <a:pt x="-32762" y="347645"/>
                  <a:pt x="39865" y="266473"/>
                  <a:pt x="0" y="131248"/>
                </a:cubicBezTo>
                <a:close/>
              </a:path>
              <a:path w="2018225" h="787478" stroke="0" extrusionOk="0">
                <a:moveTo>
                  <a:pt x="0" y="131248"/>
                </a:moveTo>
                <a:cubicBezTo>
                  <a:pt x="18240" y="57816"/>
                  <a:pt x="45030" y="28184"/>
                  <a:pt x="131249" y="0"/>
                </a:cubicBezTo>
                <a:cubicBezTo>
                  <a:pt x="267925" y="-28579"/>
                  <a:pt x="346263" y="40284"/>
                  <a:pt x="423870" y="0"/>
                </a:cubicBezTo>
                <a:cubicBezTo>
                  <a:pt x="506890" y="-31399"/>
                  <a:pt x="547320" y="3060"/>
                  <a:pt x="663819" y="0"/>
                </a:cubicBezTo>
                <a:cubicBezTo>
                  <a:pt x="768625" y="449"/>
                  <a:pt x="834037" y="-3657"/>
                  <a:pt x="921326" y="0"/>
                </a:cubicBezTo>
                <a:cubicBezTo>
                  <a:pt x="974824" y="-31339"/>
                  <a:pt x="1143434" y="-37099"/>
                  <a:pt x="1231504" y="0"/>
                </a:cubicBezTo>
                <a:cubicBezTo>
                  <a:pt x="1300947" y="-12461"/>
                  <a:pt x="1430931" y="-18449"/>
                  <a:pt x="1559240" y="0"/>
                </a:cubicBezTo>
                <a:cubicBezTo>
                  <a:pt x="1711238" y="5931"/>
                  <a:pt x="1782197" y="41987"/>
                  <a:pt x="1886976" y="0"/>
                </a:cubicBezTo>
                <a:cubicBezTo>
                  <a:pt x="1927989" y="4805"/>
                  <a:pt x="2050533" y="20632"/>
                  <a:pt x="2018225" y="131248"/>
                </a:cubicBezTo>
                <a:cubicBezTo>
                  <a:pt x="2037945" y="263054"/>
                  <a:pt x="2002921" y="279414"/>
                  <a:pt x="2018225" y="383239"/>
                </a:cubicBezTo>
                <a:cubicBezTo>
                  <a:pt x="2028122" y="507134"/>
                  <a:pt x="2006734" y="522885"/>
                  <a:pt x="2018225" y="656229"/>
                </a:cubicBezTo>
                <a:cubicBezTo>
                  <a:pt x="2044525" y="724945"/>
                  <a:pt x="1937375" y="770883"/>
                  <a:pt x="1886976" y="787478"/>
                </a:cubicBezTo>
                <a:cubicBezTo>
                  <a:pt x="1755739" y="828587"/>
                  <a:pt x="1681502" y="810666"/>
                  <a:pt x="1611912" y="787478"/>
                </a:cubicBezTo>
                <a:cubicBezTo>
                  <a:pt x="1565285" y="819838"/>
                  <a:pt x="1473054" y="740973"/>
                  <a:pt x="1354405" y="787478"/>
                </a:cubicBezTo>
                <a:cubicBezTo>
                  <a:pt x="1287137" y="828847"/>
                  <a:pt x="1204218" y="752360"/>
                  <a:pt x="1044227" y="787478"/>
                </a:cubicBezTo>
                <a:cubicBezTo>
                  <a:pt x="891117" y="792917"/>
                  <a:pt x="838256" y="742734"/>
                  <a:pt x="734048" y="787478"/>
                </a:cubicBezTo>
                <a:cubicBezTo>
                  <a:pt x="649410" y="781984"/>
                  <a:pt x="577303" y="776717"/>
                  <a:pt x="441427" y="787478"/>
                </a:cubicBezTo>
                <a:cubicBezTo>
                  <a:pt x="299599" y="820925"/>
                  <a:pt x="235272" y="790435"/>
                  <a:pt x="131249" y="787478"/>
                </a:cubicBezTo>
                <a:cubicBezTo>
                  <a:pt x="60957" y="779569"/>
                  <a:pt x="-34361" y="719233"/>
                  <a:pt x="0" y="656229"/>
                </a:cubicBezTo>
                <a:cubicBezTo>
                  <a:pt x="-28677" y="549436"/>
                  <a:pt x="33955" y="459804"/>
                  <a:pt x="0" y="388489"/>
                </a:cubicBezTo>
                <a:cubicBezTo>
                  <a:pt x="-28136" y="292817"/>
                  <a:pt x="9631" y="196067"/>
                  <a:pt x="0" y="131248"/>
                </a:cubicBezTo>
                <a:close/>
              </a:path>
              <a:path w="2018225" h="787478" fill="none" stroke="0" extrusionOk="0">
                <a:moveTo>
                  <a:pt x="0" y="131248"/>
                </a:moveTo>
                <a:cubicBezTo>
                  <a:pt x="2029" y="79706"/>
                  <a:pt x="50786" y="-23720"/>
                  <a:pt x="131249" y="0"/>
                </a:cubicBezTo>
                <a:cubicBezTo>
                  <a:pt x="191121" y="-59726"/>
                  <a:pt x="294194" y="28016"/>
                  <a:pt x="406313" y="0"/>
                </a:cubicBezTo>
                <a:cubicBezTo>
                  <a:pt x="556409" y="-25903"/>
                  <a:pt x="578606" y="21845"/>
                  <a:pt x="681377" y="0"/>
                </a:cubicBezTo>
                <a:cubicBezTo>
                  <a:pt x="763828" y="-20528"/>
                  <a:pt x="882907" y="-1312"/>
                  <a:pt x="1009112" y="0"/>
                </a:cubicBezTo>
                <a:cubicBezTo>
                  <a:pt x="1099368" y="-22524"/>
                  <a:pt x="1149784" y="-2224"/>
                  <a:pt x="1249062" y="0"/>
                </a:cubicBezTo>
                <a:cubicBezTo>
                  <a:pt x="1327511" y="-4660"/>
                  <a:pt x="1462047" y="39323"/>
                  <a:pt x="1559240" y="0"/>
                </a:cubicBezTo>
                <a:cubicBezTo>
                  <a:pt x="1648581" y="-31727"/>
                  <a:pt x="1733684" y="27010"/>
                  <a:pt x="1886976" y="0"/>
                </a:cubicBezTo>
                <a:cubicBezTo>
                  <a:pt x="1977303" y="-11794"/>
                  <a:pt x="2024482" y="72599"/>
                  <a:pt x="2018225" y="131248"/>
                </a:cubicBezTo>
                <a:cubicBezTo>
                  <a:pt x="2034362" y="236075"/>
                  <a:pt x="2004255" y="275137"/>
                  <a:pt x="2018225" y="377989"/>
                </a:cubicBezTo>
                <a:cubicBezTo>
                  <a:pt x="2037489" y="494699"/>
                  <a:pt x="1971229" y="601431"/>
                  <a:pt x="2018225" y="656229"/>
                </a:cubicBezTo>
                <a:cubicBezTo>
                  <a:pt x="2044014" y="731719"/>
                  <a:pt x="1942433" y="785021"/>
                  <a:pt x="1886976" y="787478"/>
                </a:cubicBezTo>
                <a:cubicBezTo>
                  <a:pt x="1763237" y="809611"/>
                  <a:pt x="1711156" y="793545"/>
                  <a:pt x="1594355" y="787478"/>
                </a:cubicBezTo>
                <a:cubicBezTo>
                  <a:pt x="1458585" y="779892"/>
                  <a:pt x="1428309" y="744938"/>
                  <a:pt x="1301733" y="787478"/>
                </a:cubicBezTo>
                <a:cubicBezTo>
                  <a:pt x="1173820" y="812499"/>
                  <a:pt x="1139493" y="762439"/>
                  <a:pt x="1061784" y="787478"/>
                </a:cubicBezTo>
                <a:cubicBezTo>
                  <a:pt x="986527" y="790878"/>
                  <a:pt x="869516" y="753238"/>
                  <a:pt x="821835" y="787478"/>
                </a:cubicBezTo>
                <a:cubicBezTo>
                  <a:pt x="733320" y="801623"/>
                  <a:pt x="598238" y="753229"/>
                  <a:pt x="529214" y="787478"/>
                </a:cubicBezTo>
                <a:cubicBezTo>
                  <a:pt x="415630" y="799295"/>
                  <a:pt x="317774" y="771088"/>
                  <a:pt x="131249" y="787478"/>
                </a:cubicBezTo>
                <a:cubicBezTo>
                  <a:pt x="61875" y="777422"/>
                  <a:pt x="14362" y="708438"/>
                  <a:pt x="0" y="656229"/>
                </a:cubicBezTo>
                <a:cubicBezTo>
                  <a:pt x="-1821" y="572367"/>
                  <a:pt x="23163" y="441280"/>
                  <a:pt x="0" y="388489"/>
                </a:cubicBezTo>
                <a:cubicBezTo>
                  <a:pt x="-11578" y="366781"/>
                  <a:pt x="44691" y="245105"/>
                  <a:pt x="0" y="131248"/>
                </a:cubicBezTo>
                <a:close/>
              </a:path>
              <a:path w="2018225" h="787478" fill="none" stroke="0" extrusionOk="0">
                <a:moveTo>
                  <a:pt x="0" y="131248"/>
                </a:moveTo>
                <a:cubicBezTo>
                  <a:pt x="-290" y="60194"/>
                  <a:pt x="34254" y="2235"/>
                  <a:pt x="131249" y="0"/>
                </a:cubicBezTo>
                <a:cubicBezTo>
                  <a:pt x="185290" y="-33488"/>
                  <a:pt x="278208" y="33760"/>
                  <a:pt x="406313" y="0"/>
                </a:cubicBezTo>
                <a:cubicBezTo>
                  <a:pt x="541290" y="-4295"/>
                  <a:pt x="577825" y="17486"/>
                  <a:pt x="681377" y="0"/>
                </a:cubicBezTo>
                <a:cubicBezTo>
                  <a:pt x="761360" y="2538"/>
                  <a:pt x="919256" y="9817"/>
                  <a:pt x="1009112" y="0"/>
                </a:cubicBezTo>
                <a:cubicBezTo>
                  <a:pt x="1087269" y="-19368"/>
                  <a:pt x="1164284" y="11306"/>
                  <a:pt x="1249062" y="0"/>
                </a:cubicBezTo>
                <a:cubicBezTo>
                  <a:pt x="1348208" y="18052"/>
                  <a:pt x="1472426" y="38364"/>
                  <a:pt x="1559240" y="0"/>
                </a:cubicBezTo>
                <a:cubicBezTo>
                  <a:pt x="1664347" y="-18400"/>
                  <a:pt x="1727929" y="-1326"/>
                  <a:pt x="1886976" y="0"/>
                </a:cubicBezTo>
                <a:cubicBezTo>
                  <a:pt x="1987942" y="-10932"/>
                  <a:pt x="2003294" y="80381"/>
                  <a:pt x="2018225" y="131248"/>
                </a:cubicBezTo>
                <a:cubicBezTo>
                  <a:pt x="2032117" y="210819"/>
                  <a:pt x="2001935" y="260813"/>
                  <a:pt x="2018225" y="377989"/>
                </a:cubicBezTo>
                <a:cubicBezTo>
                  <a:pt x="2028959" y="502384"/>
                  <a:pt x="1987872" y="595282"/>
                  <a:pt x="2018225" y="656229"/>
                </a:cubicBezTo>
                <a:cubicBezTo>
                  <a:pt x="2031103" y="714095"/>
                  <a:pt x="1953826" y="800337"/>
                  <a:pt x="1886976" y="787478"/>
                </a:cubicBezTo>
                <a:cubicBezTo>
                  <a:pt x="1759543" y="827283"/>
                  <a:pt x="1713528" y="792133"/>
                  <a:pt x="1594355" y="787478"/>
                </a:cubicBezTo>
                <a:cubicBezTo>
                  <a:pt x="1468287" y="786862"/>
                  <a:pt x="1424994" y="756954"/>
                  <a:pt x="1301733" y="787478"/>
                </a:cubicBezTo>
                <a:cubicBezTo>
                  <a:pt x="1175212" y="812450"/>
                  <a:pt x="1144465" y="754959"/>
                  <a:pt x="1061784" y="787478"/>
                </a:cubicBezTo>
                <a:cubicBezTo>
                  <a:pt x="980154" y="793969"/>
                  <a:pt x="866082" y="767533"/>
                  <a:pt x="821835" y="787478"/>
                </a:cubicBezTo>
                <a:cubicBezTo>
                  <a:pt x="738892" y="811135"/>
                  <a:pt x="609758" y="744775"/>
                  <a:pt x="529214" y="787478"/>
                </a:cubicBezTo>
                <a:cubicBezTo>
                  <a:pt x="420889" y="830918"/>
                  <a:pt x="320882" y="778208"/>
                  <a:pt x="131249" y="787478"/>
                </a:cubicBezTo>
                <a:cubicBezTo>
                  <a:pt x="45873" y="773830"/>
                  <a:pt x="15834" y="711551"/>
                  <a:pt x="0" y="656229"/>
                </a:cubicBezTo>
                <a:cubicBezTo>
                  <a:pt x="10565" y="578282"/>
                  <a:pt x="11760" y="439273"/>
                  <a:pt x="0" y="388489"/>
                </a:cubicBezTo>
                <a:cubicBezTo>
                  <a:pt x="-18890" y="359797"/>
                  <a:pt x="31650" y="234140"/>
                  <a:pt x="0" y="131248"/>
                </a:cubicBezTo>
                <a:close/>
              </a:path>
            </a:pathLst>
          </a:custGeom>
          <a:solidFill>
            <a:schemeClr val="bg1"/>
          </a:solidFill>
          <a:ln w="57150">
            <a:solidFill>
              <a:srgbClr val="00B050"/>
            </a:solidFill>
            <a:prstDash val="sysDot"/>
            <a:extLst>
              <a:ext uri="{C807C97D-BFC1-408E-A445-0C87EB9F89A2}">
                <ask:lineSketchStyleProps xmlns:ask="http://schemas.microsoft.com/office/drawing/2018/sketchyshapes" sd="3185172059">
                  <a:custGeom>
                    <a:avLst/>
                    <a:gdLst>
                      <a:gd name="connsiteX0" fmla="*/ 0 w 2018225"/>
                      <a:gd name="connsiteY0" fmla="*/ 131248 h 787478"/>
                      <a:gd name="connsiteX1" fmla="*/ 131249 w 2018225"/>
                      <a:gd name="connsiteY1" fmla="*/ 0 h 787478"/>
                      <a:gd name="connsiteX2" fmla="*/ 406313 w 2018225"/>
                      <a:gd name="connsiteY2" fmla="*/ 0 h 787478"/>
                      <a:gd name="connsiteX3" fmla="*/ 681377 w 2018225"/>
                      <a:gd name="connsiteY3" fmla="*/ 0 h 787478"/>
                      <a:gd name="connsiteX4" fmla="*/ 1009112 w 2018225"/>
                      <a:gd name="connsiteY4" fmla="*/ 0 h 787478"/>
                      <a:gd name="connsiteX5" fmla="*/ 1249062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77989 h 787478"/>
                      <a:gd name="connsiteX10" fmla="*/ 2018225 w 2018225"/>
                      <a:gd name="connsiteY10" fmla="*/ 656229 h 787478"/>
                      <a:gd name="connsiteX11" fmla="*/ 1886976 w 2018225"/>
                      <a:gd name="connsiteY11" fmla="*/ 787478 h 787478"/>
                      <a:gd name="connsiteX12" fmla="*/ 1594355 w 2018225"/>
                      <a:gd name="connsiteY12" fmla="*/ 787478 h 787478"/>
                      <a:gd name="connsiteX13" fmla="*/ 1301733 w 2018225"/>
                      <a:gd name="connsiteY13" fmla="*/ 787478 h 787478"/>
                      <a:gd name="connsiteX14" fmla="*/ 1061784 w 2018225"/>
                      <a:gd name="connsiteY14" fmla="*/ 787478 h 787478"/>
                      <a:gd name="connsiteX15" fmla="*/ 821835 w 2018225"/>
                      <a:gd name="connsiteY15" fmla="*/ 787478 h 787478"/>
                      <a:gd name="connsiteX16" fmla="*/ 529214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 name="connsiteX0" fmla="*/ 0 w 2018225"/>
                      <a:gd name="connsiteY0" fmla="*/ 131248 h 787478"/>
                      <a:gd name="connsiteX1" fmla="*/ 131249 w 2018225"/>
                      <a:gd name="connsiteY1" fmla="*/ 0 h 787478"/>
                      <a:gd name="connsiteX2" fmla="*/ 423870 w 2018225"/>
                      <a:gd name="connsiteY2" fmla="*/ 0 h 787478"/>
                      <a:gd name="connsiteX3" fmla="*/ 663819 w 2018225"/>
                      <a:gd name="connsiteY3" fmla="*/ 0 h 787478"/>
                      <a:gd name="connsiteX4" fmla="*/ 921326 w 2018225"/>
                      <a:gd name="connsiteY4" fmla="*/ 0 h 787478"/>
                      <a:gd name="connsiteX5" fmla="*/ 1231504 w 2018225"/>
                      <a:gd name="connsiteY5" fmla="*/ 0 h 787478"/>
                      <a:gd name="connsiteX6" fmla="*/ 1559240 w 2018225"/>
                      <a:gd name="connsiteY6" fmla="*/ 0 h 787478"/>
                      <a:gd name="connsiteX7" fmla="*/ 1886976 w 2018225"/>
                      <a:gd name="connsiteY7" fmla="*/ 0 h 787478"/>
                      <a:gd name="connsiteX8" fmla="*/ 2018225 w 2018225"/>
                      <a:gd name="connsiteY8" fmla="*/ 131248 h 787478"/>
                      <a:gd name="connsiteX9" fmla="*/ 2018225 w 2018225"/>
                      <a:gd name="connsiteY9" fmla="*/ 383239 h 787478"/>
                      <a:gd name="connsiteX10" fmla="*/ 2018225 w 2018225"/>
                      <a:gd name="connsiteY10" fmla="*/ 656229 h 787478"/>
                      <a:gd name="connsiteX11" fmla="*/ 1886976 w 2018225"/>
                      <a:gd name="connsiteY11" fmla="*/ 787478 h 787478"/>
                      <a:gd name="connsiteX12" fmla="*/ 1611912 w 2018225"/>
                      <a:gd name="connsiteY12" fmla="*/ 787478 h 787478"/>
                      <a:gd name="connsiteX13" fmla="*/ 1354405 w 2018225"/>
                      <a:gd name="connsiteY13" fmla="*/ 787478 h 787478"/>
                      <a:gd name="connsiteX14" fmla="*/ 1044227 w 2018225"/>
                      <a:gd name="connsiteY14" fmla="*/ 787478 h 787478"/>
                      <a:gd name="connsiteX15" fmla="*/ 734048 w 2018225"/>
                      <a:gd name="connsiteY15" fmla="*/ 787478 h 787478"/>
                      <a:gd name="connsiteX16" fmla="*/ 441427 w 2018225"/>
                      <a:gd name="connsiteY16" fmla="*/ 787478 h 787478"/>
                      <a:gd name="connsiteX17" fmla="*/ 131249 w 2018225"/>
                      <a:gd name="connsiteY17" fmla="*/ 787478 h 787478"/>
                      <a:gd name="connsiteX18" fmla="*/ 0 w 2018225"/>
                      <a:gd name="connsiteY18" fmla="*/ 656229 h 787478"/>
                      <a:gd name="connsiteX19" fmla="*/ 0 w 2018225"/>
                      <a:gd name="connsiteY19" fmla="*/ 388489 h 787478"/>
                      <a:gd name="connsiteX20" fmla="*/ 0 w 2018225"/>
                      <a:gd name="connsiteY20"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18225" h="787478" fill="none" extrusionOk="0">
                        <a:moveTo>
                          <a:pt x="0" y="131248"/>
                        </a:moveTo>
                        <a:cubicBezTo>
                          <a:pt x="975" y="61910"/>
                          <a:pt x="47775" y="-16644"/>
                          <a:pt x="131249" y="0"/>
                        </a:cubicBezTo>
                        <a:cubicBezTo>
                          <a:pt x="190787" y="-26776"/>
                          <a:pt x="286850" y="20476"/>
                          <a:pt x="406313" y="0"/>
                        </a:cubicBezTo>
                        <a:cubicBezTo>
                          <a:pt x="532576" y="-3839"/>
                          <a:pt x="586683" y="6181"/>
                          <a:pt x="681377" y="0"/>
                        </a:cubicBezTo>
                        <a:cubicBezTo>
                          <a:pt x="768394" y="8627"/>
                          <a:pt x="925999" y="12644"/>
                          <a:pt x="1009112" y="0"/>
                        </a:cubicBezTo>
                        <a:cubicBezTo>
                          <a:pt x="1099191" y="-19008"/>
                          <a:pt x="1176981" y="10244"/>
                          <a:pt x="1249062" y="0"/>
                        </a:cubicBezTo>
                        <a:cubicBezTo>
                          <a:pt x="1326152" y="12704"/>
                          <a:pt x="1446770" y="26441"/>
                          <a:pt x="1559240" y="0"/>
                        </a:cubicBezTo>
                        <a:cubicBezTo>
                          <a:pt x="1668048" y="-27962"/>
                          <a:pt x="1713375" y="6883"/>
                          <a:pt x="1886976" y="0"/>
                        </a:cubicBezTo>
                        <a:cubicBezTo>
                          <a:pt x="1990780" y="-16262"/>
                          <a:pt x="2011932" y="72567"/>
                          <a:pt x="2018225" y="131248"/>
                        </a:cubicBezTo>
                        <a:cubicBezTo>
                          <a:pt x="2028360" y="200525"/>
                          <a:pt x="1998165" y="251791"/>
                          <a:pt x="2018225" y="377989"/>
                        </a:cubicBezTo>
                        <a:cubicBezTo>
                          <a:pt x="2023689" y="501926"/>
                          <a:pt x="1989801" y="595016"/>
                          <a:pt x="2018225" y="656229"/>
                        </a:cubicBezTo>
                        <a:cubicBezTo>
                          <a:pt x="2029784" y="723152"/>
                          <a:pt x="1952290" y="799591"/>
                          <a:pt x="1886976" y="787478"/>
                        </a:cubicBezTo>
                        <a:cubicBezTo>
                          <a:pt x="1760602" y="828201"/>
                          <a:pt x="1722203" y="784770"/>
                          <a:pt x="1594355" y="787478"/>
                        </a:cubicBezTo>
                        <a:cubicBezTo>
                          <a:pt x="1480503" y="786480"/>
                          <a:pt x="1427713" y="761305"/>
                          <a:pt x="1301733" y="787478"/>
                        </a:cubicBezTo>
                        <a:cubicBezTo>
                          <a:pt x="1164436" y="813684"/>
                          <a:pt x="1147277" y="764669"/>
                          <a:pt x="1061784" y="787478"/>
                        </a:cubicBezTo>
                        <a:cubicBezTo>
                          <a:pt x="978183" y="805647"/>
                          <a:pt x="866711" y="769258"/>
                          <a:pt x="821835" y="787478"/>
                        </a:cubicBezTo>
                        <a:cubicBezTo>
                          <a:pt x="762230" y="808507"/>
                          <a:pt x="624985" y="751309"/>
                          <a:pt x="529214" y="787478"/>
                        </a:cubicBezTo>
                        <a:cubicBezTo>
                          <a:pt x="458305" y="830761"/>
                          <a:pt x="282206" y="771951"/>
                          <a:pt x="131249" y="787478"/>
                        </a:cubicBezTo>
                        <a:cubicBezTo>
                          <a:pt x="44521" y="774598"/>
                          <a:pt x="8847" y="711908"/>
                          <a:pt x="0" y="656229"/>
                        </a:cubicBezTo>
                        <a:cubicBezTo>
                          <a:pt x="-775" y="566696"/>
                          <a:pt x="13373" y="441008"/>
                          <a:pt x="0" y="388489"/>
                        </a:cubicBezTo>
                        <a:cubicBezTo>
                          <a:pt x="-19947" y="336194"/>
                          <a:pt x="33051" y="245327"/>
                          <a:pt x="0" y="131248"/>
                        </a:cubicBezTo>
                        <a:close/>
                      </a:path>
                      <a:path w="2018225" h="787478" stroke="0" extrusionOk="0">
                        <a:moveTo>
                          <a:pt x="0" y="131248"/>
                        </a:moveTo>
                        <a:cubicBezTo>
                          <a:pt x="5368" y="57517"/>
                          <a:pt x="48975" y="18916"/>
                          <a:pt x="131249" y="0"/>
                        </a:cubicBezTo>
                        <a:cubicBezTo>
                          <a:pt x="272998" y="-13436"/>
                          <a:pt x="330935" y="28100"/>
                          <a:pt x="423870" y="0"/>
                        </a:cubicBezTo>
                        <a:cubicBezTo>
                          <a:pt x="518248" y="-25160"/>
                          <a:pt x="548182" y="11422"/>
                          <a:pt x="663819" y="0"/>
                        </a:cubicBezTo>
                        <a:cubicBezTo>
                          <a:pt x="772637" y="-5391"/>
                          <a:pt x="835435" y="-3257"/>
                          <a:pt x="921326" y="0"/>
                        </a:cubicBezTo>
                        <a:cubicBezTo>
                          <a:pt x="988259" y="-9530"/>
                          <a:pt x="1135874" y="-16986"/>
                          <a:pt x="1231504" y="0"/>
                        </a:cubicBezTo>
                        <a:cubicBezTo>
                          <a:pt x="1324397" y="-10083"/>
                          <a:pt x="1429405" y="-9158"/>
                          <a:pt x="1559240" y="0"/>
                        </a:cubicBezTo>
                        <a:cubicBezTo>
                          <a:pt x="1708786" y="5025"/>
                          <a:pt x="1771915" y="26132"/>
                          <a:pt x="1886976" y="0"/>
                        </a:cubicBezTo>
                        <a:cubicBezTo>
                          <a:pt x="1948219" y="12984"/>
                          <a:pt x="2036029" y="42022"/>
                          <a:pt x="2018225" y="131248"/>
                        </a:cubicBezTo>
                        <a:cubicBezTo>
                          <a:pt x="2033547" y="254636"/>
                          <a:pt x="1999958" y="269435"/>
                          <a:pt x="2018225" y="383239"/>
                        </a:cubicBezTo>
                        <a:cubicBezTo>
                          <a:pt x="2036550" y="503062"/>
                          <a:pt x="2009009" y="523367"/>
                          <a:pt x="2018225" y="656229"/>
                        </a:cubicBezTo>
                        <a:cubicBezTo>
                          <a:pt x="2041629" y="728335"/>
                          <a:pt x="1937887" y="780162"/>
                          <a:pt x="1886976" y="787478"/>
                        </a:cubicBezTo>
                        <a:cubicBezTo>
                          <a:pt x="1755065" y="819330"/>
                          <a:pt x="1678744" y="793439"/>
                          <a:pt x="1611912" y="787478"/>
                        </a:cubicBezTo>
                        <a:cubicBezTo>
                          <a:pt x="1552574" y="803129"/>
                          <a:pt x="1458340" y="764632"/>
                          <a:pt x="1354405" y="787478"/>
                        </a:cubicBezTo>
                        <a:cubicBezTo>
                          <a:pt x="1264865" y="815500"/>
                          <a:pt x="1187724" y="756718"/>
                          <a:pt x="1044227" y="787478"/>
                        </a:cubicBezTo>
                        <a:cubicBezTo>
                          <a:pt x="911709" y="803911"/>
                          <a:pt x="832467" y="757089"/>
                          <a:pt x="734048" y="787478"/>
                        </a:cubicBezTo>
                        <a:cubicBezTo>
                          <a:pt x="647029" y="788546"/>
                          <a:pt x="578342" y="777830"/>
                          <a:pt x="441427" y="787478"/>
                        </a:cubicBezTo>
                        <a:cubicBezTo>
                          <a:pt x="299870" y="805149"/>
                          <a:pt x="228340" y="788580"/>
                          <a:pt x="131249" y="787478"/>
                        </a:cubicBezTo>
                        <a:cubicBezTo>
                          <a:pt x="59086" y="781053"/>
                          <a:pt x="-26019" y="720672"/>
                          <a:pt x="0" y="656229"/>
                        </a:cubicBezTo>
                        <a:cubicBezTo>
                          <a:pt x="-15273" y="543598"/>
                          <a:pt x="27366" y="461918"/>
                          <a:pt x="0" y="388489"/>
                        </a:cubicBezTo>
                        <a:cubicBezTo>
                          <a:pt x="-26203" y="295491"/>
                          <a:pt x="11280" y="216529"/>
                          <a:pt x="0" y="131248"/>
                        </a:cubicBezTo>
                        <a:close/>
                      </a:path>
                      <a:path w="2018225" h="787478" fill="none" stroke="0" extrusionOk="0">
                        <a:moveTo>
                          <a:pt x="0" y="131248"/>
                        </a:moveTo>
                        <a:cubicBezTo>
                          <a:pt x="3902" y="62298"/>
                          <a:pt x="44578" y="-10149"/>
                          <a:pt x="131249" y="0"/>
                        </a:cubicBezTo>
                        <a:cubicBezTo>
                          <a:pt x="174433" y="-39395"/>
                          <a:pt x="278912" y="25136"/>
                          <a:pt x="406313" y="0"/>
                        </a:cubicBezTo>
                        <a:cubicBezTo>
                          <a:pt x="543678" y="-17682"/>
                          <a:pt x="582295" y="18655"/>
                          <a:pt x="681377" y="0"/>
                        </a:cubicBezTo>
                        <a:cubicBezTo>
                          <a:pt x="767248" y="-16531"/>
                          <a:pt x="905688" y="4129"/>
                          <a:pt x="1009112" y="0"/>
                        </a:cubicBezTo>
                        <a:cubicBezTo>
                          <a:pt x="1087800" y="-13506"/>
                          <a:pt x="1153292" y="1746"/>
                          <a:pt x="1249062" y="0"/>
                        </a:cubicBezTo>
                        <a:cubicBezTo>
                          <a:pt x="1328783" y="556"/>
                          <a:pt x="1459713" y="36126"/>
                          <a:pt x="1559240" y="0"/>
                        </a:cubicBezTo>
                        <a:cubicBezTo>
                          <a:pt x="1663349" y="-18581"/>
                          <a:pt x="1746029" y="11001"/>
                          <a:pt x="1886976" y="0"/>
                        </a:cubicBezTo>
                        <a:cubicBezTo>
                          <a:pt x="1972495" y="-1708"/>
                          <a:pt x="2014376" y="80113"/>
                          <a:pt x="2018225" y="131248"/>
                        </a:cubicBezTo>
                        <a:cubicBezTo>
                          <a:pt x="2030699" y="216884"/>
                          <a:pt x="2001146" y="276311"/>
                          <a:pt x="2018225" y="377989"/>
                        </a:cubicBezTo>
                        <a:cubicBezTo>
                          <a:pt x="2055319" y="491900"/>
                          <a:pt x="1973660" y="594384"/>
                          <a:pt x="2018225" y="656229"/>
                        </a:cubicBezTo>
                        <a:cubicBezTo>
                          <a:pt x="2031389" y="722274"/>
                          <a:pt x="1953804" y="792729"/>
                          <a:pt x="1886976" y="787478"/>
                        </a:cubicBezTo>
                        <a:cubicBezTo>
                          <a:pt x="1754884" y="810070"/>
                          <a:pt x="1711126" y="796672"/>
                          <a:pt x="1594355" y="787478"/>
                        </a:cubicBezTo>
                        <a:cubicBezTo>
                          <a:pt x="1455489" y="788444"/>
                          <a:pt x="1419451" y="747418"/>
                          <a:pt x="1301733" y="787478"/>
                        </a:cubicBezTo>
                        <a:cubicBezTo>
                          <a:pt x="1190252" y="816727"/>
                          <a:pt x="1143959" y="758779"/>
                          <a:pt x="1061784" y="787478"/>
                        </a:cubicBezTo>
                        <a:cubicBezTo>
                          <a:pt x="979223" y="794786"/>
                          <a:pt x="876709" y="765202"/>
                          <a:pt x="821835" y="787478"/>
                        </a:cubicBezTo>
                        <a:cubicBezTo>
                          <a:pt x="744950" y="799604"/>
                          <a:pt x="599988" y="763872"/>
                          <a:pt x="529214" y="787478"/>
                        </a:cubicBezTo>
                        <a:cubicBezTo>
                          <a:pt x="409488" y="805388"/>
                          <a:pt x="304034" y="770109"/>
                          <a:pt x="131249" y="787478"/>
                        </a:cubicBezTo>
                        <a:cubicBezTo>
                          <a:pt x="55768" y="781878"/>
                          <a:pt x="13360" y="709316"/>
                          <a:pt x="0" y="656229"/>
                        </a:cubicBezTo>
                        <a:cubicBezTo>
                          <a:pt x="9766" y="572780"/>
                          <a:pt x="11570" y="440954"/>
                          <a:pt x="0" y="388489"/>
                        </a:cubicBezTo>
                        <a:cubicBezTo>
                          <a:pt x="-14650" y="346232"/>
                          <a:pt x="27046" y="224612"/>
                          <a:pt x="0" y="131248"/>
                        </a:cubicBezTo>
                        <a:close/>
                      </a:path>
                    </a:pathLst>
                  </a:custGeom>
                  <ask:type>
                    <ask:lineSketchScribble/>
                  </ask:type>
                </ask:lineSketchStyleProps>
              </a:ext>
            </a:extLst>
          </a:ln>
          <a:effectLst>
            <a:glow rad="2286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48" name="Hộp Văn bản 47">
            <a:extLst>
              <a:ext uri="{FF2B5EF4-FFF2-40B4-BE49-F238E27FC236}">
                <a16:creationId xmlns:a16="http://schemas.microsoft.com/office/drawing/2014/main" id="{2986A2C2-E488-BA78-9B66-79D2500D82F0}"/>
              </a:ext>
            </a:extLst>
          </p:cNvPr>
          <p:cNvSpPr txBox="1"/>
          <p:nvPr/>
        </p:nvSpPr>
        <p:spPr>
          <a:xfrm>
            <a:off x="363043" y="2213829"/>
            <a:ext cx="1860878"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Thu Bồn</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49" name="Hình chữ nhật: Góc Tròn 48">
            <a:extLst>
              <a:ext uri="{FF2B5EF4-FFF2-40B4-BE49-F238E27FC236}">
                <a16:creationId xmlns:a16="http://schemas.microsoft.com/office/drawing/2014/main" id="{B163CB60-BD0A-E563-5BE6-5963BBD1D031}"/>
              </a:ext>
            </a:extLst>
          </p:cNvPr>
          <p:cNvSpPr/>
          <p:nvPr/>
        </p:nvSpPr>
        <p:spPr>
          <a:xfrm>
            <a:off x="595310" y="3141855"/>
            <a:ext cx="2064519" cy="787478"/>
          </a:xfrm>
          <a:custGeom>
            <a:avLst/>
            <a:gdLst>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 name="connsiteX0" fmla="*/ 0 w 2064519"/>
              <a:gd name="connsiteY0" fmla="*/ 131248 h 787478"/>
              <a:gd name="connsiteX1" fmla="*/ 131249 w 2064519"/>
              <a:gd name="connsiteY1" fmla="*/ 0 h 787478"/>
              <a:gd name="connsiteX2" fmla="*/ 388680 w 2064519"/>
              <a:gd name="connsiteY2" fmla="*/ 0 h 787478"/>
              <a:gd name="connsiteX3" fmla="*/ 592051 w 2064519"/>
              <a:gd name="connsiteY3" fmla="*/ 0 h 787478"/>
              <a:gd name="connsiteX4" fmla="*/ 813442 w 2064519"/>
              <a:gd name="connsiteY4" fmla="*/ 0 h 787478"/>
              <a:gd name="connsiteX5" fmla="*/ 1088894 w 2064519"/>
              <a:gd name="connsiteY5" fmla="*/ 0 h 787478"/>
              <a:gd name="connsiteX6" fmla="*/ 138236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00386 w 2064519"/>
              <a:gd name="connsiteY14" fmla="*/ 787478 h 787478"/>
              <a:gd name="connsiteX15" fmla="*/ 1124935 w 2064519"/>
              <a:gd name="connsiteY15" fmla="*/ 787478 h 787478"/>
              <a:gd name="connsiteX16" fmla="*/ 867503 w 2064519"/>
              <a:gd name="connsiteY16" fmla="*/ 787478 h 787478"/>
              <a:gd name="connsiteX17" fmla="*/ 574031 w 2064519"/>
              <a:gd name="connsiteY17" fmla="*/ 787478 h 787478"/>
              <a:gd name="connsiteX18" fmla="*/ 370660 w 2064519"/>
              <a:gd name="connsiteY18" fmla="*/ 787478 h 787478"/>
              <a:gd name="connsiteX19" fmla="*/ 131249 w 2064519"/>
              <a:gd name="connsiteY19" fmla="*/ 787478 h 787478"/>
              <a:gd name="connsiteX20" fmla="*/ 0 w 2064519"/>
              <a:gd name="connsiteY20" fmla="*/ 656229 h 787478"/>
              <a:gd name="connsiteX21" fmla="*/ 0 w 2064519"/>
              <a:gd name="connsiteY21" fmla="*/ 398988 h 787478"/>
              <a:gd name="connsiteX22" fmla="*/ 0 w 2064519"/>
              <a:gd name="connsiteY22" fmla="*/ 131248 h 787478"/>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64519" h="787478" fill="none" extrusionOk="0">
                <a:moveTo>
                  <a:pt x="0" y="131248"/>
                </a:moveTo>
                <a:cubicBezTo>
                  <a:pt x="6281" y="69394"/>
                  <a:pt x="30824" y="-29674"/>
                  <a:pt x="131249" y="0"/>
                </a:cubicBezTo>
                <a:cubicBezTo>
                  <a:pt x="211231" y="-21707"/>
                  <a:pt x="228049" y="12678"/>
                  <a:pt x="352640" y="0"/>
                </a:cubicBezTo>
                <a:cubicBezTo>
                  <a:pt x="467983" y="-23898"/>
                  <a:pt x="518581" y="31204"/>
                  <a:pt x="556011" y="0"/>
                </a:cubicBezTo>
                <a:cubicBezTo>
                  <a:pt x="602441" y="20983"/>
                  <a:pt x="677553" y="-30952"/>
                  <a:pt x="831463" y="0"/>
                </a:cubicBezTo>
                <a:cubicBezTo>
                  <a:pt x="961782" y="-21"/>
                  <a:pt x="957957" y="10527"/>
                  <a:pt x="1070874" y="0"/>
                </a:cubicBezTo>
                <a:cubicBezTo>
                  <a:pt x="1186866" y="-17601"/>
                  <a:pt x="1252032" y="23206"/>
                  <a:pt x="1346326" y="0"/>
                </a:cubicBezTo>
                <a:cubicBezTo>
                  <a:pt x="1446092" y="-49320"/>
                  <a:pt x="1507333" y="13837"/>
                  <a:pt x="1603757" y="0"/>
                </a:cubicBezTo>
                <a:cubicBezTo>
                  <a:pt x="1682378" y="-12827"/>
                  <a:pt x="1831851" y="88059"/>
                  <a:pt x="1933270" y="0"/>
                </a:cubicBezTo>
                <a:cubicBezTo>
                  <a:pt x="2006224" y="-10849"/>
                  <a:pt x="2072891" y="70776"/>
                  <a:pt x="2064519" y="131248"/>
                </a:cubicBezTo>
                <a:cubicBezTo>
                  <a:pt x="2067822" y="242980"/>
                  <a:pt x="2048780" y="298658"/>
                  <a:pt x="2064519" y="393739"/>
                </a:cubicBezTo>
                <a:cubicBezTo>
                  <a:pt x="2107697" y="458472"/>
                  <a:pt x="2052301" y="578654"/>
                  <a:pt x="2064519" y="656229"/>
                </a:cubicBezTo>
                <a:cubicBezTo>
                  <a:pt x="2059640" y="741293"/>
                  <a:pt x="2035620" y="758520"/>
                  <a:pt x="1933270" y="787478"/>
                </a:cubicBezTo>
                <a:cubicBezTo>
                  <a:pt x="1834494" y="793972"/>
                  <a:pt x="1789632" y="763991"/>
                  <a:pt x="1675838" y="787478"/>
                </a:cubicBezTo>
                <a:cubicBezTo>
                  <a:pt x="1550710" y="826259"/>
                  <a:pt x="1534326" y="747508"/>
                  <a:pt x="1418407" y="787478"/>
                </a:cubicBezTo>
                <a:cubicBezTo>
                  <a:pt x="1317804" y="831704"/>
                  <a:pt x="1236290" y="804161"/>
                  <a:pt x="1197015" y="787478"/>
                </a:cubicBezTo>
                <a:cubicBezTo>
                  <a:pt x="1139304" y="772813"/>
                  <a:pt x="1056726" y="792043"/>
                  <a:pt x="957604" y="787478"/>
                </a:cubicBezTo>
                <a:cubicBezTo>
                  <a:pt x="877467" y="808261"/>
                  <a:pt x="799769" y="767652"/>
                  <a:pt x="736213" y="787478"/>
                </a:cubicBezTo>
                <a:cubicBezTo>
                  <a:pt x="655400" y="811483"/>
                  <a:pt x="562634" y="780177"/>
                  <a:pt x="514822" y="787478"/>
                </a:cubicBezTo>
                <a:cubicBezTo>
                  <a:pt x="501176" y="804511"/>
                  <a:pt x="208490" y="797893"/>
                  <a:pt x="131249" y="787478"/>
                </a:cubicBezTo>
                <a:cubicBezTo>
                  <a:pt x="57816" y="774455"/>
                  <a:pt x="1336" y="751465"/>
                  <a:pt x="0" y="656229"/>
                </a:cubicBezTo>
                <a:cubicBezTo>
                  <a:pt x="-30982" y="561101"/>
                  <a:pt x="14071" y="454435"/>
                  <a:pt x="0" y="393739"/>
                </a:cubicBezTo>
                <a:cubicBezTo>
                  <a:pt x="-39447" y="343833"/>
                  <a:pt x="-28279" y="230188"/>
                  <a:pt x="0" y="131248"/>
                </a:cubicBezTo>
                <a:close/>
              </a:path>
              <a:path w="2064519" h="787478" stroke="0" extrusionOk="0">
                <a:moveTo>
                  <a:pt x="0" y="131248"/>
                </a:moveTo>
                <a:cubicBezTo>
                  <a:pt x="-10623" y="41791"/>
                  <a:pt x="61919" y="-13804"/>
                  <a:pt x="131249" y="0"/>
                </a:cubicBezTo>
                <a:cubicBezTo>
                  <a:pt x="251037" y="-1169"/>
                  <a:pt x="267308" y="2713"/>
                  <a:pt x="388680" y="0"/>
                </a:cubicBezTo>
                <a:cubicBezTo>
                  <a:pt x="519111" y="-3309"/>
                  <a:pt x="555974" y="15105"/>
                  <a:pt x="592051" y="0"/>
                </a:cubicBezTo>
                <a:cubicBezTo>
                  <a:pt x="607523" y="-15765"/>
                  <a:pt x="757534" y="-26119"/>
                  <a:pt x="813442" y="0"/>
                </a:cubicBezTo>
                <a:cubicBezTo>
                  <a:pt x="902661" y="21486"/>
                  <a:pt x="973364" y="33101"/>
                  <a:pt x="1088894" y="0"/>
                </a:cubicBezTo>
                <a:cubicBezTo>
                  <a:pt x="1191107" y="2261"/>
                  <a:pt x="1255530" y="1071"/>
                  <a:pt x="1382366" y="0"/>
                </a:cubicBezTo>
                <a:cubicBezTo>
                  <a:pt x="1494660" y="-12328"/>
                  <a:pt x="1555446" y="7658"/>
                  <a:pt x="1603757" y="0"/>
                </a:cubicBezTo>
                <a:cubicBezTo>
                  <a:pt x="1655832" y="41020"/>
                  <a:pt x="1797348" y="44126"/>
                  <a:pt x="1933270" y="0"/>
                </a:cubicBezTo>
                <a:cubicBezTo>
                  <a:pt x="2020617" y="21754"/>
                  <a:pt x="2077488" y="28032"/>
                  <a:pt x="2064519" y="131248"/>
                </a:cubicBezTo>
                <a:cubicBezTo>
                  <a:pt x="2100407" y="195312"/>
                  <a:pt x="2067200" y="311728"/>
                  <a:pt x="2064519" y="393739"/>
                </a:cubicBezTo>
                <a:cubicBezTo>
                  <a:pt x="2063764" y="451329"/>
                  <a:pt x="2047445" y="550400"/>
                  <a:pt x="2064519" y="656229"/>
                </a:cubicBezTo>
                <a:cubicBezTo>
                  <a:pt x="2058437" y="716981"/>
                  <a:pt x="1984809" y="793329"/>
                  <a:pt x="1933270" y="787478"/>
                </a:cubicBezTo>
                <a:cubicBezTo>
                  <a:pt x="1854529" y="826533"/>
                  <a:pt x="1755780" y="780592"/>
                  <a:pt x="1675838" y="787478"/>
                </a:cubicBezTo>
                <a:cubicBezTo>
                  <a:pt x="1618037" y="788992"/>
                  <a:pt x="1433117" y="774066"/>
                  <a:pt x="1400386" y="787478"/>
                </a:cubicBezTo>
                <a:cubicBezTo>
                  <a:pt x="1303750" y="812796"/>
                  <a:pt x="1256243" y="753240"/>
                  <a:pt x="1124935" y="787478"/>
                </a:cubicBezTo>
                <a:cubicBezTo>
                  <a:pt x="1003670" y="789192"/>
                  <a:pt x="993694" y="734348"/>
                  <a:pt x="867503" y="787478"/>
                </a:cubicBezTo>
                <a:cubicBezTo>
                  <a:pt x="737742" y="821136"/>
                  <a:pt x="722428" y="765575"/>
                  <a:pt x="574031" y="787478"/>
                </a:cubicBezTo>
                <a:cubicBezTo>
                  <a:pt x="433221" y="794611"/>
                  <a:pt x="436930" y="786139"/>
                  <a:pt x="370660" y="787478"/>
                </a:cubicBezTo>
                <a:cubicBezTo>
                  <a:pt x="319926" y="782985"/>
                  <a:pt x="229084" y="781817"/>
                  <a:pt x="131249" y="787478"/>
                </a:cubicBezTo>
                <a:cubicBezTo>
                  <a:pt x="69578" y="778563"/>
                  <a:pt x="8011" y="715577"/>
                  <a:pt x="0" y="656229"/>
                </a:cubicBezTo>
                <a:cubicBezTo>
                  <a:pt x="-652" y="577518"/>
                  <a:pt x="-2902" y="500546"/>
                  <a:pt x="0" y="398988"/>
                </a:cubicBezTo>
                <a:cubicBezTo>
                  <a:pt x="-11841" y="270785"/>
                  <a:pt x="8230" y="259053"/>
                  <a:pt x="0" y="131248"/>
                </a:cubicBezTo>
                <a:close/>
              </a:path>
              <a:path w="2064519" h="787478" fill="none" stroke="0" extrusionOk="0">
                <a:moveTo>
                  <a:pt x="0" y="131248"/>
                </a:moveTo>
                <a:cubicBezTo>
                  <a:pt x="-15155" y="29673"/>
                  <a:pt x="22358" y="13243"/>
                  <a:pt x="131249" y="0"/>
                </a:cubicBezTo>
                <a:cubicBezTo>
                  <a:pt x="217514" y="-39881"/>
                  <a:pt x="251180" y="21071"/>
                  <a:pt x="352640" y="0"/>
                </a:cubicBezTo>
                <a:cubicBezTo>
                  <a:pt x="469959" y="-15818"/>
                  <a:pt x="521160" y="13383"/>
                  <a:pt x="556011" y="0"/>
                </a:cubicBezTo>
                <a:cubicBezTo>
                  <a:pt x="584886" y="-19278"/>
                  <a:pt x="695682" y="11863"/>
                  <a:pt x="831463" y="0"/>
                </a:cubicBezTo>
                <a:cubicBezTo>
                  <a:pt x="962194" y="-3463"/>
                  <a:pt x="954867" y="13152"/>
                  <a:pt x="1070874" y="0"/>
                </a:cubicBezTo>
                <a:cubicBezTo>
                  <a:pt x="1218568" y="-10363"/>
                  <a:pt x="1274212" y="12965"/>
                  <a:pt x="1346326" y="0"/>
                </a:cubicBezTo>
                <a:cubicBezTo>
                  <a:pt x="1433174" y="-38477"/>
                  <a:pt x="1524453" y="20512"/>
                  <a:pt x="1603757" y="0"/>
                </a:cubicBezTo>
                <a:cubicBezTo>
                  <a:pt x="1679512" y="-8770"/>
                  <a:pt x="1817493" y="46429"/>
                  <a:pt x="1933270" y="0"/>
                </a:cubicBezTo>
                <a:cubicBezTo>
                  <a:pt x="2018717" y="3353"/>
                  <a:pt x="2056998" y="45689"/>
                  <a:pt x="2064519" y="131248"/>
                </a:cubicBezTo>
                <a:cubicBezTo>
                  <a:pt x="2084594" y="230821"/>
                  <a:pt x="2033057" y="314374"/>
                  <a:pt x="2064519" y="393739"/>
                </a:cubicBezTo>
                <a:cubicBezTo>
                  <a:pt x="2086526" y="440761"/>
                  <a:pt x="2072879" y="568286"/>
                  <a:pt x="2064519" y="656229"/>
                </a:cubicBezTo>
                <a:cubicBezTo>
                  <a:pt x="2071683" y="732657"/>
                  <a:pt x="2030624" y="784720"/>
                  <a:pt x="1933270" y="787478"/>
                </a:cubicBezTo>
                <a:cubicBezTo>
                  <a:pt x="1804859" y="807420"/>
                  <a:pt x="1810537" y="760014"/>
                  <a:pt x="1675838" y="787478"/>
                </a:cubicBezTo>
                <a:cubicBezTo>
                  <a:pt x="1555260" y="815838"/>
                  <a:pt x="1527788" y="753793"/>
                  <a:pt x="1418407" y="787478"/>
                </a:cubicBezTo>
                <a:cubicBezTo>
                  <a:pt x="1321643" y="802525"/>
                  <a:pt x="1243137" y="776786"/>
                  <a:pt x="1197015" y="787478"/>
                </a:cubicBezTo>
                <a:cubicBezTo>
                  <a:pt x="1137136" y="781734"/>
                  <a:pt x="1050704" y="763316"/>
                  <a:pt x="957604" y="787478"/>
                </a:cubicBezTo>
                <a:cubicBezTo>
                  <a:pt x="864574" y="797617"/>
                  <a:pt x="826833" y="783840"/>
                  <a:pt x="736213" y="787478"/>
                </a:cubicBezTo>
                <a:cubicBezTo>
                  <a:pt x="680805" y="810270"/>
                  <a:pt x="578189" y="771515"/>
                  <a:pt x="514822" y="787478"/>
                </a:cubicBezTo>
                <a:cubicBezTo>
                  <a:pt x="475910" y="811306"/>
                  <a:pt x="187280" y="744805"/>
                  <a:pt x="131249" y="787478"/>
                </a:cubicBezTo>
                <a:cubicBezTo>
                  <a:pt x="73077" y="810873"/>
                  <a:pt x="-5325" y="740032"/>
                  <a:pt x="0" y="656229"/>
                </a:cubicBezTo>
                <a:cubicBezTo>
                  <a:pt x="-24997" y="582162"/>
                  <a:pt x="18645" y="455729"/>
                  <a:pt x="0" y="393739"/>
                </a:cubicBezTo>
                <a:cubicBezTo>
                  <a:pt x="7790" y="309544"/>
                  <a:pt x="8300" y="241228"/>
                  <a:pt x="0" y="131248"/>
                </a:cubicBezTo>
                <a:close/>
              </a:path>
              <a:path w="2064519" h="787478" fill="none" stroke="0" extrusionOk="0">
                <a:moveTo>
                  <a:pt x="0" y="131248"/>
                </a:moveTo>
                <a:cubicBezTo>
                  <a:pt x="-14281" y="30839"/>
                  <a:pt x="31541" y="-20111"/>
                  <a:pt x="131249" y="0"/>
                </a:cubicBezTo>
                <a:cubicBezTo>
                  <a:pt x="206924" y="-29153"/>
                  <a:pt x="234365" y="19016"/>
                  <a:pt x="352640" y="0"/>
                </a:cubicBezTo>
                <a:cubicBezTo>
                  <a:pt x="468933" y="-20694"/>
                  <a:pt x="512131" y="29598"/>
                  <a:pt x="556011" y="0"/>
                </a:cubicBezTo>
                <a:cubicBezTo>
                  <a:pt x="583791" y="-3392"/>
                  <a:pt x="667756" y="-24652"/>
                  <a:pt x="831463" y="0"/>
                </a:cubicBezTo>
                <a:cubicBezTo>
                  <a:pt x="960594" y="-2457"/>
                  <a:pt x="958615" y="13863"/>
                  <a:pt x="1070874" y="0"/>
                </a:cubicBezTo>
                <a:cubicBezTo>
                  <a:pt x="1192015" y="-14391"/>
                  <a:pt x="1264467" y="25994"/>
                  <a:pt x="1346326" y="0"/>
                </a:cubicBezTo>
                <a:cubicBezTo>
                  <a:pt x="1424074" y="-6901"/>
                  <a:pt x="1520930" y="12691"/>
                  <a:pt x="1603757" y="0"/>
                </a:cubicBezTo>
                <a:cubicBezTo>
                  <a:pt x="1680750" y="2003"/>
                  <a:pt x="1817518" y="81256"/>
                  <a:pt x="1933270" y="0"/>
                </a:cubicBezTo>
                <a:cubicBezTo>
                  <a:pt x="2011216" y="-3396"/>
                  <a:pt x="2071952" y="72569"/>
                  <a:pt x="2064519" y="131248"/>
                </a:cubicBezTo>
                <a:cubicBezTo>
                  <a:pt x="2082612" y="234469"/>
                  <a:pt x="2038769" y="314068"/>
                  <a:pt x="2064519" y="393739"/>
                </a:cubicBezTo>
                <a:cubicBezTo>
                  <a:pt x="2095267" y="451653"/>
                  <a:pt x="2055018" y="573387"/>
                  <a:pt x="2064519" y="656229"/>
                </a:cubicBezTo>
                <a:cubicBezTo>
                  <a:pt x="2058515" y="738284"/>
                  <a:pt x="2023131" y="778361"/>
                  <a:pt x="1933270" y="787478"/>
                </a:cubicBezTo>
                <a:cubicBezTo>
                  <a:pt x="1823546" y="797889"/>
                  <a:pt x="1790618" y="761686"/>
                  <a:pt x="1675838" y="787478"/>
                </a:cubicBezTo>
                <a:cubicBezTo>
                  <a:pt x="1563340" y="815344"/>
                  <a:pt x="1530151" y="746118"/>
                  <a:pt x="1418407" y="787478"/>
                </a:cubicBezTo>
                <a:cubicBezTo>
                  <a:pt x="1317668" y="820861"/>
                  <a:pt x="1240419" y="787866"/>
                  <a:pt x="1197015" y="787478"/>
                </a:cubicBezTo>
                <a:cubicBezTo>
                  <a:pt x="1131429" y="775533"/>
                  <a:pt x="1051657" y="789548"/>
                  <a:pt x="957604" y="787478"/>
                </a:cubicBezTo>
                <a:cubicBezTo>
                  <a:pt x="865358" y="801689"/>
                  <a:pt x="814818" y="773230"/>
                  <a:pt x="736213" y="787478"/>
                </a:cubicBezTo>
                <a:cubicBezTo>
                  <a:pt x="664959" y="803248"/>
                  <a:pt x="568960" y="775427"/>
                  <a:pt x="514822" y="787478"/>
                </a:cubicBezTo>
                <a:cubicBezTo>
                  <a:pt x="493965" y="805776"/>
                  <a:pt x="210473" y="779518"/>
                  <a:pt x="131249" y="787478"/>
                </a:cubicBezTo>
                <a:cubicBezTo>
                  <a:pt x="65731" y="804316"/>
                  <a:pt x="-5729" y="741806"/>
                  <a:pt x="0" y="656229"/>
                </a:cubicBezTo>
                <a:cubicBezTo>
                  <a:pt x="-26189" y="564103"/>
                  <a:pt x="18095" y="445562"/>
                  <a:pt x="0" y="393739"/>
                </a:cubicBezTo>
                <a:cubicBezTo>
                  <a:pt x="-7473" y="313905"/>
                  <a:pt x="2318" y="249406"/>
                  <a:pt x="0" y="131248"/>
                </a:cubicBezTo>
                <a:close/>
              </a:path>
            </a:pathLst>
          </a:custGeom>
          <a:solidFill>
            <a:schemeClr val="bg1"/>
          </a:solidFill>
          <a:ln w="57150">
            <a:solidFill>
              <a:srgbClr val="00B050"/>
            </a:solidFill>
            <a:prstDash val="sysDot"/>
            <a:extLst>
              <a:ext uri="{C807C97D-BFC1-408E-A445-0C87EB9F89A2}">
                <ask:lineSketchStyleProps xmlns:ask="http://schemas.microsoft.com/office/drawing/2018/sketchyshapes" sd="3185172059">
                  <a:custGeom>
                    <a:avLst/>
                    <a:gdLst>
                      <a:gd name="connsiteX0" fmla="*/ 0 w 2064519"/>
                      <a:gd name="connsiteY0" fmla="*/ 131248 h 787478"/>
                      <a:gd name="connsiteX1" fmla="*/ 131249 w 2064519"/>
                      <a:gd name="connsiteY1" fmla="*/ 0 h 787478"/>
                      <a:gd name="connsiteX2" fmla="*/ 352640 w 2064519"/>
                      <a:gd name="connsiteY2" fmla="*/ 0 h 787478"/>
                      <a:gd name="connsiteX3" fmla="*/ 556011 w 2064519"/>
                      <a:gd name="connsiteY3" fmla="*/ 0 h 787478"/>
                      <a:gd name="connsiteX4" fmla="*/ 831463 w 2064519"/>
                      <a:gd name="connsiteY4" fmla="*/ 0 h 787478"/>
                      <a:gd name="connsiteX5" fmla="*/ 1070874 w 2064519"/>
                      <a:gd name="connsiteY5" fmla="*/ 0 h 787478"/>
                      <a:gd name="connsiteX6" fmla="*/ 134632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18407 w 2064519"/>
                      <a:gd name="connsiteY14" fmla="*/ 787478 h 787478"/>
                      <a:gd name="connsiteX15" fmla="*/ 1197015 w 2064519"/>
                      <a:gd name="connsiteY15" fmla="*/ 787478 h 787478"/>
                      <a:gd name="connsiteX16" fmla="*/ 957604 w 2064519"/>
                      <a:gd name="connsiteY16" fmla="*/ 787478 h 787478"/>
                      <a:gd name="connsiteX17" fmla="*/ 736213 w 2064519"/>
                      <a:gd name="connsiteY17" fmla="*/ 787478 h 787478"/>
                      <a:gd name="connsiteX18" fmla="*/ 514822 w 2064519"/>
                      <a:gd name="connsiteY18" fmla="*/ 787478 h 787478"/>
                      <a:gd name="connsiteX19" fmla="*/ 131249 w 2064519"/>
                      <a:gd name="connsiteY19" fmla="*/ 787478 h 787478"/>
                      <a:gd name="connsiteX20" fmla="*/ 0 w 2064519"/>
                      <a:gd name="connsiteY20" fmla="*/ 656229 h 787478"/>
                      <a:gd name="connsiteX21" fmla="*/ 0 w 2064519"/>
                      <a:gd name="connsiteY21" fmla="*/ 393739 h 787478"/>
                      <a:gd name="connsiteX22" fmla="*/ 0 w 2064519"/>
                      <a:gd name="connsiteY22" fmla="*/ 131248 h 787478"/>
                      <a:gd name="connsiteX0" fmla="*/ 0 w 2064519"/>
                      <a:gd name="connsiteY0" fmla="*/ 131248 h 787478"/>
                      <a:gd name="connsiteX1" fmla="*/ 131249 w 2064519"/>
                      <a:gd name="connsiteY1" fmla="*/ 0 h 787478"/>
                      <a:gd name="connsiteX2" fmla="*/ 388680 w 2064519"/>
                      <a:gd name="connsiteY2" fmla="*/ 0 h 787478"/>
                      <a:gd name="connsiteX3" fmla="*/ 592051 w 2064519"/>
                      <a:gd name="connsiteY3" fmla="*/ 0 h 787478"/>
                      <a:gd name="connsiteX4" fmla="*/ 813442 w 2064519"/>
                      <a:gd name="connsiteY4" fmla="*/ 0 h 787478"/>
                      <a:gd name="connsiteX5" fmla="*/ 1088894 w 2064519"/>
                      <a:gd name="connsiteY5" fmla="*/ 0 h 787478"/>
                      <a:gd name="connsiteX6" fmla="*/ 1382366 w 2064519"/>
                      <a:gd name="connsiteY6" fmla="*/ 0 h 787478"/>
                      <a:gd name="connsiteX7" fmla="*/ 1603757 w 2064519"/>
                      <a:gd name="connsiteY7" fmla="*/ 0 h 787478"/>
                      <a:gd name="connsiteX8" fmla="*/ 1933270 w 2064519"/>
                      <a:gd name="connsiteY8" fmla="*/ 0 h 787478"/>
                      <a:gd name="connsiteX9" fmla="*/ 2064519 w 2064519"/>
                      <a:gd name="connsiteY9" fmla="*/ 131248 h 787478"/>
                      <a:gd name="connsiteX10" fmla="*/ 2064519 w 2064519"/>
                      <a:gd name="connsiteY10" fmla="*/ 393739 h 787478"/>
                      <a:gd name="connsiteX11" fmla="*/ 2064519 w 2064519"/>
                      <a:gd name="connsiteY11" fmla="*/ 656229 h 787478"/>
                      <a:gd name="connsiteX12" fmla="*/ 1933270 w 2064519"/>
                      <a:gd name="connsiteY12" fmla="*/ 787478 h 787478"/>
                      <a:gd name="connsiteX13" fmla="*/ 1675838 w 2064519"/>
                      <a:gd name="connsiteY13" fmla="*/ 787478 h 787478"/>
                      <a:gd name="connsiteX14" fmla="*/ 1400386 w 2064519"/>
                      <a:gd name="connsiteY14" fmla="*/ 787478 h 787478"/>
                      <a:gd name="connsiteX15" fmla="*/ 1124935 w 2064519"/>
                      <a:gd name="connsiteY15" fmla="*/ 787478 h 787478"/>
                      <a:gd name="connsiteX16" fmla="*/ 867503 w 2064519"/>
                      <a:gd name="connsiteY16" fmla="*/ 787478 h 787478"/>
                      <a:gd name="connsiteX17" fmla="*/ 574031 w 2064519"/>
                      <a:gd name="connsiteY17" fmla="*/ 787478 h 787478"/>
                      <a:gd name="connsiteX18" fmla="*/ 370660 w 2064519"/>
                      <a:gd name="connsiteY18" fmla="*/ 787478 h 787478"/>
                      <a:gd name="connsiteX19" fmla="*/ 131249 w 2064519"/>
                      <a:gd name="connsiteY19" fmla="*/ 787478 h 787478"/>
                      <a:gd name="connsiteX20" fmla="*/ 0 w 2064519"/>
                      <a:gd name="connsiteY20" fmla="*/ 656229 h 787478"/>
                      <a:gd name="connsiteX21" fmla="*/ 0 w 2064519"/>
                      <a:gd name="connsiteY21" fmla="*/ 398988 h 787478"/>
                      <a:gd name="connsiteX22" fmla="*/ 0 w 2064519"/>
                      <a:gd name="connsiteY22" fmla="*/ 131248 h 78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64519" h="787478" fill="none" extrusionOk="0">
                        <a:moveTo>
                          <a:pt x="0" y="131248"/>
                        </a:moveTo>
                        <a:cubicBezTo>
                          <a:pt x="92" y="50337"/>
                          <a:pt x="33712" y="-23143"/>
                          <a:pt x="131249" y="0"/>
                        </a:cubicBezTo>
                        <a:cubicBezTo>
                          <a:pt x="211710" y="-23310"/>
                          <a:pt x="236244" y="16127"/>
                          <a:pt x="352640" y="0"/>
                        </a:cubicBezTo>
                        <a:cubicBezTo>
                          <a:pt x="462368" y="-20350"/>
                          <a:pt x="515709" y="25032"/>
                          <a:pt x="556011" y="0"/>
                        </a:cubicBezTo>
                        <a:cubicBezTo>
                          <a:pt x="602234" y="12573"/>
                          <a:pt x="686559" y="-16767"/>
                          <a:pt x="831463" y="0"/>
                        </a:cubicBezTo>
                        <a:cubicBezTo>
                          <a:pt x="962014" y="-2414"/>
                          <a:pt x="961375" y="13632"/>
                          <a:pt x="1070874" y="0"/>
                        </a:cubicBezTo>
                        <a:cubicBezTo>
                          <a:pt x="1183620" y="-16427"/>
                          <a:pt x="1257317" y="22671"/>
                          <a:pt x="1346326" y="0"/>
                        </a:cubicBezTo>
                        <a:cubicBezTo>
                          <a:pt x="1433243" y="-30591"/>
                          <a:pt x="1506530" y="20812"/>
                          <a:pt x="1603757" y="0"/>
                        </a:cubicBezTo>
                        <a:cubicBezTo>
                          <a:pt x="1692398" y="-19875"/>
                          <a:pt x="1830255" y="69734"/>
                          <a:pt x="1933270" y="0"/>
                        </a:cubicBezTo>
                        <a:cubicBezTo>
                          <a:pt x="2009227" y="-8845"/>
                          <a:pt x="2067364" y="61588"/>
                          <a:pt x="2064519" y="131248"/>
                        </a:cubicBezTo>
                        <a:cubicBezTo>
                          <a:pt x="2071325" y="233488"/>
                          <a:pt x="2052111" y="312226"/>
                          <a:pt x="2064519" y="393739"/>
                        </a:cubicBezTo>
                        <a:cubicBezTo>
                          <a:pt x="2094050" y="460011"/>
                          <a:pt x="2047577" y="569773"/>
                          <a:pt x="2064519" y="656229"/>
                        </a:cubicBezTo>
                        <a:cubicBezTo>
                          <a:pt x="2063385" y="742505"/>
                          <a:pt x="2032224" y="770643"/>
                          <a:pt x="1933270" y="787478"/>
                        </a:cubicBezTo>
                        <a:cubicBezTo>
                          <a:pt x="1832280" y="797616"/>
                          <a:pt x="1793363" y="766080"/>
                          <a:pt x="1675838" y="787478"/>
                        </a:cubicBezTo>
                        <a:cubicBezTo>
                          <a:pt x="1550978" y="816759"/>
                          <a:pt x="1531757" y="751664"/>
                          <a:pt x="1418407" y="787478"/>
                        </a:cubicBezTo>
                        <a:cubicBezTo>
                          <a:pt x="1316314" y="828883"/>
                          <a:pt x="1242198" y="792743"/>
                          <a:pt x="1197015" y="787478"/>
                        </a:cubicBezTo>
                        <a:cubicBezTo>
                          <a:pt x="1140321" y="774532"/>
                          <a:pt x="1055035" y="790997"/>
                          <a:pt x="957604" y="787478"/>
                        </a:cubicBezTo>
                        <a:cubicBezTo>
                          <a:pt x="876627" y="801642"/>
                          <a:pt x="801424" y="771063"/>
                          <a:pt x="736213" y="787478"/>
                        </a:cubicBezTo>
                        <a:cubicBezTo>
                          <a:pt x="664017" y="803783"/>
                          <a:pt x="561231" y="775822"/>
                          <a:pt x="514822" y="787478"/>
                        </a:cubicBezTo>
                        <a:cubicBezTo>
                          <a:pt x="492530" y="804310"/>
                          <a:pt x="214478" y="783824"/>
                          <a:pt x="131249" y="787478"/>
                        </a:cubicBezTo>
                        <a:cubicBezTo>
                          <a:pt x="65409" y="797123"/>
                          <a:pt x="-5167" y="746296"/>
                          <a:pt x="0" y="656229"/>
                        </a:cubicBezTo>
                        <a:cubicBezTo>
                          <a:pt x="-14517" y="570145"/>
                          <a:pt x="14379" y="457419"/>
                          <a:pt x="0" y="393739"/>
                        </a:cubicBezTo>
                        <a:cubicBezTo>
                          <a:pt x="-26522" y="325017"/>
                          <a:pt x="-7063" y="236255"/>
                          <a:pt x="0" y="131248"/>
                        </a:cubicBezTo>
                        <a:close/>
                      </a:path>
                      <a:path w="2064519" h="787478" stroke="0" extrusionOk="0">
                        <a:moveTo>
                          <a:pt x="0" y="131248"/>
                        </a:moveTo>
                        <a:cubicBezTo>
                          <a:pt x="-5107" y="50746"/>
                          <a:pt x="60467" y="-9942"/>
                          <a:pt x="131249" y="0"/>
                        </a:cubicBezTo>
                        <a:cubicBezTo>
                          <a:pt x="252869" y="-983"/>
                          <a:pt x="266758" y="6062"/>
                          <a:pt x="388680" y="0"/>
                        </a:cubicBezTo>
                        <a:cubicBezTo>
                          <a:pt x="515332" y="-4705"/>
                          <a:pt x="552146" y="9202"/>
                          <a:pt x="592051" y="0"/>
                        </a:cubicBezTo>
                        <a:cubicBezTo>
                          <a:pt x="620703" y="-10436"/>
                          <a:pt x="748358" y="-12586"/>
                          <a:pt x="813442" y="0"/>
                        </a:cubicBezTo>
                        <a:cubicBezTo>
                          <a:pt x="892992" y="2980"/>
                          <a:pt x="970234" y="22560"/>
                          <a:pt x="1088894" y="0"/>
                        </a:cubicBezTo>
                        <a:cubicBezTo>
                          <a:pt x="1202820" y="-3398"/>
                          <a:pt x="1257343" y="1455"/>
                          <a:pt x="1382366" y="0"/>
                        </a:cubicBezTo>
                        <a:cubicBezTo>
                          <a:pt x="1489989" y="-6861"/>
                          <a:pt x="1555899" y="15874"/>
                          <a:pt x="1603757" y="0"/>
                        </a:cubicBezTo>
                        <a:cubicBezTo>
                          <a:pt x="1653301" y="6253"/>
                          <a:pt x="1796654" y="39793"/>
                          <a:pt x="1933270" y="0"/>
                        </a:cubicBezTo>
                        <a:cubicBezTo>
                          <a:pt x="2017029" y="17037"/>
                          <a:pt x="2070541" y="39202"/>
                          <a:pt x="2064519" y="131248"/>
                        </a:cubicBezTo>
                        <a:cubicBezTo>
                          <a:pt x="2095794" y="192548"/>
                          <a:pt x="2051075" y="315988"/>
                          <a:pt x="2064519" y="393739"/>
                        </a:cubicBezTo>
                        <a:cubicBezTo>
                          <a:pt x="2085901" y="463148"/>
                          <a:pt x="2041268" y="565717"/>
                          <a:pt x="2064519" y="656229"/>
                        </a:cubicBezTo>
                        <a:cubicBezTo>
                          <a:pt x="2057363" y="719941"/>
                          <a:pt x="1993435" y="802565"/>
                          <a:pt x="1933270" y="787478"/>
                        </a:cubicBezTo>
                        <a:cubicBezTo>
                          <a:pt x="1854576" y="823786"/>
                          <a:pt x="1745957" y="777963"/>
                          <a:pt x="1675838" y="787478"/>
                        </a:cubicBezTo>
                        <a:cubicBezTo>
                          <a:pt x="1613992" y="792201"/>
                          <a:pt x="1442398" y="775667"/>
                          <a:pt x="1400386" y="787478"/>
                        </a:cubicBezTo>
                        <a:cubicBezTo>
                          <a:pt x="1324803" y="803627"/>
                          <a:pt x="1240977" y="758137"/>
                          <a:pt x="1124935" y="787478"/>
                        </a:cubicBezTo>
                        <a:cubicBezTo>
                          <a:pt x="1013556" y="802866"/>
                          <a:pt x="994871" y="748945"/>
                          <a:pt x="867503" y="787478"/>
                        </a:cubicBezTo>
                        <a:cubicBezTo>
                          <a:pt x="738326" y="815706"/>
                          <a:pt x="721232" y="768190"/>
                          <a:pt x="574031" y="787478"/>
                        </a:cubicBezTo>
                        <a:cubicBezTo>
                          <a:pt x="431674" y="796496"/>
                          <a:pt x="435195" y="785812"/>
                          <a:pt x="370660" y="787478"/>
                        </a:cubicBezTo>
                        <a:cubicBezTo>
                          <a:pt x="317721" y="784409"/>
                          <a:pt x="244600" y="768402"/>
                          <a:pt x="131249" y="787478"/>
                        </a:cubicBezTo>
                        <a:cubicBezTo>
                          <a:pt x="71044" y="780277"/>
                          <a:pt x="10042" y="716062"/>
                          <a:pt x="0" y="656229"/>
                        </a:cubicBezTo>
                        <a:cubicBezTo>
                          <a:pt x="-8875" y="583929"/>
                          <a:pt x="6488" y="511172"/>
                          <a:pt x="0" y="398988"/>
                        </a:cubicBezTo>
                        <a:cubicBezTo>
                          <a:pt x="-10155" y="277699"/>
                          <a:pt x="6731" y="257000"/>
                          <a:pt x="0" y="131248"/>
                        </a:cubicBezTo>
                        <a:close/>
                      </a:path>
                      <a:path w="2064519" h="787478" fill="none" stroke="0" extrusionOk="0">
                        <a:moveTo>
                          <a:pt x="0" y="131248"/>
                        </a:moveTo>
                        <a:cubicBezTo>
                          <a:pt x="-8210" y="35855"/>
                          <a:pt x="30527" y="2650"/>
                          <a:pt x="131249" y="0"/>
                        </a:cubicBezTo>
                        <a:cubicBezTo>
                          <a:pt x="211168" y="-26569"/>
                          <a:pt x="235788" y="32515"/>
                          <a:pt x="352640" y="0"/>
                        </a:cubicBezTo>
                        <a:cubicBezTo>
                          <a:pt x="469175" y="-19927"/>
                          <a:pt x="506276" y="19004"/>
                          <a:pt x="556011" y="0"/>
                        </a:cubicBezTo>
                        <a:cubicBezTo>
                          <a:pt x="593568" y="-20641"/>
                          <a:pt x="698259" y="4393"/>
                          <a:pt x="831463" y="0"/>
                        </a:cubicBezTo>
                        <a:cubicBezTo>
                          <a:pt x="959513" y="-5469"/>
                          <a:pt x="957873" y="15190"/>
                          <a:pt x="1070874" y="0"/>
                        </a:cubicBezTo>
                        <a:cubicBezTo>
                          <a:pt x="1201277" y="-9414"/>
                          <a:pt x="1274088" y="25888"/>
                          <a:pt x="1346326" y="0"/>
                        </a:cubicBezTo>
                        <a:cubicBezTo>
                          <a:pt x="1425851" y="-18245"/>
                          <a:pt x="1508195" y="25064"/>
                          <a:pt x="1603757" y="0"/>
                        </a:cubicBezTo>
                        <a:cubicBezTo>
                          <a:pt x="1690720" y="-5886"/>
                          <a:pt x="1820510" y="43957"/>
                          <a:pt x="1933270" y="0"/>
                        </a:cubicBezTo>
                        <a:cubicBezTo>
                          <a:pt x="2016008" y="4802"/>
                          <a:pt x="2066299" y="61160"/>
                          <a:pt x="2064519" y="131248"/>
                        </a:cubicBezTo>
                        <a:cubicBezTo>
                          <a:pt x="2086145" y="230552"/>
                          <a:pt x="2035288" y="327939"/>
                          <a:pt x="2064519" y="393739"/>
                        </a:cubicBezTo>
                        <a:cubicBezTo>
                          <a:pt x="2075256" y="451941"/>
                          <a:pt x="2050903" y="566720"/>
                          <a:pt x="2064519" y="656229"/>
                        </a:cubicBezTo>
                        <a:cubicBezTo>
                          <a:pt x="2062626" y="739265"/>
                          <a:pt x="2023654" y="790826"/>
                          <a:pt x="1933270" y="787478"/>
                        </a:cubicBezTo>
                        <a:cubicBezTo>
                          <a:pt x="1821527" y="808014"/>
                          <a:pt x="1793832" y="759544"/>
                          <a:pt x="1675838" y="787478"/>
                        </a:cubicBezTo>
                        <a:cubicBezTo>
                          <a:pt x="1553594" y="804694"/>
                          <a:pt x="1524792" y="750313"/>
                          <a:pt x="1418407" y="787478"/>
                        </a:cubicBezTo>
                        <a:cubicBezTo>
                          <a:pt x="1311315" y="805498"/>
                          <a:pt x="1241985" y="776964"/>
                          <a:pt x="1197015" y="787478"/>
                        </a:cubicBezTo>
                        <a:cubicBezTo>
                          <a:pt x="1135970" y="789914"/>
                          <a:pt x="1036396" y="780083"/>
                          <a:pt x="957604" y="787478"/>
                        </a:cubicBezTo>
                        <a:cubicBezTo>
                          <a:pt x="856967" y="793569"/>
                          <a:pt x="820736" y="778269"/>
                          <a:pt x="736213" y="787478"/>
                        </a:cubicBezTo>
                        <a:cubicBezTo>
                          <a:pt x="669939" y="798846"/>
                          <a:pt x="564721" y="770915"/>
                          <a:pt x="514822" y="787478"/>
                        </a:cubicBezTo>
                        <a:cubicBezTo>
                          <a:pt x="477638" y="811679"/>
                          <a:pt x="204974" y="751846"/>
                          <a:pt x="131249" y="787478"/>
                        </a:cubicBezTo>
                        <a:cubicBezTo>
                          <a:pt x="68232" y="808178"/>
                          <a:pt x="-9157" y="734454"/>
                          <a:pt x="0" y="656229"/>
                        </a:cubicBezTo>
                        <a:cubicBezTo>
                          <a:pt x="-23806" y="565392"/>
                          <a:pt x="22078" y="459106"/>
                          <a:pt x="0" y="393739"/>
                        </a:cubicBezTo>
                        <a:cubicBezTo>
                          <a:pt x="-6612" y="304587"/>
                          <a:pt x="9653" y="242392"/>
                          <a:pt x="0" y="131248"/>
                        </a:cubicBezTo>
                        <a:close/>
                      </a:path>
                    </a:pathLst>
                  </a:custGeom>
                  <ask:type>
                    <ask:lineSketchScribble/>
                  </ask:type>
                </ask:lineSketchStyleProps>
              </a:ext>
            </a:extLst>
          </a:ln>
          <a:effectLst>
            <a:glow rad="2286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50" name="Hộp Văn bản 49">
            <a:extLst>
              <a:ext uri="{FF2B5EF4-FFF2-40B4-BE49-F238E27FC236}">
                <a16:creationId xmlns:a16="http://schemas.microsoft.com/office/drawing/2014/main" id="{45976D4D-1F17-3E66-1359-E86F420715A3}"/>
              </a:ext>
            </a:extLst>
          </p:cNvPr>
          <p:cNvSpPr txBox="1"/>
          <p:nvPr/>
        </p:nvSpPr>
        <p:spPr>
          <a:xfrm>
            <a:off x="755706" y="3238248"/>
            <a:ext cx="1860878"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Phan Tứ</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2" name="Hộp Văn bản 51">
            <a:extLst>
              <a:ext uri="{FF2B5EF4-FFF2-40B4-BE49-F238E27FC236}">
                <a16:creationId xmlns:a16="http://schemas.microsoft.com/office/drawing/2014/main" id="{0CA8CA5A-FFBB-D2E0-0F51-1497EDD018FB}"/>
              </a:ext>
            </a:extLst>
          </p:cNvPr>
          <p:cNvSpPr txBox="1"/>
          <p:nvPr/>
        </p:nvSpPr>
        <p:spPr>
          <a:xfrm>
            <a:off x="2207079" y="4226111"/>
            <a:ext cx="1928203"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Lê Văn Trương</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4" name="Hình chữ nhật: Góc Tròn 53">
            <a:extLst>
              <a:ext uri="{FF2B5EF4-FFF2-40B4-BE49-F238E27FC236}">
                <a16:creationId xmlns:a16="http://schemas.microsoft.com/office/drawing/2014/main" id="{A9A36BEE-16B1-85B3-854B-14D4E62F52BB}"/>
              </a:ext>
            </a:extLst>
          </p:cNvPr>
          <p:cNvSpPr/>
          <p:nvPr/>
        </p:nvSpPr>
        <p:spPr>
          <a:xfrm>
            <a:off x="5709210" y="299572"/>
            <a:ext cx="1927717" cy="673163"/>
          </a:xfrm>
          <a:custGeom>
            <a:avLst/>
            <a:gdLst>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96083 w 1927717"/>
              <a:gd name="connsiteY2" fmla="*/ 0 h 673163"/>
              <a:gd name="connsiteX3" fmla="*/ 628871 w 1927717"/>
              <a:gd name="connsiteY3" fmla="*/ 0 h 673163"/>
              <a:gd name="connsiteX4" fmla="*/ 878692 w 1927717"/>
              <a:gd name="connsiteY4" fmla="*/ 0 h 673163"/>
              <a:gd name="connsiteX5" fmla="*/ 1179612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7606 h 673163"/>
              <a:gd name="connsiteX10" fmla="*/ 1927717 w 1927717"/>
              <a:gd name="connsiteY10" fmla="*/ 560966 h 673163"/>
              <a:gd name="connsiteX11" fmla="*/ 1815520 w 1927717"/>
              <a:gd name="connsiteY11" fmla="*/ 673162 h 673163"/>
              <a:gd name="connsiteX12" fmla="*/ 1548666 w 1927717"/>
              <a:gd name="connsiteY12" fmla="*/ 673162 h 673163"/>
              <a:gd name="connsiteX13" fmla="*/ 1298845 w 1927717"/>
              <a:gd name="connsiteY13" fmla="*/ 673162 h 673163"/>
              <a:gd name="connsiteX14" fmla="*/ 997924 w 1927717"/>
              <a:gd name="connsiteY14" fmla="*/ 673162 h 673163"/>
              <a:gd name="connsiteX15" fmla="*/ 697004 w 1927717"/>
              <a:gd name="connsiteY15" fmla="*/ 673162 h 673163"/>
              <a:gd name="connsiteX16" fmla="*/ 413116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7717" h="673163" fill="none" extrusionOk="0">
                <a:moveTo>
                  <a:pt x="0" y="112196"/>
                </a:moveTo>
                <a:cubicBezTo>
                  <a:pt x="-14563" y="46877"/>
                  <a:pt x="54913" y="-29252"/>
                  <a:pt x="112196" y="0"/>
                </a:cubicBezTo>
                <a:cubicBezTo>
                  <a:pt x="196561" y="-20382"/>
                  <a:pt x="314405" y="21421"/>
                  <a:pt x="379050" y="0"/>
                </a:cubicBezTo>
                <a:cubicBezTo>
                  <a:pt x="462202" y="18527"/>
                  <a:pt x="527143" y="-8162"/>
                  <a:pt x="645904" y="0"/>
                </a:cubicBezTo>
                <a:cubicBezTo>
                  <a:pt x="747962" y="-16527"/>
                  <a:pt x="852016" y="20845"/>
                  <a:pt x="963858" y="0"/>
                </a:cubicBezTo>
                <a:cubicBezTo>
                  <a:pt x="1070225" y="-42934"/>
                  <a:pt x="1127907" y="54056"/>
                  <a:pt x="1196646" y="0"/>
                </a:cubicBezTo>
                <a:cubicBezTo>
                  <a:pt x="1283972" y="20287"/>
                  <a:pt x="1350698" y="11209"/>
                  <a:pt x="1497566" y="0"/>
                </a:cubicBezTo>
                <a:cubicBezTo>
                  <a:pt x="1629739" y="-11452"/>
                  <a:pt x="1658908" y="19801"/>
                  <a:pt x="1815520" y="0"/>
                </a:cubicBezTo>
                <a:cubicBezTo>
                  <a:pt x="1901350" y="-10797"/>
                  <a:pt x="1922550" y="56026"/>
                  <a:pt x="1927717" y="112196"/>
                </a:cubicBezTo>
                <a:cubicBezTo>
                  <a:pt x="1947088" y="168358"/>
                  <a:pt x="1929290" y="232416"/>
                  <a:pt x="1927717" y="323118"/>
                </a:cubicBezTo>
                <a:cubicBezTo>
                  <a:pt x="1913435" y="410025"/>
                  <a:pt x="1915242" y="488721"/>
                  <a:pt x="1927717" y="560966"/>
                </a:cubicBezTo>
                <a:cubicBezTo>
                  <a:pt x="1932681" y="609217"/>
                  <a:pt x="1880205" y="698054"/>
                  <a:pt x="1815520" y="673162"/>
                </a:cubicBezTo>
                <a:cubicBezTo>
                  <a:pt x="1684335" y="694890"/>
                  <a:pt x="1652729" y="644081"/>
                  <a:pt x="1531633" y="673162"/>
                </a:cubicBezTo>
                <a:cubicBezTo>
                  <a:pt x="1425304" y="685157"/>
                  <a:pt x="1368319" y="668849"/>
                  <a:pt x="1247745" y="673162"/>
                </a:cubicBezTo>
                <a:cubicBezTo>
                  <a:pt x="1123337" y="692310"/>
                  <a:pt x="1124647" y="637272"/>
                  <a:pt x="1014958" y="673162"/>
                </a:cubicBezTo>
                <a:cubicBezTo>
                  <a:pt x="921783" y="677335"/>
                  <a:pt x="843974" y="648959"/>
                  <a:pt x="782170" y="673162"/>
                </a:cubicBezTo>
                <a:cubicBezTo>
                  <a:pt x="707789" y="694457"/>
                  <a:pt x="577230" y="627766"/>
                  <a:pt x="498283" y="673162"/>
                </a:cubicBezTo>
                <a:cubicBezTo>
                  <a:pt x="447468" y="727349"/>
                  <a:pt x="221437" y="670458"/>
                  <a:pt x="112196" y="673162"/>
                </a:cubicBezTo>
                <a:cubicBezTo>
                  <a:pt x="26008" y="651561"/>
                  <a:pt x="14399" y="615134"/>
                  <a:pt x="0" y="560966"/>
                </a:cubicBezTo>
                <a:cubicBezTo>
                  <a:pt x="-20261" y="505280"/>
                  <a:pt x="-7220" y="389913"/>
                  <a:pt x="0" y="332093"/>
                </a:cubicBezTo>
                <a:cubicBezTo>
                  <a:pt x="-20414" y="261846"/>
                  <a:pt x="29357" y="211534"/>
                  <a:pt x="0" y="112196"/>
                </a:cubicBezTo>
                <a:close/>
              </a:path>
              <a:path w="1927717" h="673163" stroke="0" extrusionOk="0">
                <a:moveTo>
                  <a:pt x="0" y="112196"/>
                </a:moveTo>
                <a:cubicBezTo>
                  <a:pt x="16885" y="42771"/>
                  <a:pt x="36829" y="22249"/>
                  <a:pt x="112196" y="0"/>
                </a:cubicBezTo>
                <a:cubicBezTo>
                  <a:pt x="235919" y="-46764"/>
                  <a:pt x="310547" y="31184"/>
                  <a:pt x="396083" y="0"/>
                </a:cubicBezTo>
                <a:cubicBezTo>
                  <a:pt x="477868" y="-30738"/>
                  <a:pt x="533800" y="-3713"/>
                  <a:pt x="628871" y="0"/>
                </a:cubicBezTo>
                <a:cubicBezTo>
                  <a:pt x="711530" y="4593"/>
                  <a:pt x="808549" y="13167"/>
                  <a:pt x="878692" y="0"/>
                </a:cubicBezTo>
                <a:cubicBezTo>
                  <a:pt x="909077" y="-55429"/>
                  <a:pt x="1043755" y="11325"/>
                  <a:pt x="1179612" y="0"/>
                </a:cubicBezTo>
                <a:cubicBezTo>
                  <a:pt x="1300630" y="-26346"/>
                  <a:pt x="1371672" y="-5254"/>
                  <a:pt x="1497566" y="0"/>
                </a:cubicBezTo>
                <a:cubicBezTo>
                  <a:pt x="1666861" y="5828"/>
                  <a:pt x="1726825" y="27052"/>
                  <a:pt x="1815520" y="0"/>
                </a:cubicBezTo>
                <a:cubicBezTo>
                  <a:pt x="1842872" y="-2899"/>
                  <a:pt x="1954485" y="19208"/>
                  <a:pt x="1927717" y="112196"/>
                </a:cubicBezTo>
                <a:cubicBezTo>
                  <a:pt x="1945907" y="170216"/>
                  <a:pt x="1929965" y="287548"/>
                  <a:pt x="1927717" y="327606"/>
                </a:cubicBezTo>
                <a:cubicBezTo>
                  <a:pt x="1907421" y="399265"/>
                  <a:pt x="1885028" y="507538"/>
                  <a:pt x="1927717" y="560966"/>
                </a:cubicBezTo>
                <a:cubicBezTo>
                  <a:pt x="1961539" y="606510"/>
                  <a:pt x="1861811" y="656880"/>
                  <a:pt x="1815520" y="673162"/>
                </a:cubicBezTo>
                <a:cubicBezTo>
                  <a:pt x="1704049" y="703518"/>
                  <a:pt x="1612853" y="689454"/>
                  <a:pt x="1548666" y="673162"/>
                </a:cubicBezTo>
                <a:cubicBezTo>
                  <a:pt x="1516455" y="718073"/>
                  <a:pt x="1388119" y="618634"/>
                  <a:pt x="1298845" y="673162"/>
                </a:cubicBezTo>
                <a:cubicBezTo>
                  <a:pt x="1266549" y="727622"/>
                  <a:pt x="1159501" y="627295"/>
                  <a:pt x="997924" y="673162"/>
                </a:cubicBezTo>
                <a:cubicBezTo>
                  <a:pt x="860485" y="685959"/>
                  <a:pt x="774701" y="635519"/>
                  <a:pt x="697004" y="673162"/>
                </a:cubicBezTo>
                <a:cubicBezTo>
                  <a:pt x="631655" y="677366"/>
                  <a:pt x="513233" y="652120"/>
                  <a:pt x="413116" y="673162"/>
                </a:cubicBezTo>
                <a:cubicBezTo>
                  <a:pt x="306496" y="713191"/>
                  <a:pt x="197441" y="666723"/>
                  <a:pt x="112196" y="673162"/>
                </a:cubicBezTo>
                <a:cubicBezTo>
                  <a:pt x="62293" y="655245"/>
                  <a:pt x="-27376" y="615058"/>
                  <a:pt x="0" y="560966"/>
                </a:cubicBezTo>
                <a:cubicBezTo>
                  <a:pt x="-62079" y="526534"/>
                  <a:pt x="42277" y="434653"/>
                  <a:pt x="0" y="332093"/>
                </a:cubicBezTo>
                <a:cubicBezTo>
                  <a:pt x="-19233" y="208989"/>
                  <a:pt x="2210" y="153443"/>
                  <a:pt x="0" y="112196"/>
                </a:cubicBezTo>
                <a:close/>
              </a:path>
              <a:path w="1927717" h="673163" fill="none" stroke="0" extrusionOk="0">
                <a:moveTo>
                  <a:pt x="0" y="112196"/>
                </a:moveTo>
                <a:cubicBezTo>
                  <a:pt x="-3439" y="46974"/>
                  <a:pt x="46189" y="-4547"/>
                  <a:pt x="112196" y="0"/>
                </a:cubicBezTo>
                <a:cubicBezTo>
                  <a:pt x="176253" y="-33805"/>
                  <a:pt x="310383" y="23101"/>
                  <a:pt x="379050" y="0"/>
                </a:cubicBezTo>
                <a:cubicBezTo>
                  <a:pt x="473977" y="-10918"/>
                  <a:pt x="521566" y="45762"/>
                  <a:pt x="645904" y="0"/>
                </a:cubicBezTo>
                <a:cubicBezTo>
                  <a:pt x="728066" y="-44754"/>
                  <a:pt x="824418" y="14589"/>
                  <a:pt x="963858" y="0"/>
                </a:cubicBezTo>
                <a:cubicBezTo>
                  <a:pt x="1045202" y="-40246"/>
                  <a:pt x="1095264" y="7626"/>
                  <a:pt x="1196646" y="0"/>
                </a:cubicBezTo>
                <a:cubicBezTo>
                  <a:pt x="1305596" y="-25201"/>
                  <a:pt x="1376183" y="44649"/>
                  <a:pt x="1497566" y="0"/>
                </a:cubicBezTo>
                <a:cubicBezTo>
                  <a:pt x="1613369" y="-33214"/>
                  <a:pt x="1680472" y="29677"/>
                  <a:pt x="1815520" y="0"/>
                </a:cubicBezTo>
                <a:cubicBezTo>
                  <a:pt x="1884854" y="-5361"/>
                  <a:pt x="1932060" y="54319"/>
                  <a:pt x="1927717" y="112196"/>
                </a:cubicBezTo>
                <a:cubicBezTo>
                  <a:pt x="1939192" y="209253"/>
                  <a:pt x="1942892" y="251989"/>
                  <a:pt x="1927717" y="323118"/>
                </a:cubicBezTo>
                <a:cubicBezTo>
                  <a:pt x="1928207" y="401190"/>
                  <a:pt x="1906076" y="474541"/>
                  <a:pt x="1927717" y="560966"/>
                </a:cubicBezTo>
                <a:cubicBezTo>
                  <a:pt x="1952187" y="619825"/>
                  <a:pt x="1867372" y="672745"/>
                  <a:pt x="1815520" y="673162"/>
                </a:cubicBezTo>
                <a:cubicBezTo>
                  <a:pt x="1686540" y="684321"/>
                  <a:pt x="1650785" y="656980"/>
                  <a:pt x="1531633" y="673162"/>
                </a:cubicBezTo>
                <a:cubicBezTo>
                  <a:pt x="1399689" y="673561"/>
                  <a:pt x="1351328" y="636067"/>
                  <a:pt x="1247745" y="673162"/>
                </a:cubicBezTo>
                <a:cubicBezTo>
                  <a:pt x="1134680" y="692867"/>
                  <a:pt x="1114867" y="647502"/>
                  <a:pt x="1014958" y="673162"/>
                </a:cubicBezTo>
                <a:cubicBezTo>
                  <a:pt x="910075" y="694625"/>
                  <a:pt x="844072" y="632812"/>
                  <a:pt x="782170" y="673162"/>
                </a:cubicBezTo>
                <a:cubicBezTo>
                  <a:pt x="685788" y="693677"/>
                  <a:pt x="544756" y="630673"/>
                  <a:pt x="498283" y="673162"/>
                </a:cubicBezTo>
                <a:cubicBezTo>
                  <a:pt x="400924" y="689873"/>
                  <a:pt x="265900" y="634093"/>
                  <a:pt x="112196" y="673162"/>
                </a:cubicBezTo>
                <a:cubicBezTo>
                  <a:pt x="47246" y="661960"/>
                  <a:pt x="19553" y="606243"/>
                  <a:pt x="0" y="560966"/>
                </a:cubicBezTo>
                <a:cubicBezTo>
                  <a:pt x="-29658" y="493422"/>
                  <a:pt x="3181" y="407906"/>
                  <a:pt x="0" y="332093"/>
                </a:cubicBezTo>
                <a:cubicBezTo>
                  <a:pt x="-4422" y="262204"/>
                  <a:pt x="29298" y="185699"/>
                  <a:pt x="0" y="112196"/>
                </a:cubicBezTo>
                <a:close/>
              </a:path>
              <a:path w="1927717" h="673163" fill="none" stroke="0" extrusionOk="0">
                <a:moveTo>
                  <a:pt x="0" y="112196"/>
                </a:moveTo>
                <a:cubicBezTo>
                  <a:pt x="-8538" y="48603"/>
                  <a:pt x="48248" y="-15817"/>
                  <a:pt x="112196" y="0"/>
                </a:cubicBezTo>
                <a:cubicBezTo>
                  <a:pt x="188099" y="-22154"/>
                  <a:pt x="301257" y="28729"/>
                  <a:pt x="379050" y="0"/>
                </a:cubicBezTo>
                <a:cubicBezTo>
                  <a:pt x="467764" y="1454"/>
                  <a:pt x="531950" y="16778"/>
                  <a:pt x="645904" y="0"/>
                </a:cubicBezTo>
                <a:cubicBezTo>
                  <a:pt x="741731" y="-27737"/>
                  <a:pt x="862318" y="25194"/>
                  <a:pt x="963858" y="0"/>
                </a:cubicBezTo>
                <a:cubicBezTo>
                  <a:pt x="1051347" y="-34890"/>
                  <a:pt x="1103524" y="33541"/>
                  <a:pt x="1196646" y="0"/>
                </a:cubicBezTo>
                <a:cubicBezTo>
                  <a:pt x="1287162" y="5698"/>
                  <a:pt x="1357070" y="18026"/>
                  <a:pt x="1497566" y="0"/>
                </a:cubicBezTo>
                <a:cubicBezTo>
                  <a:pt x="1628853" y="-14645"/>
                  <a:pt x="1664558" y="22288"/>
                  <a:pt x="1815520" y="0"/>
                </a:cubicBezTo>
                <a:cubicBezTo>
                  <a:pt x="1886716" y="-1156"/>
                  <a:pt x="1916361" y="64305"/>
                  <a:pt x="1927717" y="112196"/>
                </a:cubicBezTo>
                <a:cubicBezTo>
                  <a:pt x="1946746" y="191204"/>
                  <a:pt x="1933957" y="248340"/>
                  <a:pt x="1927717" y="323118"/>
                </a:cubicBezTo>
                <a:cubicBezTo>
                  <a:pt x="1921564" y="407601"/>
                  <a:pt x="1901041" y="482295"/>
                  <a:pt x="1927717" y="560966"/>
                </a:cubicBezTo>
                <a:cubicBezTo>
                  <a:pt x="1936265" y="610053"/>
                  <a:pt x="1885494" y="691279"/>
                  <a:pt x="1815520" y="673162"/>
                </a:cubicBezTo>
                <a:cubicBezTo>
                  <a:pt x="1678554" y="685111"/>
                  <a:pt x="1646020" y="654457"/>
                  <a:pt x="1531633" y="673162"/>
                </a:cubicBezTo>
                <a:cubicBezTo>
                  <a:pt x="1409521" y="686009"/>
                  <a:pt x="1356068" y="646573"/>
                  <a:pt x="1247745" y="673162"/>
                </a:cubicBezTo>
                <a:cubicBezTo>
                  <a:pt x="1129788" y="693061"/>
                  <a:pt x="1119255" y="626612"/>
                  <a:pt x="1014958" y="673162"/>
                </a:cubicBezTo>
                <a:cubicBezTo>
                  <a:pt x="914127" y="680670"/>
                  <a:pt x="844760" y="647154"/>
                  <a:pt x="782170" y="673162"/>
                </a:cubicBezTo>
                <a:cubicBezTo>
                  <a:pt x="689237" y="694634"/>
                  <a:pt x="557114" y="627731"/>
                  <a:pt x="498283" y="673162"/>
                </a:cubicBezTo>
                <a:cubicBezTo>
                  <a:pt x="404285" y="702657"/>
                  <a:pt x="251699" y="667495"/>
                  <a:pt x="112196" y="673162"/>
                </a:cubicBezTo>
                <a:cubicBezTo>
                  <a:pt x="40137" y="655643"/>
                  <a:pt x="14360" y="610370"/>
                  <a:pt x="0" y="560966"/>
                </a:cubicBezTo>
                <a:cubicBezTo>
                  <a:pt x="-11089" y="508967"/>
                  <a:pt x="-9402" y="396659"/>
                  <a:pt x="0" y="332093"/>
                </a:cubicBezTo>
                <a:cubicBezTo>
                  <a:pt x="-12829" y="271968"/>
                  <a:pt x="22470" y="181780"/>
                  <a:pt x="0" y="112196"/>
                </a:cubicBezTo>
                <a:close/>
              </a:path>
            </a:pathLst>
          </a:custGeom>
          <a:solidFill>
            <a:schemeClr val="bg1"/>
          </a:solidFill>
          <a:ln w="57150">
            <a:solidFill>
              <a:srgbClr val="FF4DA5"/>
            </a:solidFill>
            <a:prstDash val="sysDot"/>
            <a:extLst>
              <a:ext uri="{C807C97D-BFC1-408E-A445-0C87EB9F89A2}">
                <ask:lineSketchStyleProps xmlns:ask="http://schemas.microsoft.com/office/drawing/2018/sketchyshapes" sd="3185172059">
                  <a:custGeom>
                    <a:avLst/>
                    <a:gdLst>
                      <a:gd name="connsiteX0" fmla="*/ 0 w 1927717"/>
                      <a:gd name="connsiteY0" fmla="*/ 112196 h 673163"/>
                      <a:gd name="connsiteX1" fmla="*/ 112196 w 1927717"/>
                      <a:gd name="connsiteY1" fmla="*/ 0 h 673163"/>
                      <a:gd name="connsiteX2" fmla="*/ 379050 w 1927717"/>
                      <a:gd name="connsiteY2" fmla="*/ 0 h 673163"/>
                      <a:gd name="connsiteX3" fmla="*/ 645904 w 1927717"/>
                      <a:gd name="connsiteY3" fmla="*/ 0 h 673163"/>
                      <a:gd name="connsiteX4" fmla="*/ 963858 w 1927717"/>
                      <a:gd name="connsiteY4" fmla="*/ 0 h 673163"/>
                      <a:gd name="connsiteX5" fmla="*/ 1196646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3118 h 673163"/>
                      <a:gd name="connsiteX10" fmla="*/ 1927717 w 1927717"/>
                      <a:gd name="connsiteY10" fmla="*/ 560966 h 673163"/>
                      <a:gd name="connsiteX11" fmla="*/ 1815520 w 1927717"/>
                      <a:gd name="connsiteY11" fmla="*/ 673162 h 673163"/>
                      <a:gd name="connsiteX12" fmla="*/ 1531633 w 1927717"/>
                      <a:gd name="connsiteY12" fmla="*/ 673162 h 673163"/>
                      <a:gd name="connsiteX13" fmla="*/ 1247745 w 1927717"/>
                      <a:gd name="connsiteY13" fmla="*/ 673162 h 673163"/>
                      <a:gd name="connsiteX14" fmla="*/ 1014958 w 1927717"/>
                      <a:gd name="connsiteY14" fmla="*/ 673162 h 673163"/>
                      <a:gd name="connsiteX15" fmla="*/ 782170 w 1927717"/>
                      <a:gd name="connsiteY15" fmla="*/ 673162 h 673163"/>
                      <a:gd name="connsiteX16" fmla="*/ 498283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 name="connsiteX0" fmla="*/ 0 w 1927717"/>
                      <a:gd name="connsiteY0" fmla="*/ 112196 h 673163"/>
                      <a:gd name="connsiteX1" fmla="*/ 112196 w 1927717"/>
                      <a:gd name="connsiteY1" fmla="*/ 0 h 673163"/>
                      <a:gd name="connsiteX2" fmla="*/ 396083 w 1927717"/>
                      <a:gd name="connsiteY2" fmla="*/ 0 h 673163"/>
                      <a:gd name="connsiteX3" fmla="*/ 628871 w 1927717"/>
                      <a:gd name="connsiteY3" fmla="*/ 0 h 673163"/>
                      <a:gd name="connsiteX4" fmla="*/ 878692 w 1927717"/>
                      <a:gd name="connsiteY4" fmla="*/ 0 h 673163"/>
                      <a:gd name="connsiteX5" fmla="*/ 1179612 w 1927717"/>
                      <a:gd name="connsiteY5" fmla="*/ 0 h 673163"/>
                      <a:gd name="connsiteX6" fmla="*/ 1497566 w 1927717"/>
                      <a:gd name="connsiteY6" fmla="*/ 0 h 673163"/>
                      <a:gd name="connsiteX7" fmla="*/ 1815520 w 1927717"/>
                      <a:gd name="connsiteY7" fmla="*/ 0 h 673163"/>
                      <a:gd name="connsiteX8" fmla="*/ 1927717 w 1927717"/>
                      <a:gd name="connsiteY8" fmla="*/ 112196 h 673163"/>
                      <a:gd name="connsiteX9" fmla="*/ 1927717 w 1927717"/>
                      <a:gd name="connsiteY9" fmla="*/ 327606 h 673163"/>
                      <a:gd name="connsiteX10" fmla="*/ 1927717 w 1927717"/>
                      <a:gd name="connsiteY10" fmla="*/ 560966 h 673163"/>
                      <a:gd name="connsiteX11" fmla="*/ 1815520 w 1927717"/>
                      <a:gd name="connsiteY11" fmla="*/ 673162 h 673163"/>
                      <a:gd name="connsiteX12" fmla="*/ 1548666 w 1927717"/>
                      <a:gd name="connsiteY12" fmla="*/ 673162 h 673163"/>
                      <a:gd name="connsiteX13" fmla="*/ 1298845 w 1927717"/>
                      <a:gd name="connsiteY13" fmla="*/ 673162 h 673163"/>
                      <a:gd name="connsiteX14" fmla="*/ 997924 w 1927717"/>
                      <a:gd name="connsiteY14" fmla="*/ 673162 h 673163"/>
                      <a:gd name="connsiteX15" fmla="*/ 697004 w 1927717"/>
                      <a:gd name="connsiteY15" fmla="*/ 673162 h 673163"/>
                      <a:gd name="connsiteX16" fmla="*/ 413116 w 1927717"/>
                      <a:gd name="connsiteY16" fmla="*/ 673162 h 673163"/>
                      <a:gd name="connsiteX17" fmla="*/ 112196 w 1927717"/>
                      <a:gd name="connsiteY17" fmla="*/ 673162 h 673163"/>
                      <a:gd name="connsiteX18" fmla="*/ 0 w 1927717"/>
                      <a:gd name="connsiteY18" fmla="*/ 560966 h 673163"/>
                      <a:gd name="connsiteX19" fmla="*/ 0 w 1927717"/>
                      <a:gd name="connsiteY19" fmla="*/ 332093 h 673163"/>
                      <a:gd name="connsiteX20" fmla="*/ 0 w 1927717"/>
                      <a:gd name="connsiteY20" fmla="*/ 112196 h 673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7717" h="673163" fill="none" extrusionOk="0">
                        <a:moveTo>
                          <a:pt x="0" y="112196"/>
                        </a:moveTo>
                        <a:cubicBezTo>
                          <a:pt x="-6879" y="50854"/>
                          <a:pt x="52612" y="-21911"/>
                          <a:pt x="112196" y="0"/>
                        </a:cubicBezTo>
                        <a:cubicBezTo>
                          <a:pt x="191817" y="-17614"/>
                          <a:pt x="310015" y="15266"/>
                          <a:pt x="379050" y="0"/>
                        </a:cubicBezTo>
                        <a:cubicBezTo>
                          <a:pt x="456843" y="2026"/>
                          <a:pt x="535927" y="11702"/>
                          <a:pt x="645904" y="0"/>
                        </a:cubicBezTo>
                        <a:cubicBezTo>
                          <a:pt x="749342" y="-21149"/>
                          <a:pt x="872107" y="29299"/>
                          <a:pt x="963858" y="0"/>
                        </a:cubicBezTo>
                        <a:cubicBezTo>
                          <a:pt x="1057214" y="-34713"/>
                          <a:pt x="1117804" y="32347"/>
                          <a:pt x="1196646" y="0"/>
                        </a:cubicBezTo>
                        <a:cubicBezTo>
                          <a:pt x="1283592" y="4832"/>
                          <a:pt x="1354171" y="16679"/>
                          <a:pt x="1497566" y="0"/>
                        </a:cubicBezTo>
                        <a:cubicBezTo>
                          <a:pt x="1630448" y="-18766"/>
                          <a:pt x="1662761" y="23301"/>
                          <a:pt x="1815520" y="0"/>
                        </a:cubicBezTo>
                        <a:cubicBezTo>
                          <a:pt x="1889584" y="-6543"/>
                          <a:pt x="1925886" y="55688"/>
                          <a:pt x="1927717" y="112196"/>
                        </a:cubicBezTo>
                        <a:cubicBezTo>
                          <a:pt x="1941422" y="176617"/>
                          <a:pt x="1928861" y="236145"/>
                          <a:pt x="1927717" y="323118"/>
                        </a:cubicBezTo>
                        <a:cubicBezTo>
                          <a:pt x="1917395" y="407239"/>
                          <a:pt x="1914520" y="480434"/>
                          <a:pt x="1927717" y="560966"/>
                        </a:cubicBezTo>
                        <a:cubicBezTo>
                          <a:pt x="1936058" y="611471"/>
                          <a:pt x="1872264" y="684853"/>
                          <a:pt x="1815520" y="673162"/>
                        </a:cubicBezTo>
                        <a:cubicBezTo>
                          <a:pt x="1685668" y="691277"/>
                          <a:pt x="1653680" y="647956"/>
                          <a:pt x="1531633" y="673162"/>
                        </a:cubicBezTo>
                        <a:cubicBezTo>
                          <a:pt x="1420893" y="685654"/>
                          <a:pt x="1358775" y="650905"/>
                          <a:pt x="1247745" y="673162"/>
                        </a:cubicBezTo>
                        <a:cubicBezTo>
                          <a:pt x="1126736" y="693410"/>
                          <a:pt x="1123514" y="641317"/>
                          <a:pt x="1014958" y="673162"/>
                        </a:cubicBezTo>
                        <a:cubicBezTo>
                          <a:pt x="911962" y="693498"/>
                          <a:pt x="845789" y="649975"/>
                          <a:pt x="782170" y="673162"/>
                        </a:cubicBezTo>
                        <a:cubicBezTo>
                          <a:pt x="707843" y="692539"/>
                          <a:pt x="573029" y="634560"/>
                          <a:pt x="498283" y="673162"/>
                        </a:cubicBezTo>
                        <a:cubicBezTo>
                          <a:pt x="434357" y="702531"/>
                          <a:pt x="225189" y="663206"/>
                          <a:pt x="112196" y="673162"/>
                        </a:cubicBezTo>
                        <a:cubicBezTo>
                          <a:pt x="31369" y="660622"/>
                          <a:pt x="7279" y="610732"/>
                          <a:pt x="0" y="560966"/>
                        </a:cubicBezTo>
                        <a:cubicBezTo>
                          <a:pt x="-21089" y="498751"/>
                          <a:pt x="2000" y="408918"/>
                          <a:pt x="0" y="332093"/>
                        </a:cubicBezTo>
                        <a:cubicBezTo>
                          <a:pt x="-13557" y="255719"/>
                          <a:pt x="24188" y="195494"/>
                          <a:pt x="0" y="112196"/>
                        </a:cubicBezTo>
                        <a:close/>
                      </a:path>
                      <a:path w="1927717" h="673163" stroke="0" extrusionOk="0">
                        <a:moveTo>
                          <a:pt x="0" y="112196"/>
                        </a:moveTo>
                        <a:cubicBezTo>
                          <a:pt x="4502" y="42484"/>
                          <a:pt x="38507" y="18306"/>
                          <a:pt x="112196" y="0"/>
                        </a:cubicBezTo>
                        <a:cubicBezTo>
                          <a:pt x="239556" y="-35908"/>
                          <a:pt x="302593" y="24862"/>
                          <a:pt x="396083" y="0"/>
                        </a:cubicBezTo>
                        <a:cubicBezTo>
                          <a:pt x="489743" y="-24215"/>
                          <a:pt x="534672" y="4742"/>
                          <a:pt x="628871" y="0"/>
                        </a:cubicBezTo>
                        <a:cubicBezTo>
                          <a:pt x="715318" y="-921"/>
                          <a:pt x="821704" y="16929"/>
                          <a:pt x="878692" y="0"/>
                        </a:cubicBezTo>
                        <a:cubicBezTo>
                          <a:pt x="921323" y="-35550"/>
                          <a:pt x="1040109" y="21025"/>
                          <a:pt x="1179612" y="0"/>
                        </a:cubicBezTo>
                        <a:cubicBezTo>
                          <a:pt x="1311705" y="-25223"/>
                          <a:pt x="1369826" y="5983"/>
                          <a:pt x="1497566" y="0"/>
                        </a:cubicBezTo>
                        <a:cubicBezTo>
                          <a:pt x="1648504" y="-956"/>
                          <a:pt x="1722570" y="20490"/>
                          <a:pt x="1815520" y="0"/>
                        </a:cubicBezTo>
                        <a:cubicBezTo>
                          <a:pt x="1856883" y="2766"/>
                          <a:pt x="1946080" y="31603"/>
                          <a:pt x="1927717" y="112196"/>
                        </a:cubicBezTo>
                        <a:cubicBezTo>
                          <a:pt x="1943423" y="165461"/>
                          <a:pt x="1928466" y="282499"/>
                          <a:pt x="1927717" y="327606"/>
                        </a:cubicBezTo>
                        <a:cubicBezTo>
                          <a:pt x="1920816" y="392793"/>
                          <a:pt x="1890198" y="508632"/>
                          <a:pt x="1927717" y="560966"/>
                        </a:cubicBezTo>
                        <a:cubicBezTo>
                          <a:pt x="1953512" y="615905"/>
                          <a:pt x="1862300" y="665742"/>
                          <a:pt x="1815520" y="673162"/>
                        </a:cubicBezTo>
                        <a:cubicBezTo>
                          <a:pt x="1703202" y="691886"/>
                          <a:pt x="1610392" y="674079"/>
                          <a:pt x="1548666" y="673162"/>
                        </a:cubicBezTo>
                        <a:cubicBezTo>
                          <a:pt x="1499879" y="696283"/>
                          <a:pt x="1383084" y="626730"/>
                          <a:pt x="1298845" y="673162"/>
                        </a:cubicBezTo>
                        <a:cubicBezTo>
                          <a:pt x="1243380" y="713738"/>
                          <a:pt x="1128971" y="635361"/>
                          <a:pt x="997924" y="673162"/>
                        </a:cubicBezTo>
                        <a:cubicBezTo>
                          <a:pt x="877044" y="694799"/>
                          <a:pt x="773609" y="638228"/>
                          <a:pt x="697004" y="673162"/>
                        </a:cubicBezTo>
                        <a:cubicBezTo>
                          <a:pt x="623144" y="700819"/>
                          <a:pt x="516119" y="655210"/>
                          <a:pt x="413116" y="673162"/>
                        </a:cubicBezTo>
                        <a:cubicBezTo>
                          <a:pt x="306715" y="700441"/>
                          <a:pt x="188229" y="664258"/>
                          <a:pt x="112196" y="673162"/>
                        </a:cubicBezTo>
                        <a:cubicBezTo>
                          <a:pt x="50652" y="664479"/>
                          <a:pt x="-21763" y="616026"/>
                          <a:pt x="0" y="560966"/>
                        </a:cubicBezTo>
                        <a:cubicBezTo>
                          <a:pt x="-38402" y="516222"/>
                          <a:pt x="26369" y="439756"/>
                          <a:pt x="0" y="332093"/>
                        </a:cubicBezTo>
                        <a:cubicBezTo>
                          <a:pt x="-12729" y="217985"/>
                          <a:pt x="3166" y="165301"/>
                          <a:pt x="0" y="112196"/>
                        </a:cubicBezTo>
                        <a:close/>
                      </a:path>
                      <a:path w="1927717" h="673163" fill="none" stroke="0" extrusionOk="0">
                        <a:moveTo>
                          <a:pt x="0" y="112196"/>
                        </a:moveTo>
                        <a:cubicBezTo>
                          <a:pt x="-3046" y="43321"/>
                          <a:pt x="43786" y="706"/>
                          <a:pt x="112196" y="0"/>
                        </a:cubicBezTo>
                        <a:cubicBezTo>
                          <a:pt x="163347" y="-18081"/>
                          <a:pt x="295689" y="20332"/>
                          <a:pt x="379050" y="0"/>
                        </a:cubicBezTo>
                        <a:cubicBezTo>
                          <a:pt x="469452" y="-7996"/>
                          <a:pt x="531366" y="37289"/>
                          <a:pt x="645904" y="0"/>
                        </a:cubicBezTo>
                        <a:cubicBezTo>
                          <a:pt x="731939" y="-40228"/>
                          <a:pt x="853678" y="21577"/>
                          <a:pt x="963858" y="0"/>
                        </a:cubicBezTo>
                        <a:cubicBezTo>
                          <a:pt x="1034089" y="-31582"/>
                          <a:pt x="1103211" y="16619"/>
                          <a:pt x="1196646" y="0"/>
                        </a:cubicBezTo>
                        <a:cubicBezTo>
                          <a:pt x="1309387" y="-9656"/>
                          <a:pt x="1367985" y="33421"/>
                          <a:pt x="1497566" y="0"/>
                        </a:cubicBezTo>
                        <a:cubicBezTo>
                          <a:pt x="1627522" y="-20615"/>
                          <a:pt x="1683930" y="25193"/>
                          <a:pt x="1815520" y="0"/>
                        </a:cubicBezTo>
                        <a:cubicBezTo>
                          <a:pt x="1877981" y="9056"/>
                          <a:pt x="1926703" y="58301"/>
                          <a:pt x="1927717" y="112196"/>
                        </a:cubicBezTo>
                        <a:cubicBezTo>
                          <a:pt x="1936796" y="196700"/>
                          <a:pt x="1931830" y="256167"/>
                          <a:pt x="1927717" y="323118"/>
                        </a:cubicBezTo>
                        <a:cubicBezTo>
                          <a:pt x="1933068" y="400427"/>
                          <a:pt x="1909066" y="465875"/>
                          <a:pt x="1927717" y="560966"/>
                        </a:cubicBezTo>
                        <a:cubicBezTo>
                          <a:pt x="1944665" y="614197"/>
                          <a:pt x="1879274" y="680812"/>
                          <a:pt x="1815520" y="673162"/>
                        </a:cubicBezTo>
                        <a:cubicBezTo>
                          <a:pt x="1679447" y="684710"/>
                          <a:pt x="1650719" y="663921"/>
                          <a:pt x="1531633" y="673162"/>
                        </a:cubicBezTo>
                        <a:cubicBezTo>
                          <a:pt x="1394600" y="687620"/>
                          <a:pt x="1349892" y="636469"/>
                          <a:pt x="1247745" y="673162"/>
                        </a:cubicBezTo>
                        <a:cubicBezTo>
                          <a:pt x="1146379" y="695877"/>
                          <a:pt x="1121291" y="642238"/>
                          <a:pt x="1014958" y="673162"/>
                        </a:cubicBezTo>
                        <a:cubicBezTo>
                          <a:pt x="908497" y="695469"/>
                          <a:pt x="854065" y="649435"/>
                          <a:pt x="782170" y="673162"/>
                        </a:cubicBezTo>
                        <a:cubicBezTo>
                          <a:pt x="698856" y="691408"/>
                          <a:pt x="546363" y="640442"/>
                          <a:pt x="498283" y="673162"/>
                        </a:cubicBezTo>
                        <a:cubicBezTo>
                          <a:pt x="392491" y="698239"/>
                          <a:pt x="261218" y="633759"/>
                          <a:pt x="112196" y="673162"/>
                        </a:cubicBezTo>
                        <a:cubicBezTo>
                          <a:pt x="45520" y="663219"/>
                          <a:pt x="17542" y="608005"/>
                          <a:pt x="0" y="560966"/>
                        </a:cubicBezTo>
                        <a:cubicBezTo>
                          <a:pt x="-14043" y="493979"/>
                          <a:pt x="-2146" y="407756"/>
                          <a:pt x="0" y="332093"/>
                        </a:cubicBezTo>
                        <a:cubicBezTo>
                          <a:pt x="-4853" y="259321"/>
                          <a:pt x="17673" y="172198"/>
                          <a:pt x="0" y="112196"/>
                        </a:cubicBezTo>
                        <a:close/>
                      </a:path>
                    </a:pathLst>
                  </a:custGeom>
                  <ask:type>
                    <ask:lineSketchScribble/>
                  </ask:type>
                </ask:lineSketchStyleProps>
              </a:ext>
            </a:extLst>
          </a:ln>
          <a:effectLst>
            <a:glow rad="2286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55" name="Hộp Văn bản 54">
            <a:extLst>
              <a:ext uri="{FF2B5EF4-FFF2-40B4-BE49-F238E27FC236}">
                <a16:creationId xmlns:a16="http://schemas.microsoft.com/office/drawing/2014/main" id="{FF75D2C9-422E-0039-819F-985A5983DB76}"/>
              </a:ext>
            </a:extLst>
          </p:cNvPr>
          <p:cNvSpPr txBox="1"/>
          <p:nvPr/>
        </p:nvSpPr>
        <p:spPr>
          <a:xfrm>
            <a:off x="5808194" y="392737"/>
            <a:ext cx="1697221" cy="646331"/>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Phan Huỳnh Điểu</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6" name="Hình chữ nhật: Góc Tròn 55">
            <a:extLst>
              <a:ext uri="{FF2B5EF4-FFF2-40B4-BE49-F238E27FC236}">
                <a16:creationId xmlns:a16="http://schemas.microsoft.com/office/drawing/2014/main" id="{CFD8AA7E-2A95-C3EE-E02D-CB204631A6AE}"/>
              </a:ext>
            </a:extLst>
          </p:cNvPr>
          <p:cNvSpPr/>
          <p:nvPr/>
        </p:nvSpPr>
        <p:spPr>
          <a:xfrm>
            <a:off x="6630726" y="1433155"/>
            <a:ext cx="2128027" cy="969496"/>
          </a:xfrm>
          <a:custGeom>
            <a:avLst/>
            <a:gdLst>
              <a:gd name="connsiteX0" fmla="*/ 0 w 2128027"/>
              <a:gd name="connsiteY0" fmla="*/ 161586 h 969496"/>
              <a:gd name="connsiteX1" fmla="*/ 161586 w 2128027"/>
              <a:gd name="connsiteY1" fmla="*/ 0 h 969496"/>
              <a:gd name="connsiteX2" fmla="*/ 437471 w 2128027"/>
              <a:gd name="connsiteY2" fmla="*/ 0 h 969496"/>
              <a:gd name="connsiteX3" fmla="*/ 713356 w 2128027"/>
              <a:gd name="connsiteY3" fmla="*/ 0 h 969496"/>
              <a:gd name="connsiteX4" fmla="*/ 953144 w 2128027"/>
              <a:gd name="connsiteY4" fmla="*/ 0 h 969496"/>
              <a:gd name="connsiteX5" fmla="*/ 1229029 w 2128027"/>
              <a:gd name="connsiteY5" fmla="*/ 0 h 969496"/>
              <a:gd name="connsiteX6" fmla="*/ 1486865 w 2128027"/>
              <a:gd name="connsiteY6" fmla="*/ 0 h 969496"/>
              <a:gd name="connsiteX7" fmla="*/ 1966441 w 2128027"/>
              <a:gd name="connsiteY7" fmla="*/ 0 h 969496"/>
              <a:gd name="connsiteX8" fmla="*/ 2128027 w 2128027"/>
              <a:gd name="connsiteY8" fmla="*/ 161586 h 969496"/>
              <a:gd name="connsiteX9" fmla="*/ 2128027 w 2128027"/>
              <a:gd name="connsiteY9" fmla="*/ 377027 h 969496"/>
              <a:gd name="connsiteX10" fmla="*/ 2128027 w 2128027"/>
              <a:gd name="connsiteY10" fmla="*/ 592468 h 969496"/>
              <a:gd name="connsiteX11" fmla="*/ 2128027 w 2128027"/>
              <a:gd name="connsiteY11" fmla="*/ 807910 h 969496"/>
              <a:gd name="connsiteX12" fmla="*/ 1966441 w 2128027"/>
              <a:gd name="connsiteY12" fmla="*/ 969496 h 969496"/>
              <a:gd name="connsiteX13" fmla="*/ 1762750 w 2128027"/>
              <a:gd name="connsiteY13" fmla="*/ 969496 h 969496"/>
              <a:gd name="connsiteX14" fmla="*/ 1541011 w 2128027"/>
              <a:gd name="connsiteY14" fmla="*/ 969496 h 969496"/>
              <a:gd name="connsiteX15" fmla="*/ 1301223 w 2128027"/>
              <a:gd name="connsiteY15" fmla="*/ 969496 h 969496"/>
              <a:gd name="connsiteX16" fmla="*/ 1079483 w 2128027"/>
              <a:gd name="connsiteY16" fmla="*/ 969496 h 969496"/>
              <a:gd name="connsiteX17" fmla="*/ 857744 w 2128027"/>
              <a:gd name="connsiteY17" fmla="*/ 969496 h 969496"/>
              <a:gd name="connsiteX18" fmla="*/ 636005 w 2128027"/>
              <a:gd name="connsiteY18" fmla="*/ 969496 h 969496"/>
              <a:gd name="connsiteX19" fmla="*/ 432314 w 2128027"/>
              <a:gd name="connsiteY19" fmla="*/ 969496 h 969496"/>
              <a:gd name="connsiteX20" fmla="*/ 161586 w 2128027"/>
              <a:gd name="connsiteY20" fmla="*/ 969496 h 969496"/>
              <a:gd name="connsiteX21" fmla="*/ 0 w 2128027"/>
              <a:gd name="connsiteY21" fmla="*/ 807910 h 969496"/>
              <a:gd name="connsiteX22" fmla="*/ 0 w 2128027"/>
              <a:gd name="connsiteY22" fmla="*/ 579542 h 969496"/>
              <a:gd name="connsiteX23" fmla="*/ 0 w 2128027"/>
              <a:gd name="connsiteY23" fmla="*/ 351174 h 969496"/>
              <a:gd name="connsiteX24" fmla="*/ 0 w 2128027"/>
              <a:gd name="connsiteY24" fmla="*/ 161586 h 969496"/>
              <a:gd name="connsiteX0" fmla="*/ 0 w 2128027"/>
              <a:gd name="connsiteY0" fmla="*/ 161586 h 969496"/>
              <a:gd name="connsiteX1" fmla="*/ 161586 w 2128027"/>
              <a:gd name="connsiteY1" fmla="*/ 0 h 969496"/>
              <a:gd name="connsiteX2" fmla="*/ 419422 w 2128027"/>
              <a:gd name="connsiteY2" fmla="*/ 0 h 969496"/>
              <a:gd name="connsiteX3" fmla="*/ 623113 w 2128027"/>
              <a:gd name="connsiteY3" fmla="*/ 0 h 969496"/>
              <a:gd name="connsiteX4" fmla="*/ 844852 w 2128027"/>
              <a:gd name="connsiteY4" fmla="*/ 0 h 969496"/>
              <a:gd name="connsiteX5" fmla="*/ 1120737 w 2128027"/>
              <a:gd name="connsiteY5" fmla="*/ 0 h 969496"/>
              <a:gd name="connsiteX6" fmla="*/ 1414671 w 2128027"/>
              <a:gd name="connsiteY6" fmla="*/ 0 h 969496"/>
              <a:gd name="connsiteX7" fmla="*/ 1636410 w 2128027"/>
              <a:gd name="connsiteY7" fmla="*/ 0 h 969496"/>
              <a:gd name="connsiteX8" fmla="*/ 1966441 w 2128027"/>
              <a:gd name="connsiteY8" fmla="*/ 0 h 969496"/>
              <a:gd name="connsiteX9" fmla="*/ 2128027 w 2128027"/>
              <a:gd name="connsiteY9" fmla="*/ 161586 h 969496"/>
              <a:gd name="connsiteX10" fmla="*/ 2128027 w 2128027"/>
              <a:gd name="connsiteY10" fmla="*/ 377027 h 969496"/>
              <a:gd name="connsiteX11" fmla="*/ 2128027 w 2128027"/>
              <a:gd name="connsiteY11" fmla="*/ 579542 h 969496"/>
              <a:gd name="connsiteX12" fmla="*/ 2128027 w 2128027"/>
              <a:gd name="connsiteY12" fmla="*/ 807910 h 969496"/>
              <a:gd name="connsiteX13" fmla="*/ 1966441 w 2128027"/>
              <a:gd name="connsiteY13" fmla="*/ 969496 h 969496"/>
              <a:gd name="connsiteX14" fmla="*/ 1690556 w 2128027"/>
              <a:gd name="connsiteY14" fmla="*/ 969496 h 969496"/>
              <a:gd name="connsiteX15" fmla="*/ 1414671 w 2128027"/>
              <a:gd name="connsiteY15" fmla="*/ 969496 h 969496"/>
              <a:gd name="connsiteX16" fmla="*/ 1156834 w 2128027"/>
              <a:gd name="connsiteY16" fmla="*/ 969496 h 969496"/>
              <a:gd name="connsiteX17" fmla="*/ 862901 w 2128027"/>
              <a:gd name="connsiteY17" fmla="*/ 969496 h 969496"/>
              <a:gd name="connsiteX18" fmla="*/ 659210 w 2128027"/>
              <a:gd name="connsiteY18" fmla="*/ 969496 h 969496"/>
              <a:gd name="connsiteX19" fmla="*/ 161586 w 2128027"/>
              <a:gd name="connsiteY19" fmla="*/ 969496 h 969496"/>
              <a:gd name="connsiteX20" fmla="*/ 0 w 2128027"/>
              <a:gd name="connsiteY20" fmla="*/ 807910 h 969496"/>
              <a:gd name="connsiteX21" fmla="*/ 0 w 2128027"/>
              <a:gd name="connsiteY21" fmla="*/ 598932 h 969496"/>
              <a:gd name="connsiteX22" fmla="*/ 0 w 2128027"/>
              <a:gd name="connsiteY22" fmla="*/ 370564 h 969496"/>
              <a:gd name="connsiteX23" fmla="*/ 0 w 2128027"/>
              <a:gd name="connsiteY23" fmla="*/ 161586 h 969496"/>
              <a:gd name="connsiteX0" fmla="*/ 0 w 2128027"/>
              <a:gd name="connsiteY0" fmla="*/ 161586 h 969496"/>
              <a:gd name="connsiteX1" fmla="*/ 161586 w 2128027"/>
              <a:gd name="connsiteY1" fmla="*/ 0 h 969496"/>
              <a:gd name="connsiteX2" fmla="*/ 437471 w 2128027"/>
              <a:gd name="connsiteY2" fmla="*/ 0 h 969496"/>
              <a:gd name="connsiteX3" fmla="*/ 713356 w 2128027"/>
              <a:gd name="connsiteY3" fmla="*/ 0 h 969496"/>
              <a:gd name="connsiteX4" fmla="*/ 953144 w 2128027"/>
              <a:gd name="connsiteY4" fmla="*/ 0 h 969496"/>
              <a:gd name="connsiteX5" fmla="*/ 1229029 w 2128027"/>
              <a:gd name="connsiteY5" fmla="*/ 0 h 969496"/>
              <a:gd name="connsiteX6" fmla="*/ 1486865 w 2128027"/>
              <a:gd name="connsiteY6" fmla="*/ 0 h 969496"/>
              <a:gd name="connsiteX7" fmla="*/ 1966441 w 2128027"/>
              <a:gd name="connsiteY7" fmla="*/ 0 h 969496"/>
              <a:gd name="connsiteX8" fmla="*/ 2128027 w 2128027"/>
              <a:gd name="connsiteY8" fmla="*/ 161586 h 969496"/>
              <a:gd name="connsiteX9" fmla="*/ 2128027 w 2128027"/>
              <a:gd name="connsiteY9" fmla="*/ 377027 h 969496"/>
              <a:gd name="connsiteX10" fmla="*/ 2128027 w 2128027"/>
              <a:gd name="connsiteY10" fmla="*/ 592468 h 969496"/>
              <a:gd name="connsiteX11" fmla="*/ 2128027 w 2128027"/>
              <a:gd name="connsiteY11" fmla="*/ 807910 h 969496"/>
              <a:gd name="connsiteX12" fmla="*/ 1966441 w 2128027"/>
              <a:gd name="connsiteY12" fmla="*/ 969496 h 969496"/>
              <a:gd name="connsiteX13" fmla="*/ 1762750 w 2128027"/>
              <a:gd name="connsiteY13" fmla="*/ 969496 h 969496"/>
              <a:gd name="connsiteX14" fmla="*/ 1541011 w 2128027"/>
              <a:gd name="connsiteY14" fmla="*/ 969496 h 969496"/>
              <a:gd name="connsiteX15" fmla="*/ 1301223 w 2128027"/>
              <a:gd name="connsiteY15" fmla="*/ 969496 h 969496"/>
              <a:gd name="connsiteX16" fmla="*/ 1079483 w 2128027"/>
              <a:gd name="connsiteY16" fmla="*/ 969496 h 969496"/>
              <a:gd name="connsiteX17" fmla="*/ 857744 w 2128027"/>
              <a:gd name="connsiteY17" fmla="*/ 969496 h 969496"/>
              <a:gd name="connsiteX18" fmla="*/ 636005 w 2128027"/>
              <a:gd name="connsiteY18" fmla="*/ 969496 h 969496"/>
              <a:gd name="connsiteX19" fmla="*/ 432314 w 2128027"/>
              <a:gd name="connsiteY19" fmla="*/ 969496 h 969496"/>
              <a:gd name="connsiteX20" fmla="*/ 161586 w 2128027"/>
              <a:gd name="connsiteY20" fmla="*/ 969496 h 969496"/>
              <a:gd name="connsiteX21" fmla="*/ 0 w 2128027"/>
              <a:gd name="connsiteY21" fmla="*/ 807910 h 969496"/>
              <a:gd name="connsiteX22" fmla="*/ 0 w 2128027"/>
              <a:gd name="connsiteY22" fmla="*/ 579542 h 969496"/>
              <a:gd name="connsiteX23" fmla="*/ 0 w 2128027"/>
              <a:gd name="connsiteY23" fmla="*/ 351174 h 969496"/>
              <a:gd name="connsiteX24" fmla="*/ 0 w 2128027"/>
              <a:gd name="connsiteY24" fmla="*/ 161586 h 969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128027" h="969496" fill="none" extrusionOk="0">
                <a:moveTo>
                  <a:pt x="0" y="161586"/>
                </a:moveTo>
                <a:cubicBezTo>
                  <a:pt x="10462" y="51834"/>
                  <a:pt x="73234" y="26823"/>
                  <a:pt x="161586" y="0"/>
                </a:cubicBezTo>
                <a:cubicBezTo>
                  <a:pt x="278549" y="12689"/>
                  <a:pt x="308830" y="-556"/>
                  <a:pt x="437471" y="0"/>
                </a:cubicBezTo>
                <a:cubicBezTo>
                  <a:pt x="553626" y="18031"/>
                  <a:pt x="623067" y="-2579"/>
                  <a:pt x="713356" y="0"/>
                </a:cubicBezTo>
                <a:cubicBezTo>
                  <a:pt x="808848" y="-15430"/>
                  <a:pt x="833684" y="27682"/>
                  <a:pt x="953144" y="0"/>
                </a:cubicBezTo>
                <a:cubicBezTo>
                  <a:pt x="1072061" y="-40298"/>
                  <a:pt x="1161119" y="-1287"/>
                  <a:pt x="1229029" y="0"/>
                </a:cubicBezTo>
                <a:cubicBezTo>
                  <a:pt x="1260070" y="9632"/>
                  <a:pt x="1401788" y="27261"/>
                  <a:pt x="1486865" y="0"/>
                </a:cubicBezTo>
                <a:cubicBezTo>
                  <a:pt x="1540453" y="-28404"/>
                  <a:pt x="1801962" y="118559"/>
                  <a:pt x="1966441" y="0"/>
                </a:cubicBezTo>
                <a:cubicBezTo>
                  <a:pt x="2061334" y="8149"/>
                  <a:pt x="2119834" y="26031"/>
                  <a:pt x="2128027" y="161586"/>
                </a:cubicBezTo>
                <a:cubicBezTo>
                  <a:pt x="2155407" y="207580"/>
                  <a:pt x="2128545" y="314269"/>
                  <a:pt x="2128027" y="377027"/>
                </a:cubicBezTo>
                <a:cubicBezTo>
                  <a:pt x="2124384" y="452065"/>
                  <a:pt x="2119923" y="479940"/>
                  <a:pt x="2128027" y="592468"/>
                </a:cubicBezTo>
                <a:cubicBezTo>
                  <a:pt x="2145250" y="686751"/>
                  <a:pt x="2107219" y="721822"/>
                  <a:pt x="2128027" y="807910"/>
                </a:cubicBezTo>
                <a:cubicBezTo>
                  <a:pt x="2114699" y="923225"/>
                  <a:pt x="2071939" y="953277"/>
                  <a:pt x="1966441" y="969496"/>
                </a:cubicBezTo>
                <a:cubicBezTo>
                  <a:pt x="1919435" y="987116"/>
                  <a:pt x="1818329" y="977901"/>
                  <a:pt x="1762750" y="969496"/>
                </a:cubicBezTo>
                <a:cubicBezTo>
                  <a:pt x="1679655" y="957885"/>
                  <a:pt x="1638943" y="969801"/>
                  <a:pt x="1541011" y="969496"/>
                </a:cubicBezTo>
                <a:cubicBezTo>
                  <a:pt x="1460079" y="1007651"/>
                  <a:pt x="1401003" y="935041"/>
                  <a:pt x="1301223" y="969496"/>
                </a:cubicBezTo>
                <a:cubicBezTo>
                  <a:pt x="1181272" y="1004351"/>
                  <a:pt x="1190771" y="964067"/>
                  <a:pt x="1079483" y="969496"/>
                </a:cubicBezTo>
                <a:cubicBezTo>
                  <a:pt x="995042" y="991755"/>
                  <a:pt x="915105" y="977237"/>
                  <a:pt x="857744" y="969496"/>
                </a:cubicBezTo>
                <a:cubicBezTo>
                  <a:pt x="785395" y="951155"/>
                  <a:pt x="744691" y="962186"/>
                  <a:pt x="636005" y="969496"/>
                </a:cubicBezTo>
                <a:cubicBezTo>
                  <a:pt x="524564" y="979280"/>
                  <a:pt x="498745" y="939514"/>
                  <a:pt x="432314" y="969496"/>
                </a:cubicBezTo>
                <a:cubicBezTo>
                  <a:pt x="358696" y="989978"/>
                  <a:pt x="235125" y="954695"/>
                  <a:pt x="161586" y="969496"/>
                </a:cubicBezTo>
                <a:cubicBezTo>
                  <a:pt x="72449" y="954261"/>
                  <a:pt x="17874" y="870675"/>
                  <a:pt x="0" y="807910"/>
                </a:cubicBezTo>
                <a:cubicBezTo>
                  <a:pt x="-41619" y="716864"/>
                  <a:pt x="16606" y="627909"/>
                  <a:pt x="0" y="579542"/>
                </a:cubicBezTo>
                <a:cubicBezTo>
                  <a:pt x="-364" y="512844"/>
                  <a:pt x="37998" y="458887"/>
                  <a:pt x="0" y="351174"/>
                </a:cubicBezTo>
                <a:cubicBezTo>
                  <a:pt x="-27372" y="268381"/>
                  <a:pt x="22162" y="239226"/>
                  <a:pt x="0" y="161586"/>
                </a:cubicBezTo>
                <a:close/>
              </a:path>
              <a:path w="2128027" h="969496" stroke="0" extrusionOk="0">
                <a:moveTo>
                  <a:pt x="0" y="161586"/>
                </a:moveTo>
                <a:cubicBezTo>
                  <a:pt x="3764" y="81905"/>
                  <a:pt x="66433" y="42759"/>
                  <a:pt x="161586" y="0"/>
                </a:cubicBezTo>
                <a:cubicBezTo>
                  <a:pt x="246458" y="-5327"/>
                  <a:pt x="333375" y="-4084"/>
                  <a:pt x="419422" y="0"/>
                </a:cubicBezTo>
                <a:cubicBezTo>
                  <a:pt x="495572" y="-25724"/>
                  <a:pt x="540270" y="-15054"/>
                  <a:pt x="623113" y="0"/>
                </a:cubicBezTo>
                <a:cubicBezTo>
                  <a:pt x="706371" y="17103"/>
                  <a:pt x="796819" y="38704"/>
                  <a:pt x="844852" y="0"/>
                </a:cubicBezTo>
                <a:cubicBezTo>
                  <a:pt x="917839" y="17639"/>
                  <a:pt x="1004596" y="-1792"/>
                  <a:pt x="1120737" y="0"/>
                </a:cubicBezTo>
                <a:cubicBezTo>
                  <a:pt x="1266053" y="-20240"/>
                  <a:pt x="1379076" y="9910"/>
                  <a:pt x="1414671" y="0"/>
                </a:cubicBezTo>
                <a:cubicBezTo>
                  <a:pt x="1462166" y="-25877"/>
                  <a:pt x="1580584" y="-9969"/>
                  <a:pt x="1636410" y="0"/>
                </a:cubicBezTo>
                <a:cubicBezTo>
                  <a:pt x="1708876" y="-33955"/>
                  <a:pt x="1781541" y="-10198"/>
                  <a:pt x="1966441" y="0"/>
                </a:cubicBezTo>
                <a:cubicBezTo>
                  <a:pt x="2033415" y="40938"/>
                  <a:pt x="2134016" y="69802"/>
                  <a:pt x="2128027" y="161586"/>
                </a:cubicBezTo>
                <a:cubicBezTo>
                  <a:pt x="2151337" y="205627"/>
                  <a:pt x="2081035" y="291490"/>
                  <a:pt x="2128027" y="377027"/>
                </a:cubicBezTo>
                <a:cubicBezTo>
                  <a:pt x="2135680" y="466441"/>
                  <a:pt x="2155073" y="517944"/>
                  <a:pt x="2128027" y="579542"/>
                </a:cubicBezTo>
                <a:cubicBezTo>
                  <a:pt x="2119503" y="617947"/>
                  <a:pt x="2098356" y="698760"/>
                  <a:pt x="2128027" y="807910"/>
                </a:cubicBezTo>
                <a:cubicBezTo>
                  <a:pt x="2136986" y="927024"/>
                  <a:pt x="2045574" y="933479"/>
                  <a:pt x="1966441" y="969496"/>
                </a:cubicBezTo>
                <a:cubicBezTo>
                  <a:pt x="1838921" y="988111"/>
                  <a:pt x="1795023" y="973462"/>
                  <a:pt x="1690556" y="969496"/>
                </a:cubicBezTo>
                <a:cubicBezTo>
                  <a:pt x="1627023" y="957110"/>
                  <a:pt x="1462570" y="979787"/>
                  <a:pt x="1414671" y="969496"/>
                </a:cubicBezTo>
                <a:cubicBezTo>
                  <a:pt x="1323677" y="938829"/>
                  <a:pt x="1231359" y="940381"/>
                  <a:pt x="1156834" y="969496"/>
                </a:cubicBezTo>
                <a:cubicBezTo>
                  <a:pt x="1079299" y="976655"/>
                  <a:pt x="986015" y="958819"/>
                  <a:pt x="862901" y="969496"/>
                </a:cubicBezTo>
                <a:cubicBezTo>
                  <a:pt x="730517" y="966132"/>
                  <a:pt x="736580" y="960729"/>
                  <a:pt x="659210" y="969496"/>
                </a:cubicBezTo>
                <a:cubicBezTo>
                  <a:pt x="562996" y="962826"/>
                  <a:pt x="241689" y="979728"/>
                  <a:pt x="161586" y="969496"/>
                </a:cubicBezTo>
                <a:cubicBezTo>
                  <a:pt x="92287" y="944287"/>
                  <a:pt x="26701" y="878114"/>
                  <a:pt x="0" y="807910"/>
                </a:cubicBezTo>
                <a:cubicBezTo>
                  <a:pt x="-9536" y="763145"/>
                  <a:pt x="39173" y="655658"/>
                  <a:pt x="0" y="598932"/>
                </a:cubicBezTo>
                <a:cubicBezTo>
                  <a:pt x="-24726" y="533602"/>
                  <a:pt x="11141" y="474697"/>
                  <a:pt x="0" y="370564"/>
                </a:cubicBezTo>
                <a:cubicBezTo>
                  <a:pt x="-4582" y="286776"/>
                  <a:pt x="827" y="214073"/>
                  <a:pt x="0" y="161586"/>
                </a:cubicBezTo>
                <a:close/>
              </a:path>
              <a:path w="2128027" h="969496" fill="none" stroke="0" extrusionOk="0">
                <a:moveTo>
                  <a:pt x="0" y="161586"/>
                </a:moveTo>
                <a:cubicBezTo>
                  <a:pt x="2637" y="43356"/>
                  <a:pt x="53263" y="-4199"/>
                  <a:pt x="161586" y="0"/>
                </a:cubicBezTo>
                <a:cubicBezTo>
                  <a:pt x="279032" y="-19640"/>
                  <a:pt x="321681" y="21680"/>
                  <a:pt x="437471" y="0"/>
                </a:cubicBezTo>
                <a:cubicBezTo>
                  <a:pt x="563234" y="-16491"/>
                  <a:pt x="611595" y="33667"/>
                  <a:pt x="713356" y="0"/>
                </a:cubicBezTo>
                <a:cubicBezTo>
                  <a:pt x="794079" y="-17842"/>
                  <a:pt x="832319" y="19177"/>
                  <a:pt x="953144" y="0"/>
                </a:cubicBezTo>
                <a:cubicBezTo>
                  <a:pt x="1033710" y="-23072"/>
                  <a:pt x="1138060" y="-6334"/>
                  <a:pt x="1229029" y="0"/>
                </a:cubicBezTo>
                <a:cubicBezTo>
                  <a:pt x="1333547" y="-22138"/>
                  <a:pt x="1422824" y="8573"/>
                  <a:pt x="1486865" y="0"/>
                </a:cubicBezTo>
                <a:cubicBezTo>
                  <a:pt x="1610256" y="-28322"/>
                  <a:pt x="1778749" y="12709"/>
                  <a:pt x="1966441" y="0"/>
                </a:cubicBezTo>
                <a:cubicBezTo>
                  <a:pt x="2035913" y="-3075"/>
                  <a:pt x="2131982" y="65238"/>
                  <a:pt x="2128027" y="161586"/>
                </a:cubicBezTo>
                <a:cubicBezTo>
                  <a:pt x="2145285" y="237110"/>
                  <a:pt x="2132990" y="320305"/>
                  <a:pt x="2128027" y="377027"/>
                </a:cubicBezTo>
                <a:cubicBezTo>
                  <a:pt x="2148799" y="454743"/>
                  <a:pt x="2110818" y="486951"/>
                  <a:pt x="2128027" y="592468"/>
                </a:cubicBezTo>
                <a:cubicBezTo>
                  <a:pt x="2140608" y="679590"/>
                  <a:pt x="2135521" y="722892"/>
                  <a:pt x="2128027" y="807910"/>
                </a:cubicBezTo>
                <a:cubicBezTo>
                  <a:pt x="2118592" y="886948"/>
                  <a:pt x="2053167" y="984219"/>
                  <a:pt x="1966441" y="969496"/>
                </a:cubicBezTo>
                <a:cubicBezTo>
                  <a:pt x="1909919" y="986434"/>
                  <a:pt x="1838403" y="947932"/>
                  <a:pt x="1762750" y="969496"/>
                </a:cubicBezTo>
                <a:cubicBezTo>
                  <a:pt x="1686074" y="977504"/>
                  <a:pt x="1606918" y="946237"/>
                  <a:pt x="1541011" y="969496"/>
                </a:cubicBezTo>
                <a:cubicBezTo>
                  <a:pt x="1471680" y="974738"/>
                  <a:pt x="1404179" y="937052"/>
                  <a:pt x="1301223" y="969496"/>
                </a:cubicBezTo>
                <a:cubicBezTo>
                  <a:pt x="1193412" y="993561"/>
                  <a:pt x="1172431" y="937411"/>
                  <a:pt x="1079483" y="969496"/>
                </a:cubicBezTo>
                <a:cubicBezTo>
                  <a:pt x="971379" y="992490"/>
                  <a:pt x="937139" y="964052"/>
                  <a:pt x="857744" y="969496"/>
                </a:cubicBezTo>
                <a:cubicBezTo>
                  <a:pt x="816022" y="957464"/>
                  <a:pt x="742974" y="931337"/>
                  <a:pt x="636005" y="969496"/>
                </a:cubicBezTo>
                <a:cubicBezTo>
                  <a:pt x="543230" y="990305"/>
                  <a:pt x="511978" y="951720"/>
                  <a:pt x="432314" y="969496"/>
                </a:cubicBezTo>
                <a:cubicBezTo>
                  <a:pt x="364418" y="1001739"/>
                  <a:pt x="271785" y="976434"/>
                  <a:pt x="161586" y="969496"/>
                </a:cubicBezTo>
                <a:cubicBezTo>
                  <a:pt x="87042" y="968430"/>
                  <a:pt x="-7711" y="902330"/>
                  <a:pt x="0" y="807910"/>
                </a:cubicBezTo>
                <a:cubicBezTo>
                  <a:pt x="-8132" y="704824"/>
                  <a:pt x="10986" y="652988"/>
                  <a:pt x="0" y="579542"/>
                </a:cubicBezTo>
                <a:cubicBezTo>
                  <a:pt x="-17115" y="509390"/>
                  <a:pt x="33240" y="434703"/>
                  <a:pt x="0" y="351174"/>
                </a:cubicBezTo>
                <a:cubicBezTo>
                  <a:pt x="-15028" y="289994"/>
                  <a:pt x="-5793" y="244709"/>
                  <a:pt x="0" y="161586"/>
                </a:cubicBezTo>
                <a:close/>
              </a:path>
              <a:path w="2128027" h="969496" fill="none" stroke="0" extrusionOk="0">
                <a:moveTo>
                  <a:pt x="0" y="161586"/>
                </a:moveTo>
                <a:cubicBezTo>
                  <a:pt x="-12925" y="39740"/>
                  <a:pt x="62125" y="7862"/>
                  <a:pt x="161586" y="0"/>
                </a:cubicBezTo>
                <a:cubicBezTo>
                  <a:pt x="272757" y="1315"/>
                  <a:pt x="306958" y="11030"/>
                  <a:pt x="437471" y="0"/>
                </a:cubicBezTo>
                <a:cubicBezTo>
                  <a:pt x="569824" y="2511"/>
                  <a:pt x="617775" y="10640"/>
                  <a:pt x="713356" y="0"/>
                </a:cubicBezTo>
                <a:cubicBezTo>
                  <a:pt x="805235" y="-15492"/>
                  <a:pt x="821926" y="22135"/>
                  <a:pt x="953144" y="0"/>
                </a:cubicBezTo>
                <a:cubicBezTo>
                  <a:pt x="1052955" y="-39591"/>
                  <a:pt x="1145445" y="12482"/>
                  <a:pt x="1229029" y="0"/>
                </a:cubicBezTo>
                <a:cubicBezTo>
                  <a:pt x="1296303" y="-674"/>
                  <a:pt x="1409948" y="13235"/>
                  <a:pt x="1486865" y="0"/>
                </a:cubicBezTo>
                <a:cubicBezTo>
                  <a:pt x="1546113" y="25226"/>
                  <a:pt x="1791074" y="72894"/>
                  <a:pt x="1966441" y="0"/>
                </a:cubicBezTo>
                <a:cubicBezTo>
                  <a:pt x="2065374" y="-5206"/>
                  <a:pt x="2115222" y="51253"/>
                  <a:pt x="2128027" y="161586"/>
                </a:cubicBezTo>
                <a:cubicBezTo>
                  <a:pt x="2157547" y="219442"/>
                  <a:pt x="2132142" y="324970"/>
                  <a:pt x="2128027" y="377027"/>
                </a:cubicBezTo>
                <a:cubicBezTo>
                  <a:pt x="2137093" y="455140"/>
                  <a:pt x="2114394" y="482613"/>
                  <a:pt x="2128027" y="592468"/>
                </a:cubicBezTo>
                <a:cubicBezTo>
                  <a:pt x="2141383" y="684728"/>
                  <a:pt x="2124160" y="730741"/>
                  <a:pt x="2128027" y="807910"/>
                </a:cubicBezTo>
                <a:cubicBezTo>
                  <a:pt x="2110673" y="908753"/>
                  <a:pt x="2065895" y="959046"/>
                  <a:pt x="1966441" y="969496"/>
                </a:cubicBezTo>
                <a:cubicBezTo>
                  <a:pt x="1902398" y="979654"/>
                  <a:pt x="1817071" y="953557"/>
                  <a:pt x="1762750" y="969496"/>
                </a:cubicBezTo>
                <a:cubicBezTo>
                  <a:pt x="1691303" y="966407"/>
                  <a:pt x="1632095" y="958587"/>
                  <a:pt x="1541011" y="969496"/>
                </a:cubicBezTo>
                <a:cubicBezTo>
                  <a:pt x="1461547" y="971670"/>
                  <a:pt x="1401737" y="935277"/>
                  <a:pt x="1301223" y="969496"/>
                </a:cubicBezTo>
                <a:cubicBezTo>
                  <a:pt x="1175674" y="999910"/>
                  <a:pt x="1177956" y="952549"/>
                  <a:pt x="1079483" y="969496"/>
                </a:cubicBezTo>
                <a:cubicBezTo>
                  <a:pt x="964015" y="991495"/>
                  <a:pt x="923747" y="966001"/>
                  <a:pt x="857744" y="969496"/>
                </a:cubicBezTo>
                <a:cubicBezTo>
                  <a:pt x="799181" y="962349"/>
                  <a:pt x="749136" y="953483"/>
                  <a:pt x="636005" y="969496"/>
                </a:cubicBezTo>
                <a:cubicBezTo>
                  <a:pt x="543827" y="992669"/>
                  <a:pt x="491295" y="942215"/>
                  <a:pt x="432314" y="969496"/>
                </a:cubicBezTo>
                <a:cubicBezTo>
                  <a:pt x="362012" y="1008250"/>
                  <a:pt x="247491" y="950423"/>
                  <a:pt x="161586" y="969496"/>
                </a:cubicBezTo>
                <a:cubicBezTo>
                  <a:pt x="73362" y="961908"/>
                  <a:pt x="10995" y="887969"/>
                  <a:pt x="0" y="807910"/>
                </a:cubicBezTo>
                <a:cubicBezTo>
                  <a:pt x="-23359" y="709539"/>
                  <a:pt x="20189" y="638536"/>
                  <a:pt x="0" y="579542"/>
                </a:cubicBezTo>
                <a:cubicBezTo>
                  <a:pt x="287" y="522100"/>
                  <a:pt x="21130" y="428752"/>
                  <a:pt x="0" y="351174"/>
                </a:cubicBezTo>
                <a:cubicBezTo>
                  <a:pt x="-26453" y="275418"/>
                  <a:pt x="10888" y="235988"/>
                  <a:pt x="0" y="161586"/>
                </a:cubicBezTo>
                <a:close/>
              </a:path>
            </a:pathLst>
          </a:custGeom>
          <a:solidFill>
            <a:schemeClr val="bg1"/>
          </a:solidFill>
          <a:ln w="57150">
            <a:solidFill>
              <a:srgbClr val="FF4DA5"/>
            </a:solidFill>
            <a:prstDash val="sysDot"/>
            <a:extLst>
              <a:ext uri="{C807C97D-BFC1-408E-A445-0C87EB9F89A2}">
                <ask:lineSketchStyleProps xmlns:ask="http://schemas.microsoft.com/office/drawing/2018/sketchyshapes" sd="3185172059">
                  <a:custGeom>
                    <a:avLst/>
                    <a:gdLst>
                      <a:gd name="connsiteX0" fmla="*/ 0 w 2128027"/>
                      <a:gd name="connsiteY0" fmla="*/ 161586 h 969496"/>
                      <a:gd name="connsiteX1" fmla="*/ 161586 w 2128027"/>
                      <a:gd name="connsiteY1" fmla="*/ 0 h 969496"/>
                      <a:gd name="connsiteX2" fmla="*/ 437471 w 2128027"/>
                      <a:gd name="connsiteY2" fmla="*/ 0 h 969496"/>
                      <a:gd name="connsiteX3" fmla="*/ 713356 w 2128027"/>
                      <a:gd name="connsiteY3" fmla="*/ 0 h 969496"/>
                      <a:gd name="connsiteX4" fmla="*/ 953144 w 2128027"/>
                      <a:gd name="connsiteY4" fmla="*/ 0 h 969496"/>
                      <a:gd name="connsiteX5" fmla="*/ 1229029 w 2128027"/>
                      <a:gd name="connsiteY5" fmla="*/ 0 h 969496"/>
                      <a:gd name="connsiteX6" fmla="*/ 1486865 w 2128027"/>
                      <a:gd name="connsiteY6" fmla="*/ 0 h 969496"/>
                      <a:gd name="connsiteX7" fmla="*/ 1966441 w 2128027"/>
                      <a:gd name="connsiteY7" fmla="*/ 0 h 969496"/>
                      <a:gd name="connsiteX8" fmla="*/ 2128027 w 2128027"/>
                      <a:gd name="connsiteY8" fmla="*/ 161586 h 969496"/>
                      <a:gd name="connsiteX9" fmla="*/ 2128027 w 2128027"/>
                      <a:gd name="connsiteY9" fmla="*/ 377027 h 969496"/>
                      <a:gd name="connsiteX10" fmla="*/ 2128027 w 2128027"/>
                      <a:gd name="connsiteY10" fmla="*/ 592468 h 969496"/>
                      <a:gd name="connsiteX11" fmla="*/ 2128027 w 2128027"/>
                      <a:gd name="connsiteY11" fmla="*/ 807910 h 969496"/>
                      <a:gd name="connsiteX12" fmla="*/ 1966441 w 2128027"/>
                      <a:gd name="connsiteY12" fmla="*/ 969496 h 969496"/>
                      <a:gd name="connsiteX13" fmla="*/ 1762750 w 2128027"/>
                      <a:gd name="connsiteY13" fmla="*/ 969496 h 969496"/>
                      <a:gd name="connsiteX14" fmla="*/ 1541011 w 2128027"/>
                      <a:gd name="connsiteY14" fmla="*/ 969496 h 969496"/>
                      <a:gd name="connsiteX15" fmla="*/ 1301223 w 2128027"/>
                      <a:gd name="connsiteY15" fmla="*/ 969496 h 969496"/>
                      <a:gd name="connsiteX16" fmla="*/ 1079483 w 2128027"/>
                      <a:gd name="connsiteY16" fmla="*/ 969496 h 969496"/>
                      <a:gd name="connsiteX17" fmla="*/ 857744 w 2128027"/>
                      <a:gd name="connsiteY17" fmla="*/ 969496 h 969496"/>
                      <a:gd name="connsiteX18" fmla="*/ 636005 w 2128027"/>
                      <a:gd name="connsiteY18" fmla="*/ 969496 h 969496"/>
                      <a:gd name="connsiteX19" fmla="*/ 432314 w 2128027"/>
                      <a:gd name="connsiteY19" fmla="*/ 969496 h 969496"/>
                      <a:gd name="connsiteX20" fmla="*/ 161586 w 2128027"/>
                      <a:gd name="connsiteY20" fmla="*/ 969496 h 969496"/>
                      <a:gd name="connsiteX21" fmla="*/ 0 w 2128027"/>
                      <a:gd name="connsiteY21" fmla="*/ 807910 h 969496"/>
                      <a:gd name="connsiteX22" fmla="*/ 0 w 2128027"/>
                      <a:gd name="connsiteY22" fmla="*/ 579542 h 969496"/>
                      <a:gd name="connsiteX23" fmla="*/ 0 w 2128027"/>
                      <a:gd name="connsiteY23" fmla="*/ 351174 h 969496"/>
                      <a:gd name="connsiteX24" fmla="*/ 0 w 2128027"/>
                      <a:gd name="connsiteY24" fmla="*/ 161586 h 969496"/>
                      <a:gd name="connsiteX0" fmla="*/ 0 w 2128027"/>
                      <a:gd name="connsiteY0" fmla="*/ 161586 h 969496"/>
                      <a:gd name="connsiteX1" fmla="*/ 161586 w 2128027"/>
                      <a:gd name="connsiteY1" fmla="*/ 0 h 969496"/>
                      <a:gd name="connsiteX2" fmla="*/ 419422 w 2128027"/>
                      <a:gd name="connsiteY2" fmla="*/ 0 h 969496"/>
                      <a:gd name="connsiteX3" fmla="*/ 623113 w 2128027"/>
                      <a:gd name="connsiteY3" fmla="*/ 0 h 969496"/>
                      <a:gd name="connsiteX4" fmla="*/ 844852 w 2128027"/>
                      <a:gd name="connsiteY4" fmla="*/ 0 h 969496"/>
                      <a:gd name="connsiteX5" fmla="*/ 1120737 w 2128027"/>
                      <a:gd name="connsiteY5" fmla="*/ 0 h 969496"/>
                      <a:gd name="connsiteX6" fmla="*/ 1414671 w 2128027"/>
                      <a:gd name="connsiteY6" fmla="*/ 0 h 969496"/>
                      <a:gd name="connsiteX7" fmla="*/ 1636410 w 2128027"/>
                      <a:gd name="connsiteY7" fmla="*/ 0 h 969496"/>
                      <a:gd name="connsiteX8" fmla="*/ 1966441 w 2128027"/>
                      <a:gd name="connsiteY8" fmla="*/ 0 h 969496"/>
                      <a:gd name="connsiteX9" fmla="*/ 2128027 w 2128027"/>
                      <a:gd name="connsiteY9" fmla="*/ 161586 h 969496"/>
                      <a:gd name="connsiteX10" fmla="*/ 2128027 w 2128027"/>
                      <a:gd name="connsiteY10" fmla="*/ 377027 h 969496"/>
                      <a:gd name="connsiteX11" fmla="*/ 2128027 w 2128027"/>
                      <a:gd name="connsiteY11" fmla="*/ 579542 h 969496"/>
                      <a:gd name="connsiteX12" fmla="*/ 2128027 w 2128027"/>
                      <a:gd name="connsiteY12" fmla="*/ 807910 h 969496"/>
                      <a:gd name="connsiteX13" fmla="*/ 1966441 w 2128027"/>
                      <a:gd name="connsiteY13" fmla="*/ 969496 h 969496"/>
                      <a:gd name="connsiteX14" fmla="*/ 1690556 w 2128027"/>
                      <a:gd name="connsiteY14" fmla="*/ 969496 h 969496"/>
                      <a:gd name="connsiteX15" fmla="*/ 1414671 w 2128027"/>
                      <a:gd name="connsiteY15" fmla="*/ 969496 h 969496"/>
                      <a:gd name="connsiteX16" fmla="*/ 1156834 w 2128027"/>
                      <a:gd name="connsiteY16" fmla="*/ 969496 h 969496"/>
                      <a:gd name="connsiteX17" fmla="*/ 862901 w 2128027"/>
                      <a:gd name="connsiteY17" fmla="*/ 969496 h 969496"/>
                      <a:gd name="connsiteX18" fmla="*/ 659210 w 2128027"/>
                      <a:gd name="connsiteY18" fmla="*/ 969496 h 969496"/>
                      <a:gd name="connsiteX19" fmla="*/ 161586 w 2128027"/>
                      <a:gd name="connsiteY19" fmla="*/ 969496 h 969496"/>
                      <a:gd name="connsiteX20" fmla="*/ 0 w 2128027"/>
                      <a:gd name="connsiteY20" fmla="*/ 807910 h 969496"/>
                      <a:gd name="connsiteX21" fmla="*/ 0 w 2128027"/>
                      <a:gd name="connsiteY21" fmla="*/ 598932 h 969496"/>
                      <a:gd name="connsiteX22" fmla="*/ 0 w 2128027"/>
                      <a:gd name="connsiteY22" fmla="*/ 370564 h 969496"/>
                      <a:gd name="connsiteX23" fmla="*/ 0 w 2128027"/>
                      <a:gd name="connsiteY23" fmla="*/ 161586 h 969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128027" h="969496" fill="none" extrusionOk="0">
                        <a:moveTo>
                          <a:pt x="0" y="161586"/>
                        </a:moveTo>
                        <a:cubicBezTo>
                          <a:pt x="589" y="58073"/>
                          <a:pt x="63510" y="5928"/>
                          <a:pt x="161586" y="0"/>
                        </a:cubicBezTo>
                        <a:cubicBezTo>
                          <a:pt x="278440" y="8254"/>
                          <a:pt x="311628" y="3852"/>
                          <a:pt x="437471" y="0"/>
                        </a:cubicBezTo>
                        <a:cubicBezTo>
                          <a:pt x="555056" y="3284"/>
                          <a:pt x="626026" y="110"/>
                          <a:pt x="713356" y="0"/>
                        </a:cubicBezTo>
                        <a:cubicBezTo>
                          <a:pt x="806349" y="-14527"/>
                          <a:pt x="834868" y="27562"/>
                          <a:pt x="953144" y="0"/>
                        </a:cubicBezTo>
                        <a:cubicBezTo>
                          <a:pt x="1071198" y="-39040"/>
                          <a:pt x="1159671" y="11293"/>
                          <a:pt x="1229029" y="0"/>
                        </a:cubicBezTo>
                        <a:cubicBezTo>
                          <a:pt x="1280253" y="-4565"/>
                          <a:pt x="1400171" y="8691"/>
                          <a:pt x="1486865" y="0"/>
                        </a:cubicBezTo>
                        <a:cubicBezTo>
                          <a:pt x="1561447" y="-14392"/>
                          <a:pt x="1778693" y="79877"/>
                          <a:pt x="1966441" y="0"/>
                        </a:cubicBezTo>
                        <a:cubicBezTo>
                          <a:pt x="2068269" y="-10643"/>
                          <a:pt x="2124063" y="43256"/>
                          <a:pt x="2128027" y="161586"/>
                        </a:cubicBezTo>
                        <a:cubicBezTo>
                          <a:pt x="2153304" y="207817"/>
                          <a:pt x="2124470" y="306608"/>
                          <a:pt x="2128027" y="377027"/>
                        </a:cubicBezTo>
                        <a:cubicBezTo>
                          <a:pt x="2132709" y="454759"/>
                          <a:pt x="2119366" y="481927"/>
                          <a:pt x="2128027" y="592468"/>
                        </a:cubicBezTo>
                        <a:cubicBezTo>
                          <a:pt x="2139776" y="695761"/>
                          <a:pt x="2116528" y="727034"/>
                          <a:pt x="2128027" y="807910"/>
                        </a:cubicBezTo>
                        <a:cubicBezTo>
                          <a:pt x="2115001" y="912504"/>
                          <a:pt x="2071108" y="954621"/>
                          <a:pt x="1966441" y="969496"/>
                        </a:cubicBezTo>
                        <a:cubicBezTo>
                          <a:pt x="1915281" y="979252"/>
                          <a:pt x="1824650" y="965686"/>
                          <a:pt x="1762750" y="969496"/>
                        </a:cubicBezTo>
                        <a:cubicBezTo>
                          <a:pt x="1685116" y="967115"/>
                          <a:pt x="1634557" y="967089"/>
                          <a:pt x="1541011" y="969496"/>
                        </a:cubicBezTo>
                        <a:cubicBezTo>
                          <a:pt x="1458103" y="992074"/>
                          <a:pt x="1403614" y="940422"/>
                          <a:pt x="1301223" y="969496"/>
                        </a:cubicBezTo>
                        <a:cubicBezTo>
                          <a:pt x="1187767" y="998548"/>
                          <a:pt x="1188520" y="957082"/>
                          <a:pt x="1079483" y="969496"/>
                        </a:cubicBezTo>
                        <a:cubicBezTo>
                          <a:pt x="980825" y="991425"/>
                          <a:pt x="920136" y="965417"/>
                          <a:pt x="857744" y="969496"/>
                        </a:cubicBezTo>
                        <a:cubicBezTo>
                          <a:pt x="790749" y="967137"/>
                          <a:pt x="734671" y="954222"/>
                          <a:pt x="636005" y="969496"/>
                        </a:cubicBezTo>
                        <a:cubicBezTo>
                          <a:pt x="537881" y="986595"/>
                          <a:pt x="499987" y="951560"/>
                          <a:pt x="432314" y="969496"/>
                        </a:cubicBezTo>
                        <a:cubicBezTo>
                          <a:pt x="361041" y="986564"/>
                          <a:pt x="248505" y="958521"/>
                          <a:pt x="161586" y="969496"/>
                        </a:cubicBezTo>
                        <a:cubicBezTo>
                          <a:pt x="78937" y="964794"/>
                          <a:pt x="9093" y="894036"/>
                          <a:pt x="0" y="807910"/>
                        </a:cubicBezTo>
                        <a:cubicBezTo>
                          <a:pt x="-36761" y="717357"/>
                          <a:pt x="15858" y="632464"/>
                          <a:pt x="0" y="579542"/>
                        </a:cubicBezTo>
                        <a:cubicBezTo>
                          <a:pt x="-3040" y="511855"/>
                          <a:pt x="26862" y="441715"/>
                          <a:pt x="0" y="351174"/>
                        </a:cubicBezTo>
                        <a:cubicBezTo>
                          <a:pt x="-24678" y="269470"/>
                          <a:pt x="21367" y="240398"/>
                          <a:pt x="0" y="161586"/>
                        </a:cubicBezTo>
                        <a:close/>
                      </a:path>
                      <a:path w="2128027" h="969496" stroke="0" extrusionOk="0">
                        <a:moveTo>
                          <a:pt x="0" y="161586"/>
                        </a:moveTo>
                        <a:cubicBezTo>
                          <a:pt x="412" y="75489"/>
                          <a:pt x="61279" y="25402"/>
                          <a:pt x="161586" y="0"/>
                        </a:cubicBezTo>
                        <a:cubicBezTo>
                          <a:pt x="247899" y="-6023"/>
                          <a:pt x="349628" y="-644"/>
                          <a:pt x="419422" y="0"/>
                        </a:cubicBezTo>
                        <a:cubicBezTo>
                          <a:pt x="487200" y="-15926"/>
                          <a:pt x="540461" y="-11591"/>
                          <a:pt x="623113" y="0"/>
                        </a:cubicBezTo>
                        <a:cubicBezTo>
                          <a:pt x="705591" y="6392"/>
                          <a:pt x="794310" y="23030"/>
                          <a:pt x="844852" y="0"/>
                        </a:cubicBezTo>
                        <a:cubicBezTo>
                          <a:pt x="902784" y="-2152"/>
                          <a:pt x="994388" y="14622"/>
                          <a:pt x="1120737" y="0"/>
                        </a:cubicBezTo>
                        <a:cubicBezTo>
                          <a:pt x="1257348" y="-25457"/>
                          <a:pt x="1367464" y="12978"/>
                          <a:pt x="1414671" y="0"/>
                        </a:cubicBezTo>
                        <a:cubicBezTo>
                          <a:pt x="1466406" y="-23613"/>
                          <a:pt x="1578639" y="-5147"/>
                          <a:pt x="1636410" y="0"/>
                        </a:cubicBezTo>
                        <a:cubicBezTo>
                          <a:pt x="1701820" y="-14510"/>
                          <a:pt x="1789589" y="-1581"/>
                          <a:pt x="1966441" y="0"/>
                        </a:cubicBezTo>
                        <a:cubicBezTo>
                          <a:pt x="2033801" y="18511"/>
                          <a:pt x="2112352" y="64005"/>
                          <a:pt x="2128027" y="161586"/>
                        </a:cubicBezTo>
                        <a:cubicBezTo>
                          <a:pt x="2145856" y="209975"/>
                          <a:pt x="2087193" y="292553"/>
                          <a:pt x="2128027" y="377027"/>
                        </a:cubicBezTo>
                        <a:cubicBezTo>
                          <a:pt x="2147537" y="461277"/>
                          <a:pt x="2140920" y="522484"/>
                          <a:pt x="2128027" y="579542"/>
                        </a:cubicBezTo>
                        <a:cubicBezTo>
                          <a:pt x="2126567" y="627717"/>
                          <a:pt x="2099262" y="709997"/>
                          <a:pt x="2128027" y="807910"/>
                        </a:cubicBezTo>
                        <a:cubicBezTo>
                          <a:pt x="2139193" y="906509"/>
                          <a:pt x="2043141" y="938798"/>
                          <a:pt x="1966441" y="969496"/>
                        </a:cubicBezTo>
                        <a:cubicBezTo>
                          <a:pt x="1833427" y="994805"/>
                          <a:pt x="1784009" y="971387"/>
                          <a:pt x="1690556" y="969496"/>
                        </a:cubicBezTo>
                        <a:cubicBezTo>
                          <a:pt x="1612862" y="966254"/>
                          <a:pt x="1476302" y="967914"/>
                          <a:pt x="1414671" y="969496"/>
                        </a:cubicBezTo>
                        <a:cubicBezTo>
                          <a:pt x="1338749" y="956444"/>
                          <a:pt x="1238123" y="941996"/>
                          <a:pt x="1156834" y="969496"/>
                        </a:cubicBezTo>
                        <a:cubicBezTo>
                          <a:pt x="1067234" y="986061"/>
                          <a:pt x="991558" y="965092"/>
                          <a:pt x="862901" y="969496"/>
                        </a:cubicBezTo>
                        <a:cubicBezTo>
                          <a:pt x="730907" y="967729"/>
                          <a:pt x="735702" y="959527"/>
                          <a:pt x="659210" y="969496"/>
                        </a:cubicBezTo>
                        <a:cubicBezTo>
                          <a:pt x="564787" y="964420"/>
                          <a:pt x="246517" y="973467"/>
                          <a:pt x="161586" y="969496"/>
                        </a:cubicBezTo>
                        <a:cubicBezTo>
                          <a:pt x="89863" y="949372"/>
                          <a:pt x="12974" y="888320"/>
                          <a:pt x="0" y="807910"/>
                        </a:cubicBezTo>
                        <a:cubicBezTo>
                          <a:pt x="-10446" y="758377"/>
                          <a:pt x="23128" y="661718"/>
                          <a:pt x="0" y="598932"/>
                        </a:cubicBezTo>
                        <a:cubicBezTo>
                          <a:pt x="-21419" y="533083"/>
                          <a:pt x="11989" y="472238"/>
                          <a:pt x="0" y="370564"/>
                        </a:cubicBezTo>
                        <a:cubicBezTo>
                          <a:pt x="-9114" y="283386"/>
                          <a:pt x="9924" y="220239"/>
                          <a:pt x="0" y="161586"/>
                        </a:cubicBezTo>
                        <a:close/>
                      </a:path>
                      <a:path w="2128027" h="969496" fill="none" stroke="0" extrusionOk="0">
                        <a:moveTo>
                          <a:pt x="0" y="161586"/>
                        </a:moveTo>
                        <a:cubicBezTo>
                          <a:pt x="-16246" y="44393"/>
                          <a:pt x="53190" y="3470"/>
                          <a:pt x="161586" y="0"/>
                        </a:cubicBezTo>
                        <a:cubicBezTo>
                          <a:pt x="274716" y="-7716"/>
                          <a:pt x="311453" y="24544"/>
                          <a:pt x="437471" y="0"/>
                        </a:cubicBezTo>
                        <a:cubicBezTo>
                          <a:pt x="569573" y="-14860"/>
                          <a:pt x="625029" y="22659"/>
                          <a:pt x="713356" y="0"/>
                        </a:cubicBezTo>
                        <a:cubicBezTo>
                          <a:pt x="785802" y="-13414"/>
                          <a:pt x="834558" y="22901"/>
                          <a:pt x="953144" y="0"/>
                        </a:cubicBezTo>
                        <a:cubicBezTo>
                          <a:pt x="1055714" y="-26892"/>
                          <a:pt x="1142266" y="19242"/>
                          <a:pt x="1229029" y="0"/>
                        </a:cubicBezTo>
                        <a:cubicBezTo>
                          <a:pt x="1323317" y="-11989"/>
                          <a:pt x="1401938" y="7085"/>
                          <a:pt x="1486865" y="0"/>
                        </a:cubicBezTo>
                        <a:cubicBezTo>
                          <a:pt x="1571375" y="46"/>
                          <a:pt x="1758642" y="30325"/>
                          <a:pt x="1966441" y="0"/>
                        </a:cubicBezTo>
                        <a:cubicBezTo>
                          <a:pt x="2062243" y="-2137"/>
                          <a:pt x="2119683" y="64892"/>
                          <a:pt x="2128027" y="161586"/>
                        </a:cubicBezTo>
                        <a:cubicBezTo>
                          <a:pt x="2143721" y="226647"/>
                          <a:pt x="2125696" y="311834"/>
                          <a:pt x="2128027" y="377027"/>
                        </a:cubicBezTo>
                        <a:cubicBezTo>
                          <a:pt x="2142917" y="456436"/>
                          <a:pt x="2109703" y="487123"/>
                          <a:pt x="2128027" y="592468"/>
                        </a:cubicBezTo>
                        <a:cubicBezTo>
                          <a:pt x="2139219" y="689337"/>
                          <a:pt x="2127366" y="732449"/>
                          <a:pt x="2128027" y="807910"/>
                        </a:cubicBezTo>
                        <a:cubicBezTo>
                          <a:pt x="2105174" y="879808"/>
                          <a:pt x="2050401" y="981692"/>
                          <a:pt x="1966441" y="969496"/>
                        </a:cubicBezTo>
                        <a:cubicBezTo>
                          <a:pt x="1896900" y="972746"/>
                          <a:pt x="1825632" y="947363"/>
                          <a:pt x="1762750" y="969496"/>
                        </a:cubicBezTo>
                        <a:cubicBezTo>
                          <a:pt x="1709483" y="982555"/>
                          <a:pt x="1623197" y="952716"/>
                          <a:pt x="1541011" y="969496"/>
                        </a:cubicBezTo>
                        <a:cubicBezTo>
                          <a:pt x="1457957" y="967104"/>
                          <a:pt x="1402128" y="934066"/>
                          <a:pt x="1301223" y="969496"/>
                        </a:cubicBezTo>
                        <a:cubicBezTo>
                          <a:pt x="1193532" y="991877"/>
                          <a:pt x="1180934" y="945775"/>
                          <a:pt x="1079483" y="969496"/>
                        </a:cubicBezTo>
                        <a:cubicBezTo>
                          <a:pt x="967856" y="991277"/>
                          <a:pt x="938111" y="964888"/>
                          <a:pt x="857744" y="969496"/>
                        </a:cubicBezTo>
                        <a:cubicBezTo>
                          <a:pt x="806467" y="969700"/>
                          <a:pt x="743204" y="948523"/>
                          <a:pt x="636005" y="969496"/>
                        </a:cubicBezTo>
                        <a:cubicBezTo>
                          <a:pt x="546608" y="992828"/>
                          <a:pt x="493392" y="949191"/>
                          <a:pt x="432314" y="969496"/>
                        </a:cubicBezTo>
                        <a:cubicBezTo>
                          <a:pt x="364861" y="999259"/>
                          <a:pt x="273762" y="962041"/>
                          <a:pt x="161586" y="969496"/>
                        </a:cubicBezTo>
                        <a:cubicBezTo>
                          <a:pt x="69819" y="969731"/>
                          <a:pt x="4569" y="904710"/>
                          <a:pt x="0" y="807910"/>
                        </a:cubicBezTo>
                        <a:cubicBezTo>
                          <a:pt x="-17151" y="717225"/>
                          <a:pt x="15112" y="654038"/>
                          <a:pt x="0" y="579542"/>
                        </a:cubicBezTo>
                        <a:cubicBezTo>
                          <a:pt x="-11580" y="512112"/>
                          <a:pt x="16643" y="423632"/>
                          <a:pt x="0" y="351174"/>
                        </a:cubicBezTo>
                        <a:cubicBezTo>
                          <a:pt x="-22801" y="281217"/>
                          <a:pt x="6926" y="244732"/>
                          <a:pt x="0" y="161586"/>
                        </a:cubicBezTo>
                        <a:close/>
                      </a:path>
                    </a:pathLst>
                  </a:custGeom>
                  <ask:type>
                    <ask:lineSketchScribble/>
                  </ask:type>
                </ask:lineSketchStyleProps>
              </a:ext>
            </a:extLst>
          </a:ln>
          <a:effectLst>
            <a:glow rad="2286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57" name="Hộp Văn bản 56">
            <a:extLst>
              <a:ext uri="{FF2B5EF4-FFF2-40B4-BE49-F238E27FC236}">
                <a16:creationId xmlns:a16="http://schemas.microsoft.com/office/drawing/2014/main" id="{426C62E4-6763-4077-568A-FB4CAA82A6D1}"/>
              </a:ext>
            </a:extLst>
          </p:cNvPr>
          <p:cNvSpPr txBox="1"/>
          <p:nvPr/>
        </p:nvSpPr>
        <p:spPr>
          <a:xfrm>
            <a:off x="6759976" y="1721739"/>
            <a:ext cx="1911869"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Trần Tiến</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8" name="Hình chữ nhật: Góc Tròn 57">
            <a:extLst>
              <a:ext uri="{FF2B5EF4-FFF2-40B4-BE49-F238E27FC236}">
                <a16:creationId xmlns:a16="http://schemas.microsoft.com/office/drawing/2014/main" id="{3AA4BB92-A400-D75F-63FB-D4E1AD9E4B15}"/>
              </a:ext>
            </a:extLst>
          </p:cNvPr>
          <p:cNvSpPr/>
          <p:nvPr/>
        </p:nvSpPr>
        <p:spPr>
          <a:xfrm>
            <a:off x="6692055" y="2809443"/>
            <a:ext cx="2128027" cy="688717"/>
          </a:xfrm>
          <a:custGeom>
            <a:avLst/>
            <a:gdLst>
              <a:gd name="connsiteX0" fmla="*/ 0 w 2128027"/>
              <a:gd name="connsiteY0" fmla="*/ 114788 h 688717"/>
              <a:gd name="connsiteX1" fmla="*/ 114788 w 2128027"/>
              <a:gd name="connsiteY1" fmla="*/ 0 h 688717"/>
              <a:gd name="connsiteX2" fmla="*/ 348026 w 2128027"/>
              <a:gd name="connsiteY2" fmla="*/ 0 h 688717"/>
              <a:gd name="connsiteX3" fmla="*/ 562280 w 2128027"/>
              <a:gd name="connsiteY3" fmla="*/ 0 h 688717"/>
              <a:gd name="connsiteX4" fmla="*/ 852472 w 2128027"/>
              <a:gd name="connsiteY4" fmla="*/ 0 h 688717"/>
              <a:gd name="connsiteX5" fmla="*/ 1104694 w 2128027"/>
              <a:gd name="connsiteY5" fmla="*/ 0 h 688717"/>
              <a:gd name="connsiteX6" fmla="*/ 1394886 w 2128027"/>
              <a:gd name="connsiteY6" fmla="*/ 0 h 688717"/>
              <a:gd name="connsiteX7" fmla="*/ 1666093 w 2128027"/>
              <a:gd name="connsiteY7" fmla="*/ 0 h 688717"/>
              <a:gd name="connsiteX8" fmla="*/ 2013238 w 2128027"/>
              <a:gd name="connsiteY8" fmla="*/ 0 h 688717"/>
              <a:gd name="connsiteX9" fmla="*/ 2128027 w 2128027"/>
              <a:gd name="connsiteY9" fmla="*/ 114788 h 688717"/>
              <a:gd name="connsiteX10" fmla="*/ 2128027 w 2128027"/>
              <a:gd name="connsiteY10" fmla="*/ 344358 h 688717"/>
              <a:gd name="connsiteX11" fmla="*/ 2128027 w 2128027"/>
              <a:gd name="connsiteY11" fmla="*/ 573928 h 688717"/>
              <a:gd name="connsiteX12" fmla="*/ 2013238 w 2128027"/>
              <a:gd name="connsiteY12" fmla="*/ 688717 h 688717"/>
              <a:gd name="connsiteX13" fmla="*/ 1742031 w 2128027"/>
              <a:gd name="connsiteY13" fmla="*/ 688717 h 688717"/>
              <a:gd name="connsiteX14" fmla="*/ 1470824 w 2128027"/>
              <a:gd name="connsiteY14" fmla="*/ 688717 h 688717"/>
              <a:gd name="connsiteX15" fmla="*/ 1237586 w 2128027"/>
              <a:gd name="connsiteY15" fmla="*/ 688717 h 688717"/>
              <a:gd name="connsiteX16" fmla="*/ 985363 w 2128027"/>
              <a:gd name="connsiteY16" fmla="*/ 688717 h 688717"/>
              <a:gd name="connsiteX17" fmla="*/ 752125 w 2128027"/>
              <a:gd name="connsiteY17" fmla="*/ 688717 h 688717"/>
              <a:gd name="connsiteX18" fmla="*/ 518887 w 2128027"/>
              <a:gd name="connsiteY18" fmla="*/ 688717 h 688717"/>
              <a:gd name="connsiteX19" fmla="*/ 114788 w 2128027"/>
              <a:gd name="connsiteY19" fmla="*/ 688717 h 688717"/>
              <a:gd name="connsiteX20" fmla="*/ 0 w 2128027"/>
              <a:gd name="connsiteY20" fmla="*/ 573928 h 688717"/>
              <a:gd name="connsiteX21" fmla="*/ 0 w 2128027"/>
              <a:gd name="connsiteY21" fmla="*/ 344358 h 688717"/>
              <a:gd name="connsiteX22" fmla="*/ 0 w 2128027"/>
              <a:gd name="connsiteY22" fmla="*/ 114788 h 688717"/>
              <a:gd name="connsiteX0" fmla="*/ 0 w 2128027"/>
              <a:gd name="connsiteY0" fmla="*/ 114788 h 688717"/>
              <a:gd name="connsiteX1" fmla="*/ 114788 w 2128027"/>
              <a:gd name="connsiteY1" fmla="*/ 0 h 688717"/>
              <a:gd name="connsiteX2" fmla="*/ 385995 w 2128027"/>
              <a:gd name="connsiteY2" fmla="*/ 0 h 688717"/>
              <a:gd name="connsiteX3" fmla="*/ 600249 w 2128027"/>
              <a:gd name="connsiteY3" fmla="*/ 0 h 688717"/>
              <a:gd name="connsiteX4" fmla="*/ 833487 w 2128027"/>
              <a:gd name="connsiteY4" fmla="*/ 0 h 688717"/>
              <a:gd name="connsiteX5" fmla="*/ 1123679 w 2128027"/>
              <a:gd name="connsiteY5" fmla="*/ 0 h 688717"/>
              <a:gd name="connsiteX6" fmla="*/ 1432855 w 2128027"/>
              <a:gd name="connsiteY6" fmla="*/ 0 h 688717"/>
              <a:gd name="connsiteX7" fmla="*/ 1666093 w 2128027"/>
              <a:gd name="connsiteY7" fmla="*/ 0 h 688717"/>
              <a:gd name="connsiteX8" fmla="*/ 2013238 w 2128027"/>
              <a:gd name="connsiteY8" fmla="*/ 0 h 688717"/>
              <a:gd name="connsiteX9" fmla="*/ 2128027 w 2128027"/>
              <a:gd name="connsiteY9" fmla="*/ 114788 h 688717"/>
              <a:gd name="connsiteX10" fmla="*/ 2128027 w 2128027"/>
              <a:gd name="connsiteY10" fmla="*/ 344358 h 688717"/>
              <a:gd name="connsiteX11" fmla="*/ 2128027 w 2128027"/>
              <a:gd name="connsiteY11" fmla="*/ 573928 h 688717"/>
              <a:gd name="connsiteX12" fmla="*/ 2013238 w 2128027"/>
              <a:gd name="connsiteY12" fmla="*/ 688717 h 688717"/>
              <a:gd name="connsiteX13" fmla="*/ 1742031 w 2128027"/>
              <a:gd name="connsiteY13" fmla="*/ 688717 h 688717"/>
              <a:gd name="connsiteX14" fmla="*/ 1451839 w 2128027"/>
              <a:gd name="connsiteY14" fmla="*/ 688717 h 688717"/>
              <a:gd name="connsiteX15" fmla="*/ 1161648 w 2128027"/>
              <a:gd name="connsiteY15" fmla="*/ 688717 h 688717"/>
              <a:gd name="connsiteX16" fmla="*/ 890441 w 2128027"/>
              <a:gd name="connsiteY16" fmla="*/ 688717 h 688717"/>
              <a:gd name="connsiteX17" fmla="*/ 581265 w 2128027"/>
              <a:gd name="connsiteY17" fmla="*/ 688717 h 688717"/>
              <a:gd name="connsiteX18" fmla="*/ 367011 w 2128027"/>
              <a:gd name="connsiteY18" fmla="*/ 688717 h 688717"/>
              <a:gd name="connsiteX19" fmla="*/ 114788 w 2128027"/>
              <a:gd name="connsiteY19" fmla="*/ 688717 h 688717"/>
              <a:gd name="connsiteX20" fmla="*/ 0 w 2128027"/>
              <a:gd name="connsiteY20" fmla="*/ 573928 h 688717"/>
              <a:gd name="connsiteX21" fmla="*/ 0 w 2128027"/>
              <a:gd name="connsiteY21" fmla="*/ 348950 h 688717"/>
              <a:gd name="connsiteX22" fmla="*/ 0 w 2128027"/>
              <a:gd name="connsiteY22" fmla="*/ 114788 h 688717"/>
              <a:gd name="connsiteX0" fmla="*/ 0 w 2128027"/>
              <a:gd name="connsiteY0" fmla="*/ 114788 h 688717"/>
              <a:gd name="connsiteX1" fmla="*/ 114788 w 2128027"/>
              <a:gd name="connsiteY1" fmla="*/ 0 h 688717"/>
              <a:gd name="connsiteX2" fmla="*/ 348026 w 2128027"/>
              <a:gd name="connsiteY2" fmla="*/ 0 h 688717"/>
              <a:gd name="connsiteX3" fmla="*/ 562280 w 2128027"/>
              <a:gd name="connsiteY3" fmla="*/ 0 h 688717"/>
              <a:gd name="connsiteX4" fmla="*/ 852472 w 2128027"/>
              <a:gd name="connsiteY4" fmla="*/ 0 h 688717"/>
              <a:gd name="connsiteX5" fmla="*/ 1104694 w 2128027"/>
              <a:gd name="connsiteY5" fmla="*/ 0 h 688717"/>
              <a:gd name="connsiteX6" fmla="*/ 1394886 w 2128027"/>
              <a:gd name="connsiteY6" fmla="*/ 0 h 688717"/>
              <a:gd name="connsiteX7" fmla="*/ 1666093 w 2128027"/>
              <a:gd name="connsiteY7" fmla="*/ 0 h 688717"/>
              <a:gd name="connsiteX8" fmla="*/ 2013238 w 2128027"/>
              <a:gd name="connsiteY8" fmla="*/ 0 h 688717"/>
              <a:gd name="connsiteX9" fmla="*/ 2128027 w 2128027"/>
              <a:gd name="connsiteY9" fmla="*/ 114788 h 688717"/>
              <a:gd name="connsiteX10" fmla="*/ 2128027 w 2128027"/>
              <a:gd name="connsiteY10" fmla="*/ 344358 h 688717"/>
              <a:gd name="connsiteX11" fmla="*/ 2128027 w 2128027"/>
              <a:gd name="connsiteY11" fmla="*/ 573928 h 688717"/>
              <a:gd name="connsiteX12" fmla="*/ 2013238 w 2128027"/>
              <a:gd name="connsiteY12" fmla="*/ 688717 h 688717"/>
              <a:gd name="connsiteX13" fmla="*/ 1742031 w 2128027"/>
              <a:gd name="connsiteY13" fmla="*/ 688717 h 688717"/>
              <a:gd name="connsiteX14" fmla="*/ 1470824 w 2128027"/>
              <a:gd name="connsiteY14" fmla="*/ 688717 h 688717"/>
              <a:gd name="connsiteX15" fmla="*/ 1237586 w 2128027"/>
              <a:gd name="connsiteY15" fmla="*/ 688717 h 688717"/>
              <a:gd name="connsiteX16" fmla="*/ 985363 w 2128027"/>
              <a:gd name="connsiteY16" fmla="*/ 688717 h 688717"/>
              <a:gd name="connsiteX17" fmla="*/ 752125 w 2128027"/>
              <a:gd name="connsiteY17" fmla="*/ 688717 h 688717"/>
              <a:gd name="connsiteX18" fmla="*/ 518887 w 2128027"/>
              <a:gd name="connsiteY18" fmla="*/ 688717 h 688717"/>
              <a:gd name="connsiteX19" fmla="*/ 114788 w 2128027"/>
              <a:gd name="connsiteY19" fmla="*/ 688717 h 688717"/>
              <a:gd name="connsiteX20" fmla="*/ 0 w 2128027"/>
              <a:gd name="connsiteY20" fmla="*/ 573928 h 688717"/>
              <a:gd name="connsiteX21" fmla="*/ 0 w 2128027"/>
              <a:gd name="connsiteY21" fmla="*/ 344358 h 688717"/>
              <a:gd name="connsiteX22" fmla="*/ 0 w 2128027"/>
              <a:gd name="connsiteY22" fmla="*/ 114788 h 688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8027" h="688717" fill="none" extrusionOk="0">
                <a:moveTo>
                  <a:pt x="0" y="114788"/>
                </a:moveTo>
                <a:cubicBezTo>
                  <a:pt x="4940" y="61239"/>
                  <a:pt x="28628" y="-35098"/>
                  <a:pt x="114788" y="0"/>
                </a:cubicBezTo>
                <a:cubicBezTo>
                  <a:pt x="155882" y="25286"/>
                  <a:pt x="241818" y="8854"/>
                  <a:pt x="348026" y="0"/>
                </a:cubicBezTo>
                <a:cubicBezTo>
                  <a:pt x="443270" y="-24319"/>
                  <a:pt x="489812" y="42771"/>
                  <a:pt x="562280" y="0"/>
                </a:cubicBezTo>
                <a:cubicBezTo>
                  <a:pt x="646733" y="6779"/>
                  <a:pt x="759595" y="-20544"/>
                  <a:pt x="852472" y="0"/>
                </a:cubicBezTo>
                <a:cubicBezTo>
                  <a:pt x="924436" y="1966"/>
                  <a:pt x="984573" y="-9121"/>
                  <a:pt x="1104694" y="0"/>
                </a:cubicBezTo>
                <a:cubicBezTo>
                  <a:pt x="1222724" y="-7064"/>
                  <a:pt x="1236373" y="15158"/>
                  <a:pt x="1394886" y="0"/>
                </a:cubicBezTo>
                <a:cubicBezTo>
                  <a:pt x="1541720" y="-25955"/>
                  <a:pt x="1610041" y="-3617"/>
                  <a:pt x="1666093" y="0"/>
                </a:cubicBezTo>
                <a:cubicBezTo>
                  <a:pt x="1678703" y="8815"/>
                  <a:pt x="1861249" y="82387"/>
                  <a:pt x="2013238" y="0"/>
                </a:cubicBezTo>
                <a:cubicBezTo>
                  <a:pt x="2078700" y="-16842"/>
                  <a:pt x="2140033" y="55751"/>
                  <a:pt x="2128027" y="114788"/>
                </a:cubicBezTo>
                <a:cubicBezTo>
                  <a:pt x="2148477" y="225122"/>
                  <a:pt x="2108479" y="223106"/>
                  <a:pt x="2128027" y="344358"/>
                </a:cubicBezTo>
                <a:cubicBezTo>
                  <a:pt x="2163399" y="445088"/>
                  <a:pt x="2112607" y="532348"/>
                  <a:pt x="2128027" y="573928"/>
                </a:cubicBezTo>
                <a:cubicBezTo>
                  <a:pt x="2124949" y="650812"/>
                  <a:pt x="2091479" y="676166"/>
                  <a:pt x="2013238" y="688717"/>
                </a:cubicBezTo>
                <a:cubicBezTo>
                  <a:pt x="1910615" y="701655"/>
                  <a:pt x="1794920" y="656878"/>
                  <a:pt x="1742031" y="688717"/>
                </a:cubicBezTo>
                <a:cubicBezTo>
                  <a:pt x="1656880" y="729660"/>
                  <a:pt x="1562097" y="642353"/>
                  <a:pt x="1470824" y="688717"/>
                </a:cubicBezTo>
                <a:cubicBezTo>
                  <a:pt x="1399294" y="729093"/>
                  <a:pt x="1327954" y="703176"/>
                  <a:pt x="1237586" y="688717"/>
                </a:cubicBezTo>
                <a:cubicBezTo>
                  <a:pt x="1120364" y="681569"/>
                  <a:pt x="1060394" y="689877"/>
                  <a:pt x="985363" y="688717"/>
                </a:cubicBezTo>
                <a:cubicBezTo>
                  <a:pt x="934684" y="736918"/>
                  <a:pt x="822161" y="660693"/>
                  <a:pt x="752125" y="688717"/>
                </a:cubicBezTo>
                <a:cubicBezTo>
                  <a:pt x="665364" y="704403"/>
                  <a:pt x="572853" y="689398"/>
                  <a:pt x="518887" y="688717"/>
                </a:cubicBezTo>
                <a:cubicBezTo>
                  <a:pt x="537702" y="694491"/>
                  <a:pt x="277318" y="704714"/>
                  <a:pt x="114788" y="688717"/>
                </a:cubicBezTo>
                <a:cubicBezTo>
                  <a:pt x="48022" y="676546"/>
                  <a:pt x="13855" y="653161"/>
                  <a:pt x="0" y="573928"/>
                </a:cubicBezTo>
                <a:cubicBezTo>
                  <a:pt x="-29908" y="515939"/>
                  <a:pt x="11725" y="388319"/>
                  <a:pt x="0" y="344358"/>
                </a:cubicBezTo>
                <a:cubicBezTo>
                  <a:pt x="-21083" y="298966"/>
                  <a:pt x="870" y="206772"/>
                  <a:pt x="0" y="114788"/>
                </a:cubicBezTo>
                <a:close/>
              </a:path>
              <a:path w="2128027" h="688717" stroke="0" extrusionOk="0">
                <a:moveTo>
                  <a:pt x="0" y="114788"/>
                </a:moveTo>
                <a:cubicBezTo>
                  <a:pt x="-27316" y="9730"/>
                  <a:pt x="53838" y="-10143"/>
                  <a:pt x="114788" y="0"/>
                </a:cubicBezTo>
                <a:cubicBezTo>
                  <a:pt x="195142" y="-5695"/>
                  <a:pt x="275989" y="-9543"/>
                  <a:pt x="385995" y="0"/>
                </a:cubicBezTo>
                <a:cubicBezTo>
                  <a:pt x="507413" y="2335"/>
                  <a:pt x="553410" y="19497"/>
                  <a:pt x="600249" y="0"/>
                </a:cubicBezTo>
                <a:cubicBezTo>
                  <a:pt x="643001" y="-9881"/>
                  <a:pt x="747476" y="9807"/>
                  <a:pt x="833487" y="0"/>
                </a:cubicBezTo>
                <a:cubicBezTo>
                  <a:pt x="945775" y="7647"/>
                  <a:pt x="1006019" y="27886"/>
                  <a:pt x="1123679" y="0"/>
                </a:cubicBezTo>
                <a:cubicBezTo>
                  <a:pt x="1237550" y="-1716"/>
                  <a:pt x="1334930" y="23977"/>
                  <a:pt x="1432855" y="0"/>
                </a:cubicBezTo>
                <a:cubicBezTo>
                  <a:pt x="1524054" y="-50174"/>
                  <a:pt x="1565441" y="-3124"/>
                  <a:pt x="1666093" y="0"/>
                </a:cubicBezTo>
                <a:cubicBezTo>
                  <a:pt x="1766836" y="-1958"/>
                  <a:pt x="1941655" y="51639"/>
                  <a:pt x="2013238" y="0"/>
                </a:cubicBezTo>
                <a:cubicBezTo>
                  <a:pt x="2079181" y="14400"/>
                  <a:pt x="2128855" y="44080"/>
                  <a:pt x="2128027" y="114788"/>
                </a:cubicBezTo>
                <a:cubicBezTo>
                  <a:pt x="2176214" y="193165"/>
                  <a:pt x="2135351" y="255051"/>
                  <a:pt x="2128027" y="344358"/>
                </a:cubicBezTo>
                <a:cubicBezTo>
                  <a:pt x="2114673" y="414808"/>
                  <a:pt x="2133867" y="465717"/>
                  <a:pt x="2128027" y="573928"/>
                </a:cubicBezTo>
                <a:cubicBezTo>
                  <a:pt x="2117652" y="623432"/>
                  <a:pt x="2054211" y="679943"/>
                  <a:pt x="2013238" y="688717"/>
                </a:cubicBezTo>
                <a:cubicBezTo>
                  <a:pt x="1903807" y="731032"/>
                  <a:pt x="1860974" y="667485"/>
                  <a:pt x="1742031" y="688717"/>
                </a:cubicBezTo>
                <a:cubicBezTo>
                  <a:pt x="1654711" y="688463"/>
                  <a:pt x="1568139" y="678767"/>
                  <a:pt x="1451839" y="688717"/>
                </a:cubicBezTo>
                <a:cubicBezTo>
                  <a:pt x="1303438" y="704396"/>
                  <a:pt x="1286485" y="669150"/>
                  <a:pt x="1161648" y="688717"/>
                </a:cubicBezTo>
                <a:cubicBezTo>
                  <a:pt x="1033089" y="679929"/>
                  <a:pt x="970175" y="647113"/>
                  <a:pt x="890441" y="688717"/>
                </a:cubicBezTo>
                <a:cubicBezTo>
                  <a:pt x="807095" y="721301"/>
                  <a:pt x="724851" y="624398"/>
                  <a:pt x="581265" y="688717"/>
                </a:cubicBezTo>
                <a:cubicBezTo>
                  <a:pt x="467057" y="701323"/>
                  <a:pt x="490363" y="671983"/>
                  <a:pt x="367011" y="688717"/>
                </a:cubicBezTo>
                <a:cubicBezTo>
                  <a:pt x="286458" y="693606"/>
                  <a:pt x="203874" y="689857"/>
                  <a:pt x="114788" y="688717"/>
                </a:cubicBezTo>
                <a:cubicBezTo>
                  <a:pt x="48659" y="669533"/>
                  <a:pt x="471" y="632455"/>
                  <a:pt x="0" y="573928"/>
                </a:cubicBezTo>
                <a:cubicBezTo>
                  <a:pt x="-3432" y="487927"/>
                  <a:pt x="8578" y="402143"/>
                  <a:pt x="0" y="348950"/>
                </a:cubicBezTo>
                <a:cubicBezTo>
                  <a:pt x="-23488" y="270191"/>
                  <a:pt x="22074" y="183038"/>
                  <a:pt x="0" y="114788"/>
                </a:cubicBezTo>
                <a:close/>
              </a:path>
              <a:path w="2128027" h="688717" fill="none" stroke="0" extrusionOk="0">
                <a:moveTo>
                  <a:pt x="0" y="114788"/>
                </a:moveTo>
                <a:cubicBezTo>
                  <a:pt x="-16759" y="25427"/>
                  <a:pt x="26793" y="15426"/>
                  <a:pt x="114788" y="0"/>
                </a:cubicBezTo>
                <a:cubicBezTo>
                  <a:pt x="174664" y="-50823"/>
                  <a:pt x="275393" y="13986"/>
                  <a:pt x="348026" y="0"/>
                </a:cubicBezTo>
                <a:cubicBezTo>
                  <a:pt x="447325" y="-15991"/>
                  <a:pt x="477985" y="20607"/>
                  <a:pt x="562280" y="0"/>
                </a:cubicBezTo>
                <a:cubicBezTo>
                  <a:pt x="630123" y="-23571"/>
                  <a:pt x="751847" y="26699"/>
                  <a:pt x="852472" y="0"/>
                </a:cubicBezTo>
                <a:cubicBezTo>
                  <a:pt x="922939" y="-4745"/>
                  <a:pt x="976604" y="3712"/>
                  <a:pt x="1104694" y="0"/>
                </a:cubicBezTo>
                <a:cubicBezTo>
                  <a:pt x="1224517" y="-1846"/>
                  <a:pt x="1266099" y="5713"/>
                  <a:pt x="1394886" y="0"/>
                </a:cubicBezTo>
                <a:cubicBezTo>
                  <a:pt x="1531921" y="-10924"/>
                  <a:pt x="1623950" y="14752"/>
                  <a:pt x="1666093" y="0"/>
                </a:cubicBezTo>
                <a:cubicBezTo>
                  <a:pt x="1692869" y="6029"/>
                  <a:pt x="1829717" y="38186"/>
                  <a:pt x="2013238" y="0"/>
                </a:cubicBezTo>
                <a:cubicBezTo>
                  <a:pt x="2102643" y="-4618"/>
                  <a:pt x="2128812" y="41186"/>
                  <a:pt x="2128027" y="114788"/>
                </a:cubicBezTo>
                <a:cubicBezTo>
                  <a:pt x="2150784" y="215709"/>
                  <a:pt x="2103581" y="238652"/>
                  <a:pt x="2128027" y="344358"/>
                </a:cubicBezTo>
                <a:cubicBezTo>
                  <a:pt x="2154568" y="424712"/>
                  <a:pt x="2113977" y="513905"/>
                  <a:pt x="2128027" y="573928"/>
                </a:cubicBezTo>
                <a:cubicBezTo>
                  <a:pt x="2123613" y="638643"/>
                  <a:pt x="2095178" y="682310"/>
                  <a:pt x="2013238" y="688717"/>
                </a:cubicBezTo>
                <a:cubicBezTo>
                  <a:pt x="1878334" y="719357"/>
                  <a:pt x="1826718" y="655463"/>
                  <a:pt x="1742031" y="688717"/>
                </a:cubicBezTo>
                <a:cubicBezTo>
                  <a:pt x="1680805" y="716083"/>
                  <a:pt x="1551536" y="653624"/>
                  <a:pt x="1470824" y="688717"/>
                </a:cubicBezTo>
                <a:cubicBezTo>
                  <a:pt x="1404387" y="699813"/>
                  <a:pt x="1356100" y="664551"/>
                  <a:pt x="1237586" y="688717"/>
                </a:cubicBezTo>
                <a:cubicBezTo>
                  <a:pt x="1117155" y="701943"/>
                  <a:pt x="1047007" y="668384"/>
                  <a:pt x="985363" y="688717"/>
                </a:cubicBezTo>
                <a:cubicBezTo>
                  <a:pt x="941464" y="709719"/>
                  <a:pt x="860984" y="693045"/>
                  <a:pt x="752125" y="688717"/>
                </a:cubicBezTo>
                <a:cubicBezTo>
                  <a:pt x="691319" y="701944"/>
                  <a:pt x="575004" y="684639"/>
                  <a:pt x="518887" y="688717"/>
                </a:cubicBezTo>
                <a:cubicBezTo>
                  <a:pt x="471027" y="701263"/>
                  <a:pt x="242498" y="641731"/>
                  <a:pt x="114788" y="688717"/>
                </a:cubicBezTo>
                <a:cubicBezTo>
                  <a:pt x="65845" y="710528"/>
                  <a:pt x="3425" y="633426"/>
                  <a:pt x="0" y="573928"/>
                </a:cubicBezTo>
                <a:cubicBezTo>
                  <a:pt x="-15574" y="537586"/>
                  <a:pt x="9876" y="385052"/>
                  <a:pt x="0" y="344358"/>
                </a:cubicBezTo>
                <a:cubicBezTo>
                  <a:pt x="11757" y="290699"/>
                  <a:pt x="18992" y="216596"/>
                  <a:pt x="0" y="114788"/>
                </a:cubicBezTo>
                <a:close/>
              </a:path>
              <a:path w="2128027" h="688717" fill="none" stroke="0" extrusionOk="0">
                <a:moveTo>
                  <a:pt x="0" y="114788"/>
                </a:moveTo>
                <a:cubicBezTo>
                  <a:pt x="-4902" y="44509"/>
                  <a:pt x="33570" y="-14791"/>
                  <a:pt x="114788" y="0"/>
                </a:cubicBezTo>
                <a:cubicBezTo>
                  <a:pt x="153522" y="-12170"/>
                  <a:pt x="249786" y="17660"/>
                  <a:pt x="348026" y="0"/>
                </a:cubicBezTo>
                <a:cubicBezTo>
                  <a:pt x="437525" y="-19174"/>
                  <a:pt x="474196" y="41842"/>
                  <a:pt x="562280" y="0"/>
                </a:cubicBezTo>
                <a:cubicBezTo>
                  <a:pt x="637353" y="-18508"/>
                  <a:pt x="763024" y="-6819"/>
                  <a:pt x="852472" y="0"/>
                </a:cubicBezTo>
                <a:cubicBezTo>
                  <a:pt x="905850" y="-7573"/>
                  <a:pt x="979909" y="-1506"/>
                  <a:pt x="1104694" y="0"/>
                </a:cubicBezTo>
                <a:cubicBezTo>
                  <a:pt x="1218950" y="-4696"/>
                  <a:pt x="1253982" y="17382"/>
                  <a:pt x="1394886" y="0"/>
                </a:cubicBezTo>
                <a:cubicBezTo>
                  <a:pt x="1534356" y="-9743"/>
                  <a:pt x="1613299" y="9314"/>
                  <a:pt x="1666093" y="0"/>
                </a:cubicBezTo>
                <a:cubicBezTo>
                  <a:pt x="1685769" y="27718"/>
                  <a:pt x="1842390" y="53184"/>
                  <a:pt x="2013238" y="0"/>
                </a:cubicBezTo>
                <a:cubicBezTo>
                  <a:pt x="2082695" y="-12747"/>
                  <a:pt x="2136555" y="52793"/>
                  <a:pt x="2128027" y="114788"/>
                </a:cubicBezTo>
                <a:cubicBezTo>
                  <a:pt x="2160903" y="217249"/>
                  <a:pt x="2103073" y="235511"/>
                  <a:pt x="2128027" y="344358"/>
                </a:cubicBezTo>
                <a:cubicBezTo>
                  <a:pt x="2152912" y="433205"/>
                  <a:pt x="2116388" y="529503"/>
                  <a:pt x="2128027" y="573928"/>
                </a:cubicBezTo>
                <a:cubicBezTo>
                  <a:pt x="2118681" y="642748"/>
                  <a:pt x="2084193" y="689592"/>
                  <a:pt x="2013238" y="688717"/>
                </a:cubicBezTo>
                <a:cubicBezTo>
                  <a:pt x="1892785" y="709047"/>
                  <a:pt x="1803492" y="660685"/>
                  <a:pt x="1742031" y="688717"/>
                </a:cubicBezTo>
                <a:cubicBezTo>
                  <a:pt x="1679525" y="711226"/>
                  <a:pt x="1553020" y="646636"/>
                  <a:pt x="1470824" y="688717"/>
                </a:cubicBezTo>
                <a:cubicBezTo>
                  <a:pt x="1396805" y="703884"/>
                  <a:pt x="1331591" y="678777"/>
                  <a:pt x="1237586" y="688717"/>
                </a:cubicBezTo>
                <a:cubicBezTo>
                  <a:pt x="1117847" y="699883"/>
                  <a:pt x="1041107" y="679825"/>
                  <a:pt x="985363" y="688717"/>
                </a:cubicBezTo>
                <a:cubicBezTo>
                  <a:pt x="916375" y="718931"/>
                  <a:pt x="848776" y="672655"/>
                  <a:pt x="752125" y="688717"/>
                </a:cubicBezTo>
                <a:cubicBezTo>
                  <a:pt x="673389" y="697680"/>
                  <a:pt x="574539" y="685684"/>
                  <a:pt x="518887" y="688717"/>
                </a:cubicBezTo>
                <a:cubicBezTo>
                  <a:pt x="507138" y="714585"/>
                  <a:pt x="267862" y="662977"/>
                  <a:pt x="114788" y="688717"/>
                </a:cubicBezTo>
                <a:cubicBezTo>
                  <a:pt x="50735" y="692262"/>
                  <a:pt x="12565" y="650321"/>
                  <a:pt x="0" y="573928"/>
                </a:cubicBezTo>
                <a:cubicBezTo>
                  <a:pt x="-20408" y="521254"/>
                  <a:pt x="15379" y="384898"/>
                  <a:pt x="0" y="344358"/>
                </a:cubicBezTo>
                <a:cubicBezTo>
                  <a:pt x="-10150" y="290688"/>
                  <a:pt x="17361" y="218299"/>
                  <a:pt x="0" y="114788"/>
                </a:cubicBezTo>
                <a:close/>
              </a:path>
            </a:pathLst>
          </a:custGeom>
          <a:solidFill>
            <a:schemeClr val="bg1"/>
          </a:solidFill>
          <a:ln w="57150">
            <a:solidFill>
              <a:srgbClr val="FF4DA5"/>
            </a:solidFill>
            <a:prstDash val="sysDot"/>
            <a:extLst>
              <a:ext uri="{C807C97D-BFC1-408E-A445-0C87EB9F89A2}">
                <ask:lineSketchStyleProps xmlns:ask="http://schemas.microsoft.com/office/drawing/2018/sketchyshapes" sd="3185172059">
                  <a:custGeom>
                    <a:avLst/>
                    <a:gdLst>
                      <a:gd name="connsiteX0" fmla="*/ 0 w 2128027"/>
                      <a:gd name="connsiteY0" fmla="*/ 114788 h 688717"/>
                      <a:gd name="connsiteX1" fmla="*/ 114788 w 2128027"/>
                      <a:gd name="connsiteY1" fmla="*/ 0 h 688717"/>
                      <a:gd name="connsiteX2" fmla="*/ 348026 w 2128027"/>
                      <a:gd name="connsiteY2" fmla="*/ 0 h 688717"/>
                      <a:gd name="connsiteX3" fmla="*/ 562280 w 2128027"/>
                      <a:gd name="connsiteY3" fmla="*/ 0 h 688717"/>
                      <a:gd name="connsiteX4" fmla="*/ 852472 w 2128027"/>
                      <a:gd name="connsiteY4" fmla="*/ 0 h 688717"/>
                      <a:gd name="connsiteX5" fmla="*/ 1104694 w 2128027"/>
                      <a:gd name="connsiteY5" fmla="*/ 0 h 688717"/>
                      <a:gd name="connsiteX6" fmla="*/ 1394886 w 2128027"/>
                      <a:gd name="connsiteY6" fmla="*/ 0 h 688717"/>
                      <a:gd name="connsiteX7" fmla="*/ 1666093 w 2128027"/>
                      <a:gd name="connsiteY7" fmla="*/ 0 h 688717"/>
                      <a:gd name="connsiteX8" fmla="*/ 2013238 w 2128027"/>
                      <a:gd name="connsiteY8" fmla="*/ 0 h 688717"/>
                      <a:gd name="connsiteX9" fmla="*/ 2128027 w 2128027"/>
                      <a:gd name="connsiteY9" fmla="*/ 114788 h 688717"/>
                      <a:gd name="connsiteX10" fmla="*/ 2128027 w 2128027"/>
                      <a:gd name="connsiteY10" fmla="*/ 344358 h 688717"/>
                      <a:gd name="connsiteX11" fmla="*/ 2128027 w 2128027"/>
                      <a:gd name="connsiteY11" fmla="*/ 573928 h 688717"/>
                      <a:gd name="connsiteX12" fmla="*/ 2013238 w 2128027"/>
                      <a:gd name="connsiteY12" fmla="*/ 688717 h 688717"/>
                      <a:gd name="connsiteX13" fmla="*/ 1742031 w 2128027"/>
                      <a:gd name="connsiteY13" fmla="*/ 688717 h 688717"/>
                      <a:gd name="connsiteX14" fmla="*/ 1470824 w 2128027"/>
                      <a:gd name="connsiteY14" fmla="*/ 688717 h 688717"/>
                      <a:gd name="connsiteX15" fmla="*/ 1237586 w 2128027"/>
                      <a:gd name="connsiteY15" fmla="*/ 688717 h 688717"/>
                      <a:gd name="connsiteX16" fmla="*/ 985363 w 2128027"/>
                      <a:gd name="connsiteY16" fmla="*/ 688717 h 688717"/>
                      <a:gd name="connsiteX17" fmla="*/ 752125 w 2128027"/>
                      <a:gd name="connsiteY17" fmla="*/ 688717 h 688717"/>
                      <a:gd name="connsiteX18" fmla="*/ 518887 w 2128027"/>
                      <a:gd name="connsiteY18" fmla="*/ 688717 h 688717"/>
                      <a:gd name="connsiteX19" fmla="*/ 114788 w 2128027"/>
                      <a:gd name="connsiteY19" fmla="*/ 688717 h 688717"/>
                      <a:gd name="connsiteX20" fmla="*/ 0 w 2128027"/>
                      <a:gd name="connsiteY20" fmla="*/ 573928 h 688717"/>
                      <a:gd name="connsiteX21" fmla="*/ 0 w 2128027"/>
                      <a:gd name="connsiteY21" fmla="*/ 344358 h 688717"/>
                      <a:gd name="connsiteX22" fmla="*/ 0 w 2128027"/>
                      <a:gd name="connsiteY22" fmla="*/ 114788 h 688717"/>
                      <a:gd name="connsiteX0" fmla="*/ 0 w 2128027"/>
                      <a:gd name="connsiteY0" fmla="*/ 114788 h 688717"/>
                      <a:gd name="connsiteX1" fmla="*/ 114788 w 2128027"/>
                      <a:gd name="connsiteY1" fmla="*/ 0 h 688717"/>
                      <a:gd name="connsiteX2" fmla="*/ 385995 w 2128027"/>
                      <a:gd name="connsiteY2" fmla="*/ 0 h 688717"/>
                      <a:gd name="connsiteX3" fmla="*/ 600249 w 2128027"/>
                      <a:gd name="connsiteY3" fmla="*/ 0 h 688717"/>
                      <a:gd name="connsiteX4" fmla="*/ 833487 w 2128027"/>
                      <a:gd name="connsiteY4" fmla="*/ 0 h 688717"/>
                      <a:gd name="connsiteX5" fmla="*/ 1123679 w 2128027"/>
                      <a:gd name="connsiteY5" fmla="*/ 0 h 688717"/>
                      <a:gd name="connsiteX6" fmla="*/ 1432855 w 2128027"/>
                      <a:gd name="connsiteY6" fmla="*/ 0 h 688717"/>
                      <a:gd name="connsiteX7" fmla="*/ 1666093 w 2128027"/>
                      <a:gd name="connsiteY7" fmla="*/ 0 h 688717"/>
                      <a:gd name="connsiteX8" fmla="*/ 2013238 w 2128027"/>
                      <a:gd name="connsiteY8" fmla="*/ 0 h 688717"/>
                      <a:gd name="connsiteX9" fmla="*/ 2128027 w 2128027"/>
                      <a:gd name="connsiteY9" fmla="*/ 114788 h 688717"/>
                      <a:gd name="connsiteX10" fmla="*/ 2128027 w 2128027"/>
                      <a:gd name="connsiteY10" fmla="*/ 344358 h 688717"/>
                      <a:gd name="connsiteX11" fmla="*/ 2128027 w 2128027"/>
                      <a:gd name="connsiteY11" fmla="*/ 573928 h 688717"/>
                      <a:gd name="connsiteX12" fmla="*/ 2013238 w 2128027"/>
                      <a:gd name="connsiteY12" fmla="*/ 688717 h 688717"/>
                      <a:gd name="connsiteX13" fmla="*/ 1742031 w 2128027"/>
                      <a:gd name="connsiteY13" fmla="*/ 688717 h 688717"/>
                      <a:gd name="connsiteX14" fmla="*/ 1451839 w 2128027"/>
                      <a:gd name="connsiteY14" fmla="*/ 688717 h 688717"/>
                      <a:gd name="connsiteX15" fmla="*/ 1161648 w 2128027"/>
                      <a:gd name="connsiteY15" fmla="*/ 688717 h 688717"/>
                      <a:gd name="connsiteX16" fmla="*/ 890441 w 2128027"/>
                      <a:gd name="connsiteY16" fmla="*/ 688717 h 688717"/>
                      <a:gd name="connsiteX17" fmla="*/ 581265 w 2128027"/>
                      <a:gd name="connsiteY17" fmla="*/ 688717 h 688717"/>
                      <a:gd name="connsiteX18" fmla="*/ 367011 w 2128027"/>
                      <a:gd name="connsiteY18" fmla="*/ 688717 h 688717"/>
                      <a:gd name="connsiteX19" fmla="*/ 114788 w 2128027"/>
                      <a:gd name="connsiteY19" fmla="*/ 688717 h 688717"/>
                      <a:gd name="connsiteX20" fmla="*/ 0 w 2128027"/>
                      <a:gd name="connsiteY20" fmla="*/ 573928 h 688717"/>
                      <a:gd name="connsiteX21" fmla="*/ 0 w 2128027"/>
                      <a:gd name="connsiteY21" fmla="*/ 348950 h 688717"/>
                      <a:gd name="connsiteX22" fmla="*/ 0 w 2128027"/>
                      <a:gd name="connsiteY22" fmla="*/ 114788 h 688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8027" h="688717" fill="none" extrusionOk="0">
                        <a:moveTo>
                          <a:pt x="0" y="114788"/>
                        </a:moveTo>
                        <a:cubicBezTo>
                          <a:pt x="2979" y="55201"/>
                          <a:pt x="36066" y="-18277"/>
                          <a:pt x="114788" y="0"/>
                        </a:cubicBezTo>
                        <a:cubicBezTo>
                          <a:pt x="163446" y="-53"/>
                          <a:pt x="252571" y="13379"/>
                          <a:pt x="348026" y="0"/>
                        </a:cubicBezTo>
                        <a:cubicBezTo>
                          <a:pt x="434911" y="-19037"/>
                          <a:pt x="483722" y="29685"/>
                          <a:pt x="562280" y="0"/>
                        </a:cubicBezTo>
                        <a:cubicBezTo>
                          <a:pt x="646302" y="-10761"/>
                          <a:pt x="770228" y="-3798"/>
                          <a:pt x="852472" y="0"/>
                        </a:cubicBezTo>
                        <a:cubicBezTo>
                          <a:pt x="925304" y="-6985"/>
                          <a:pt x="991854" y="-2505"/>
                          <a:pt x="1104694" y="0"/>
                        </a:cubicBezTo>
                        <a:cubicBezTo>
                          <a:pt x="1217290" y="-5099"/>
                          <a:pt x="1246900" y="14091"/>
                          <a:pt x="1394886" y="0"/>
                        </a:cubicBezTo>
                        <a:cubicBezTo>
                          <a:pt x="1539223" y="-22316"/>
                          <a:pt x="1608223" y="12177"/>
                          <a:pt x="1666093" y="0"/>
                        </a:cubicBezTo>
                        <a:cubicBezTo>
                          <a:pt x="1706091" y="-10450"/>
                          <a:pt x="1857515" y="39501"/>
                          <a:pt x="2013238" y="0"/>
                        </a:cubicBezTo>
                        <a:cubicBezTo>
                          <a:pt x="2082006" y="-14635"/>
                          <a:pt x="2132692" y="43548"/>
                          <a:pt x="2128027" y="114788"/>
                        </a:cubicBezTo>
                        <a:cubicBezTo>
                          <a:pt x="2151678" y="216447"/>
                          <a:pt x="2111248" y="234382"/>
                          <a:pt x="2128027" y="344358"/>
                        </a:cubicBezTo>
                        <a:cubicBezTo>
                          <a:pt x="2150977" y="446489"/>
                          <a:pt x="2109250" y="526036"/>
                          <a:pt x="2128027" y="573928"/>
                        </a:cubicBezTo>
                        <a:cubicBezTo>
                          <a:pt x="2129794" y="652380"/>
                          <a:pt x="2088818" y="685666"/>
                          <a:pt x="2013238" y="688717"/>
                        </a:cubicBezTo>
                        <a:cubicBezTo>
                          <a:pt x="1906382" y="708622"/>
                          <a:pt x="1804446" y="662211"/>
                          <a:pt x="1742031" y="688717"/>
                        </a:cubicBezTo>
                        <a:cubicBezTo>
                          <a:pt x="1657328" y="713767"/>
                          <a:pt x="1555071" y="653717"/>
                          <a:pt x="1470824" y="688717"/>
                        </a:cubicBezTo>
                        <a:cubicBezTo>
                          <a:pt x="1394183" y="719418"/>
                          <a:pt x="1335307" y="688965"/>
                          <a:pt x="1237586" y="688717"/>
                        </a:cubicBezTo>
                        <a:cubicBezTo>
                          <a:pt x="1130365" y="698473"/>
                          <a:pt x="1051001" y="684070"/>
                          <a:pt x="985363" y="688717"/>
                        </a:cubicBezTo>
                        <a:cubicBezTo>
                          <a:pt x="932394" y="718864"/>
                          <a:pt x="826192" y="669002"/>
                          <a:pt x="752125" y="688717"/>
                        </a:cubicBezTo>
                        <a:cubicBezTo>
                          <a:pt x="672014" y="698461"/>
                          <a:pt x="571703" y="685829"/>
                          <a:pt x="518887" y="688717"/>
                        </a:cubicBezTo>
                        <a:cubicBezTo>
                          <a:pt x="486302" y="693299"/>
                          <a:pt x="286537" y="683055"/>
                          <a:pt x="114788" y="688717"/>
                        </a:cubicBezTo>
                        <a:cubicBezTo>
                          <a:pt x="50341" y="683469"/>
                          <a:pt x="12817" y="652336"/>
                          <a:pt x="0" y="573928"/>
                        </a:cubicBezTo>
                        <a:cubicBezTo>
                          <a:pt x="-17341" y="522842"/>
                          <a:pt x="12364" y="394519"/>
                          <a:pt x="0" y="344358"/>
                        </a:cubicBezTo>
                        <a:cubicBezTo>
                          <a:pt x="-18905" y="295795"/>
                          <a:pt x="11257" y="209742"/>
                          <a:pt x="0" y="114788"/>
                        </a:cubicBezTo>
                        <a:close/>
                      </a:path>
                      <a:path w="2128027" h="688717" stroke="0" extrusionOk="0">
                        <a:moveTo>
                          <a:pt x="0" y="114788"/>
                        </a:moveTo>
                        <a:cubicBezTo>
                          <a:pt x="-18519" y="24010"/>
                          <a:pt x="52742" y="-7227"/>
                          <a:pt x="114788" y="0"/>
                        </a:cubicBezTo>
                        <a:cubicBezTo>
                          <a:pt x="211067" y="-4080"/>
                          <a:pt x="275127" y="-4295"/>
                          <a:pt x="385995" y="0"/>
                        </a:cubicBezTo>
                        <a:cubicBezTo>
                          <a:pt x="504660" y="1318"/>
                          <a:pt x="548885" y="12519"/>
                          <a:pt x="600249" y="0"/>
                        </a:cubicBezTo>
                        <a:cubicBezTo>
                          <a:pt x="653190" y="-5761"/>
                          <a:pt x="742216" y="17564"/>
                          <a:pt x="833487" y="0"/>
                        </a:cubicBezTo>
                        <a:cubicBezTo>
                          <a:pt x="937325" y="-8526"/>
                          <a:pt x="1002050" y="14519"/>
                          <a:pt x="1123679" y="0"/>
                        </a:cubicBezTo>
                        <a:cubicBezTo>
                          <a:pt x="1240333" y="-3060"/>
                          <a:pt x="1353074" y="27817"/>
                          <a:pt x="1432855" y="0"/>
                        </a:cubicBezTo>
                        <a:cubicBezTo>
                          <a:pt x="1514511" y="-39006"/>
                          <a:pt x="1565796" y="3311"/>
                          <a:pt x="1666093" y="0"/>
                        </a:cubicBezTo>
                        <a:cubicBezTo>
                          <a:pt x="1765868" y="-15253"/>
                          <a:pt x="1938194" y="30021"/>
                          <a:pt x="2013238" y="0"/>
                        </a:cubicBezTo>
                        <a:cubicBezTo>
                          <a:pt x="2070036" y="2379"/>
                          <a:pt x="2127097" y="46906"/>
                          <a:pt x="2128027" y="114788"/>
                        </a:cubicBezTo>
                        <a:cubicBezTo>
                          <a:pt x="2169203" y="188964"/>
                          <a:pt x="2121191" y="258792"/>
                          <a:pt x="2128027" y="344358"/>
                        </a:cubicBezTo>
                        <a:cubicBezTo>
                          <a:pt x="2129709" y="422835"/>
                          <a:pt x="2127997" y="480272"/>
                          <a:pt x="2128027" y="573928"/>
                        </a:cubicBezTo>
                        <a:cubicBezTo>
                          <a:pt x="2115658" y="628926"/>
                          <a:pt x="2061511" y="687760"/>
                          <a:pt x="2013238" y="688717"/>
                        </a:cubicBezTo>
                        <a:cubicBezTo>
                          <a:pt x="1904093" y="714382"/>
                          <a:pt x="1859576" y="667111"/>
                          <a:pt x="1742031" y="688717"/>
                        </a:cubicBezTo>
                        <a:cubicBezTo>
                          <a:pt x="1638918" y="700991"/>
                          <a:pt x="1574305" y="679831"/>
                          <a:pt x="1451839" y="688717"/>
                        </a:cubicBezTo>
                        <a:cubicBezTo>
                          <a:pt x="1310880" y="701155"/>
                          <a:pt x="1284680" y="669729"/>
                          <a:pt x="1161648" y="688717"/>
                        </a:cubicBezTo>
                        <a:cubicBezTo>
                          <a:pt x="1038326" y="687172"/>
                          <a:pt x="970922" y="656376"/>
                          <a:pt x="890441" y="688717"/>
                        </a:cubicBezTo>
                        <a:cubicBezTo>
                          <a:pt x="807987" y="713013"/>
                          <a:pt x="717151" y="641229"/>
                          <a:pt x="581265" y="688717"/>
                        </a:cubicBezTo>
                        <a:cubicBezTo>
                          <a:pt x="462897" y="706391"/>
                          <a:pt x="483572" y="670703"/>
                          <a:pt x="367011" y="688717"/>
                        </a:cubicBezTo>
                        <a:cubicBezTo>
                          <a:pt x="274952" y="701036"/>
                          <a:pt x="210097" y="684477"/>
                          <a:pt x="114788" y="688717"/>
                        </a:cubicBezTo>
                        <a:cubicBezTo>
                          <a:pt x="59315" y="681987"/>
                          <a:pt x="4150" y="633334"/>
                          <a:pt x="0" y="573928"/>
                        </a:cubicBezTo>
                        <a:cubicBezTo>
                          <a:pt x="-5337" y="489412"/>
                          <a:pt x="17489" y="412227"/>
                          <a:pt x="0" y="348950"/>
                        </a:cubicBezTo>
                        <a:cubicBezTo>
                          <a:pt x="-22556" y="274014"/>
                          <a:pt x="14444" y="172587"/>
                          <a:pt x="0" y="114788"/>
                        </a:cubicBezTo>
                        <a:close/>
                      </a:path>
                      <a:path w="2128027" h="688717" fill="none" stroke="0" extrusionOk="0">
                        <a:moveTo>
                          <a:pt x="0" y="114788"/>
                        </a:moveTo>
                        <a:cubicBezTo>
                          <a:pt x="-8139" y="33101"/>
                          <a:pt x="36259" y="3150"/>
                          <a:pt x="114788" y="0"/>
                        </a:cubicBezTo>
                        <a:cubicBezTo>
                          <a:pt x="162295" y="-24878"/>
                          <a:pt x="256379" y="28122"/>
                          <a:pt x="348026" y="0"/>
                        </a:cubicBezTo>
                        <a:cubicBezTo>
                          <a:pt x="446840" y="-18533"/>
                          <a:pt x="476119" y="21312"/>
                          <a:pt x="562280" y="0"/>
                        </a:cubicBezTo>
                        <a:cubicBezTo>
                          <a:pt x="638551" y="-24894"/>
                          <a:pt x="760202" y="2481"/>
                          <a:pt x="852472" y="0"/>
                        </a:cubicBezTo>
                        <a:cubicBezTo>
                          <a:pt x="914823" y="-10817"/>
                          <a:pt x="978004" y="4661"/>
                          <a:pt x="1104694" y="0"/>
                        </a:cubicBezTo>
                        <a:cubicBezTo>
                          <a:pt x="1217763" y="-1475"/>
                          <a:pt x="1265988" y="17309"/>
                          <a:pt x="1394886" y="0"/>
                        </a:cubicBezTo>
                        <a:cubicBezTo>
                          <a:pt x="1530027" y="-5691"/>
                          <a:pt x="1622506" y="15156"/>
                          <a:pt x="1666093" y="0"/>
                        </a:cubicBezTo>
                        <a:cubicBezTo>
                          <a:pt x="1707360" y="9758"/>
                          <a:pt x="1850337" y="21290"/>
                          <a:pt x="2013238" y="0"/>
                        </a:cubicBezTo>
                        <a:cubicBezTo>
                          <a:pt x="2091081" y="1568"/>
                          <a:pt x="2133164" y="48424"/>
                          <a:pt x="2128027" y="114788"/>
                        </a:cubicBezTo>
                        <a:cubicBezTo>
                          <a:pt x="2153225" y="215285"/>
                          <a:pt x="2104221" y="242545"/>
                          <a:pt x="2128027" y="344358"/>
                        </a:cubicBezTo>
                        <a:cubicBezTo>
                          <a:pt x="2145020" y="434184"/>
                          <a:pt x="2105372" y="513292"/>
                          <a:pt x="2128027" y="573928"/>
                        </a:cubicBezTo>
                        <a:cubicBezTo>
                          <a:pt x="2119022" y="641992"/>
                          <a:pt x="2083350" y="692673"/>
                          <a:pt x="2013238" y="688717"/>
                        </a:cubicBezTo>
                        <a:cubicBezTo>
                          <a:pt x="1892557" y="719864"/>
                          <a:pt x="1814304" y="655114"/>
                          <a:pt x="1742031" y="688717"/>
                        </a:cubicBezTo>
                        <a:cubicBezTo>
                          <a:pt x="1678480" y="700530"/>
                          <a:pt x="1545037" y="646076"/>
                          <a:pt x="1470824" y="688717"/>
                        </a:cubicBezTo>
                        <a:cubicBezTo>
                          <a:pt x="1393978" y="702809"/>
                          <a:pt x="1339594" y="667097"/>
                          <a:pt x="1237586" y="688717"/>
                        </a:cubicBezTo>
                        <a:cubicBezTo>
                          <a:pt x="1116840" y="704153"/>
                          <a:pt x="1039489" y="677194"/>
                          <a:pt x="985363" y="688717"/>
                        </a:cubicBezTo>
                        <a:cubicBezTo>
                          <a:pt x="922681" y="699724"/>
                          <a:pt x="849637" y="682676"/>
                          <a:pt x="752125" y="688717"/>
                        </a:cubicBezTo>
                        <a:cubicBezTo>
                          <a:pt x="682229" y="692386"/>
                          <a:pt x="572557" y="684530"/>
                          <a:pt x="518887" y="688717"/>
                        </a:cubicBezTo>
                        <a:cubicBezTo>
                          <a:pt x="475700" y="702271"/>
                          <a:pt x="273510" y="654073"/>
                          <a:pt x="114788" y="688717"/>
                        </a:cubicBezTo>
                        <a:cubicBezTo>
                          <a:pt x="53837" y="703848"/>
                          <a:pt x="-4048" y="622548"/>
                          <a:pt x="0" y="573928"/>
                        </a:cubicBezTo>
                        <a:cubicBezTo>
                          <a:pt x="-14639" y="524424"/>
                          <a:pt x="16239" y="391310"/>
                          <a:pt x="0" y="344358"/>
                        </a:cubicBezTo>
                        <a:cubicBezTo>
                          <a:pt x="-7515" y="284065"/>
                          <a:pt x="24622" y="221438"/>
                          <a:pt x="0" y="114788"/>
                        </a:cubicBezTo>
                        <a:close/>
                      </a:path>
                    </a:pathLst>
                  </a:custGeom>
                  <ask:type>
                    <ask:lineSketchScribble/>
                  </ask:type>
                </ask:lineSketchStyleProps>
              </a:ext>
            </a:extLst>
          </a:ln>
          <a:effectLst>
            <a:glow rad="2286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59" name="Hộp Văn bản 58">
            <a:extLst>
              <a:ext uri="{FF2B5EF4-FFF2-40B4-BE49-F238E27FC236}">
                <a16:creationId xmlns:a16="http://schemas.microsoft.com/office/drawing/2014/main" id="{FD7446B4-B885-9D23-F94C-D62F5E0BA064}"/>
              </a:ext>
            </a:extLst>
          </p:cNvPr>
          <p:cNvSpPr txBox="1"/>
          <p:nvPr/>
        </p:nvSpPr>
        <p:spPr>
          <a:xfrm>
            <a:off x="6792211" y="2915752"/>
            <a:ext cx="1911869"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Đỗ Nhuận</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60" name="Hình chữ nhật: Góc Tròn 59">
            <a:extLst>
              <a:ext uri="{FF2B5EF4-FFF2-40B4-BE49-F238E27FC236}">
                <a16:creationId xmlns:a16="http://schemas.microsoft.com/office/drawing/2014/main" id="{5C870D2E-6AB1-45F4-885D-D42D0654B394}"/>
              </a:ext>
            </a:extLst>
          </p:cNvPr>
          <p:cNvSpPr/>
          <p:nvPr/>
        </p:nvSpPr>
        <p:spPr>
          <a:xfrm>
            <a:off x="5992158" y="3899968"/>
            <a:ext cx="2199709" cy="921917"/>
          </a:xfrm>
          <a:custGeom>
            <a:avLst/>
            <a:gdLst>
              <a:gd name="connsiteX0" fmla="*/ 0 w 2199709"/>
              <a:gd name="connsiteY0" fmla="*/ 153656 h 921917"/>
              <a:gd name="connsiteX1" fmla="*/ 153656 w 2199709"/>
              <a:gd name="connsiteY1" fmla="*/ 0 h 921917"/>
              <a:gd name="connsiteX2" fmla="*/ 442922 w 2199709"/>
              <a:gd name="connsiteY2" fmla="*/ 0 h 921917"/>
              <a:gd name="connsiteX3" fmla="*/ 732188 w 2199709"/>
              <a:gd name="connsiteY3" fmla="*/ 0 h 921917"/>
              <a:gd name="connsiteX4" fmla="*/ 983607 w 2199709"/>
              <a:gd name="connsiteY4" fmla="*/ 0 h 921917"/>
              <a:gd name="connsiteX5" fmla="*/ 1272873 w 2199709"/>
              <a:gd name="connsiteY5" fmla="*/ 0 h 921917"/>
              <a:gd name="connsiteX6" fmla="*/ 1543215 w 2199709"/>
              <a:gd name="connsiteY6" fmla="*/ 0 h 921917"/>
              <a:gd name="connsiteX7" fmla="*/ 2046052 w 2199709"/>
              <a:gd name="connsiteY7" fmla="*/ 0 h 921917"/>
              <a:gd name="connsiteX8" fmla="*/ 2199709 w 2199709"/>
              <a:gd name="connsiteY8" fmla="*/ 153656 h 921917"/>
              <a:gd name="connsiteX9" fmla="*/ 2199709 w 2199709"/>
              <a:gd name="connsiteY9" fmla="*/ 358524 h 921917"/>
              <a:gd name="connsiteX10" fmla="*/ 2199709 w 2199709"/>
              <a:gd name="connsiteY10" fmla="*/ 563392 h 921917"/>
              <a:gd name="connsiteX11" fmla="*/ 2199709 w 2199709"/>
              <a:gd name="connsiteY11" fmla="*/ 768261 h 921917"/>
              <a:gd name="connsiteX12" fmla="*/ 2046052 w 2199709"/>
              <a:gd name="connsiteY12" fmla="*/ 921917 h 921917"/>
              <a:gd name="connsiteX13" fmla="*/ 1832482 w 2199709"/>
              <a:gd name="connsiteY13" fmla="*/ 921917 h 921917"/>
              <a:gd name="connsiteX14" fmla="*/ 1599987 w 2199709"/>
              <a:gd name="connsiteY14" fmla="*/ 921917 h 921917"/>
              <a:gd name="connsiteX15" fmla="*/ 1348569 w 2199709"/>
              <a:gd name="connsiteY15" fmla="*/ 921917 h 921917"/>
              <a:gd name="connsiteX16" fmla="*/ 1116075 w 2199709"/>
              <a:gd name="connsiteY16" fmla="*/ 921917 h 921917"/>
              <a:gd name="connsiteX17" fmla="*/ 883580 w 2199709"/>
              <a:gd name="connsiteY17" fmla="*/ 921917 h 921917"/>
              <a:gd name="connsiteX18" fmla="*/ 651086 w 2199709"/>
              <a:gd name="connsiteY18" fmla="*/ 921917 h 921917"/>
              <a:gd name="connsiteX19" fmla="*/ 437515 w 2199709"/>
              <a:gd name="connsiteY19" fmla="*/ 921917 h 921917"/>
              <a:gd name="connsiteX20" fmla="*/ 153656 w 2199709"/>
              <a:gd name="connsiteY20" fmla="*/ 921917 h 921917"/>
              <a:gd name="connsiteX21" fmla="*/ 0 w 2199709"/>
              <a:gd name="connsiteY21" fmla="*/ 768261 h 921917"/>
              <a:gd name="connsiteX22" fmla="*/ 0 w 2199709"/>
              <a:gd name="connsiteY22" fmla="*/ 551100 h 921917"/>
              <a:gd name="connsiteX23" fmla="*/ 0 w 2199709"/>
              <a:gd name="connsiteY23" fmla="*/ 333940 h 921917"/>
              <a:gd name="connsiteX24" fmla="*/ 0 w 2199709"/>
              <a:gd name="connsiteY24" fmla="*/ 153656 h 921917"/>
              <a:gd name="connsiteX0" fmla="*/ 0 w 2199709"/>
              <a:gd name="connsiteY0" fmla="*/ 153656 h 921917"/>
              <a:gd name="connsiteX1" fmla="*/ 153656 w 2199709"/>
              <a:gd name="connsiteY1" fmla="*/ 0 h 921917"/>
              <a:gd name="connsiteX2" fmla="*/ 423998 w 2199709"/>
              <a:gd name="connsiteY2" fmla="*/ 0 h 921917"/>
              <a:gd name="connsiteX3" fmla="*/ 637569 w 2199709"/>
              <a:gd name="connsiteY3" fmla="*/ 0 h 921917"/>
              <a:gd name="connsiteX4" fmla="*/ 870063 w 2199709"/>
              <a:gd name="connsiteY4" fmla="*/ 0 h 921917"/>
              <a:gd name="connsiteX5" fmla="*/ 1159329 w 2199709"/>
              <a:gd name="connsiteY5" fmla="*/ 0 h 921917"/>
              <a:gd name="connsiteX6" fmla="*/ 1467520 w 2199709"/>
              <a:gd name="connsiteY6" fmla="*/ 0 h 921917"/>
              <a:gd name="connsiteX7" fmla="*/ 1700014 w 2199709"/>
              <a:gd name="connsiteY7" fmla="*/ 0 h 921917"/>
              <a:gd name="connsiteX8" fmla="*/ 2046052 w 2199709"/>
              <a:gd name="connsiteY8" fmla="*/ 0 h 921917"/>
              <a:gd name="connsiteX9" fmla="*/ 2199709 w 2199709"/>
              <a:gd name="connsiteY9" fmla="*/ 153656 h 921917"/>
              <a:gd name="connsiteX10" fmla="*/ 2199709 w 2199709"/>
              <a:gd name="connsiteY10" fmla="*/ 358524 h 921917"/>
              <a:gd name="connsiteX11" fmla="*/ 2199709 w 2199709"/>
              <a:gd name="connsiteY11" fmla="*/ 551100 h 921917"/>
              <a:gd name="connsiteX12" fmla="*/ 2199709 w 2199709"/>
              <a:gd name="connsiteY12" fmla="*/ 768261 h 921917"/>
              <a:gd name="connsiteX13" fmla="*/ 2046052 w 2199709"/>
              <a:gd name="connsiteY13" fmla="*/ 921917 h 921917"/>
              <a:gd name="connsiteX14" fmla="*/ 1756786 w 2199709"/>
              <a:gd name="connsiteY14" fmla="*/ 921917 h 921917"/>
              <a:gd name="connsiteX15" fmla="*/ 1467520 w 2199709"/>
              <a:gd name="connsiteY15" fmla="*/ 921917 h 921917"/>
              <a:gd name="connsiteX16" fmla="*/ 1197177 w 2199709"/>
              <a:gd name="connsiteY16" fmla="*/ 921917 h 921917"/>
              <a:gd name="connsiteX17" fmla="*/ 888987 w 2199709"/>
              <a:gd name="connsiteY17" fmla="*/ 921917 h 921917"/>
              <a:gd name="connsiteX18" fmla="*/ 675416 w 2199709"/>
              <a:gd name="connsiteY18" fmla="*/ 921917 h 921917"/>
              <a:gd name="connsiteX19" fmla="*/ 153656 w 2199709"/>
              <a:gd name="connsiteY19" fmla="*/ 921917 h 921917"/>
              <a:gd name="connsiteX20" fmla="*/ 0 w 2199709"/>
              <a:gd name="connsiteY20" fmla="*/ 768261 h 921917"/>
              <a:gd name="connsiteX21" fmla="*/ 0 w 2199709"/>
              <a:gd name="connsiteY21" fmla="*/ 569538 h 921917"/>
              <a:gd name="connsiteX22" fmla="*/ 0 w 2199709"/>
              <a:gd name="connsiteY22" fmla="*/ 352378 h 921917"/>
              <a:gd name="connsiteX23" fmla="*/ 0 w 2199709"/>
              <a:gd name="connsiteY23" fmla="*/ 153656 h 921917"/>
              <a:gd name="connsiteX0" fmla="*/ 0 w 2199709"/>
              <a:gd name="connsiteY0" fmla="*/ 153656 h 921917"/>
              <a:gd name="connsiteX1" fmla="*/ 153656 w 2199709"/>
              <a:gd name="connsiteY1" fmla="*/ 0 h 921917"/>
              <a:gd name="connsiteX2" fmla="*/ 442922 w 2199709"/>
              <a:gd name="connsiteY2" fmla="*/ 0 h 921917"/>
              <a:gd name="connsiteX3" fmla="*/ 732188 w 2199709"/>
              <a:gd name="connsiteY3" fmla="*/ 0 h 921917"/>
              <a:gd name="connsiteX4" fmla="*/ 983607 w 2199709"/>
              <a:gd name="connsiteY4" fmla="*/ 0 h 921917"/>
              <a:gd name="connsiteX5" fmla="*/ 1272873 w 2199709"/>
              <a:gd name="connsiteY5" fmla="*/ 0 h 921917"/>
              <a:gd name="connsiteX6" fmla="*/ 1543215 w 2199709"/>
              <a:gd name="connsiteY6" fmla="*/ 0 h 921917"/>
              <a:gd name="connsiteX7" fmla="*/ 2046052 w 2199709"/>
              <a:gd name="connsiteY7" fmla="*/ 0 h 921917"/>
              <a:gd name="connsiteX8" fmla="*/ 2199709 w 2199709"/>
              <a:gd name="connsiteY8" fmla="*/ 153656 h 921917"/>
              <a:gd name="connsiteX9" fmla="*/ 2199709 w 2199709"/>
              <a:gd name="connsiteY9" fmla="*/ 358524 h 921917"/>
              <a:gd name="connsiteX10" fmla="*/ 2199709 w 2199709"/>
              <a:gd name="connsiteY10" fmla="*/ 563392 h 921917"/>
              <a:gd name="connsiteX11" fmla="*/ 2199709 w 2199709"/>
              <a:gd name="connsiteY11" fmla="*/ 768261 h 921917"/>
              <a:gd name="connsiteX12" fmla="*/ 2046052 w 2199709"/>
              <a:gd name="connsiteY12" fmla="*/ 921917 h 921917"/>
              <a:gd name="connsiteX13" fmla="*/ 1832482 w 2199709"/>
              <a:gd name="connsiteY13" fmla="*/ 921917 h 921917"/>
              <a:gd name="connsiteX14" fmla="*/ 1599987 w 2199709"/>
              <a:gd name="connsiteY14" fmla="*/ 921917 h 921917"/>
              <a:gd name="connsiteX15" fmla="*/ 1348569 w 2199709"/>
              <a:gd name="connsiteY15" fmla="*/ 921917 h 921917"/>
              <a:gd name="connsiteX16" fmla="*/ 1116075 w 2199709"/>
              <a:gd name="connsiteY16" fmla="*/ 921917 h 921917"/>
              <a:gd name="connsiteX17" fmla="*/ 883580 w 2199709"/>
              <a:gd name="connsiteY17" fmla="*/ 921917 h 921917"/>
              <a:gd name="connsiteX18" fmla="*/ 651086 w 2199709"/>
              <a:gd name="connsiteY18" fmla="*/ 921917 h 921917"/>
              <a:gd name="connsiteX19" fmla="*/ 437515 w 2199709"/>
              <a:gd name="connsiteY19" fmla="*/ 921917 h 921917"/>
              <a:gd name="connsiteX20" fmla="*/ 153656 w 2199709"/>
              <a:gd name="connsiteY20" fmla="*/ 921917 h 921917"/>
              <a:gd name="connsiteX21" fmla="*/ 0 w 2199709"/>
              <a:gd name="connsiteY21" fmla="*/ 768261 h 921917"/>
              <a:gd name="connsiteX22" fmla="*/ 0 w 2199709"/>
              <a:gd name="connsiteY22" fmla="*/ 551100 h 921917"/>
              <a:gd name="connsiteX23" fmla="*/ 0 w 2199709"/>
              <a:gd name="connsiteY23" fmla="*/ 333940 h 921917"/>
              <a:gd name="connsiteX24" fmla="*/ 0 w 2199709"/>
              <a:gd name="connsiteY24" fmla="*/ 153656 h 92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199709" h="921917" fill="none" extrusionOk="0">
                <a:moveTo>
                  <a:pt x="0" y="153656"/>
                </a:moveTo>
                <a:cubicBezTo>
                  <a:pt x="17244" y="43496"/>
                  <a:pt x="64915" y="12448"/>
                  <a:pt x="153656" y="0"/>
                </a:cubicBezTo>
                <a:cubicBezTo>
                  <a:pt x="245413" y="-19845"/>
                  <a:pt x="364164" y="-9630"/>
                  <a:pt x="442922" y="0"/>
                </a:cubicBezTo>
                <a:cubicBezTo>
                  <a:pt x="509388" y="25477"/>
                  <a:pt x="605073" y="-10397"/>
                  <a:pt x="732188" y="0"/>
                </a:cubicBezTo>
                <a:cubicBezTo>
                  <a:pt x="866992" y="-22097"/>
                  <a:pt x="885727" y="16788"/>
                  <a:pt x="983607" y="0"/>
                </a:cubicBezTo>
                <a:cubicBezTo>
                  <a:pt x="1065991" y="-30258"/>
                  <a:pt x="1182516" y="-31989"/>
                  <a:pt x="1272873" y="0"/>
                </a:cubicBezTo>
                <a:cubicBezTo>
                  <a:pt x="1347781" y="5122"/>
                  <a:pt x="1421432" y="43412"/>
                  <a:pt x="1543215" y="0"/>
                </a:cubicBezTo>
                <a:cubicBezTo>
                  <a:pt x="1633427" y="-44434"/>
                  <a:pt x="1928081" y="65052"/>
                  <a:pt x="2046052" y="0"/>
                </a:cubicBezTo>
                <a:cubicBezTo>
                  <a:pt x="2124232" y="21353"/>
                  <a:pt x="2194378" y="39185"/>
                  <a:pt x="2199709" y="153656"/>
                </a:cubicBezTo>
                <a:cubicBezTo>
                  <a:pt x="2246138" y="195987"/>
                  <a:pt x="2197944" y="312290"/>
                  <a:pt x="2199709" y="358524"/>
                </a:cubicBezTo>
                <a:cubicBezTo>
                  <a:pt x="2175254" y="400134"/>
                  <a:pt x="2195747" y="458276"/>
                  <a:pt x="2199709" y="563392"/>
                </a:cubicBezTo>
                <a:cubicBezTo>
                  <a:pt x="2220527" y="628106"/>
                  <a:pt x="2183074" y="701333"/>
                  <a:pt x="2199709" y="768261"/>
                </a:cubicBezTo>
                <a:cubicBezTo>
                  <a:pt x="2196477" y="885759"/>
                  <a:pt x="2154316" y="918038"/>
                  <a:pt x="2046052" y="921917"/>
                </a:cubicBezTo>
                <a:cubicBezTo>
                  <a:pt x="2001055" y="962465"/>
                  <a:pt x="1921553" y="926604"/>
                  <a:pt x="1832482" y="921917"/>
                </a:cubicBezTo>
                <a:cubicBezTo>
                  <a:pt x="1721260" y="912054"/>
                  <a:pt x="1695350" y="916924"/>
                  <a:pt x="1599987" y="921917"/>
                </a:cubicBezTo>
                <a:cubicBezTo>
                  <a:pt x="1526699" y="952260"/>
                  <a:pt x="1396577" y="891000"/>
                  <a:pt x="1348569" y="921917"/>
                </a:cubicBezTo>
                <a:cubicBezTo>
                  <a:pt x="1268046" y="944775"/>
                  <a:pt x="1227534" y="930733"/>
                  <a:pt x="1116075" y="921917"/>
                </a:cubicBezTo>
                <a:cubicBezTo>
                  <a:pt x="1026926" y="935724"/>
                  <a:pt x="970177" y="917100"/>
                  <a:pt x="883580" y="921917"/>
                </a:cubicBezTo>
                <a:cubicBezTo>
                  <a:pt x="782168" y="928600"/>
                  <a:pt x="725554" y="914892"/>
                  <a:pt x="651086" y="921917"/>
                </a:cubicBezTo>
                <a:cubicBezTo>
                  <a:pt x="570009" y="928813"/>
                  <a:pt x="525391" y="882312"/>
                  <a:pt x="437515" y="921917"/>
                </a:cubicBezTo>
                <a:cubicBezTo>
                  <a:pt x="332259" y="966737"/>
                  <a:pt x="263294" y="907292"/>
                  <a:pt x="153656" y="921917"/>
                </a:cubicBezTo>
                <a:cubicBezTo>
                  <a:pt x="59675" y="902592"/>
                  <a:pt x="13010" y="821162"/>
                  <a:pt x="0" y="768261"/>
                </a:cubicBezTo>
                <a:cubicBezTo>
                  <a:pt x="-14533" y="689500"/>
                  <a:pt x="12959" y="590577"/>
                  <a:pt x="0" y="551100"/>
                </a:cubicBezTo>
                <a:cubicBezTo>
                  <a:pt x="1610" y="505024"/>
                  <a:pt x="30114" y="410132"/>
                  <a:pt x="0" y="333940"/>
                </a:cubicBezTo>
                <a:cubicBezTo>
                  <a:pt x="-32275" y="261695"/>
                  <a:pt x="8578" y="227852"/>
                  <a:pt x="0" y="153656"/>
                </a:cubicBezTo>
                <a:close/>
              </a:path>
              <a:path w="2199709" h="921917" stroke="0" extrusionOk="0">
                <a:moveTo>
                  <a:pt x="0" y="153656"/>
                </a:moveTo>
                <a:cubicBezTo>
                  <a:pt x="2387" y="76910"/>
                  <a:pt x="73088" y="40323"/>
                  <a:pt x="153656" y="0"/>
                </a:cubicBezTo>
                <a:cubicBezTo>
                  <a:pt x="206227" y="-1638"/>
                  <a:pt x="357757" y="21954"/>
                  <a:pt x="423998" y="0"/>
                </a:cubicBezTo>
                <a:cubicBezTo>
                  <a:pt x="498102" y="-42661"/>
                  <a:pt x="557844" y="-33952"/>
                  <a:pt x="637569" y="0"/>
                </a:cubicBezTo>
                <a:cubicBezTo>
                  <a:pt x="716150" y="9386"/>
                  <a:pt x="777009" y="45940"/>
                  <a:pt x="870063" y="0"/>
                </a:cubicBezTo>
                <a:cubicBezTo>
                  <a:pt x="980490" y="-5882"/>
                  <a:pt x="1088949" y="-30160"/>
                  <a:pt x="1159329" y="0"/>
                </a:cubicBezTo>
                <a:cubicBezTo>
                  <a:pt x="1267706" y="10944"/>
                  <a:pt x="1410555" y="25011"/>
                  <a:pt x="1467520" y="0"/>
                </a:cubicBezTo>
                <a:cubicBezTo>
                  <a:pt x="1515118" y="-43513"/>
                  <a:pt x="1600058" y="2999"/>
                  <a:pt x="1700014" y="0"/>
                </a:cubicBezTo>
                <a:cubicBezTo>
                  <a:pt x="1811956" y="-34225"/>
                  <a:pt x="1871050" y="19723"/>
                  <a:pt x="2046052" y="0"/>
                </a:cubicBezTo>
                <a:cubicBezTo>
                  <a:pt x="2105555" y="32462"/>
                  <a:pt x="2219095" y="71982"/>
                  <a:pt x="2199709" y="153656"/>
                </a:cubicBezTo>
                <a:cubicBezTo>
                  <a:pt x="2224825" y="194360"/>
                  <a:pt x="2156699" y="265455"/>
                  <a:pt x="2199709" y="358524"/>
                </a:cubicBezTo>
                <a:cubicBezTo>
                  <a:pt x="2199637" y="451513"/>
                  <a:pt x="2192911" y="462598"/>
                  <a:pt x="2199709" y="551100"/>
                </a:cubicBezTo>
                <a:cubicBezTo>
                  <a:pt x="2203749" y="624149"/>
                  <a:pt x="2176891" y="647649"/>
                  <a:pt x="2199709" y="768261"/>
                </a:cubicBezTo>
                <a:cubicBezTo>
                  <a:pt x="2210827" y="894701"/>
                  <a:pt x="2127960" y="878394"/>
                  <a:pt x="2046052" y="921917"/>
                </a:cubicBezTo>
                <a:cubicBezTo>
                  <a:pt x="1944645" y="910821"/>
                  <a:pt x="1860558" y="925120"/>
                  <a:pt x="1756786" y="921917"/>
                </a:cubicBezTo>
                <a:cubicBezTo>
                  <a:pt x="1692303" y="914100"/>
                  <a:pt x="1526842" y="906117"/>
                  <a:pt x="1467520" y="921917"/>
                </a:cubicBezTo>
                <a:cubicBezTo>
                  <a:pt x="1378832" y="945280"/>
                  <a:pt x="1246044" y="902531"/>
                  <a:pt x="1197177" y="921917"/>
                </a:cubicBezTo>
                <a:cubicBezTo>
                  <a:pt x="1130837" y="923676"/>
                  <a:pt x="943051" y="889231"/>
                  <a:pt x="888987" y="921917"/>
                </a:cubicBezTo>
                <a:cubicBezTo>
                  <a:pt x="805979" y="902741"/>
                  <a:pt x="748938" y="925060"/>
                  <a:pt x="675416" y="921917"/>
                </a:cubicBezTo>
                <a:cubicBezTo>
                  <a:pt x="581592" y="906326"/>
                  <a:pt x="270157" y="963634"/>
                  <a:pt x="153656" y="921917"/>
                </a:cubicBezTo>
                <a:cubicBezTo>
                  <a:pt x="95175" y="890060"/>
                  <a:pt x="44209" y="823836"/>
                  <a:pt x="0" y="768261"/>
                </a:cubicBezTo>
                <a:cubicBezTo>
                  <a:pt x="3441" y="747932"/>
                  <a:pt x="34894" y="630415"/>
                  <a:pt x="0" y="569538"/>
                </a:cubicBezTo>
                <a:cubicBezTo>
                  <a:pt x="-19854" y="500006"/>
                  <a:pt x="1908" y="463531"/>
                  <a:pt x="0" y="352378"/>
                </a:cubicBezTo>
                <a:cubicBezTo>
                  <a:pt x="380" y="259193"/>
                  <a:pt x="9374" y="237921"/>
                  <a:pt x="0" y="153656"/>
                </a:cubicBezTo>
                <a:close/>
              </a:path>
              <a:path w="2199709" h="921917" fill="none" stroke="0" extrusionOk="0">
                <a:moveTo>
                  <a:pt x="0" y="153656"/>
                </a:moveTo>
                <a:cubicBezTo>
                  <a:pt x="-10450" y="40582"/>
                  <a:pt x="44812" y="8021"/>
                  <a:pt x="153656" y="0"/>
                </a:cubicBezTo>
                <a:cubicBezTo>
                  <a:pt x="244584" y="-52224"/>
                  <a:pt x="380886" y="9217"/>
                  <a:pt x="442922" y="0"/>
                </a:cubicBezTo>
                <a:cubicBezTo>
                  <a:pt x="488452" y="-12895"/>
                  <a:pt x="620254" y="18473"/>
                  <a:pt x="732188" y="0"/>
                </a:cubicBezTo>
                <a:cubicBezTo>
                  <a:pt x="835557" y="-23479"/>
                  <a:pt x="894233" y="-4536"/>
                  <a:pt x="983607" y="0"/>
                </a:cubicBezTo>
                <a:cubicBezTo>
                  <a:pt x="1047616" y="-13502"/>
                  <a:pt x="1154875" y="-7018"/>
                  <a:pt x="1272873" y="0"/>
                </a:cubicBezTo>
                <a:cubicBezTo>
                  <a:pt x="1392289" y="-14219"/>
                  <a:pt x="1439917" y="26155"/>
                  <a:pt x="1543215" y="0"/>
                </a:cubicBezTo>
                <a:cubicBezTo>
                  <a:pt x="1679932" y="-21850"/>
                  <a:pt x="1917862" y="1063"/>
                  <a:pt x="2046052" y="0"/>
                </a:cubicBezTo>
                <a:cubicBezTo>
                  <a:pt x="2104603" y="13036"/>
                  <a:pt x="2193908" y="72341"/>
                  <a:pt x="2199709" y="153656"/>
                </a:cubicBezTo>
                <a:cubicBezTo>
                  <a:pt x="2229575" y="219692"/>
                  <a:pt x="2203770" y="322961"/>
                  <a:pt x="2199709" y="358524"/>
                </a:cubicBezTo>
                <a:cubicBezTo>
                  <a:pt x="2240159" y="404578"/>
                  <a:pt x="2197569" y="480357"/>
                  <a:pt x="2199709" y="563392"/>
                </a:cubicBezTo>
                <a:cubicBezTo>
                  <a:pt x="2211708" y="634978"/>
                  <a:pt x="2217926" y="707936"/>
                  <a:pt x="2199709" y="768261"/>
                </a:cubicBezTo>
                <a:cubicBezTo>
                  <a:pt x="2189869" y="844386"/>
                  <a:pt x="2139153" y="957080"/>
                  <a:pt x="2046052" y="921917"/>
                </a:cubicBezTo>
                <a:cubicBezTo>
                  <a:pt x="1986345" y="949524"/>
                  <a:pt x="1931072" y="896452"/>
                  <a:pt x="1832482" y="921917"/>
                </a:cubicBezTo>
                <a:cubicBezTo>
                  <a:pt x="1733697" y="931009"/>
                  <a:pt x="1669267" y="892390"/>
                  <a:pt x="1599987" y="921917"/>
                </a:cubicBezTo>
                <a:cubicBezTo>
                  <a:pt x="1539532" y="943471"/>
                  <a:pt x="1407571" y="909020"/>
                  <a:pt x="1348569" y="921917"/>
                </a:cubicBezTo>
                <a:cubicBezTo>
                  <a:pt x="1269110" y="934928"/>
                  <a:pt x="1209444" y="900685"/>
                  <a:pt x="1116075" y="921917"/>
                </a:cubicBezTo>
                <a:cubicBezTo>
                  <a:pt x="1002456" y="936172"/>
                  <a:pt x="978339" y="893146"/>
                  <a:pt x="883580" y="921917"/>
                </a:cubicBezTo>
                <a:cubicBezTo>
                  <a:pt x="811102" y="928995"/>
                  <a:pt x="712774" y="894436"/>
                  <a:pt x="651086" y="921917"/>
                </a:cubicBezTo>
                <a:cubicBezTo>
                  <a:pt x="580195" y="933161"/>
                  <a:pt x="531468" y="894269"/>
                  <a:pt x="437515" y="921917"/>
                </a:cubicBezTo>
                <a:cubicBezTo>
                  <a:pt x="348342" y="966144"/>
                  <a:pt x="280237" y="907475"/>
                  <a:pt x="153656" y="921917"/>
                </a:cubicBezTo>
                <a:cubicBezTo>
                  <a:pt x="80870" y="922948"/>
                  <a:pt x="-9896" y="835770"/>
                  <a:pt x="0" y="768261"/>
                </a:cubicBezTo>
                <a:cubicBezTo>
                  <a:pt x="2539" y="681448"/>
                  <a:pt x="3407" y="604652"/>
                  <a:pt x="0" y="551100"/>
                </a:cubicBezTo>
                <a:cubicBezTo>
                  <a:pt x="-16871" y="509666"/>
                  <a:pt x="34768" y="401380"/>
                  <a:pt x="0" y="333940"/>
                </a:cubicBezTo>
                <a:cubicBezTo>
                  <a:pt x="-24806" y="267021"/>
                  <a:pt x="-8582" y="238033"/>
                  <a:pt x="0" y="153656"/>
                </a:cubicBezTo>
                <a:close/>
              </a:path>
              <a:path w="2199709" h="921917" fill="none" stroke="0" extrusionOk="0">
                <a:moveTo>
                  <a:pt x="0" y="153656"/>
                </a:moveTo>
                <a:cubicBezTo>
                  <a:pt x="8159" y="35309"/>
                  <a:pt x="53101" y="19839"/>
                  <a:pt x="153656" y="0"/>
                </a:cubicBezTo>
                <a:cubicBezTo>
                  <a:pt x="234597" y="-38094"/>
                  <a:pt x="363170" y="1358"/>
                  <a:pt x="442922" y="0"/>
                </a:cubicBezTo>
                <a:cubicBezTo>
                  <a:pt x="526899" y="9109"/>
                  <a:pt x="606024" y="-308"/>
                  <a:pt x="732188" y="0"/>
                </a:cubicBezTo>
                <a:cubicBezTo>
                  <a:pt x="853377" y="-19321"/>
                  <a:pt x="887870" y="11378"/>
                  <a:pt x="983607" y="0"/>
                </a:cubicBezTo>
                <a:cubicBezTo>
                  <a:pt x="1045597" y="-28747"/>
                  <a:pt x="1156455" y="-5362"/>
                  <a:pt x="1272873" y="0"/>
                </a:cubicBezTo>
                <a:cubicBezTo>
                  <a:pt x="1360733" y="1430"/>
                  <a:pt x="1433178" y="40490"/>
                  <a:pt x="1543215" y="0"/>
                </a:cubicBezTo>
                <a:cubicBezTo>
                  <a:pt x="1632254" y="-23582"/>
                  <a:pt x="1922433" y="26969"/>
                  <a:pt x="2046052" y="0"/>
                </a:cubicBezTo>
                <a:cubicBezTo>
                  <a:pt x="2124921" y="14689"/>
                  <a:pt x="2196396" y="59631"/>
                  <a:pt x="2199709" y="153656"/>
                </a:cubicBezTo>
                <a:cubicBezTo>
                  <a:pt x="2234161" y="202993"/>
                  <a:pt x="2199523" y="316435"/>
                  <a:pt x="2199709" y="358524"/>
                </a:cubicBezTo>
                <a:cubicBezTo>
                  <a:pt x="2197059" y="405234"/>
                  <a:pt x="2176864" y="477009"/>
                  <a:pt x="2199709" y="563392"/>
                </a:cubicBezTo>
                <a:cubicBezTo>
                  <a:pt x="2214621" y="634927"/>
                  <a:pt x="2205874" y="713275"/>
                  <a:pt x="2199709" y="768261"/>
                </a:cubicBezTo>
                <a:cubicBezTo>
                  <a:pt x="2185783" y="850909"/>
                  <a:pt x="2125862" y="949947"/>
                  <a:pt x="2046052" y="921917"/>
                </a:cubicBezTo>
                <a:cubicBezTo>
                  <a:pt x="1982209" y="948612"/>
                  <a:pt x="1917171" y="904036"/>
                  <a:pt x="1832482" y="921917"/>
                </a:cubicBezTo>
                <a:cubicBezTo>
                  <a:pt x="1734632" y="920326"/>
                  <a:pt x="1685650" y="905338"/>
                  <a:pt x="1599987" y="921917"/>
                </a:cubicBezTo>
                <a:cubicBezTo>
                  <a:pt x="1525840" y="941441"/>
                  <a:pt x="1401668" y="900635"/>
                  <a:pt x="1348569" y="921917"/>
                </a:cubicBezTo>
                <a:cubicBezTo>
                  <a:pt x="1272289" y="939439"/>
                  <a:pt x="1224617" y="924320"/>
                  <a:pt x="1116075" y="921917"/>
                </a:cubicBezTo>
                <a:cubicBezTo>
                  <a:pt x="1007734" y="935448"/>
                  <a:pt x="981000" y="904509"/>
                  <a:pt x="883580" y="921917"/>
                </a:cubicBezTo>
                <a:cubicBezTo>
                  <a:pt x="788963" y="941849"/>
                  <a:pt x="733369" y="908951"/>
                  <a:pt x="651086" y="921917"/>
                </a:cubicBezTo>
                <a:cubicBezTo>
                  <a:pt x="582642" y="938213"/>
                  <a:pt x="515395" y="880415"/>
                  <a:pt x="437515" y="921917"/>
                </a:cubicBezTo>
                <a:cubicBezTo>
                  <a:pt x="343108" y="957657"/>
                  <a:pt x="269703" y="894647"/>
                  <a:pt x="153656" y="921917"/>
                </a:cubicBezTo>
                <a:cubicBezTo>
                  <a:pt x="50148" y="908163"/>
                  <a:pt x="11009" y="823827"/>
                  <a:pt x="0" y="768261"/>
                </a:cubicBezTo>
                <a:cubicBezTo>
                  <a:pt x="1089" y="683428"/>
                  <a:pt x="16404" y="604479"/>
                  <a:pt x="0" y="551100"/>
                </a:cubicBezTo>
                <a:cubicBezTo>
                  <a:pt x="2372" y="514965"/>
                  <a:pt x="23575" y="396190"/>
                  <a:pt x="0" y="333940"/>
                </a:cubicBezTo>
                <a:cubicBezTo>
                  <a:pt x="-28146" y="265470"/>
                  <a:pt x="-4131" y="232863"/>
                  <a:pt x="0" y="153656"/>
                </a:cubicBezTo>
                <a:close/>
              </a:path>
            </a:pathLst>
          </a:custGeom>
          <a:solidFill>
            <a:schemeClr val="bg1"/>
          </a:solidFill>
          <a:ln w="57150">
            <a:solidFill>
              <a:srgbClr val="FF4DA5"/>
            </a:solidFill>
            <a:prstDash val="sysDot"/>
            <a:extLst>
              <a:ext uri="{C807C97D-BFC1-408E-A445-0C87EB9F89A2}">
                <ask:lineSketchStyleProps xmlns:ask="http://schemas.microsoft.com/office/drawing/2018/sketchyshapes" sd="3185172059">
                  <a:custGeom>
                    <a:avLst/>
                    <a:gdLst>
                      <a:gd name="connsiteX0" fmla="*/ 0 w 2199709"/>
                      <a:gd name="connsiteY0" fmla="*/ 153656 h 921917"/>
                      <a:gd name="connsiteX1" fmla="*/ 153656 w 2199709"/>
                      <a:gd name="connsiteY1" fmla="*/ 0 h 921917"/>
                      <a:gd name="connsiteX2" fmla="*/ 442922 w 2199709"/>
                      <a:gd name="connsiteY2" fmla="*/ 0 h 921917"/>
                      <a:gd name="connsiteX3" fmla="*/ 732188 w 2199709"/>
                      <a:gd name="connsiteY3" fmla="*/ 0 h 921917"/>
                      <a:gd name="connsiteX4" fmla="*/ 983607 w 2199709"/>
                      <a:gd name="connsiteY4" fmla="*/ 0 h 921917"/>
                      <a:gd name="connsiteX5" fmla="*/ 1272873 w 2199709"/>
                      <a:gd name="connsiteY5" fmla="*/ 0 h 921917"/>
                      <a:gd name="connsiteX6" fmla="*/ 1543215 w 2199709"/>
                      <a:gd name="connsiteY6" fmla="*/ 0 h 921917"/>
                      <a:gd name="connsiteX7" fmla="*/ 2046052 w 2199709"/>
                      <a:gd name="connsiteY7" fmla="*/ 0 h 921917"/>
                      <a:gd name="connsiteX8" fmla="*/ 2199709 w 2199709"/>
                      <a:gd name="connsiteY8" fmla="*/ 153656 h 921917"/>
                      <a:gd name="connsiteX9" fmla="*/ 2199709 w 2199709"/>
                      <a:gd name="connsiteY9" fmla="*/ 358524 h 921917"/>
                      <a:gd name="connsiteX10" fmla="*/ 2199709 w 2199709"/>
                      <a:gd name="connsiteY10" fmla="*/ 563392 h 921917"/>
                      <a:gd name="connsiteX11" fmla="*/ 2199709 w 2199709"/>
                      <a:gd name="connsiteY11" fmla="*/ 768261 h 921917"/>
                      <a:gd name="connsiteX12" fmla="*/ 2046052 w 2199709"/>
                      <a:gd name="connsiteY12" fmla="*/ 921917 h 921917"/>
                      <a:gd name="connsiteX13" fmla="*/ 1832482 w 2199709"/>
                      <a:gd name="connsiteY13" fmla="*/ 921917 h 921917"/>
                      <a:gd name="connsiteX14" fmla="*/ 1599987 w 2199709"/>
                      <a:gd name="connsiteY14" fmla="*/ 921917 h 921917"/>
                      <a:gd name="connsiteX15" fmla="*/ 1348569 w 2199709"/>
                      <a:gd name="connsiteY15" fmla="*/ 921917 h 921917"/>
                      <a:gd name="connsiteX16" fmla="*/ 1116075 w 2199709"/>
                      <a:gd name="connsiteY16" fmla="*/ 921917 h 921917"/>
                      <a:gd name="connsiteX17" fmla="*/ 883580 w 2199709"/>
                      <a:gd name="connsiteY17" fmla="*/ 921917 h 921917"/>
                      <a:gd name="connsiteX18" fmla="*/ 651086 w 2199709"/>
                      <a:gd name="connsiteY18" fmla="*/ 921917 h 921917"/>
                      <a:gd name="connsiteX19" fmla="*/ 437515 w 2199709"/>
                      <a:gd name="connsiteY19" fmla="*/ 921917 h 921917"/>
                      <a:gd name="connsiteX20" fmla="*/ 153656 w 2199709"/>
                      <a:gd name="connsiteY20" fmla="*/ 921917 h 921917"/>
                      <a:gd name="connsiteX21" fmla="*/ 0 w 2199709"/>
                      <a:gd name="connsiteY21" fmla="*/ 768261 h 921917"/>
                      <a:gd name="connsiteX22" fmla="*/ 0 w 2199709"/>
                      <a:gd name="connsiteY22" fmla="*/ 551100 h 921917"/>
                      <a:gd name="connsiteX23" fmla="*/ 0 w 2199709"/>
                      <a:gd name="connsiteY23" fmla="*/ 333940 h 921917"/>
                      <a:gd name="connsiteX24" fmla="*/ 0 w 2199709"/>
                      <a:gd name="connsiteY24" fmla="*/ 153656 h 921917"/>
                      <a:gd name="connsiteX0" fmla="*/ 0 w 2199709"/>
                      <a:gd name="connsiteY0" fmla="*/ 153656 h 921917"/>
                      <a:gd name="connsiteX1" fmla="*/ 153656 w 2199709"/>
                      <a:gd name="connsiteY1" fmla="*/ 0 h 921917"/>
                      <a:gd name="connsiteX2" fmla="*/ 423998 w 2199709"/>
                      <a:gd name="connsiteY2" fmla="*/ 0 h 921917"/>
                      <a:gd name="connsiteX3" fmla="*/ 637569 w 2199709"/>
                      <a:gd name="connsiteY3" fmla="*/ 0 h 921917"/>
                      <a:gd name="connsiteX4" fmla="*/ 870063 w 2199709"/>
                      <a:gd name="connsiteY4" fmla="*/ 0 h 921917"/>
                      <a:gd name="connsiteX5" fmla="*/ 1159329 w 2199709"/>
                      <a:gd name="connsiteY5" fmla="*/ 0 h 921917"/>
                      <a:gd name="connsiteX6" fmla="*/ 1467520 w 2199709"/>
                      <a:gd name="connsiteY6" fmla="*/ 0 h 921917"/>
                      <a:gd name="connsiteX7" fmla="*/ 1700014 w 2199709"/>
                      <a:gd name="connsiteY7" fmla="*/ 0 h 921917"/>
                      <a:gd name="connsiteX8" fmla="*/ 2046052 w 2199709"/>
                      <a:gd name="connsiteY8" fmla="*/ 0 h 921917"/>
                      <a:gd name="connsiteX9" fmla="*/ 2199709 w 2199709"/>
                      <a:gd name="connsiteY9" fmla="*/ 153656 h 921917"/>
                      <a:gd name="connsiteX10" fmla="*/ 2199709 w 2199709"/>
                      <a:gd name="connsiteY10" fmla="*/ 358524 h 921917"/>
                      <a:gd name="connsiteX11" fmla="*/ 2199709 w 2199709"/>
                      <a:gd name="connsiteY11" fmla="*/ 551100 h 921917"/>
                      <a:gd name="connsiteX12" fmla="*/ 2199709 w 2199709"/>
                      <a:gd name="connsiteY12" fmla="*/ 768261 h 921917"/>
                      <a:gd name="connsiteX13" fmla="*/ 2046052 w 2199709"/>
                      <a:gd name="connsiteY13" fmla="*/ 921917 h 921917"/>
                      <a:gd name="connsiteX14" fmla="*/ 1756786 w 2199709"/>
                      <a:gd name="connsiteY14" fmla="*/ 921917 h 921917"/>
                      <a:gd name="connsiteX15" fmla="*/ 1467520 w 2199709"/>
                      <a:gd name="connsiteY15" fmla="*/ 921917 h 921917"/>
                      <a:gd name="connsiteX16" fmla="*/ 1197177 w 2199709"/>
                      <a:gd name="connsiteY16" fmla="*/ 921917 h 921917"/>
                      <a:gd name="connsiteX17" fmla="*/ 888987 w 2199709"/>
                      <a:gd name="connsiteY17" fmla="*/ 921917 h 921917"/>
                      <a:gd name="connsiteX18" fmla="*/ 675416 w 2199709"/>
                      <a:gd name="connsiteY18" fmla="*/ 921917 h 921917"/>
                      <a:gd name="connsiteX19" fmla="*/ 153656 w 2199709"/>
                      <a:gd name="connsiteY19" fmla="*/ 921917 h 921917"/>
                      <a:gd name="connsiteX20" fmla="*/ 0 w 2199709"/>
                      <a:gd name="connsiteY20" fmla="*/ 768261 h 921917"/>
                      <a:gd name="connsiteX21" fmla="*/ 0 w 2199709"/>
                      <a:gd name="connsiteY21" fmla="*/ 569538 h 921917"/>
                      <a:gd name="connsiteX22" fmla="*/ 0 w 2199709"/>
                      <a:gd name="connsiteY22" fmla="*/ 352378 h 921917"/>
                      <a:gd name="connsiteX23" fmla="*/ 0 w 2199709"/>
                      <a:gd name="connsiteY23" fmla="*/ 153656 h 92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199709" h="921917" fill="none" extrusionOk="0">
                        <a:moveTo>
                          <a:pt x="0" y="153656"/>
                        </a:moveTo>
                        <a:cubicBezTo>
                          <a:pt x="15163" y="44811"/>
                          <a:pt x="62347" y="6929"/>
                          <a:pt x="153656" y="0"/>
                        </a:cubicBezTo>
                        <a:cubicBezTo>
                          <a:pt x="245285" y="-25044"/>
                          <a:pt x="367204" y="-4843"/>
                          <a:pt x="442922" y="0"/>
                        </a:cubicBezTo>
                        <a:cubicBezTo>
                          <a:pt x="510894" y="9947"/>
                          <a:pt x="610246" y="-5697"/>
                          <a:pt x="732188" y="0"/>
                        </a:cubicBezTo>
                        <a:cubicBezTo>
                          <a:pt x="855126" y="-17807"/>
                          <a:pt x="897844" y="15560"/>
                          <a:pt x="983607" y="0"/>
                        </a:cubicBezTo>
                        <a:cubicBezTo>
                          <a:pt x="1064561" y="-28174"/>
                          <a:pt x="1179675" y="-7303"/>
                          <a:pt x="1272873" y="0"/>
                        </a:cubicBezTo>
                        <a:cubicBezTo>
                          <a:pt x="1355004" y="41"/>
                          <a:pt x="1420671" y="34677"/>
                          <a:pt x="1543215" y="0"/>
                        </a:cubicBezTo>
                        <a:cubicBezTo>
                          <a:pt x="1638909" y="-40775"/>
                          <a:pt x="1909545" y="34238"/>
                          <a:pt x="2046052" y="0"/>
                        </a:cubicBezTo>
                        <a:cubicBezTo>
                          <a:pt x="2130689" y="3855"/>
                          <a:pt x="2198852" y="57409"/>
                          <a:pt x="2199709" y="153656"/>
                        </a:cubicBezTo>
                        <a:cubicBezTo>
                          <a:pt x="2232179" y="197561"/>
                          <a:pt x="2197231" y="310949"/>
                          <a:pt x="2199709" y="358524"/>
                        </a:cubicBezTo>
                        <a:cubicBezTo>
                          <a:pt x="2188791" y="404515"/>
                          <a:pt x="2191048" y="475051"/>
                          <a:pt x="2199709" y="563392"/>
                        </a:cubicBezTo>
                        <a:cubicBezTo>
                          <a:pt x="2214065" y="638741"/>
                          <a:pt x="2194783" y="707888"/>
                          <a:pt x="2199709" y="768261"/>
                        </a:cubicBezTo>
                        <a:cubicBezTo>
                          <a:pt x="2197180" y="860787"/>
                          <a:pt x="2144224" y="934361"/>
                          <a:pt x="2046052" y="921917"/>
                        </a:cubicBezTo>
                        <a:cubicBezTo>
                          <a:pt x="1993550" y="948258"/>
                          <a:pt x="1925956" y="918096"/>
                          <a:pt x="1832482" y="921917"/>
                        </a:cubicBezTo>
                        <a:cubicBezTo>
                          <a:pt x="1726692" y="921235"/>
                          <a:pt x="1687621" y="912145"/>
                          <a:pt x="1599987" y="921917"/>
                        </a:cubicBezTo>
                        <a:cubicBezTo>
                          <a:pt x="1525547" y="943178"/>
                          <a:pt x="1402930" y="904096"/>
                          <a:pt x="1348569" y="921917"/>
                        </a:cubicBezTo>
                        <a:cubicBezTo>
                          <a:pt x="1274268" y="939216"/>
                          <a:pt x="1225604" y="924743"/>
                          <a:pt x="1116075" y="921917"/>
                        </a:cubicBezTo>
                        <a:cubicBezTo>
                          <a:pt x="1013891" y="935422"/>
                          <a:pt x="975888" y="903682"/>
                          <a:pt x="883580" y="921917"/>
                        </a:cubicBezTo>
                        <a:cubicBezTo>
                          <a:pt x="786983" y="942973"/>
                          <a:pt x="719003" y="909685"/>
                          <a:pt x="651086" y="921917"/>
                        </a:cubicBezTo>
                        <a:cubicBezTo>
                          <a:pt x="577433" y="932891"/>
                          <a:pt x="526418" y="892266"/>
                          <a:pt x="437515" y="921917"/>
                        </a:cubicBezTo>
                        <a:cubicBezTo>
                          <a:pt x="342826" y="951353"/>
                          <a:pt x="271584" y="909663"/>
                          <a:pt x="153656" y="921917"/>
                        </a:cubicBezTo>
                        <a:cubicBezTo>
                          <a:pt x="69173" y="918011"/>
                          <a:pt x="5996" y="839822"/>
                          <a:pt x="0" y="768261"/>
                        </a:cubicBezTo>
                        <a:cubicBezTo>
                          <a:pt x="-10091" y="689950"/>
                          <a:pt x="11748" y="597951"/>
                          <a:pt x="0" y="551100"/>
                        </a:cubicBezTo>
                        <a:cubicBezTo>
                          <a:pt x="-1192" y="503989"/>
                          <a:pt x="28940" y="408322"/>
                          <a:pt x="0" y="333940"/>
                        </a:cubicBezTo>
                        <a:cubicBezTo>
                          <a:pt x="-27585" y="263591"/>
                          <a:pt x="3113" y="235911"/>
                          <a:pt x="0" y="153656"/>
                        </a:cubicBezTo>
                        <a:close/>
                      </a:path>
                      <a:path w="2199709" h="921917" stroke="0" extrusionOk="0">
                        <a:moveTo>
                          <a:pt x="0" y="153656"/>
                        </a:moveTo>
                        <a:cubicBezTo>
                          <a:pt x="-4111" y="64473"/>
                          <a:pt x="68967" y="26445"/>
                          <a:pt x="153656" y="0"/>
                        </a:cubicBezTo>
                        <a:cubicBezTo>
                          <a:pt x="216576" y="-6638"/>
                          <a:pt x="359633" y="22351"/>
                          <a:pt x="423998" y="0"/>
                        </a:cubicBezTo>
                        <a:cubicBezTo>
                          <a:pt x="484886" y="-27194"/>
                          <a:pt x="558806" y="-16514"/>
                          <a:pt x="637569" y="0"/>
                        </a:cubicBezTo>
                        <a:cubicBezTo>
                          <a:pt x="716008" y="7437"/>
                          <a:pt x="775422" y="36026"/>
                          <a:pt x="870063" y="0"/>
                        </a:cubicBezTo>
                        <a:cubicBezTo>
                          <a:pt x="975420" y="-12547"/>
                          <a:pt x="1082076" y="-19108"/>
                          <a:pt x="1159329" y="0"/>
                        </a:cubicBezTo>
                        <a:cubicBezTo>
                          <a:pt x="1261871" y="7448"/>
                          <a:pt x="1403147" y="26968"/>
                          <a:pt x="1467520" y="0"/>
                        </a:cubicBezTo>
                        <a:cubicBezTo>
                          <a:pt x="1527349" y="-36983"/>
                          <a:pt x="1599255" y="4990"/>
                          <a:pt x="1700014" y="0"/>
                        </a:cubicBezTo>
                        <a:cubicBezTo>
                          <a:pt x="1809742" y="-28123"/>
                          <a:pt x="1879752" y="29040"/>
                          <a:pt x="2046052" y="0"/>
                        </a:cubicBezTo>
                        <a:cubicBezTo>
                          <a:pt x="2105676" y="25437"/>
                          <a:pt x="2198832" y="66560"/>
                          <a:pt x="2199709" y="153656"/>
                        </a:cubicBezTo>
                        <a:cubicBezTo>
                          <a:pt x="2221114" y="197304"/>
                          <a:pt x="2180530" y="269567"/>
                          <a:pt x="2199709" y="358524"/>
                        </a:cubicBezTo>
                        <a:cubicBezTo>
                          <a:pt x="2203653" y="449764"/>
                          <a:pt x="2188259" y="464090"/>
                          <a:pt x="2199709" y="551100"/>
                        </a:cubicBezTo>
                        <a:cubicBezTo>
                          <a:pt x="2208524" y="630754"/>
                          <a:pt x="2177731" y="658069"/>
                          <a:pt x="2199709" y="768261"/>
                        </a:cubicBezTo>
                        <a:cubicBezTo>
                          <a:pt x="2212283" y="881171"/>
                          <a:pt x="2120187" y="895385"/>
                          <a:pt x="2046052" y="921917"/>
                        </a:cubicBezTo>
                        <a:cubicBezTo>
                          <a:pt x="1937188" y="919907"/>
                          <a:pt x="1840367" y="921315"/>
                          <a:pt x="1756786" y="921917"/>
                        </a:cubicBezTo>
                        <a:cubicBezTo>
                          <a:pt x="1680346" y="921821"/>
                          <a:pt x="1528128" y="905005"/>
                          <a:pt x="1467520" y="921917"/>
                        </a:cubicBezTo>
                        <a:cubicBezTo>
                          <a:pt x="1382901" y="950036"/>
                          <a:pt x="1256724" y="905082"/>
                          <a:pt x="1197177" y="921917"/>
                        </a:cubicBezTo>
                        <a:cubicBezTo>
                          <a:pt x="1122107" y="930482"/>
                          <a:pt x="955064" y="902825"/>
                          <a:pt x="888987" y="921917"/>
                        </a:cubicBezTo>
                        <a:cubicBezTo>
                          <a:pt x="808595" y="913465"/>
                          <a:pt x="746782" y="922107"/>
                          <a:pt x="675416" y="921917"/>
                        </a:cubicBezTo>
                        <a:cubicBezTo>
                          <a:pt x="608501" y="930280"/>
                          <a:pt x="282580" y="947524"/>
                          <a:pt x="153656" y="921917"/>
                        </a:cubicBezTo>
                        <a:cubicBezTo>
                          <a:pt x="86420" y="908425"/>
                          <a:pt x="33006" y="832165"/>
                          <a:pt x="0" y="768261"/>
                        </a:cubicBezTo>
                        <a:cubicBezTo>
                          <a:pt x="-256" y="728560"/>
                          <a:pt x="20571" y="635824"/>
                          <a:pt x="0" y="569538"/>
                        </a:cubicBezTo>
                        <a:cubicBezTo>
                          <a:pt x="-13064" y="498940"/>
                          <a:pt x="2506" y="461797"/>
                          <a:pt x="0" y="352378"/>
                        </a:cubicBezTo>
                        <a:cubicBezTo>
                          <a:pt x="-4679" y="255408"/>
                          <a:pt x="12246" y="239868"/>
                          <a:pt x="0" y="153656"/>
                        </a:cubicBezTo>
                        <a:close/>
                      </a:path>
                      <a:path w="2199709" h="921917" fill="none" stroke="0" extrusionOk="0">
                        <a:moveTo>
                          <a:pt x="0" y="153656"/>
                        </a:moveTo>
                        <a:cubicBezTo>
                          <a:pt x="-16053" y="40890"/>
                          <a:pt x="44753" y="14151"/>
                          <a:pt x="153656" y="0"/>
                        </a:cubicBezTo>
                        <a:cubicBezTo>
                          <a:pt x="239438" y="-38007"/>
                          <a:pt x="368546" y="12672"/>
                          <a:pt x="442922" y="0"/>
                        </a:cubicBezTo>
                        <a:cubicBezTo>
                          <a:pt x="517779" y="-5349"/>
                          <a:pt x="626528" y="13332"/>
                          <a:pt x="732188" y="0"/>
                        </a:cubicBezTo>
                        <a:cubicBezTo>
                          <a:pt x="826764" y="-18775"/>
                          <a:pt x="903115" y="10238"/>
                          <a:pt x="983607" y="0"/>
                        </a:cubicBezTo>
                        <a:cubicBezTo>
                          <a:pt x="1051605" y="-14195"/>
                          <a:pt x="1157796" y="10742"/>
                          <a:pt x="1272873" y="0"/>
                        </a:cubicBezTo>
                        <a:cubicBezTo>
                          <a:pt x="1383338" y="-5340"/>
                          <a:pt x="1426140" y="25173"/>
                          <a:pt x="1543215" y="0"/>
                        </a:cubicBezTo>
                        <a:cubicBezTo>
                          <a:pt x="1661557" y="-8443"/>
                          <a:pt x="1903621" y="13540"/>
                          <a:pt x="2046052" y="0"/>
                        </a:cubicBezTo>
                        <a:cubicBezTo>
                          <a:pt x="2124349" y="13740"/>
                          <a:pt x="2185924" y="72117"/>
                          <a:pt x="2199709" y="153656"/>
                        </a:cubicBezTo>
                        <a:cubicBezTo>
                          <a:pt x="2228540" y="212768"/>
                          <a:pt x="2200081" y="318677"/>
                          <a:pt x="2199709" y="358524"/>
                        </a:cubicBezTo>
                        <a:cubicBezTo>
                          <a:pt x="2218835" y="410716"/>
                          <a:pt x="2182353" y="482705"/>
                          <a:pt x="2199709" y="563392"/>
                        </a:cubicBezTo>
                        <a:cubicBezTo>
                          <a:pt x="2211508" y="636380"/>
                          <a:pt x="2211114" y="715919"/>
                          <a:pt x="2199709" y="768261"/>
                        </a:cubicBezTo>
                        <a:cubicBezTo>
                          <a:pt x="2187890" y="843333"/>
                          <a:pt x="2129993" y="948710"/>
                          <a:pt x="2046052" y="921917"/>
                        </a:cubicBezTo>
                        <a:cubicBezTo>
                          <a:pt x="1975373" y="937988"/>
                          <a:pt x="1922124" y="896054"/>
                          <a:pt x="1832482" y="921917"/>
                        </a:cubicBezTo>
                        <a:cubicBezTo>
                          <a:pt x="1744364" y="933311"/>
                          <a:pt x="1671728" y="893369"/>
                          <a:pt x="1599987" y="921917"/>
                        </a:cubicBezTo>
                        <a:cubicBezTo>
                          <a:pt x="1525725" y="935790"/>
                          <a:pt x="1404787" y="904967"/>
                          <a:pt x="1348569" y="921917"/>
                        </a:cubicBezTo>
                        <a:cubicBezTo>
                          <a:pt x="1269529" y="929024"/>
                          <a:pt x="1215022" y="906171"/>
                          <a:pt x="1116075" y="921917"/>
                        </a:cubicBezTo>
                        <a:cubicBezTo>
                          <a:pt x="1000273" y="935421"/>
                          <a:pt x="983462" y="897552"/>
                          <a:pt x="883580" y="921917"/>
                        </a:cubicBezTo>
                        <a:cubicBezTo>
                          <a:pt x="803927" y="938183"/>
                          <a:pt x="712895" y="903477"/>
                          <a:pt x="651086" y="921917"/>
                        </a:cubicBezTo>
                        <a:cubicBezTo>
                          <a:pt x="594018" y="943485"/>
                          <a:pt x="520708" y="892805"/>
                          <a:pt x="437515" y="921917"/>
                        </a:cubicBezTo>
                        <a:cubicBezTo>
                          <a:pt x="348730" y="963973"/>
                          <a:pt x="281140" y="900899"/>
                          <a:pt x="153656" y="921917"/>
                        </a:cubicBezTo>
                        <a:cubicBezTo>
                          <a:pt x="71305" y="923670"/>
                          <a:pt x="5383" y="838731"/>
                          <a:pt x="0" y="768261"/>
                        </a:cubicBezTo>
                        <a:cubicBezTo>
                          <a:pt x="-2103" y="687830"/>
                          <a:pt x="15229" y="607660"/>
                          <a:pt x="0" y="551100"/>
                        </a:cubicBezTo>
                        <a:cubicBezTo>
                          <a:pt x="-6398" y="514816"/>
                          <a:pt x="20766" y="392040"/>
                          <a:pt x="0" y="333940"/>
                        </a:cubicBezTo>
                        <a:cubicBezTo>
                          <a:pt x="-26218" y="265426"/>
                          <a:pt x="44" y="238049"/>
                          <a:pt x="0" y="153656"/>
                        </a:cubicBezTo>
                        <a:close/>
                      </a:path>
                    </a:pathLst>
                  </a:custGeom>
                  <ask:type>
                    <ask:lineSketchScribble/>
                  </ask:type>
                </ask:lineSketchStyleProps>
              </a:ext>
            </a:extLst>
          </a:ln>
          <a:effectLst>
            <a:glow rad="2286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61" name="Hộp Văn bản 60">
            <a:extLst>
              <a:ext uri="{FF2B5EF4-FFF2-40B4-BE49-F238E27FC236}">
                <a16:creationId xmlns:a16="http://schemas.microsoft.com/office/drawing/2014/main" id="{BCC4231B-D677-0B94-8A58-B6256A126440}"/>
              </a:ext>
            </a:extLst>
          </p:cNvPr>
          <p:cNvSpPr txBox="1"/>
          <p:nvPr/>
        </p:nvSpPr>
        <p:spPr>
          <a:xfrm>
            <a:off x="6136077" y="4170764"/>
            <a:ext cx="1911869" cy="369332"/>
          </a:xfrm>
          <a:prstGeom prst="rect">
            <a:avLst/>
          </a:prstGeom>
          <a:noFill/>
        </p:spPr>
        <p:txBody>
          <a:bodyPr wrap="square" rtlCol="0">
            <a:spAutoFit/>
          </a:bodyPr>
          <a:lstStyle/>
          <a:p>
            <a:pPr algn="ctr"/>
            <a:r>
              <a:rPr lang="vi-VN" sz="1800" b="1" dirty="0">
                <a:solidFill>
                  <a:srgbClr val="002060"/>
                </a:solidFill>
                <a:latin typeface="Arial" panose="020B0604020202020204" pitchFamily="34" charset="0"/>
                <a:ea typeface="Roboto Condensed" panose="02000000000000000000" pitchFamily="2" charset="0"/>
                <a:cs typeface="Arial" panose="020B0604020202020204" pitchFamily="34" charset="0"/>
              </a:rPr>
              <a:t>Võ Quảng</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62" name="Hộp Văn bản 61">
            <a:extLst>
              <a:ext uri="{FF2B5EF4-FFF2-40B4-BE49-F238E27FC236}">
                <a16:creationId xmlns:a16="http://schemas.microsoft.com/office/drawing/2014/main" id="{41DB5357-948B-575E-BD3E-8FAA6E6DAF1B}"/>
              </a:ext>
            </a:extLst>
          </p:cNvPr>
          <p:cNvSpPr txBox="1"/>
          <p:nvPr/>
        </p:nvSpPr>
        <p:spPr>
          <a:xfrm>
            <a:off x="2609042" y="2231085"/>
            <a:ext cx="980234" cy="923330"/>
          </a:xfrm>
          <a:prstGeom prst="rect">
            <a:avLst/>
          </a:prstGeom>
          <a:noFill/>
        </p:spPr>
        <p:txBody>
          <a:bodyPr wrap="square" rtlCol="0">
            <a:spAutoFit/>
          </a:bodyPr>
          <a:lstStyle/>
          <a:p>
            <a:pPr algn="ctr"/>
            <a:r>
              <a:rPr lang="en-US" sz="1800" b="1" dirty="0" err="1">
                <a:solidFill>
                  <a:schemeClr val="bg1"/>
                </a:solidFill>
                <a:latin typeface="Roboto Condensed" panose="02000000000000000000" pitchFamily="2" charset="0"/>
                <a:ea typeface="Roboto Condensed" panose="02000000000000000000" pitchFamily="2" charset="0"/>
              </a:rPr>
              <a:t>Nhà</a:t>
            </a:r>
            <a:r>
              <a:rPr lang="en-US" sz="1800" b="1" dirty="0">
                <a:solidFill>
                  <a:schemeClr val="bg1"/>
                </a:solidFill>
                <a:latin typeface="Roboto Condensed" panose="02000000000000000000" pitchFamily="2" charset="0"/>
                <a:ea typeface="Roboto Condensed" panose="02000000000000000000" pitchFamily="2" charset="0"/>
              </a:rPr>
              <a:t> </a:t>
            </a:r>
            <a:r>
              <a:rPr lang="en-US" sz="1800" b="1" dirty="0" err="1">
                <a:solidFill>
                  <a:schemeClr val="bg1"/>
                </a:solidFill>
                <a:latin typeface="Roboto Condensed" panose="02000000000000000000" pitchFamily="2" charset="0"/>
                <a:ea typeface="Roboto Condensed" panose="02000000000000000000" pitchFamily="2" charset="0"/>
              </a:rPr>
              <a:t>thơ</a:t>
            </a:r>
            <a:r>
              <a:rPr lang="en-US" sz="1800" b="1" dirty="0">
                <a:solidFill>
                  <a:schemeClr val="bg1"/>
                </a:solidFill>
                <a:latin typeface="Roboto Condensed" panose="02000000000000000000" pitchFamily="2" charset="0"/>
                <a:ea typeface="Roboto Condensed" panose="02000000000000000000" pitchFamily="2" charset="0"/>
              </a:rPr>
              <a:t> – </a:t>
            </a:r>
            <a:r>
              <a:rPr lang="en-US" sz="1800" b="1" dirty="0" err="1">
                <a:solidFill>
                  <a:schemeClr val="bg1"/>
                </a:solidFill>
                <a:latin typeface="Roboto Condensed" panose="02000000000000000000" pitchFamily="2" charset="0"/>
                <a:ea typeface="Roboto Condensed" panose="02000000000000000000" pitchFamily="2" charset="0"/>
              </a:rPr>
              <a:t>nhà</a:t>
            </a:r>
            <a:r>
              <a:rPr lang="en-US" sz="1800" b="1" dirty="0">
                <a:solidFill>
                  <a:schemeClr val="bg1"/>
                </a:solidFill>
                <a:latin typeface="Roboto Condensed" panose="02000000000000000000" pitchFamily="2" charset="0"/>
                <a:ea typeface="Roboto Condensed" panose="02000000000000000000" pitchFamily="2" charset="0"/>
              </a:rPr>
              <a:t> </a:t>
            </a:r>
            <a:r>
              <a:rPr lang="en-US" sz="1800" b="1" dirty="0" err="1">
                <a:solidFill>
                  <a:schemeClr val="bg1"/>
                </a:solidFill>
                <a:latin typeface="Roboto Condensed" panose="02000000000000000000" pitchFamily="2" charset="0"/>
                <a:ea typeface="Roboto Condensed" panose="02000000000000000000" pitchFamily="2" charset="0"/>
              </a:rPr>
              <a:t>văn</a:t>
            </a:r>
            <a:endParaRPr lang="en-US" sz="1800" b="1" dirty="0">
              <a:solidFill>
                <a:schemeClr val="bg1"/>
              </a:solidFill>
              <a:latin typeface="Roboto Condensed" panose="02000000000000000000" pitchFamily="2" charset="0"/>
              <a:ea typeface="Roboto Condensed" panose="02000000000000000000" pitchFamily="2" charset="0"/>
            </a:endParaRPr>
          </a:p>
        </p:txBody>
      </p:sp>
      <p:sp>
        <p:nvSpPr>
          <p:cNvPr id="63" name="Hộp Văn bản 62">
            <a:extLst>
              <a:ext uri="{FF2B5EF4-FFF2-40B4-BE49-F238E27FC236}">
                <a16:creationId xmlns:a16="http://schemas.microsoft.com/office/drawing/2014/main" id="{FFA1703E-3554-5453-75FB-B7F6E2681C28}"/>
              </a:ext>
            </a:extLst>
          </p:cNvPr>
          <p:cNvSpPr txBox="1"/>
          <p:nvPr/>
        </p:nvSpPr>
        <p:spPr>
          <a:xfrm>
            <a:off x="5418192" y="2154744"/>
            <a:ext cx="1026005" cy="1200329"/>
          </a:xfrm>
          <a:prstGeom prst="rect">
            <a:avLst/>
          </a:prstGeom>
          <a:noFill/>
        </p:spPr>
        <p:txBody>
          <a:bodyPr wrap="square" rtlCol="0">
            <a:spAutoFit/>
          </a:bodyPr>
          <a:lstStyle/>
          <a:p>
            <a:pPr algn="ctr"/>
            <a:r>
              <a:rPr lang="en-US" sz="1800" b="1" dirty="0" err="1">
                <a:solidFill>
                  <a:schemeClr val="bg1"/>
                </a:solidFill>
                <a:latin typeface="Roboto Condensed" panose="02000000000000000000" pitchFamily="2" charset="0"/>
                <a:ea typeface="Roboto Condensed" panose="02000000000000000000" pitchFamily="2" charset="0"/>
              </a:rPr>
              <a:t>Nhạc</a:t>
            </a:r>
            <a:r>
              <a:rPr lang="en-US" sz="1800" b="1" dirty="0">
                <a:solidFill>
                  <a:schemeClr val="bg1"/>
                </a:solidFill>
                <a:latin typeface="Roboto Condensed" panose="02000000000000000000" pitchFamily="2" charset="0"/>
                <a:ea typeface="Roboto Condensed" panose="02000000000000000000" pitchFamily="2" charset="0"/>
              </a:rPr>
              <a:t> </a:t>
            </a:r>
            <a:r>
              <a:rPr lang="en-US" sz="1800" b="1" dirty="0" err="1">
                <a:solidFill>
                  <a:schemeClr val="bg1"/>
                </a:solidFill>
                <a:latin typeface="Roboto Condensed" panose="02000000000000000000" pitchFamily="2" charset="0"/>
                <a:ea typeface="Roboto Condensed" panose="02000000000000000000" pitchFamily="2" charset="0"/>
              </a:rPr>
              <a:t>sĩ</a:t>
            </a:r>
            <a:r>
              <a:rPr lang="en-US" sz="1800" b="1" dirty="0">
                <a:solidFill>
                  <a:schemeClr val="bg1"/>
                </a:solidFill>
                <a:latin typeface="Roboto Condensed" panose="02000000000000000000" pitchFamily="2" charset="0"/>
                <a:ea typeface="Roboto Condensed" panose="02000000000000000000" pitchFamily="2" charset="0"/>
              </a:rPr>
              <a:t> , </a:t>
            </a:r>
            <a:r>
              <a:rPr lang="en-US" sz="1800" b="1" dirty="0" err="1">
                <a:solidFill>
                  <a:schemeClr val="bg1"/>
                </a:solidFill>
                <a:latin typeface="Roboto Condensed" panose="02000000000000000000" pitchFamily="2" charset="0"/>
                <a:ea typeface="Roboto Condensed" panose="02000000000000000000" pitchFamily="2" charset="0"/>
              </a:rPr>
              <a:t>nhà</a:t>
            </a:r>
            <a:r>
              <a:rPr lang="en-US" sz="1800" b="1" dirty="0">
                <a:solidFill>
                  <a:schemeClr val="bg1"/>
                </a:solidFill>
                <a:latin typeface="Roboto Condensed" panose="02000000000000000000" pitchFamily="2" charset="0"/>
                <a:ea typeface="Roboto Condensed" panose="02000000000000000000" pitchFamily="2" charset="0"/>
              </a:rPr>
              <a:t> </a:t>
            </a:r>
            <a:r>
              <a:rPr lang="en-US" sz="1800" b="1" dirty="0" err="1">
                <a:solidFill>
                  <a:schemeClr val="bg1"/>
                </a:solidFill>
                <a:latin typeface="Roboto Condensed" panose="02000000000000000000" pitchFamily="2" charset="0"/>
                <a:ea typeface="Roboto Condensed" panose="02000000000000000000" pitchFamily="2" charset="0"/>
              </a:rPr>
              <a:t>nghiên</a:t>
            </a:r>
            <a:r>
              <a:rPr lang="en-US" sz="1800" b="1" dirty="0">
                <a:solidFill>
                  <a:schemeClr val="bg1"/>
                </a:solidFill>
                <a:latin typeface="Roboto Condensed" panose="02000000000000000000" pitchFamily="2" charset="0"/>
                <a:ea typeface="Roboto Condensed" panose="02000000000000000000" pitchFamily="2" charset="0"/>
              </a:rPr>
              <a:t> </a:t>
            </a:r>
            <a:r>
              <a:rPr lang="en-US" sz="1800" b="1" dirty="0" err="1">
                <a:solidFill>
                  <a:schemeClr val="bg1"/>
                </a:solidFill>
                <a:latin typeface="Roboto Condensed" panose="02000000000000000000" pitchFamily="2" charset="0"/>
                <a:ea typeface="Roboto Condensed" panose="02000000000000000000" pitchFamily="2" charset="0"/>
              </a:rPr>
              <a:t>cứu</a:t>
            </a:r>
            <a:endParaRPr lang="en-US" sz="1800" b="1" dirty="0">
              <a:solidFill>
                <a:schemeClr val="bg1"/>
              </a:solidFill>
              <a:latin typeface="Roboto Condensed" panose="02000000000000000000" pitchFamily="2" charset="0"/>
              <a:ea typeface="Roboto Condensed" panose="02000000000000000000" pitchFamily="2" charset="0"/>
            </a:endParaRPr>
          </a:p>
        </p:txBody>
      </p:sp>
      <p:cxnSp>
        <p:nvCxnSpPr>
          <p:cNvPr id="97" name="Đường kết nối Mũi tên Thẳng 96">
            <a:extLst>
              <a:ext uri="{FF2B5EF4-FFF2-40B4-BE49-F238E27FC236}">
                <a16:creationId xmlns:a16="http://schemas.microsoft.com/office/drawing/2014/main" id="{CD1FF1B4-1B5C-2710-BEC3-79909B8A2DC4}"/>
              </a:ext>
            </a:extLst>
          </p:cNvPr>
          <p:cNvCxnSpPr>
            <a:cxnSpLocks/>
            <a:endCxn id="45" idx="2"/>
          </p:cNvCxnSpPr>
          <p:nvPr/>
        </p:nvCxnSpPr>
        <p:spPr>
          <a:xfrm flipV="1">
            <a:off x="3058472" y="989878"/>
            <a:ext cx="26020" cy="1257093"/>
          </a:xfrm>
          <a:prstGeom prst="straightConnector1">
            <a:avLst/>
          </a:prstGeom>
          <a:ln w="57150">
            <a:solidFill>
              <a:srgbClr val="00B05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01" name="Đường kết nối Mũi tên Thẳng 100">
            <a:extLst>
              <a:ext uri="{FF2B5EF4-FFF2-40B4-BE49-F238E27FC236}">
                <a16:creationId xmlns:a16="http://schemas.microsoft.com/office/drawing/2014/main" id="{B29876CC-1023-A388-5793-8F4567EACB72}"/>
              </a:ext>
            </a:extLst>
          </p:cNvPr>
          <p:cNvCxnSpPr>
            <a:cxnSpLocks/>
            <a:endCxn id="46" idx="3"/>
          </p:cNvCxnSpPr>
          <p:nvPr/>
        </p:nvCxnSpPr>
        <p:spPr>
          <a:xfrm flipH="1" flipV="1">
            <a:off x="2619631" y="1524164"/>
            <a:ext cx="428369" cy="674356"/>
          </a:xfrm>
          <a:prstGeom prst="straightConnector1">
            <a:avLst/>
          </a:prstGeom>
          <a:ln w="57150">
            <a:solidFill>
              <a:srgbClr val="00B05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04" name="Đường kết nối Mũi tên Thẳng 103">
            <a:extLst>
              <a:ext uri="{FF2B5EF4-FFF2-40B4-BE49-F238E27FC236}">
                <a16:creationId xmlns:a16="http://schemas.microsoft.com/office/drawing/2014/main" id="{BC57EF56-369F-EE37-B42B-C48435A1687B}"/>
              </a:ext>
            </a:extLst>
          </p:cNvPr>
          <p:cNvCxnSpPr>
            <a:cxnSpLocks/>
            <a:endCxn id="48" idx="3"/>
          </p:cNvCxnSpPr>
          <p:nvPr/>
        </p:nvCxnSpPr>
        <p:spPr>
          <a:xfrm flipH="1" flipV="1">
            <a:off x="2223921" y="2398495"/>
            <a:ext cx="497074" cy="146194"/>
          </a:xfrm>
          <a:prstGeom prst="straightConnector1">
            <a:avLst/>
          </a:prstGeom>
          <a:ln w="57150">
            <a:solidFill>
              <a:srgbClr val="00B05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07" name="Đường kết nối Mũi tên Thẳng 106">
            <a:extLst>
              <a:ext uri="{FF2B5EF4-FFF2-40B4-BE49-F238E27FC236}">
                <a16:creationId xmlns:a16="http://schemas.microsoft.com/office/drawing/2014/main" id="{35267BDC-67F2-FD7D-487F-E8E357A6E79A}"/>
              </a:ext>
            </a:extLst>
          </p:cNvPr>
          <p:cNvCxnSpPr>
            <a:cxnSpLocks/>
            <a:stCxn id="26" idx="2"/>
            <a:endCxn id="53" idx="0"/>
          </p:cNvCxnSpPr>
          <p:nvPr/>
        </p:nvCxnSpPr>
        <p:spPr>
          <a:xfrm>
            <a:off x="3095737" y="3172301"/>
            <a:ext cx="75443" cy="981321"/>
          </a:xfrm>
          <a:prstGeom prst="straightConnector1">
            <a:avLst/>
          </a:prstGeom>
          <a:ln w="57150">
            <a:solidFill>
              <a:srgbClr val="00B05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08" name="Đường kết nối Mũi tên Thẳng 107">
            <a:extLst>
              <a:ext uri="{FF2B5EF4-FFF2-40B4-BE49-F238E27FC236}">
                <a16:creationId xmlns:a16="http://schemas.microsoft.com/office/drawing/2014/main" id="{9128EED5-95C8-182D-1CBB-3714ACC6870C}"/>
              </a:ext>
            </a:extLst>
          </p:cNvPr>
          <p:cNvCxnSpPr>
            <a:cxnSpLocks/>
            <a:endCxn id="49" idx="3"/>
          </p:cNvCxnSpPr>
          <p:nvPr/>
        </p:nvCxnSpPr>
        <p:spPr>
          <a:xfrm flipH="1">
            <a:off x="2659829" y="3109109"/>
            <a:ext cx="476039" cy="426485"/>
          </a:xfrm>
          <a:prstGeom prst="straightConnector1">
            <a:avLst/>
          </a:prstGeom>
          <a:ln w="57150">
            <a:solidFill>
              <a:srgbClr val="00B05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22" name="Đường kết nối Mũi tên Thẳng 121">
            <a:extLst>
              <a:ext uri="{FF2B5EF4-FFF2-40B4-BE49-F238E27FC236}">
                <a16:creationId xmlns:a16="http://schemas.microsoft.com/office/drawing/2014/main" id="{7E9AF8A9-9911-C5A6-7365-28D5AE6C5E6D}"/>
              </a:ext>
            </a:extLst>
          </p:cNvPr>
          <p:cNvCxnSpPr>
            <a:cxnSpLocks/>
          </p:cNvCxnSpPr>
          <p:nvPr/>
        </p:nvCxnSpPr>
        <p:spPr>
          <a:xfrm flipV="1">
            <a:off x="5933941" y="1888539"/>
            <a:ext cx="638972" cy="278555"/>
          </a:xfrm>
          <a:prstGeom prst="straightConnector1">
            <a:avLst/>
          </a:prstGeom>
          <a:ln w="57150">
            <a:solidFill>
              <a:srgbClr val="FF4DA5"/>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23" name="Đường kết nối Mũi tên Thẳng 122">
            <a:extLst>
              <a:ext uri="{FF2B5EF4-FFF2-40B4-BE49-F238E27FC236}">
                <a16:creationId xmlns:a16="http://schemas.microsoft.com/office/drawing/2014/main" id="{0A963071-F137-9386-512E-C664920FDC06}"/>
              </a:ext>
            </a:extLst>
          </p:cNvPr>
          <p:cNvCxnSpPr>
            <a:cxnSpLocks/>
            <a:endCxn id="54" idx="2"/>
          </p:cNvCxnSpPr>
          <p:nvPr/>
        </p:nvCxnSpPr>
        <p:spPr>
          <a:xfrm flipV="1">
            <a:off x="5965183" y="972736"/>
            <a:ext cx="707886" cy="1128917"/>
          </a:xfrm>
          <a:prstGeom prst="straightConnector1">
            <a:avLst/>
          </a:prstGeom>
          <a:ln w="57150">
            <a:solidFill>
              <a:srgbClr val="FF4DA5"/>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30" name="Đường kết nối Mũi tên Thẳng 129">
            <a:extLst>
              <a:ext uri="{FF2B5EF4-FFF2-40B4-BE49-F238E27FC236}">
                <a16:creationId xmlns:a16="http://schemas.microsoft.com/office/drawing/2014/main" id="{584DD753-2644-24B0-C85D-AA52E6571D44}"/>
              </a:ext>
            </a:extLst>
          </p:cNvPr>
          <p:cNvCxnSpPr>
            <a:cxnSpLocks/>
            <a:endCxn id="58" idx="1"/>
          </p:cNvCxnSpPr>
          <p:nvPr/>
        </p:nvCxnSpPr>
        <p:spPr>
          <a:xfrm>
            <a:off x="6035607" y="3082896"/>
            <a:ext cx="656448" cy="70906"/>
          </a:xfrm>
          <a:prstGeom prst="straightConnector1">
            <a:avLst/>
          </a:prstGeom>
          <a:ln w="57150">
            <a:solidFill>
              <a:srgbClr val="FF4DA5"/>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131" name="Đường kết nối Mũi tên Thẳng 130">
            <a:extLst>
              <a:ext uri="{FF2B5EF4-FFF2-40B4-BE49-F238E27FC236}">
                <a16:creationId xmlns:a16="http://schemas.microsoft.com/office/drawing/2014/main" id="{7C910862-71CB-662F-278A-4216328EAC10}"/>
              </a:ext>
            </a:extLst>
          </p:cNvPr>
          <p:cNvCxnSpPr>
            <a:cxnSpLocks/>
          </p:cNvCxnSpPr>
          <p:nvPr/>
        </p:nvCxnSpPr>
        <p:spPr>
          <a:xfrm>
            <a:off x="5991129" y="3036620"/>
            <a:ext cx="1019272" cy="928789"/>
          </a:xfrm>
          <a:prstGeom prst="straightConnector1">
            <a:avLst/>
          </a:prstGeom>
          <a:ln w="57150">
            <a:solidFill>
              <a:srgbClr val="FF4DA5"/>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38" name="Mũi tên: Trái 137">
            <a:extLst>
              <a:ext uri="{FF2B5EF4-FFF2-40B4-BE49-F238E27FC236}">
                <a16:creationId xmlns:a16="http://schemas.microsoft.com/office/drawing/2014/main" id="{C1D0504B-2447-97FE-00AB-CE84A2CBEC56}"/>
              </a:ext>
            </a:extLst>
          </p:cNvPr>
          <p:cNvSpPr/>
          <p:nvPr/>
        </p:nvSpPr>
        <p:spPr>
          <a:xfrm>
            <a:off x="3608755" y="2571751"/>
            <a:ext cx="208345" cy="237692"/>
          </a:xfrm>
          <a:prstGeom prst="left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39" name="Mũi tên: Trái 138">
            <a:extLst>
              <a:ext uri="{FF2B5EF4-FFF2-40B4-BE49-F238E27FC236}">
                <a16:creationId xmlns:a16="http://schemas.microsoft.com/office/drawing/2014/main" id="{0114EB17-6C73-44E9-719A-6CB4E5D6571F}"/>
              </a:ext>
            </a:extLst>
          </p:cNvPr>
          <p:cNvSpPr/>
          <p:nvPr/>
        </p:nvSpPr>
        <p:spPr>
          <a:xfrm flipH="1">
            <a:off x="5234234" y="2586148"/>
            <a:ext cx="274891" cy="237692"/>
          </a:xfrm>
          <a:prstGeom prst="left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514395924"/>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38"/>
                                        </p:tgtEl>
                                        <p:attrNameLst>
                                          <p:attrName>style.visibility</p:attrName>
                                        </p:attrNameLst>
                                      </p:cBhvr>
                                      <p:to>
                                        <p:strVal val="visible"/>
                                      </p:to>
                                    </p:set>
                                    <p:animEffect transition="in" filter="wipe(right)">
                                      <p:cBhvr>
                                        <p:cTn id="7" dur="500"/>
                                        <p:tgtEl>
                                          <p:spTgt spid="138"/>
                                        </p:tgtEl>
                                      </p:cBhvr>
                                    </p:animEffect>
                                  </p:childTnLst>
                                </p:cTn>
                              </p:par>
                              <p:par>
                                <p:cTn id="8" presetID="22" presetClass="entr" presetSubtype="2" fill="hold"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wipe(right)">
                                      <p:cBhvr>
                                        <p:cTn id="10" dur="500"/>
                                        <p:tgtEl>
                                          <p:spTgt spid="26"/>
                                        </p:tgtEl>
                                      </p:cBhvr>
                                    </p:animEffect>
                                  </p:childTnLst>
                                </p:cTn>
                              </p:par>
                              <p:par>
                                <p:cTn id="11" presetID="22" presetClass="entr" presetSubtype="2" fill="hold" grpId="0"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wipe(right)">
                                      <p:cBhvr>
                                        <p:cTn id="13" dur="500"/>
                                        <p:tgtEl>
                                          <p:spTgt spid="6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97"/>
                                        </p:tgtEl>
                                        <p:attrNameLst>
                                          <p:attrName>style.visibility</p:attrName>
                                        </p:attrNameLst>
                                      </p:cBhvr>
                                      <p:to>
                                        <p:strVal val="visible"/>
                                      </p:to>
                                    </p:set>
                                    <p:animEffect transition="in" filter="wipe(down)">
                                      <p:cBhvr>
                                        <p:cTn id="18" dur="500"/>
                                        <p:tgtEl>
                                          <p:spTgt spid="97"/>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animEffect transition="in" filter="wipe(down)">
                                      <p:cBhvr>
                                        <p:cTn id="21" dur="500"/>
                                        <p:tgtEl>
                                          <p:spTgt spid="43"/>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45"/>
                                        </p:tgtEl>
                                        <p:attrNameLst>
                                          <p:attrName>style.visibility</p:attrName>
                                        </p:attrNameLst>
                                      </p:cBhvr>
                                      <p:to>
                                        <p:strVal val="visible"/>
                                      </p:to>
                                    </p:set>
                                    <p:animEffect transition="in" filter="wipe(down)">
                                      <p:cBhvr>
                                        <p:cTn id="24" dur="500"/>
                                        <p:tgtEl>
                                          <p:spTgt spid="4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01"/>
                                        </p:tgtEl>
                                        <p:attrNameLst>
                                          <p:attrName>style.visibility</p:attrName>
                                        </p:attrNameLst>
                                      </p:cBhvr>
                                      <p:to>
                                        <p:strVal val="visible"/>
                                      </p:to>
                                    </p:set>
                                    <p:animEffect transition="in" filter="wipe(down)">
                                      <p:cBhvr>
                                        <p:cTn id="29" dur="500"/>
                                        <p:tgtEl>
                                          <p:spTgt spid="101"/>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44"/>
                                        </p:tgtEl>
                                        <p:attrNameLst>
                                          <p:attrName>style.visibility</p:attrName>
                                        </p:attrNameLst>
                                      </p:cBhvr>
                                      <p:to>
                                        <p:strVal val="visible"/>
                                      </p:to>
                                    </p:set>
                                    <p:animEffect transition="in" filter="wipe(down)">
                                      <p:cBhvr>
                                        <p:cTn id="32" dur="500"/>
                                        <p:tgtEl>
                                          <p:spTgt spid="44"/>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46"/>
                                        </p:tgtEl>
                                        <p:attrNameLst>
                                          <p:attrName>style.visibility</p:attrName>
                                        </p:attrNameLst>
                                      </p:cBhvr>
                                      <p:to>
                                        <p:strVal val="visible"/>
                                      </p:to>
                                    </p:set>
                                    <p:animEffect transition="in" filter="wipe(down)">
                                      <p:cBhvr>
                                        <p:cTn id="35" dur="500"/>
                                        <p:tgtEl>
                                          <p:spTgt spid="46"/>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2" fill="hold" nodeType="clickEffect">
                                  <p:stCondLst>
                                    <p:cond delay="0"/>
                                  </p:stCondLst>
                                  <p:childTnLst>
                                    <p:set>
                                      <p:cBhvr>
                                        <p:cTn id="39" dur="1" fill="hold">
                                          <p:stCondLst>
                                            <p:cond delay="0"/>
                                          </p:stCondLst>
                                        </p:cTn>
                                        <p:tgtEl>
                                          <p:spTgt spid="104"/>
                                        </p:tgtEl>
                                        <p:attrNameLst>
                                          <p:attrName>style.visibility</p:attrName>
                                        </p:attrNameLst>
                                      </p:cBhvr>
                                      <p:to>
                                        <p:strVal val="visible"/>
                                      </p:to>
                                    </p:set>
                                    <p:animEffect transition="in" filter="wipe(right)">
                                      <p:cBhvr>
                                        <p:cTn id="40" dur="500"/>
                                        <p:tgtEl>
                                          <p:spTgt spid="104"/>
                                        </p:tgtEl>
                                      </p:cBhvr>
                                    </p:animEffect>
                                  </p:childTnLst>
                                </p:cTn>
                              </p:par>
                              <p:par>
                                <p:cTn id="41" presetID="22" presetClass="entr" presetSubtype="2" fill="hold" grpId="0" nodeType="withEffect">
                                  <p:stCondLst>
                                    <p:cond delay="0"/>
                                  </p:stCondLst>
                                  <p:childTnLst>
                                    <p:set>
                                      <p:cBhvr>
                                        <p:cTn id="42" dur="1" fill="hold">
                                          <p:stCondLst>
                                            <p:cond delay="0"/>
                                          </p:stCondLst>
                                        </p:cTn>
                                        <p:tgtEl>
                                          <p:spTgt spid="47"/>
                                        </p:tgtEl>
                                        <p:attrNameLst>
                                          <p:attrName>style.visibility</p:attrName>
                                        </p:attrNameLst>
                                      </p:cBhvr>
                                      <p:to>
                                        <p:strVal val="visible"/>
                                      </p:to>
                                    </p:set>
                                    <p:animEffect transition="in" filter="wipe(right)">
                                      <p:cBhvr>
                                        <p:cTn id="43" dur="500"/>
                                        <p:tgtEl>
                                          <p:spTgt spid="47"/>
                                        </p:tgtEl>
                                      </p:cBhvr>
                                    </p:animEffect>
                                  </p:childTnLst>
                                </p:cTn>
                              </p:par>
                              <p:par>
                                <p:cTn id="44" presetID="22" presetClass="entr" presetSubtype="2" fill="hold" grpId="0" nodeType="withEffect">
                                  <p:stCondLst>
                                    <p:cond delay="0"/>
                                  </p:stCondLst>
                                  <p:childTnLst>
                                    <p:set>
                                      <p:cBhvr>
                                        <p:cTn id="45" dur="1" fill="hold">
                                          <p:stCondLst>
                                            <p:cond delay="0"/>
                                          </p:stCondLst>
                                        </p:cTn>
                                        <p:tgtEl>
                                          <p:spTgt spid="48"/>
                                        </p:tgtEl>
                                        <p:attrNameLst>
                                          <p:attrName>style.visibility</p:attrName>
                                        </p:attrNameLst>
                                      </p:cBhvr>
                                      <p:to>
                                        <p:strVal val="visible"/>
                                      </p:to>
                                    </p:set>
                                    <p:animEffect transition="in" filter="wipe(right)">
                                      <p:cBhvr>
                                        <p:cTn id="46" dur="500"/>
                                        <p:tgtEl>
                                          <p:spTgt spid="48"/>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nodeType="clickEffect">
                                  <p:stCondLst>
                                    <p:cond delay="0"/>
                                  </p:stCondLst>
                                  <p:childTnLst>
                                    <p:set>
                                      <p:cBhvr>
                                        <p:cTn id="50" dur="1" fill="hold">
                                          <p:stCondLst>
                                            <p:cond delay="0"/>
                                          </p:stCondLst>
                                        </p:cTn>
                                        <p:tgtEl>
                                          <p:spTgt spid="108"/>
                                        </p:tgtEl>
                                        <p:attrNameLst>
                                          <p:attrName>style.visibility</p:attrName>
                                        </p:attrNameLst>
                                      </p:cBhvr>
                                      <p:to>
                                        <p:strVal val="visible"/>
                                      </p:to>
                                    </p:set>
                                    <p:animEffect transition="in" filter="wipe(right)">
                                      <p:cBhvr>
                                        <p:cTn id="51" dur="500"/>
                                        <p:tgtEl>
                                          <p:spTgt spid="108"/>
                                        </p:tgtEl>
                                      </p:cBhvr>
                                    </p:animEffect>
                                  </p:childTnLst>
                                </p:cTn>
                              </p:par>
                              <p:par>
                                <p:cTn id="52" presetID="22" presetClass="entr" presetSubtype="2" fill="hold" grpId="0" nodeType="withEffect">
                                  <p:stCondLst>
                                    <p:cond delay="0"/>
                                  </p:stCondLst>
                                  <p:childTnLst>
                                    <p:set>
                                      <p:cBhvr>
                                        <p:cTn id="53" dur="1" fill="hold">
                                          <p:stCondLst>
                                            <p:cond delay="0"/>
                                          </p:stCondLst>
                                        </p:cTn>
                                        <p:tgtEl>
                                          <p:spTgt spid="50"/>
                                        </p:tgtEl>
                                        <p:attrNameLst>
                                          <p:attrName>style.visibility</p:attrName>
                                        </p:attrNameLst>
                                      </p:cBhvr>
                                      <p:to>
                                        <p:strVal val="visible"/>
                                      </p:to>
                                    </p:set>
                                    <p:animEffect transition="in" filter="wipe(right)">
                                      <p:cBhvr>
                                        <p:cTn id="54" dur="500"/>
                                        <p:tgtEl>
                                          <p:spTgt spid="50"/>
                                        </p:tgtEl>
                                      </p:cBhvr>
                                    </p:animEffect>
                                  </p:childTnLst>
                                </p:cTn>
                              </p:par>
                              <p:par>
                                <p:cTn id="55" presetID="22" presetClass="entr" presetSubtype="2" fill="hold" grpId="0" nodeType="withEffect">
                                  <p:stCondLst>
                                    <p:cond delay="0"/>
                                  </p:stCondLst>
                                  <p:childTnLst>
                                    <p:set>
                                      <p:cBhvr>
                                        <p:cTn id="56" dur="1" fill="hold">
                                          <p:stCondLst>
                                            <p:cond delay="0"/>
                                          </p:stCondLst>
                                        </p:cTn>
                                        <p:tgtEl>
                                          <p:spTgt spid="49"/>
                                        </p:tgtEl>
                                        <p:attrNameLst>
                                          <p:attrName>style.visibility</p:attrName>
                                        </p:attrNameLst>
                                      </p:cBhvr>
                                      <p:to>
                                        <p:strVal val="visible"/>
                                      </p:to>
                                    </p:set>
                                    <p:animEffect transition="in" filter="wipe(right)">
                                      <p:cBhvr>
                                        <p:cTn id="57" dur="500"/>
                                        <p:tgtEl>
                                          <p:spTgt spid="49"/>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nodeType="clickEffect">
                                  <p:stCondLst>
                                    <p:cond delay="0"/>
                                  </p:stCondLst>
                                  <p:childTnLst>
                                    <p:set>
                                      <p:cBhvr>
                                        <p:cTn id="61" dur="1" fill="hold">
                                          <p:stCondLst>
                                            <p:cond delay="0"/>
                                          </p:stCondLst>
                                        </p:cTn>
                                        <p:tgtEl>
                                          <p:spTgt spid="107"/>
                                        </p:tgtEl>
                                        <p:attrNameLst>
                                          <p:attrName>style.visibility</p:attrName>
                                        </p:attrNameLst>
                                      </p:cBhvr>
                                      <p:to>
                                        <p:strVal val="visible"/>
                                      </p:to>
                                    </p:set>
                                    <p:animEffect transition="in" filter="wipe(up)">
                                      <p:cBhvr>
                                        <p:cTn id="62" dur="500"/>
                                        <p:tgtEl>
                                          <p:spTgt spid="107"/>
                                        </p:tgtEl>
                                      </p:cBhvr>
                                    </p:animEffect>
                                  </p:childTnLst>
                                </p:cTn>
                              </p:par>
                              <p:par>
                                <p:cTn id="63" presetID="22" presetClass="entr" presetSubtype="1" fill="hold" grpId="0" nodeType="withEffect">
                                  <p:stCondLst>
                                    <p:cond delay="0"/>
                                  </p:stCondLst>
                                  <p:childTnLst>
                                    <p:set>
                                      <p:cBhvr>
                                        <p:cTn id="64" dur="1" fill="hold">
                                          <p:stCondLst>
                                            <p:cond delay="0"/>
                                          </p:stCondLst>
                                        </p:cTn>
                                        <p:tgtEl>
                                          <p:spTgt spid="53"/>
                                        </p:tgtEl>
                                        <p:attrNameLst>
                                          <p:attrName>style.visibility</p:attrName>
                                        </p:attrNameLst>
                                      </p:cBhvr>
                                      <p:to>
                                        <p:strVal val="visible"/>
                                      </p:to>
                                    </p:set>
                                    <p:animEffect transition="in" filter="wipe(up)">
                                      <p:cBhvr>
                                        <p:cTn id="65" dur="500"/>
                                        <p:tgtEl>
                                          <p:spTgt spid="53"/>
                                        </p:tgtEl>
                                      </p:cBhvr>
                                    </p:animEffect>
                                  </p:childTnLst>
                                </p:cTn>
                              </p:par>
                              <p:par>
                                <p:cTn id="66" presetID="22" presetClass="entr" presetSubtype="1" fill="hold" grpId="0" nodeType="withEffect">
                                  <p:stCondLst>
                                    <p:cond delay="0"/>
                                  </p:stCondLst>
                                  <p:childTnLst>
                                    <p:set>
                                      <p:cBhvr>
                                        <p:cTn id="67" dur="1" fill="hold">
                                          <p:stCondLst>
                                            <p:cond delay="0"/>
                                          </p:stCondLst>
                                        </p:cTn>
                                        <p:tgtEl>
                                          <p:spTgt spid="52"/>
                                        </p:tgtEl>
                                        <p:attrNameLst>
                                          <p:attrName>style.visibility</p:attrName>
                                        </p:attrNameLst>
                                      </p:cBhvr>
                                      <p:to>
                                        <p:strVal val="visible"/>
                                      </p:to>
                                    </p:set>
                                    <p:animEffect transition="in" filter="wipe(up)">
                                      <p:cBhvr>
                                        <p:cTn id="68" dur="500"/>
                                        <p:tgtEl>
                                          <p:spTgt spid="52"/>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grpId="0" nodeType="clickEffect">
                                  <p:stCondLst>
                                    <p:cond delay="0"/>
                                  </p:stCondLst>
                                  <p:childTnLst>
                                    <p:set>
                                      <p:cBhvr>
                                        <p:cTn id="72" dur="1" fill="hold">
                                          <p:stCondLst>
                                            <p:cond delay="0"/>
                                          </p:stCondLst>
                                        </p:cTn>
                                        <p:tgtEl>
                                          <p:spTgt spid="139"/>
                                        </p:tgtEl>
                                        <p:attrNameLst>
                                          <p:attrName>style.visibility</p:attrName>
                                        </p:attrNameLst>
                                      </p:cBhvr>
                                      <p:to>
                                        <p:strVal val="visible"/>
                                      </p:to>
                                    </p:set>
                                    <p:animEffect transition="in" filter="wipe(left)">
                                      <p:cBhvr>
                                        <p:cTn id="73" dur="500"/>
                                        <p:tgtEl>
                                          <p:spTgt spid="139"/>
                                        </p:tgtEl>
                                      </p:cBhvr>
                                    </p:animEffect>
                                  </p:childTnLst>
                                </p:cTn>
                              </p:par>
                              <p:par>
                                <p:cTn id="74" presetID="22" presetClass="entr" presetSubtype="8" fill="hold" grpId="0" nodeType="withEffect">
                                  <p:stCondLst>
                                    <p:cond delay="0"/>
                                  </p:stCondLst>
                                  <p:childTnLst>
                                    <p:set>
                                      <p:cBhvr>
                                        <p:cTn id="75" dur="1" fill="hold">
                                          <p:stCondLst>
                                            <p:cond delay="0"/>
                                          </p:stCondLst>
                                        </p:cTn>
                                        <p:tgtEl>
                                          <p:spTgt spid="63"/>
                                        </p:tgtEl>
                                        <p:attrNameLst>
                                          <p:attrName>style.visibility</p:attrName>
                                        </p:attrNameLst>
                                      </p:cBhvr>
                                      <p:to>
                                        <p:strVal val="visible"/>
                                      </p:to>
                                    </p:set>
                                    <p:animEffect transition="in" filter="wipe(left)">
                                      <p:cBhvr>
                                        <p:cTn id="76" dur="500"/>
                                        <p:tgtEl>
                                          <p:spTgt spid="63"/>
                                        </p:tgtEl>
                                      </p:cBhvr>
                                    </p:animEffect>
                                  </p:childTnLst>
                                </p:cTn>
                              </p:par>
                              <p:par>
                                <p:cTn id="77" presetID="22" presetClass="entr" presetSubtype="8" fill="hold" nodeType="with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wipe(left)">
                                      <p:cBhvr>
                                        <p:cTn id="79" dur="500"/>
                                        <p:tgtEl>
                                          <p:spTgt spid="7"/>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123"/>
                                        </p:tgtEl>
                                        <p:attrNameLst>
                                          <p:attrName>style.visibility</p:attrName>
                                        </p:attrNameLst>
                                      </p:cBhvr>
                                      <p:to>
                                        <p:strVal val="visible"/>
                                      </p:to>
                                    </p:set>
                                    <p:animEffect transition="in" filter="wipe(down)">
                                      <p:cBhvr>
                                        <p:cTn id="84" dur="500"/>
                                        <p:tgtEl>
                                          <p:spTgt spid="123"/>
                                        </p:tgtEl>
                                      </p:cBhvr>
                                    </p:animEffect>
                                  </p:childTnLst>
                                </p:cTn>
                              </p:par>
                              <p:par>
                                <p:cTn id="85" presetID="22" presetClass="entr" presetSubtype="4" fill="hold" grpId="0" nodeType="withEffect">
                                  <p:stCondLst>
                                    <p:cond delay="0"/>
                                  </p:stCondLst>
                                  <p:childTnLst>
                                    <p:set>
                                      <p:cBhvr>
                                        <p:cTn id="86" dur="1" fill="hold">
                                          <p:stCondLst>
                                            <p:cond delay="0"/>
                                          </p:stCondLst>
                                        </p:cTn>
                                        <p:tgtEl>
                                          <p:spTgt spid="54"/>
                                        </p:tgtEl>
                                        <p:attrNameLst>
                                          <p:attrName>style.visibility</p:attrName>
                                        </p:attrNameLst>
                                      </p:cBhvr>
                                      <p:to>
                                        <p:strVal val="visible"/>
                                      </p:to>
                                    </p:set>
                                    <p:animEffect transition="in" filter="wipe(down)">
                                      <p:cBhvr>
                                        <p:cTn id="87" dur="500"/>
                                        <p:tgtEl>
                                          <p:spTgt spid="54"/>
                                        </p:tgtEl>
                                      </p:cBhvr>
                                    </p:animEffect>
                                  </p:childTnLst>
                                </p:cTn>
                              </p:par>
                              <p:par>
                                <p:cTn id="88" presetID="22" presetClass="entr" presetSubtype="4" fill="hold" grpId="0" nodeType="withEffect">
                                  <p:stCondLst>
                                    <p:cond delay="0"/>
                                  </p:stCondLst>
                                  <p:childTnLst>
                                    <p:set>
                                      <p:cBhvr>
                                        <p:cTn id="89" dur="1" fill="hold">
                                          <p:stCondLst>
                                            <p:cond delay="0"/>
                                          </p:stCondLst>
                                        </p:cTn>
                                        <p:tgtEl>
                                          <p:spTgt spid="55"/>
                                        </p:tgtEl>
                                        <p:attrNameLst>
                                          <p:attrName>style.visibility</p:attrName>
                                        </p:attrNameLst>
                                      </p:cBhvr>
                                      <p:to>
                                        <p:strVal val="visible"/>
                                      </p:to>
                                    </p:set>
                                    <p:animEffect transition="in" filter="wipe(down)">
                                      <p:cBhvr>
                                        <p:cTn id="90" dur="500"/>
                                        <p:tgtEl>
                                          <p:spTgt spid="55"/>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4" fill="hold" nodeType="clickEffect">
                                  <p:stCondLst>
                                    <p:cond delay="0"/>
                                  </p:stCondLst>
                                  <p:childTnLst>
                                    <p:set>
                                      <p:cBhvr>
                                        <p:cTn id="94" dur="1" fill="hold">
                                          <p:stCondLst>
                                            <p:cond delay="0"/>
                                          </p:stCondLst>
                                        </p:cTn>
                                        <p:tgtEl>
                                          <p:spTgt spid="122"/>
                                        </p:tgtEl>
                                        <p:attrNameLst>
                                          <p:attrName>style.visibility</p:attrName>
                                        </p:attrNameLst>
                                      </p:cBhvr>
                                      <p:to>
                                        <p:strVal val="visible"/>
                                      </p:to>
                                    </p:set>
                                    <p:animEffect transition="in" filter="wipe(down)">
                                      <p:cBhvr>
                                        <p:cTn id="95" dur="500"/>
                                        <p:tgtEl>
                                          <p:spTgt spid="122"/>
                                        </p:tgtEl>
                                      </p:cBhvr>
                                    </p:animEffect>
                                  </p:childTnLst>
                                </p:cTn>
                              </p:par>
                              <p:par>
                                <p:cTn id="96" presetID="22" presetClass="entr" presetSubtype="4" fill="hold" grpId="0" nodeType="withEffect">
                                  <p:stCondLst>
                                    <p:cond delay="0"/>
                                  </p:stCondLst>
                                  <p:childTnLst>
                                    <p:set>
                                      <p:cBhvr>
                                        <p:cTn id="97" dur="1" fill="hold">
                                          <p:stCondLst>
                                            <p:cond delay="0"/>
                                          </p:stCondLst>
                                        </p:cTn>
                                        <p:tgtEl>
                                          <p:spTgt spid="56"/>
                                        </p:tgtEl>
                                        <p:attrNameLst>
                                          <p:attrName>style.visibility</p:attrName>
                                        </p:attrNameLst>
                                      </p:cBhvr>
                                      <p:to>
                                        <p:strVal val="visible"/>
                                      </p:to>
                                    </p:set>
                                    <p:animEffect transition="in" filter="wipe(down)">
                                      <p:cBhvr>
                                        <p:cTn id="98" dur="500"/>
                                        <p:tgtEl>
                                          <p:spTgt spid="56"/>
                                        </p:tgtEl>
                                      </p:cBhvr>
                                    </p:animEffect>
                                  </p:childTnLst>
                                </p:cTn>
                              </p:par>
                              <p:par>
                                <p:cTn id="99" presetID="22" presetClass="entr" presetSubtype="4" fill="hold" grpId="0" nodeType="withEffect">
                                  <p:stCondLst>
                                    <p:cond delay="0"/>
                                  </p:stCondLst>
                                  <p:childTnLst>
                                    <p:set>
                                      <p:cBhvr>
                                        <p:cTn id="100" dur="1" fill="hold">
                                          <p:stCondLst>
                                            <p:cond delay="0"/>
                                          </p:stCondLst>
                                        </p:cTn>
                                        <p:tgtEl>
                                          <p:spTgt spid="57"/>
                                        </p:tgtEl>
                                        <p:attrNameLst>
                                          <p:attrName>style.visibility</p:attrName>
                                        </p:attrNameLst>
                                      </p:cBhvr>
                                      <p:to>
                                        <p:strVal val="visible"/>
                                      </p:to>
                                    </p:set>
                                    <p:animEffect transition="in" filter="wipe(down)">
                                      <p:cBhvr>
                                        <p:cTn id="101" dur="500"/>
                                        <p:tgtEl>
                                          <p:spTgt spid="57"/>
                                        </p:tgtEl>
                                      </p:cBhvr>
                                    </p:animEffect>
                                  </p:childTnLst>
                                </p:cTn>
                              </p:par>
                            </p:childTnLst>
                          </p:cTn>
                        </p:par>
                      </p:childTnLst>
                    </p:cTn>
                  </p:par>
                  <p:par>
                    <p:cTn id="102" fill="hold">
                      <p:stCondLst>
                        <p:cond delay="indefinite"/>
                      </p:stCondLst>
                      <p:childTnLst>
                        <p:par>
                          <p:cTn id="103" fill="hold">
                            <p:stCondLst>
                              <p:cond delay="0"/>
                            </p:stCondLst>
                            <p:childTnLst>
                              <p:par>
                                <p:cTn id="104" presetID="22" presetClass="entr" presetSubtype="8" fill="hold" nodeType="clickEffect">
                                  <p:stCondLst>
                                    <p:cond delay="0"/>
                                  </p:stCondLst>
                                  <p:childTnLst>
                                    <p:set>
                                      <p:cBhvr>
                                        <p:cTn id="105" dur="1" fill="hold">
                                          <p:stCondLst>
                                            <p:cond delay="0"/>
                                          </p:stCondLst>
                                        </p:cTn>
                                        <p:tgtEl>
                                          <p:spTgt spid="130"/>
                                        </p:tgtEl>
                                        <p:attrNameLst>
                                          <p:attrName>style.visibility</p:attrName>
                                        </p:attrNameLst>
                                      </p:cBhvr>
                                      <p:to>
                                        <p:strVal val="visible"/>
                                      </p:to>
                                    </p:set>
                                    <p:animEffect transition="in" filter="wipe(left)">
                                      <p:cBhvr>
                                        <p:cTn id="106" dur="500"/>
                                        <p:tgtEl>
                                          <p:spTgt spid="130"/>
                                        </p:tgtEl>
                                      </p:cBhvr>
                                    </p:animEffect>
                                  </p:childTnLst>
                                </p:cTn>
                              </p:par>
                              <p:par>
                                <p:cTn id="107" presetID="22" presetClass="entr" presetSubtype="8" fill="hold" grpId="0" nodeType="withEffect">
                                  <p:stCondLst>
                                    <p:cond delay="0"/>
                                  </p:stCondLst>
                                  <p:childTnLst>
                                    <p:set>
                                      <p:cBhvr>
                                        <p:cTn id="108" dur="1" fill="hold">
                                          <p:stCondLst>
                                            <p:cond delay="0"/>
                                          </p:stCondLst>
                                        </p:cTn>
                                        <p:tgtEl>
                                          <p:spTgt spid="59"/>
                                        </p:tgtEl>
                                        <p:attrNameLst>
                                          <p:attrName>style.visibility</p:attrName>
                                        </p:attrNameLst>
                                      </p:cBhvr>
                                      <p:to>
                                        <p:strVal val="visible"/>
                                      </p:to>
                                    </p:set>
                                    <p:animEffect transition="in" filter="wipe(left)">
                                      <p:cBhvr>
                                        <p:cTn id="109" dur="500"/>
                                        <p:tgtEl>
                                          <p:spTgt spid="59"/>
                                        </p:tgtEl>
                                      </p:cBhvr>
                                    </p:animEffect>
                                  </p:childTnLst>
                                </p:cTn>
                              </p:par>
                              <p:par>
                                <p:cTn id="110" presetID="22" presetClass="entr" presetSubtype="8" fill="hold" grpId="0" nodeType="withEffect">
                                  <p:stCondLst>
                                    <p:cond delay="0"/>
                                  </p:stCondLst>
                                  <p:childTnLst>
                                    <p:set>
                                      <p:cBhvr>
                                        <p:cTn id="111" dur="1" fill="hold">
                                          <p:stCondLst>
                                            <p:cond delay="0"/>
                                          </p:stCondLst>
                                        </p:cTn>
                                        <p:tgtEl>
                                          <p:spTgt spid="58"/>
                                        </p:tgtEl>
                                        <p:attrNameLst>
                                          <p:attrName>style.visibility</p:attrName>
                                        </p:attrNameLst>
                                      </p:cBhvr>
                                      <p:to>
                                        <p:strVal val="visible"/>
                                      </p:to>
                                    </p:set>
                                    <p:animEffect transition="in" filter="wipe(left)">
                                      <p:cBhvr>
                                        <p:cTn id="112" dur="500"/>
                                        <p:tgtEl>
                                          <p:spTgt spid="58"/>
                                        </p:tgtEl>
                                      </p:cBhvr>
                                    </p:animEffect>
                                  </p:childTnLst>
                                </p:cTn>
                              </p:par>
                            </p:childTnLst>
                          </p:cTn>
                        </p:par>
                      </p:childTnLst>
                    </p:cTn>
                  </p:par>
                  <p:par>
                    <p:cTn id="113" fill="hold">
                      <p:stCondLst>
                        <p:cond delay="indefinite"/>
                      </p:stCondLst>
                      <p:childTnLst>
                        <p:par>
                          <p:cTn id="114" fill="hold">
                            <p:stCondLst>
                              <p:cond delay="0"/>
                            </p:stCondLst>
                            <p:childTnLst>
                              <p:par>
                                <p:cTn id="115" presetID="22" presetClass="entr" presetSubtype="8" fill="hold" nodeType="clickEffect">
                                  <p:stCondLst>
                                    <p:cond delay="0"/>
                                  </p:stCondLst>
                                  <p:childTnLst>
                                    <p:set>
                                      <p:cBhvr>
                                        <p:cTn id="116" dur="1" fill="hold">
                                          <p:stCondLst>
                                            <p:cond delay="0"/>
                                          </p:stCondLst>
                                        </p:cTn>
                                        <p:tgtEl>
                                          <p:spTgt spid="131"/>
                                        </p:tgtEl>
                                        <p:attrNameLst>
                                          <p:attrName>style.visibility</p:attrName>
                                        </p:attrNameLst>
                                      </p:cBhvr>
                                      <p:to>
                                        <p:strVal val="visible"/>
                                      </p:to>
                                    </p:set>
                                    <p:animEffect transition="in" filter="wipe(left)">
                                      <p:cBhvr>
                                        <p:cTn id="117" dur="500"/>
                                        <p:tgtEl>
                                          <p:spTgt spid="131"/>
                                        </p:tgtEl>
                                      </p:cBhvr>
                                    </p:animEffect>
                                  </p:childTnLst>
                                </p:cTn>
                              </p:par>
                              <p:par>
                                <p:cTn id="118" presetID="22" presetClass="entr" presetSubtype="8" fill="hold" grpId="0" nodeType="withEffect">
                                  <p:stCondLst>
                                    <p:cond delay="0"/>
                                  </p:stCondLst>
                                  <p:childTnLst>
                                    <p:set>
                                      <p:cBhvr>
                                        <p:cTn id="119" dur="1" fill="hold">
                                          <p:stCondLst>
                                            <p:cond delay="0"/>
                                          </p:stCondLst>
                                        </p:cTn>
                                        <p:tgtEl>
                                          <p:spTgt spid="61"/>
                                        </p:tgtEl>
                                        <p:attrNameLst>
                                          <p:attrName>style.visibility</p:attrName>
                                        </p:attrNameLst>
                                      </p:cBhvr>
                                      <p:to>
                                        <p:strVal val="visible"/>
                                      </p:to>
                                    </p:set>
                                    <p:animEffect transition="in" filter="wipe(left)">
                                      <p:cBhvr>
                                        <p:cTn id="120" dur="500"/>
                                        <p:tgtEl>
                                          <p:spTgt spid="61"/>
                                        </p:tgtEl>
                                      </p:cBhvr>
                                    </p:animEffect>
                                  </p:childTnLst>
                                </p:cTn>
                              </p:par>
                              <p:par>
                                <p:cTn id="121" presetID="22" presetClass="entr" presetSubtype="8" fill="hold" grpId="0" nodeType="withEffect">
                                  <p:stCondLst>
                                    <p:cond delay="0"/>
                                  </p:stCondLst>
                                  <p:childTnLst>
                                    <p:set>
                                      <p:cBhvr>
                                        <p:cTn id="122" dur="1" fill="hold">
                                          <p:stCondLst>
                                            <p:cond delay="0"/>
                                          </p:stCondLst>
                                        </p:cTn>
                                        <p:tgtEl>
                                          <p:spTgt spid="60"/>
                                        </p:tgtEl>
                                        <p:attrNameLst>
                                          <p:attrName>style.visibility</p:attrName>
                                        </p:attrNameLst>
                                      </p:cBhvr>
                                      <p:to>
                                        <p:strVal val="visible"/>
                                      </p:to>
                                    </p:set>
                                    <p:animEffect transition="in" filter="wipe(left)">
                                      <p:cBhvr>
                                        <p:cTn id="123"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animBg="1"/>
      <p:bldP spid="46" grpId="0" animBg="1"/>
      <p:bldP spid="45" grpId="0" animBg="1"/>
      <p:bldP spid="43" grpId="0"/>
      <p:bldP spid="44" grpId="0"/>
      <p:bldP spid="47" grpId="0" animBg="1"/>
      <p:bldP spid="48" grpId="0"/>
      <p:bldP spid="49" grpId="0" animBg="1"/>
      <p:bldP spid="50" grpId="0"/>
      <p:bldP spid="52" grpId="0"/>
      <p:bldP spid="54" grpId="0" animBg="1"/>
      <p:bldP spid="55" grpId="0"/>
      <p:bldP spid="56" grpId="0" animBg="1"/>
      <p:bldP spid="57" grpId="0"/>
      <p:bldP spid="58" grpId="0" animBg="1"/>
      <p:bldP spid="59" grpId="0"/>
      <p:bldP spid="60" grpId="0" animBg="1"/>
      <p:bldP spid="61" grpId="0"/>
      <p:bldP spid="62" grpId="0"/>
      <p:bldP spid="63" grpId="0"/>
      <p:bldP spid="138" grpId="0" animBg="1"/>
      <p:bldP spid="13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ập nhật 64+ về hình nền trống đồng mới nhất - cdgdbentre.edu.vn">
            <a:extLst>
              <a:ext uri="{FF2B5EF4-FFF2-40B4-BE49-F238E27FC236}">
                <a16:creationId xmlns:a16="http://schemas.microsoft.com/office/drawing/2014/main" id="{6034605C-DAD3-CC0C-C543-C08FB368C1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3" t="6797" r="4403" b="-1"/>
          <a:stretch/>
        </p:blipFill>
        <p:spPr bwMode="auto">
          <a:xfrm>
            <a:off x="15" y="0"/>
            <a:ext cx="9143985" cy="5143500"/>
          </a:xfrm>
          <a:prstGeom prst="rect">
            <a:avLst/>
          </a:prstGeom>
          <a:solidFill>
            <a:schemeClr val="bg1"/>
          </a:solidFill>
        </p:spPr>
      </p:pic>
      <p:sp>
        <p:nvSpPr>
          <p:cNvPr id="4" name="Rectangle 3">
            <a:extLst>
              <a:ext uri="{FF2B5EF4-FFF2-40B4-BE49-F238E27FC236}">
                <a16:creationId xmlns:a16="http://schemas.microsoft.com/office/drawing/2014/main" id="{39E5FD44-6CC3-7C33-F1E5-C5942E3339DC}"/>
              </a:ext>
            </a:extLst>
          </p:cNvPr>
          <p:cNvSpPr/>
          <p:nvPr/>
        </p:nvSpPr>
        <p:spPr>
          <a:xfrm>
            <a:off x="723901" y="1169527"/>
            <a:ext cx="7584143" cy="2087218"/>
          </a:xfrm>
          <a:prstGeom prst="rect">
            <a:avLst/>
          </a:prstGeom>
          <a:solidFill>
            <a:schemeClr val="bg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5" name="Rectangle 4">
            <a:extLst>
              <a:ext uri="{FF2B5EF4-FFF2-40B4-BE49-F238E27FC236}">
                <a16:creationId xmlns:a16="http://schemas.microsoft.com/office/drawing/2014/main" id="{939DA03D-E443-A020-63A3-DA0D0B633AF2}"/>
              </a:ext>
            </a:extLst>
          </p:cNvPr>
          <p:cNvSpPr/>
          <p:nvPr/>
        </p:nvSpPr>
        <p:spPr>
          <a:xfrm>
            <a:off x="654199" y="1110003"/>
            <a:ext cx="7835603" cy="2169825"/>
          </a:xfrm>
          <a:prstGeom prst="rect">
            <a:avLst/>
          </a:prstGeom>
          <a:ln>
            <a:noFill/>
          </a:ln>
        </p:spPr>
        <p:txBody>
          <a:bodyPr wrap="square">
            <a:spAutoFit/>
          </a:bodyPr>
          <a:lstStyle/>
          <a:p>
            <a:pPr algn="ctr"/>
            <a:r>
              <a:rPr lang="en-US" sz="4500" b="1" spc="38" dirty="0">
                <a:ln w="9525" cmpd="sng">
                  <a:solidFill>
                    <a:schemeClr val="accent1"/>
                  </a:solidFill>
                  <a:prstDash val="solid"/>
                </a:ln>
                <a:solidFill>
                  <a:srgbClr val="C00000"/>
                </a:solidFill>
                <a:effectLst>
                  <a:glow rad="38100">
                    <a:schemeClr val="accent1">
                      <a:alpha val="40000"/>
                    </a:schemeClr>
                  </a:glow>
                </a:effectLst>
                <a:latin typeface="#9Slide07 IcielBaliho Script" pitchFamily="2" charset="0"/>
              </a:rPr>
              <a:t>CHỦ ĐỀ 3</a:t>
            </a:r>
          </a:p>
          <a:p>
            <a:pPr algn="ctr"/>
            <a:r>
              <a:rPr lang="en-US" sz="4500" b="1" spc="38" dirty="0">
                <a:ln w="9525" cmpd="sng">
                  <a:solidFill>
                    <a:schemeClr val="accent1"/>
                  </a:solidFill>
                  <a:prstDash val="solid"/>
                </a:ln>
                <a:solidFill>
                  <a:srgbClr val="C00000"/>
                </a:solidFill>
                <a:effectLst>
                  <a:glow rad="38100">
                    <a:schemeClr val="accent1">
                      <a:alpha val="40000"/>
                    </a:schemeClr>
                  </a:glow>
                </a:effectLst>
                <a:latin typeface="#9Slide07 IcielBaliho Script" pitchFamily="2" charset="0"/>
              </a:rPr>
              <a:t>VĂN NGHỆ SĨ – TRÍ THỨC TIÊU BIỂU CỦA ĐẤT QUẢNG</a:t>
            </a:r>
            <a:endParaRPr lang="vi-VN" sz="4500" b="1" spc="38" dirty="0">
              <a:ln w="9525" cmpd="sng">
                <a:solidFill>
                  <a:schemeClr val="accent1"/>
                </a:solidFill>
                <a:prstDash val="solid"/>
              </a:ln>
              <a:solidFill>
                <a:srgbClr val="C00000"/>
              </a:solidFill>
              <a:effectLst>
                <a:glow rad="38100">
                  <a:schemeClr val="accent1">
                    <a:alpha val="40000"/>
                  </a:schemeClr>
                </a:glow>
              </a:effectLst>
              <a:latin typeface="#9Slide07 IcielBaliho Script" pitchFamily="2" charset="0"/>
            </a:endParaRPr>
          </a:p>
        </p:txBody>
      </p:sp>
    </p:spTree>
    <p:extLst>
      <p:ext uri="{BB962C8B-B14F-4D97-AF65-F5344CB8AC3E}">
        <p14:creationId xmlns:p14="http://schemas.microsoft.com/office/powerpoint/2010/main" val="3492301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664"/>
        <p:cNvGrpSpPr/>
        <p:nvPr/>
      </p:nvGrpSpPr>
      <p:grpSpPr>
        <a:xfrm>
          <a:off x="0" y="0"/>
          <a:ext cx="0" cy="0"/>
          <a:chOff x="0" y="0"/>
          <a:chExt cx="0" cy="0"/>
        </a:xfrm>
      </p:grpSpPr>
      <p:sp>
        <p:nvSpPr>
          <p:cNvPr id="48" name="!!2">
            <a:extLst>
              <a:ext uri="{FF2B5EF4-FFF2-40B4-BE49-F238E27FC236}">
                <a16:creationId xmlns:a16="http://schemas.microsoft.com/office/drawing/2014/main" id="{88997496-21B5-4DBE-880C-AAA9FE5D6548}"/>
              </a:ext>
            </a:extLst>
          </p:cNvPr>
          <p:cNvSpPr/>
          <p:nvPr/>
        </p:nvSpPr>
        <p:spPr>
          <a:xfrm>
            <a:off x="2915570" y="878306"/>
            <a:ext cx="5923630" cy="1894969"/>
          </a:xfrm>
          <a:prstGeom prst="roundRect">
            <a:avLst>
              <a:gd name="adj" fmla="val 0"/>
            </a:avLst>
          </a:prstGeom>
          <a:ln/>
        </p:spPr>
        <p:style>
          <a:lnRef idx="2">
            <a:schemeClr val="dk1"/>
          </a:lnRef>
          <a:fillRef idx="1">
            <a:schemeClr val="lt1"/>
          </a:fillRef>
          <a:effectRef idx="0">
            <a:schemeClr val="dk1"/>
          </a:effectRef>
          <a:fontRef idx="minor">
            <a:schemeClr val="dk1"/>
          </a:fontRef>
        </p:style>
        <p:txBody>
          <a:bodyPr rtlCol="0" anchor="ctr"/>
          <a:lstStyle/>
          <a:p>
            <a:pPr algn="ctr">
              <a:defRPr/>
            </a:pPr>
            <a:endParaRPr lang="en-US" sz="1350" kern="0">
              <a:solidFill>
                <a:prstClr val="white"/>
              </a:solidFill>
              <a:latin typeface="Roboto" pitchFamily="2" charset="0"/>
              <a:ea typeface="Roboto" pitchFamily="2" charset="0"/>
            </a:endParaRPr>
          </a:p>
        </p:txBody>
      </p:sp>
      <p:sp>
        <p:nvSpPr>
          <p:cNvPr id="49" name="!!1">
            <a:extLst>
              <a:ext uri="{FF2B5EF4-FFF2-40B4-BE49-F238E27FC236}">
                <a16:creationId xmlns:a16="http://schemas.microsoft.com/office/drawing/2014/main" id="{9648C188-BC90-47AA-9312-F9ABC32466F9}"/>
              </a:ext>
            </a:extLst>
          </p:cNvPr>
          <p:cNvSpPr txBox="1"/>
          <p:nvPr/>
        </p:nvSpPr>
        <p:spPr>
          <a:xfrm>
            <a:off x="3111743" y="1471847"/>
            <a:ext cx="5531283" cy="707886"/>
          </a:xfrm>
          <a:prstGeom prst="rect">
            <a:avLst/>
          </a:prstGeom>
          <a:noFill/>
        </p:spPr>
        <p:txBody>
          <a:bodyPr wrap="square" rtlCol="0">
            <a:spAutoFit/>
          </a:bodyPr>
          <a:lstStyle/>
          <a:p>
            <a:pPr algn="ctr"/>
            <a:r>
              <a:rPr lang="fr-FR" sz="4000" b="1" dirty="0">
                <a:latin typeface="Arial" panose="020B0604020202020204" pitchFamily="34" charset="0"/>
                <a:cs typeface="Arial" panose="020B0604020202020204" pitchFamily="34" charset="0"/>
              </a:rPr>
              <a:t>1. PHAN KHÔI</a:t>
            </a:r>
            <a:endParaRPr lang="en-US" sz="40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grpSp>
        <p:nvGrpSpPr>
          <p:cNvPr id="50" name="Group 49">
            <a:extLst>
              <a:ext uri="{FF2B5EF4-FFF2-40B4-BE49-F238E27FC236}">
                <a16:creationId xmlns:a16="http://schemas.microsoft.com/office/drawing/2014/main" id="{875F8A5D-897E-4661-B121-EC7DBC8B04ED}"/>
              </a:ext>
            </a:extLst>
          </p:cNvPr>
          <p:cNvGrpSpPr/>
          <p:nvPr/>
        </p:nvGrpSpPr>
        <p:grpSpPr>
          <a:xfrm>
            <a:off x="186266" y="856294"/>
            <a:ext cx="9760031" cy="4923701"/>
            <a:chOff x="-689811" y="926741"/>
            <a:chExt cx="13013374" cy="6564934"/>
          </a:xfrm>
        </p:grpSpPr>
        <p:pic>
          <p:nvPicPr>
            <p:cNvPr id="51" name="Picture 50" descr="A group of people sitting at desks with their arms up&#10;&#10;Description automatically generated with low confidence">
              <a:extLst>
                <a:ext uri="{FF2B5EF4-FFF2-40B4-BE49-F238E27FC236}">
                  <a16:creationId xmlns:a16="http://schemas.microsoft.com/office/drawing/2014/main" id="{8452A87E-6207-4B7B-BF9D-A1CAD9517A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52" name="Picture 51" descr="A picture containing text, toy, doll, vector graphics&#10;&#10;Description automatically generated">
              <a:extLst>
                <a:ext uri="{FF2B5EF4-FFF2-40B4-BE49-F238E27FC236}">
                  <a16:creationId xmlns:a16="http://schemas.microsoft.com/office/drawing/2014/main" id="{D9ED1F51-9030-477A-98B6-3F8D03A1BD3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spTree>
    <p:extLst>
      <p:ext uri="{BB962C8B-B14F-4D97-AF65-F5344CB8AC3E}">
        <p14:creationId xmlns:p14="http://schemas.microsoft.com/office/powerpoint/2010/main" val="25553322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barn(outVertical)">
                                      <p:cBhvr>
                                        <p:cTn id="7" dur="500"/>
                                        <p:tgtEl>
                                          <p:spTgt spid="4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49"/>
                                        </p:tgtEl>
                                        <p:attrNameLst>
                                          <p:attrName>style.visibility</p:attrName>
                                        </p:attrNameLst>
                                      </p:cBhvr>
                                      <p:to>
                                        <p:strVal val="visible"/>
                                      </p:to>
                                    </p:set>
                                    <p:animEffect transition="in" filter="barn(outVertical)">
                                      <p:cBhvr>
                                        <p:cTn id="10"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948" t="30881" r="66153" b="35448"/>
          <a:stretch/>
        </p:blipFill>
        <p:spPr bwMode="auto">
          <a:xfrm>
            <a:off x="188775" y="1343690"/>
            <a:ext cx="1241852" cy="9915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875" t="37741" r="36159" b="28205"/>
          <a:stretch/>
        </p:blipFill>
        <p:spPr bwMode="auto">
          <a:xfrm>
            <a:off x="188773" y="2481762"/>
            <a:ext cx="1234871" cy="11277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Think, Pair, Share -">
            <a:extLst>
              <a:ext uri="{FF2B5EF4-FFF2-40B4-BE49-F238E27FC236}">
                <a16:creationId xmlns:a16="http://schemas.microsoft.com/office/drawing/2014/main" id="{07D7A63C-C705-4505-9404-F75E0EDCB75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5706" t="27119" r="2769" b="32655"/>
          <a:stretch/>
        </p:blipFill>
        <p:spPr bwMode="auto">
          <a:xfrm>
            <a:off x="188774" y="4060339"/>
            <a:ext cx="1173851" cy="1083161"/>
          </a:xfrm>
          <a:prstGeom prst="rect">
            <a:avLst/>
          </a:prstGeom>
          <a:noFill/>
          <a:extLst>
            <a:ext uri="{909E8E84-426E-40DD-AFC4-6F175D3DCCD1}">
              <a14:hiddenFill xmlns:a14="http://schemas.microsoft.com/office/drawing/2010/main">
                <a:solidFill>
                  <a:srgbClr val="FFFFFF"/>
                </a:solidFill>
              </a14:hiddenFill>
            </a:ext>
          </a:extLst>
        </p:spPr>
      </p:pic>
      <p:sp>
        <p:nvSpPr>
          <p:cNvPr id="34" name="Rectangle: Rounded Corners 7">
            <a:extLst>
              <a:ext uri="{FF2B5EF4-FFF2-40B4-BE49-F238E27FC236}">
                <a16:creationId xmlns:a16="http://schemas.microsoft.com/office/drawing/2014/main" id="{A3BA8D6A-4D01-49E4-8C32-23CAA2363653}"/>
              </a:ext>
            </a:extLst>
          </p:cNvPr>
          <p:cNvSpPr/>
          <p:nvPr/>
        </p:nvSpPr>
        <p:spPr>
          <a:xfrm>
            <a:off x="1817643" y="1464607"/>
            <a:ext cx="3270868" cy="547821"/>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650" b="1" dirty="0">
                <a:solidFill>
                  <a:prstClr val="black"/>
                </a:solidFill>
                <a:latin typeface="#9Slide03 SFU Futura_12" panose="020B0604020202020204" charset="0"/>
                <a:cs typeface="Arial" panose="020B0604020202020204" pitchFamily="34" charset="0"/>
              </a:rPr>
              <a:t>2 </a:t>
            </a:r>
            <a:r>
              <a:rPr lang="en-US" sz="1650" b="1" dirty="0" err="1">
                <a:solidFill>
                  <a:prstClr val="black"/>
                </a:solidFill>
                <a:latin typeface="#9Slide03 SFU Futura_12" panose="020B0604020202020204" charset="0"/>
                <a:cs typeface="Arial" panose="020B0604020202020204" pitchFamily="34" charset="0"/>
              </a:rPr>
              <a:t>phút</a:t>
            </a:r>
            <a:r>
              <a:rPr lang="en-US" sz="1650" b="1" dirty="0">
                <a:solidFill>
                  <a:prstClr val="black"/>
                </a:solidFill>
                <a:latin typeface="#9Slide03 SFU Futura_12" panose="020B0604020202020204" charset="0"/>
                <a:cs typeface="Arial" panose="020B0604020202020204" pitchFamily="34" charset="0"/>
              </a:rPr>
              <a:t> </a:t>
            </a:r>
            <a:r>
              <a:rPr lang="en-US" sz="1650" b="1" dirty="0" err="1">
                <a:solidFill>
                  <a:prstClr val="black"/>
                </a:solidFill>
                <a:latin typeface="#9Slide03 SFU Futura_12" panose="020B0604020202020204" charset="0"/>
                <a:cs typeface="Arial" panose="020B0604020202020204" pitchFamily="34" charset="0"/>
              </a:rPr>
              <a:t>làm</a:t>
            </a:r>
            <a:r>
              <a:rPr lang="en-US" sz="1650" b="1" dirty="0">
                <a:solidFill>
                  <a:prstClr val="black"/>
                </a:solidFill>
                <a:latin typeface="#9Slide03 SFU Futura_12" panose="020B0604020202020204" charset="0"/>
                <a:cs typeface="Arial" panose="020B0604020202020204" pitchFamily="34" charset="0"/>
              </a:rPr>
              <a:t> </a:t>
            </a:r>
            <a:r>
              <a:rPr lang="en-US" sz="1650" b="1" dirty="0" err="1">
                <a:solidFill>
                  <a:prstClr val="black"/>
                </a:solidFill>
                <a:latin typeface="#9Slide03 SFU Futura_12" panose="020B0604020202020204" charset="0"/>
                <a:cs typeface="Arial" panose="020B0604020202020204" pitchFamily="34" charset="0"/>
              </a:rPr>
              <a:t>việc</a:t>
            </a:r>
            <a:r>
              <a:rPr lang="en-US" sz="1650" b="1" dirty="0">
                <a:solidFill>
                  <a:prstClr val="black"/>
                </a:solidFill>
                <a:latin typeface="#9Slide03 SFU Futura_12" panose="020B0604020202020204" charset="0"/>
                <a:cs typeface="Arial" panose="020B0604020202020204" pitchFamily="34" charset="0"/>
              </a:rPr>
              <a:t> </a:t>
            </a:r>
            <a:r>
              <a:rPr lang="en-US" sz="1650" b="1" dirty="0">
                <a:solidFill>
                  <a:srgbClr val="C00000"/>
                </a:solidFill>
                <a:latin typeface="#9Slide03 SFU Futura_12" panose="020B0604020202020204" charset="0"/>
                <a:cs typeface="Arial" panose="020B0604020202020204" pitchFamily="34" charset="0"/>
              </a:rPr>
              <a:t>CÁ NHÂN</a:t>
            </a:r>
          </a:p>
        </p:txBody>
      </p:sp>
      <p:sp>
        <p:nvSpPr>
          <p:cNvPr id="35" name="Rectangle: Rounded Corners 7">
            <a:extLst>
              <a:ext uri="{FF2B5EF4-FFF2-40B4-BE49-F238E27FC236}">
                <a16:creationId xmlns:a16="http://schemas.microsoft.com/office/drawing/2014/main" id="{A3BA8D6A-4D01-49E4-8C32-23CAA2363653}"/>
              </a:ext>
            </a:extLst>
          </p:cNvPr>
          <p:cNvSpPr/>
          <p:nvPr/>
        </p:nvSpPr>
        <p:spPr>
          <a:xfrm>
            <a:off x="1817643" y="2723039"/>
            <a:ext cx="3270868" cy="547821"/>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650" b="1" dirty="0">
                <a:solidFill>
                  <a:prstClr val="black"/>
                </a:solidFill>
                <a:latin typeface="#9Slide03 SFU Futura_12" panose="020B0604020202020204" charset="0"/>
                <a:cs typeface="Arial" panose="020B0604020202020204" pitchFamily="34" charset="0"/>
              </a:rPr>
              <a:t>1 </a:t>
            </a:r>
            <a:r>
              <a:rPr lang="en-US" sz="1650" b="1" dirty="0" err="1">
                <a:solidFill>
                  <a:prstClr val="black"/>
                </a:solidFill>
                <a:latin typeface="#9Slide03 SFU Futura_12" panose="020B0604020202020204" charset="0"/>
                <a:cs typeface="Arial" panose="020B0604020202020204" pitchFamily="34" charset="0"/>
              </a:rPr>
              <a:t>phút</a:t>
            </a:r>
            <a:r>
              <a:rPr lang="en-US" sz="1650" b="1" dirty="0">
                <a:solidFill>
                  <a:prstClr val="black"/>
                </a:solidFill>
                <a:latin typeface="#9Slide03 SFU Futura_12" panose="020B0604020202020204" charset="0"/>
                <a:cs typeface="Arial" panose="020B0604020202020204" pitchFamily="34" charset="0"/>
              </a:rPr>
              <a:t> chia </a:t>
            </a:r>
            <a:r>
              <a:rPr lang="en-US" sz="1650" b="1" dirty="0" err="1">
                <a:solidFill>
                  <a:prstClr val="black"/>
                </a:solidFill>
                <a:latin typeface="#9Slide03 SFU Futura_12" panose="020B0604020202020204" charset="0"/>
                <a:cs typeface="Arial" panose="020B0604020202020204" pitchFamily="34" charset="0"/>
              </a:rPr>
              <a:t>sẻ</a:t>
            </a:r>
            <a:r>
              <a:rPr lang="en-US" sz="1650" b="1" dirty="0">
                <a:solidFill>
                  <a:prstClr val="black"/>
                </a:solidFill>
                <a:latin typeface="#9Slide03 SFU Futura_12" panose="020B0604020202020204" charset="0"/>
                <a:cs typeface="Arial" panose="020B0604020202020204" pitchFamily="34" charset="0"/>
              </a:rPr>
              <a:t> </a:t>
            </a:r>
            <a:r>
              <a:rPr lang="en-US" sz="1650" b="1" dirty="0">
                <a:solidFill>
                  <a:srgbClr val="C00000"/>
                </a:solidFill>
                <a:latin typeface="#9Slide03 SFU Futura_12" panose="020B0604020202020204" charset="0"/>
                <a:cs typeface="Arial" panose="020B0604020202020204" pitchFamily="34" charset="0"/>
              </a:rPr>
              <a:t>THEO CẶP</a:t>
            </a:r>
          </a:p>
        </p:txBody>
      </p:sp>
      <p:sp>
        <p:nvSpPr>
          <p:cNvPr id="36" name="Rectangle: Rounded Corners 7">
            <a:extLst>
              <a:ext uri="{FF2B5EF4-FFF2-40B4-BE49-F238E27FC236}">
                <a16:creationId xmlns:a16="http://schemas.microsoft.com/office/drawing/2014/main" id="{A3BA8D6A-4D01-49E4-8C32-23CAA2363653}"/>
              </a:ext>
            </a:extLst>
          </p:cNvPr>
          <p:cNvSpPr/>
          <p:nvPr/>
        </p:nvSpPr>
        <p:spPr>
          <a:xfrm>
            <a:off x="1839881" y="4031024"/>
            <a:ext cx="3439686" cy="547821"/>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1650" b="1" dirty="0">
                <a:solidFill>
                  <a:prstClr val="black"/>
                </a:solidFill>
                <a:latin typeface="#9Slide03 SFU Futura_12" panose="020B0604020202020204" charset="0"/>
                <a:cs typeface="Arial" panose="020B0604020202020204" pitchFamily="34" charset="0"/>
              </a:rPr>
              <a:t>30 </a:t>
            </a:r>
            <a:r>
              <a:rPr lang="en-US" sz="1650" b="1" dirty="0" err="1">
                <a:solidFill>
                  <a:prstClr val="black"/>
                </a:solidFill>
                <a:latin typeface="#9Slide03 SFU Futura_12" panose="020B0604020202020204" charset="0"/>
                <a:cs typeface="Arial" panose="020B0604020202020204" pitchFamily="34" charset="0"/>
              </a:rPr>
              <a:t>giây</a:t>
            </a:r>
            <a:r>
              <a:rPr lang="en-US" sz="1650" b="1" dirty="0">
                <a:solidFill>
                  <a:prstClr val="black"/>
                </a:solidFill>
                <a:latin typeface="#9Slide03 SFU Futura_12" panose="020B0604020202020204" charset="0"/>
                <a:cs typeface="Arial" panose="020B0604020202020204" pitchFamily="34" charset="0"/>
              </a:rPr>
              <a:t> </a:t>
            </a:r>
            <a:r>
              <a:rPr lang="en-US" sz="1650" b="1" dirty="0" err="1">
                <a:solidFill>
                  <a:prstClr val="black"/>
                </a:solidFill>
                <a:latin typeface="#9Slide03 SFU Futura_12" panose="020B0604020202020204" charset="0"/>
                <a:cs typeface="Arial" panose="020B0604020202020204" pitchFamily="34" charset="0"/>
              </a:rPr>
              <a:t>trình</a:t>
            </a:r>
            <a:r>
              <a:rPr lang="en-US" sz="1650" b="1" dirty="0">
                <a:solidFill>
                  <a:prstClr val="black"/>
                </a:solidFill>
                <a:latin typeface="#9Slide03 SFU Futura_12" panose="020B0604020202020204" charset="0"/>
                <a:cs typeface="Arial" panose="020B0604020202020204" pitchFamily="34" charset="0"/>
              </a:rPr>
              <a:t> </a:t>
            </a:r>
            <a:r>
              <a:rPr lang="en-US" sz="1650" b="1" dirty="0" err="1">
                <a:solidFill>
                  <a:prstClr val="black"/>
                </a:solidFill>
                <a:latin typeface="#9Slide03 SFU Futura_12" panose="020B0604020202020204" charset="0"/>
                <a:cs typeface="Arial" panose="020B0604020202020204" pitchFamily="34" charset="0"/>
              </a:rPr>
              <a:t>bày</a:t>
            </a:r>
            <a:r>
              <a:rPr lang="en-US" sz="1650" b="1" dirty="0">
                <a:solidFill>
                  <a:prstClr val="black"/>
                </a:solidFill>
                <a:latin typeface="#9Slide03 SFU Futura_12" panose="020B0604020202020204" charset="0"/>
                <a:cs typeface="Arial" panose="020B0604020202020204" pitchFamily="34" charset="0"/>
              </a:rPr>
              <a:t> </a:t>
            </a:r>
            <a:r>
              <a:rPr lang="en-US" sz="1650" b="1" dirty="0">
                <a:solidFill>
                  <a:srgbClr val="C00000"/>
                </a:solidFill>
                <a:latin typeface="#9Slide03 SFU Futura_12" panose="020B0604020202020204" charset="0"/>
                <a:cs typeface="Arial" panose="020B0604020202020204" pitchFamily="34" charset="0"/>
              </a:rPr>
              <a:t>TRƯỚC LỚP</a:t>
            </a:r>
          </a:p>
        </p:txBody>
      </p:sp>
      <p:sp>
        <p:nvSpPr>
          <p:cNvPr id="37" name="Rectangle 36">
            <a:extLst>
              <a:ext uri="{FF2B5EF4-FFF2-40B4-BE49-F238E27FC236}">
                <a16:creationId xmlns:a16="http://schemas.microsoft.com/office/drawing/2014/main" id="{81A91662-683D-49DF-B35B-B45F01A1BABA}"/>
              </a:ext>
            </a:extLst>
          </p:cNvPr>
          <p:cNvSpPr/>
          <p:nvPr/>
        </p:nvSpPr>
        <p:spPr>
          <a:xfrm>
            <a:off x="4950226" y="1619601"/>
            <a:ext cx="4092491" cy="286156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vi-VN" sz="2800" dirty="0">
                <a:solidFill>
                  <a:schemeClr val="tx1"/>
                </a:solidFill>
              </a:rPr>
              <a:t>Nhận xét về vị trí của Phan Khôi đối với phong trào Thơ mới 1932 - 1945.</a:t>
            </a:r>
            <a:r>
              <a:rPr lang="en-VN" sz="2800" dirty="0">
                <a:solidFill>
                  <a:schemeClr val="tx1"/>
                </a:solidFill>
              </a:rPr>
              <a:t> </a:t>
            </a:r>
            <a:endParaRPr lang="en-US" sz="2800" b="1" dirty="0">
              <a:solidFill>
                <a:schemeClr val="tx1"/>
              </a:solidFill>
              <a:latin typeface="#9Slide03 SFU Futura_12" panose="020B0604020202020204" charset="0"/>
              <a:cs typeface="#9Slide03 SFU Futura_09" panose="020B0604020202020204" charset="0"/>
            </a:endParaRPr>
          </a:p>
        </p:txBody>
      </p:sp>
      <p:sp>
        <p:nvSpPr>
          <p:cNvPr id="38" name="Lưu đồ: Điểm Kết Thúc 147">
            <a:extLst>
              <a:ext uri="{FF2B5EF4-FFF2-40B4-BE49-F238E27FC236}">
                <a16:creationId xmlns:a16="http://schemas.microsoft.com/office/drawing/2014/main" id="{B5183A6E-3055-43C9-996A-2D190FFB60FF}"/>
              </a:ext>
            </a:extLst>
          </p:cNvPr>
          <p:cNvSpPr/>
          <p:nvPr/>
        </p:nvSpPr>
        <p:spPr>
          <a:xfrm>
            <a:off x="5850335" y="1108731"/>
            <a:ext cx="2380622" cy="558049"/>
          </a:xfrm>
          <a:prstGeom prst="flowChartTerminator">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700" dirty="0" err="1">
                <a:solidFill>
                  <a:prstClr val="white"/>
                </a:solidFill>
                <a:latin typeface="#9Slide05 SVNUT Triumph" panose="00000500000000000000" pitchFamily="2" charset="0"/>
              </a:rPr>
              <a:t>Nhiệm</a:t>
            </a:r>
            <a:r>
              <a:rPr lang="en-US" sz="2700" dirty="0">
                <a:solidFill>
                  <a:prstClr val="white"/>
                </a:solidFill>
                <a:latin typeface="#9Slide05 SVNUT Triumph" panose="00000500000000000000" pitchFamily="2" charset="0"/>
              </a:rPr>
              <a:t> </a:t>
            </a:r>
            <a:r>
              <a:rPr lang="en-US" sz="2700" dirty="0" err="1">
                <a:solidFill>
                  <a:prstClr val="white"/>
                </a:solidFill>
                <a:latin typeface="#9Slide05 SVNUT Triumph" panose="00000500000000000000" pitchFamily="2" charset="0"/>
              </a:rPr>
              <a:t>vụ</a:t>
            </a:r>
            <a:endParaRPr lang="en-US" sz="2700" dirty="0">
              <a:solidFill>
                <a:prstClr val="white"/>
              </a:solidFill>
              <a:latin typeface="#9Slide05 SVNUT Triumph" panose="00000500000000000000" pitchFamily="2" charset="0"/>
            </a:endParaRPr>
          </a:p>
        </p:txBody>
      </p:sp>
      <p:pic>
        <p:nvPicPr>
          <p:cNvPr id="39" name="Picture 2" descr="Copyediting | AnnaProofing">
            <a:extLst>
              <a:ext uri="{FF2B5EF4-FFF2-40B4-BE49-F238E27FC236}">
                <a16:creationId xmlns:a16="http://schemas.microsoft.com/office/drawing/2014/main" id="{8C2C0F88-ED36-4737-A139-308D36F1F7D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72737" y="1040668"/>
            <a:ext cx="693924" cy="708128"/>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Rounded Corners 7">
            <a:extLst>
              <a:ext uri="{FF2B5EF4-FFF2-40B4-BE49-F238E27FC236}">
                <a16:creationId xmlns:a16="http://schemas.microsoft.com/office/drawing/2014/main" id="{A3BA8D6A-4D01-49E4-8C32-23CAA2363653}"/>
              </a:ext>
            </a:extLst>
          </p:cNvPr>
          <p:cNvSpPr/>
          <p:nvPr/>
        </p:nvSpPr>
        <p:spPr>
          <a:xfrm>
            <a:off x="6038528" y="1774162"/>
            <a:ext cx="2638152" cy="991500"/>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2100" b="1" dirty="0">
              <a:solidFill>
                <a:prstClr val="black"/>
              </a:solidFill>
              <a:latin typeface="#9Slide03 SFU Futura_12" panose="020B0604020202020204" charset="0"/>
              <a:cs typeface="Arial" panose="020B0604020202020204" pitchFamily="34" charset="0"/>
            </a:endParaRPr>
          </a:p>
        </p:txBody>
      </p:sp>
      <p:grpSp>
        <p:nvGrpSpPr>
          <p:cNvPr id="18" name="Group 17"/>
          <p:cNvGrpSpPr/>
          <p:nvPr/>
        </p:nvGrpSpPr>
        <p:grpSpPr>
          <a:xfrm>
            <a:off x="10120" y="28965"/>
            <a:ext cx="9032597" cy="858265"/>
            <a:chOff x="1226073" y="46491"/>
            <a:chExt cx="12043463" cy="1144353"/>
          </a:xfrm>
        </p:grpSpPr>
        <p:sp>
          <p:nvSpPr>
            <p:cNvPr id="19" name="Rectangle: Rounded Corners 17">
              <a:extLst>
                <a:ext uri="{FF2B5EF4-FFF2-40B4-BE49-F238E27FC236}">
                  <a16:creationId xmlns:a16="http://schemas.microsoft.com/office/drawing/2014/main" id="{FAD1B7D5-53C9-4DD5-8454-63D6FF634185}"/>
                </a:ext>
              </a:extLst>
            </p:cNvPr>
            <p:cNvSpPr/>
            <p:nvPr/>
          </p:nvSpPr>
          <p:spPr>
            <a:xfrm>
              <a:off x="1226073" y="46491"/>
              <a:ext cx="12043463" cy="1144353"/>
            </a:xfrm>
            <a:prstGeom prst="roundRect">
              <a:avLst>
                <a:gd name="adj" fmla="val 42559"/>
              </a:avLst>
            </a:prstGeom>
            <a:solidFill>
              <a:schemeClr val="accent5">
                <a:lumMod val="75000"/>
              </a:schemeClr>
            </a:solidFill>
            <a:ln w="12700">
              <a:solidFill>
                <a:srgbClr val="4472C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srgbClr val="49180E"/>
                </a:solidFill>
                <a:latin typeface="#9Slide03 SFU Futura_12" panose="00000400000000000000" pitchFamily="2" charset="0"/>
              </a:endParaRPr>
            </a:p>
          </p:txBody>
        </p:sp>
        <p:sp>
          <p:nvSpPr>
            <p:cNvPr id="21" name="TextBox 20">
              <a:extLst>
                <a:ext uri="{FF2B5EF4-FFF2-40B4-BE49-F238E27FC236}">
                  <a16:creationId xmlns:a16="http://schemas.microsoft.com/office/drawing/2014/main" id="{4EC68D7C-3C39-4B6F-8758-427A97DB07ED}"/>
                </a:ext>
              </a:extLst>
            </p:cNvPr>
            <p:cNvSpPr txBox="1"/>
            <p:nvPr/>
          </p:nvSpPr>
          <p:spPr>
            <a:xfrm>
              <a:off x="2621081" y="131191"/>
              <a:ext cx="10160407" cy="646330"/>
            </a:xfrm>
            <a:prstGeom prst="rect">
              <a:avLst/>
            </a:prstGeom>
            <a:noFill/>
          </p:spPr>
          <p:txBody>
            <a:bodyPr wrap="square">
              <a:spAutoFit/>
            </a:bodyPr>
            <a:lstStyle/>
            <a:p>
              <a:pPr lvl="0" algn="ctr">
                <a:defRPr/>
              </a:pPr>
              <a:r>
                <a:rPr lang="en-US" sz="2550" b="1" dirty="0">
                  <a:solidFill>
                    <a:srgbClr val="FFFF00"/>
                  </a:solidFill>
                  <a:latin typeface="#9Slide03 SFU Futura_12" panose="020B0604020202020204" charset="0"/>
                </a:rPr>
                <a:t>1. Phan </a:t>
              </a:r>
              <a:r>
                <a:rPr lang="en-US" sz="2550" b="1" dirty="0" err="1">
                  <a:solidFill>
                    <a:srgbClr val="FFFF00"/>
                  </a:solidFill>
                  <a:latin typeface="#9Slide03 SFU Futura_12" panose="020B0604020202020204" charset="0"/>
                </a:rPr>
                <a:t>Khôi</a:t>
              </a:r>
              <a:endParaRPr lang="en-US" sz="2550" b="1" dirty="0">
                <a:solidFill>
                  <a:srgbClr val="FFFF00"/>
                </a:solidFill>
                <a:latin typeface="#9Slide03 SFU Futura_12" panose="020B0604020202020204" charset="0"/>
                <a:cs typeface="Arial" panose="020B0604020202020204" pitchFamily="34" charset="0"/>
              </a:endParaRPr>
            </a:p>
          </p:txBody>
        </p:sp>
      </p:grpSp>
      <p:pic>
        <p:nvPicPr>
          <p:cNvPr id="25" name="Picture 4" descr="Thêm 31 bệnh nhân có xét nghiệm âm tính từ lần 2 trở lên | ĐÀI PHÁT THANH  VÀ TRUYỀN HÌNH BÌNH DƯƠN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6641" t="25124" r="6895" b="22755"/>
          <a:stretch/>
        </p:blipFill>
        <p:spPr bwMode="auto">
          <a:xfrm>
            <a:off x="1378787" y="1515337"/>
            <a:ext cx="692710" cy="417569"/>
          </a:xfrm>
          <a:prstGeom prst="rect">
            <a:avLst/>
          </a:prstGeom>
          <a:noFill/>
          <a:ln>
            <a:noFill/>
          </a:ln>
        </p:spPr>
      </p:pic>
      <p:pic>
        <p:nvPicPr>
          <p:cNvPr id="27" name="Picture 4" descr="Thêm 31 bệnh nhân có xét nghiệm âm tính từ lần 2 trở lên | ĐÀI PHÁT THANH  VÀ TRUYỀN HÌNH BÌNH DƯƠN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6641" t="25124" r="6895" b="22755"/>
          <a:stretch/>
        </p:blipFill>
        <p:spPr bwMode="auto">
          <a:xfrm>
            <a:off x="1430628" y="2881084"/>
            <a:ext cx="692710" cy="417569"/>
          </a:xfrm>
          <a:prstGeom prst="rect">
            <a:avLst/>
          </a:prstGeom>
          <a:noFill/>
          <a:ln>
            <a:noFill/>
          </a:ln>
        </p:spPr>
      </p:pic>
      <p:pic>
        <p:nvPicPr>
          <p:cNvPr id="28" name="Picture 4" descr="Thêm 31 bệnh nhân có xét nghiệm âm tính từ lần 2 trở lên | ĐÀI PHÁT THANH  VÀ TRUYỀN HÌNH BÌNH DƯƠN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6641" t="25124" r="6895" b="22755"/>
          <a:stretch/>
        </p:blipFill>
        <p:spPr bwMode="auto">
          <a:xfrm>
            <a:off x="1493527" y="4210459"/>
            <a:ext cx="692710" cy="417569"/>
          </a:xfrm>
          <a:prstGeom prst="rect">
            <a:avLst/>
          </a:prstGeom>
          <a:noFill/>
          <a:ln>
            <a:noFill/>
          </a:ln>
        </p:spPr>
      </p:pic>
    </p:spTree>
    <p:extLst>
      <p:ext uri="{BB962C8B-B14F-4D97-AF65-F5344CB8AC3E}">
        <p14:creationId xmlns:p14="http://schemas.microsoft.com/office/powerpoint/2010/main" val="274666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arn(inVertical)">
                                      <p:cBhvr>
                                        <p:cTn id="7" dur="500"/>
                                        <p:tgtEl>
                                          <p:spTgt spid="3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barn(inVertical)">
                                      <p:cBhvr>
                                        <p:cTn id="10" dur="500"/>
                                        <p:tgtEl>
                                          <p:spTgt spid="3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barn(inVertical)">
                                      <p:cBhvr>
                                        <p:cTn id="13" dur="500"/>
                                        <p:tgtEl>
                                          <p:spTgt spid="3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barn(inVertical)">
                                      <p:cBhvr>
                                        <p:cTn id="18" dur="500"/>
                                        <p:tgtEl>
                                          <p:spTgt spid="20"/>
                                        </p:tgtEl>
                                      </p:cBhvr>
                                    </p:animEffect>
                                  </p:childTnLst>
                                </p:cTn>
                              </p:par>
                              <p:par>
                                <p:cTn id="19" presetID="16" presetClass="entr" presetSubtype="21"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barn(inVertical)">
                                      <p:cBhvr>
                                        <p:cTn id="21" dur="500"/>
                                        <p:tgtEl>
                                          <p:spTgt spid="25"/>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barn(inVertical)">
                                      <p:cBhvr>
                                        <p:cTn id="24" dur="500"/>
                                        <p:tgtEl>
                                          <p:spTgt spid="34"/>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barn(inVertical)">
                                      <p:cBhvr>
                                        <p:cTn id="29" dur="500"/>
                                        <p:tgtEl>
                                          <p:spTgt spid="32"/>
                                        </p:tgtEl>
                                      </p:cBhvr>
                                    </p:animEffect>
                                  </p:childTnLst>
                                </p:cTn>
                              </p:par>
                              <p:par>
                                <p:cTn id="30" presetID="16" presetClass="entr" presetSubtype="21" fill="hold"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barn(inVertical)">
                                      <p:cBhvr>
                                        <p:cTn id="35" dur="500"/>
                                        <p:tgtEl>
                                          <p:spTgt spid="35"/>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barn(inVertical)">
                                      <p:cBhvr>
                                        <p:cTn id="40" dur="500"/>
                                        <p:tgtEl>
                                          <p:spTgt spid="33"/>
                                        </p:tgtEl>
                                      </p:cBhvr>
                                    </p:animEffect>
                                  </p:childTnLst>
                                </p:cTn>
                              </p:par>
                              <p:par>
                                <p:cTn id="41" presetID="16" presetClass="entr" presetSubtype="21" fill="hold" nodeType="with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barn(inVertical)">
                                      <p:cBhvr>
                                        <p:cTn id="43" dur="500"/>
                                        <p:tgtEl>
                                          <p:spTgt spid="28"/>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barn(inVertical)">
                                      <p:cBhvr>
                                        <p:cTn id="4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36" grpId="0"/>
      <p:bldP spid="37" grpId="0" animBg="1"/>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EE1A96-D443-A55C-12F2-B3C5DEBD46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760" y="151494"/>
            <a:ext cx="3674872" cy="4718162"/>
          </a:xfrm>
          <a:prstGeom prst="rect">
            <a:avLst/>
          </a:prstGeom>
        </p:spPr>
      </p:pic>
      <p:sp>
        <p:nvSpPr>
          <p:cNvPr id="6" name="TextBox 5">
            <a:extLst>
              <a:ext uri="{FF2B5EF4-FFF2-40B4-BE49-F238E27FC236}">
                <a16:creationId xmlns:a16="http://schemas.microsoft.com/office/drawing/2014/main" id="{2136D360-9D0C-D49F-EEEA-32E5A5D62110}"/>
              </a:ext>
            </a:extLst>
          </p:cNvPr>
          <p:cNvSpPr txBox="1"/>
          <p:nvPr/>
        </p:nvSpPr>
        <p:spPr>
          <a:xfrm>
            <a:off x="4251960" y="520363"/>
            <a:ext cx="4416552" cy="3347840"/>
          </a:xfrm>
          <a:prstGeom prst="rect">
            <a:avLst/>
          </a:prstGeom>
          <a:noFill/>
        </p:spPr>
        <p:txBody>
          <a:bodyPr wrap="square">
            <a:spAutoFit/>
          </a:bodyPr>
          <a:lstStyle/>
          <a:p>
            <a:pPr algn="just">
              <a:lnSpc>
                <a:spcPct val="150000"/>
              </a:lnSpc>
            </a:pP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Quê</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quán</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xuất</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thân</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a:t>
            </a:r>
            <a:r>
              <a:rPr lang="fr-FR" sz="2400" kern="0" dirty="0">
                <a:effectLst/>
                <a:latin typeface="Arial" panose="020B0604020202020204" pitchFamily="34" charset="0"/>
                <a:ea typeface="Times New Roman" panose="02020603050405020304" pitchFamily="18" charset="0"/>
                <a:cs typeface="Arial" panose="020B0604020202020204" pitchFamily="34" charset="0"/>
              </a:rPr>
              <a:t> Phan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Khôi</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bút</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danh</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Chương</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Dân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quê</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làng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Bảo</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An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nay</a:t>
            </a:r>
            <a:r>
              <a:rPr lang="fr-FR" sz="2400" kern="0" dirty="0">
                <a:effectLst/>
                <a:latin typeface="Arial" panose="020B0604020202020204" pitchFamily="34" charset="0"/>
                <a:ea typeface="Times New Roman" panose="02020603050405020304" pitchFamily="18" charset="0"/>
                <a:cs typeface="Arial" panose="020B0604020202020204" pitchFamily="34" charset="0"/>
              </a:rPr>
              <a:t> là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xã</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Điện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Quang,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thị</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xã</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Điện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Bàn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Quảng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Nam);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cháu</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ngoại</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nhà</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yêu</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nước</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Hoàng</a:t>
            </a:r>
            <a:r>
              <a:rPr lang="fr-FR" sz="24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b="1" kern="0" dirty="0" err="1">
                <a:effectLst/>
                <a:latin typeface="Arial" panose="020B0604020202020204" pitchFamily="34" charset="0"/>
                <a:ea typeface="Times New Roman" panose="02020603050405020304" pitchFamily="18" charset="0"/>
                <a:cs typeface="Arial" panose="020B0604020202020204" pitchFamily="34" charset="0"/>
              </a:rPr>
              <a:t>Diệu</a:t>
            </a:r>
            <a:r>
              <a:rPr lang="en-VN" sz="2400" dirty="0">
                <a:effectLst/>
                <a:latin typeface="Arial" panose="020B0604020202020204" pitchFamily="34" charset="0"/>
                <a:cs typeface="Arial" panose="020B0604020202020204" pitchFamily="34" charset="0"/>
              </a:rPr>
              <a:t> </a:t>
            </a:r>
            <a:endParaRPr lang="en-V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9074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6" descr="1"/>
          <p:cNvPicPr>
            <a:picLocks noChangeAspect="1" noChangeArrowheads="1"/>
          </p:cNvPicPr>
          <p:nvPr/>
        </p:nvPicPr>
        <p:blipFill>
          <a:blip r:embed="rId3">
            <a:lum bright="-6000" contrast="24000"/>
            <a:grayscl/>
            <a:extLst>
              <a:ext uri="{28A0092B-C50C-407E-A947-70E740481C1C}">
                <a14:useLocalDpi xmlns:a14="http://schemas.microsoft.com/office/drawing/2010/main" val="0"/>
              </a:ext>
            </a:extLst>
          </a:blip>
          <a:srcRect l="42606" t="64474" r="19473"/>
          <a:stretch>
            <a:fillRect/>
          </a:stretch>
        </p:blipFill>
        <p:spPr bwMode="gray">
          <a:xfrm>
            <a:off x="251521" y="51471"/>
            <a:ext cx="538163" cy="690562"/>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p:cNvGrpSpPr/>
          <p:nvPr/>
        </p:nvGrpSpPr>
        <p:grpSpPr>
          <a:xfrm>
            <a:off x="192573" y="1519131"/>
            <a:ext cx="3663993" cy="2328245"/>
            <a:chOff x="134517" y="1899326"/>
            <a:chExt cx="1505879" cy="1242035"/>
          </a:xfrm>
        </p:grpSpPr>
        <p:sp>
          <p:nvSpPr>
            <p:cNvPr id="46" name="Rounded Rectangle 45"/>
            <p:cNvSpPr/>
            <p:nvPr/>
          </p:nvSpPr>
          <p:spPr>
            <a:xfrm>
              <a:off x="134517" y="1899326"/>
              <a:ext cx="1505879" cy="1242035"/>
            </a:xfrm>
            <a:prstGeom prst="roundRect">
              <a:avLst>
                <a:gd name="adj" fmla="val 10000"/>
              </a:avLst>
            </a:prstGeom>
            <a:solidFill>
              <a:srgbClr val="FF0000">
                <a:alpha val="90000"/>
              </a:srgbClr>
            </a:solidFill>
            <a:ln>
              <a:solidFill>
                <a:schemeClr val="accent2">
                  <a:lumMod val="60000"/>
                  <a:lumOff val="40000"/>
                </a:schemeClr>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sz="1050"/>
            </a:p>
          </p:txBody>
        </p:sp>
        <p:sp>
          <p:nvSpPr>
            <p:cNvPr id="47" name="Rounded Rectangle 4"/>
            <p:cNvSpPr/>
            <p:nvPr/>
          </p:nvSpPr>
          <p:spPr>
            <a:xfrm>
              <a:off x="257535" y="2353352"/>
              <a:ext cx="1301982" cy="55693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6195" tIns="36195" rIns="36195" bIns="36195" numCol="1" spcCol="1270" anchor="t" anchorCtr="0">
              <a:noAutofit/>
            </a:bodyPr>
            <a:lstStyle/>
            <a:p>
              <a:pPr algn="ctr">
                <a:lnSpc>
                  <a:spcPct val="150000"/>
                </a:lnSpc>
              </a:pPr>
              <a:r>
                <a:rPr lang="vi-VN" sz="2700" b="1" dirty="0">
                  <a:latin typeface="Arial" panose="020B0604020202020204" pitchFamily="34" charset="0"/>
                  <a:ea typeface="Calibri" panose="020F0502020204030204" pitchFamily="34" charset="0"/>
                  <a:cs typeface="Arial" panose="020B0604020202020204" pitchFamily="34" charset="0"/>
                </a:rPr>
                <a:t>PHAN KHÔI</a:t>
              </a:r>
              <a:endParaRPr lang="en-US" sz="2700" b="1" dirty="0">
                <a:latin typeface="Arial" panose="020B0604020202020204" pitchFamily="34" charset="0"/>
                <a:ea typeface="Times New Roman" panose="02020603050405020304" pitchFamily="18" charset="0"/>
                <a:cs typeface="Arial" panose="020B0604020202020204" pitchFamily="34" charset="0"/>
              </a:endParaRPr>
            </a:p>
          </p:txBody>
        </p:sp>
      </p:grpSp>
      <p:sp>
        <p:nvSpPr>
          <p:cNvPr id="22" name="Shape 21"/>
          <p:cNvSpPr/>
          <p:nvPr/>
        </p:nvSpPr>
        <p:spPr>
          <a:xfrm rot="21265039">
            <a:off x="2751474" y="2825353"/>
            <a:ext cx="1566977" cy="1566977"/>
          </a:xfrm>
          <a:prstGeom prst="leftCircularArrow">
            <a:avLst>
              <a:gd name="adj1" fmla="val 2560"/>
              <a:gd name="adj2" fmla="val 310741"/>
              <a:gd name="adj3" fmla="val 2086252"/>
              <a:gd name="adj4" fmla="val 9024489"/>
              <a:gd name="adj5" fmla="val 2987"/>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1050"/>
          </a:p>
        </p:txBody>
      </p:sp>
      <p:sp>
        <p:nvSpPr>
          <p:cNvPr id="25" name="Circular Arrow 24"/>
          <p:cNvSpPr/>
          <p:nvPr/>
        </p:nvSpPr>
        <p:spPr>
          <a:xfrm>
            <a:off x="2867600" y="812355"/>
            <a:ext cx="1636442" cy="1759395"/>
          </a:xfrm>
          <a:prstGeom prst="circularArrow">
            <a:avLst>
              <a:gd name="adj1" fmla="val 2280"/>
              <a:gd name="adj2" fmla="val 274970"/>
              <a:gd name="adj3" fmla="val 19549520"/>
              <a:gd name="adj4" fmla="val 12575511"/>
              <a:gd name="adj5" fmla="val 2810"/>
            </a:avLst>
          </a:prstGeom>
          <a:solidFill>
            <a:srgbClr val="DB313D"/>
          </a:solidFill>
          <a:ln w="38100">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a:lstStyle/>
          <a:p>
            <a:endParaRPr lang="en-US" sz="1050"/>
          </a:p>
        </p:txBody>
      </p:sp>
      <p:grpSp>
        <p:nvGrpSpPr>
          <p:cNvPr id="27" name="Group 26"/>
          <p:cNvGrpSpPr/>
          <p:nvPr/>
        </p:nvGrpSpPr>
        <p:grpSpPr>
          <a:xfrm>
            <a:off x="4435991" y="1139023"/>
            <a:ext cx="4499471" cy="1687496"/>
            <a:chOff x="3709636" y="1854361"/>
            <a:chExt cx="2041711" cy="928753"/>
          </a:xfrm>
        </p:grpSpPr>
        <p:sp>
          <p:nvSpPr>
            <p:cNvPr id="38" name="Rounded Rectangle 37"/>
            <p:cNvSpPr/>
            <p:nvPr/>
          </p:nvSpPr>
          <p:spPr>
            <a:xfrm>
              <a:off x="3709636" y="1854361"/>
              <a:ext cx="2041711" cy="92875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sz="1050"/>
            </a:p>
          </p:txBody>
        </p:sp>
        <p:sp>
          <p:nvSpPr>
            <p:cNvPr id="39" name="Rounded Rectangle 14"/>
            <p:cNvSpPr/>
            <p:nvPr/>
          </p:nvSpPr>
          <p:spPr>
            <a:xfrm>
              <a:off x="3750033" y="1957699"/>
              <a:ext cx="1981810" cy="61118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6195" tIns="36195" rIns="36195" bIns="36195" numCol="1" spcCol="1270" anchor="t" anchorCtr="0">
              <a:noAutofit/>
            </a:bodyPr>
            <a:lstStyle/>
            <a:p>
              <a:pPr algn="just"/>
              <a:r>
                <a:rPr lang="fr-FR" sz="1800" kern="0" dirty="0" err="1">
                  <a:effectLst/>
                  <a:latin typeface="Times New Roman" panose="02020603050405020304" pitchFamily="18" charset="0"/>
                  <a:ea typeface="Times New Roman" panose="02020603050405020304" pitchFamily="18" charset="0"/>
                </a:rPr>
                <a:t>Học</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chữ</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Hán</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từ</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nhỏ</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đỗ</a:t>
              </a:r>
              <a:r>
                <a:rPr lang="fr-FR" sz="1800"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tú</a:t>
              </a:r>
              <a:r>
                <a:rPr lang="fr-FR" sz="1800" b="1"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tài</a:t>
              </a:r>
              <a:r>
                <a:rPr lang="fr-FR" sz="1800" b="1"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Hán</a:t>
              </a:r>
              <a:r>
                <a:rPr lang="fr-FR" sz="1800" b="1"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học</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năm</a:t>
              </a:r>
              <a:r>
                <a:rPr lang="fr-FR" sz="1800" kern="0" dirty="0">
                  <a:effectLst/>
                  <a:latin typeface="Times New Roman" panose="02020603050405020304" pitchFamily="18" charset="0"/>
                  <a:ea typeface="Times New Roman" panose="02020603050405020304" pitchFamily="18" charset="0"/>
                </a:rPr>
                <a:t> 19 </a:t>
              </a:r>
              <a:r>
                <a:rPr lang="fr-FR" sz="1800" kern="0" dirty="0" err="1">
                  <a:effectLst/>
                  <a:latin typeface="Times New Roman" panose="02020603050405020304" pitchFamily="18" charset="0"/>
                  <a:ea typeface="Times New Roman" panose="02020603050405020304" pitchFamily="18" charset="0"/>
                </a:rPr>
                <a:t>tuổi</a:t>
              </a:r>
              <a:r>
                <a:rPr lang="en-VN" sz="2400" dirty="0">
                  <a:effectLst/>
                </a:rPr>
                <a:t> </a:t>
              </a:r>
              <a:endParaRPr lang="en-VN" sz="1650" dirty="0">
                <a:solidFill>
                  <a:srgbClr val="FF0000"/>
                </a:solidFill>
                <a:latin typeface="Arial" panose="020B0604020202020204" pitchFamily="34" charset="0"/>
                <a:cs typeface="Arial" panose="020B0604020202020204" pitchFamily="34" charset="0"/>
              </a:endParaRPr>
            </a:p>
          </p:txBody>
        </p:sp>
      </p:grpSp>
      <p:grpSp>
        <p:nvGrpSpPr>
          <p:cNvPr id="3" name="Group 2">
            <a:extLst>
              <a:ext uri="{FF2B5EF4-FFF2-40B4-BE49-F238E27FC236}">
                <a16:creationId xmlns:a16="http://schemas.microsoft.com/office/drawing/2014/main" id="{A2CB533A-3DB3-AC1B-006C-AAE4F2FD6288}"/>
              </a:ext>
            </a:extLst>
          </p:cNvPr>
          <p:cNvGrpSpPr/>
          <p:nvPr/>
        </p:nvGrpSpPr>
        <p:grpSpPr>
          <a:xfrm>
            <a:off x="4504042" y="3089658"/>
            <a:ext cx="4388438" cy="1784189"/>
            <a:chOff x="3731930" y="1865722"/>
            <a:chExt cx="1991328" cy="1167563"/>
          </a:xfrm>
        </p:grpSpPr>
        <p:sp>
          <p:nvSpPr>
            <p:cNvPr id="4" name="Rounded Rectangle 37">
              <a:extLst>
                <a:ext uri="{FF2B5EF4-FFF2-40B4-BE49-F238E27FC236}">
                  <a16:creationId xmlns:a16="http://schemas.microsoft.com/office/drawing/2014/main" id="{BC30BC48-2131-84D3-2AAD-C680CE5E861E}"/>
                </a:ext>
              </a:extLst>
            </p:cNvPr>
            <p:cNvSpPr/>
            <p:nvPr/>
          </p:nvSpPr>
          <p:spPr>
            <a:xfrm>
              <a:off x="3731930" y="1865722"/>
              <a:ext cx="1991328" cy="1167563"/>
            </a:xfrm>
            <a:prstGeom prst="roundRect">
              <a:avLst>
                <a:gd name="adj" fmla="val 10000"/>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sz="1050"/>
            </a:p>
          </p:txBody>
        </p:sp>
        <p:sp>
          <p:nvSpPr>
            <p:cNvPr id="5" name="Rounded Rectangle 14">
              <a:extLst>
                <a:ext uri="{FF2B5EF4-FFF2-40B4-BE49-F238E27FC236}">
                  <a16:creationId xmlns:a16="http://schemas.microsoft.com/office/drawing/2014/main" id="{55F16097-A745-C4CA-DDEA-A31F6C6F9537}"/>
                </a:ext>
              </a:extLst>
            </p:cNvPr>
            <p:cNvSpPr/>
            <p:nvPr/>
          </p:nvSpPr>
          <p:spPr>
            <a:xfrm>
              <a:off x="3782087" y="1930796"/>
              <a:ext cx="1864289" cy="91871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6195" tIns="36195" rIns="36195" bIns="36195" numCol="1" spcCol="1270" anchor="t" anchorCtr="0">
              <a:noAutofit/>
            </a:bodyPr>
            <a:lstStyle/>
            <a:p>
              <a:pPr algn="just"/>
              <a:r>
                <a:rPr lang="fr-FR" sz="1800" kern="0" dirty="0" err="1">
                  <a:effectLst/>
                  <a:latin typeface="Times New Roman" panose="02020603050405020304" pitchFamily="18" charset="0"/>
                  <a:ea typeface="Times New Roman" panose="02020603050405020304" pitchFamily="18" charset="0"/>
                </a:rPr>
                <a:t>Tham</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gia</a:t>
              </a:r>
              <a:r>
                <a:rPr lang="fr-FR" sz="1800" kern="0" dirty="0">
                  <a:effectLst/>
                  <a:latin typeface="Times New Roman" panose="02020603050405020304" pitchFamily="18" charset="0"/>
                  <a:ea typeface="Times New Roman" panose="02020603050405020304" pitchFamily="18" charset="0"/>
                </a:rPr>
                <a:t> </a:t>
              </a:r>
              <a:r>
                <a:rPr lang="fr-FR" sz="1800" b="1" kern="0" dirty="0">
                  <a:effectLst/>
                  <a:latin typeface="Times New Roman" panose="02020603050405020304" pitchFamily="18" charset="0"/>
                  <a:ea typeface="Times New Roman" panose="02020603050405020304" pitchFamily="18" charset="0"/>
                </a:rPr>
                <a:t>Trung </a:t>
              </a:r>
              <a:r>
                <a:rPr lang="fr-FR" sz="1800" b="1" kern="0" dirty="0" err="1">
                  <a:effectLst/>
                  <a:latin typeface="Times New Roman" panose="02020603050405020304" pitchFamily="18" charset="0"/>
                  <a:ea typeface="Times New Roman" panose="02020603050405020304" pitchFamily="18" charset="0"/>
                </a:rPr>
                <a:t>Kỳ</a:t>
              </a:r>
              <a:r>
                <a:rPr lang="fr-FR" sz="1800" b="1"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dân</a:t>
              </a:r>
              <a:r>
                <a:rPr lang="fr-FR" sz="1800" b="1" kern="0" dirty="0">
                  <a:effectLst/>
                  <a:latin typeface="Times New Roman" panose="02020603050405020304" pitchFamily="18" charset="0"/>
                  <a:ea typeface="Times New Roman" panose="02020603050405020304" pitchFamily="18" charset="0"/>
                </a:rPr>
                <a:t> </a:t>
              </a:r>
              <a:r>
                <a:rPr lang="fr-FR" sz="1800" b="1" kern="0" dirty="0" err="1">
                  <a:effectLst/>
                  <a:latin typeface="Times New Roman" panose="02020603050405020304" pitchFamily="18" charset="0"/>
                  <a:ea typeface="Times New Roman" panose="02020603050405020304" pitchFamily="18" charset="0"/>
                </a:rPr>
                <a:t>biến</a:t>
              </a:r>
              <a:r>
                <a:rPr lang="fr-FR" sz="1800" b="1" kern="0" dirty="0">
                  <a:effectLst/>
                  <a:latin typeface="Times New Roman" panose="02020603050405020304" pitchFamily="18" charset="0"/>
                  <a:ea typeface="Times New Roman" panose="02020603050405020304" pitchFamily="18" charset="0"/>
                </a:rPr>
                <a:t> (1908)</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bị</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bắt</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giam</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ở</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nhà</a:t>
              </a:r>
              <a:r>
                <a:rPr lang="fr-FR" sz="1800" kern="0" dirty="0">
                  <a:effectLst/>
                  <a:latin typeface="Times New Roman" panose="02020603050405020304" pitchFamily="18" charset="0"/>
                  <a:ea typeface="Times New Roman" panose="02020603050405020304" pitchFamily="18" charset="0"/>
                </a:rPr>
                <a:t> lao </a:t>
              </a:r>
              <a:r>
                <a:rPr lang="fr-FR" sz="1800" kern="0" dirty="0" err="1">
                  <a:effectLst/>
                  <a:latin typeface="Times New Roman" panose="02020603050405020304" pitchFamily="18" charset="0"/>
                  <a:ea typeface="Times New Roman" panose="02020603050405020304" pitchFamily="18" charset="0"/>
                </a:rPr>
                <a:t>Hội</a:t>
              </a:r>
              <a:r>
                <a:rPr lang="fr-FR" sz="1800" kern="0" dirty="0">
                  <a:effectLst/>
                  <a:latin typeface="Times New Roman" panose="02020603050405020304" pitchFamily="18" charset="0"/>
                  <a:ea typeface="Times New Roman" panose="02020603050405020304" pitchFamily="18" charset="0"/>
                </a:rPr>
                <a:t> An </a:t>
              </a:r>
              <a:r>
                <a:rPr lang="fr-FR" sz="1800" kern="0" dirty="0" err="1">
                  <a:effectLst/>
                  <a:latin typeface="Times New Roman" panose="02020603050405020304" pitchFamily="18" charset="0"/>
                  <a:ea typeface="Times New Roman" panose="02020603050405020304" pitchFamily="18" charset="0"/>
                </a:rPr>
                <a:t>và</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sáng</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tác</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bốn</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bài</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thơ</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chữ</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Hán</a:t>
              </a:r>
              <a:r>
                <a:rPr lang="fr-FR" sz="1800"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Hải</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Phố</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ngục</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trung</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dữ</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Mính</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Viên</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lưu</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biệt</a:t>
              </a:r>
              <a:r>
                <a:rPr lang="en-VN" sz="2400" dirty="0">
                  <a:effectLst/>
                </a:rPr>
                <a:t> </a:t>
              </a:r>
              <a:endParaRPr lang="en-US" sz="1650" dirty="0">
                <a:latin typeface="Arial" panose="020B0604020202020204" pitchFamily="34" charset="0"/>
                <a:ea typeface="Times New Roman" panose="02020603050405020304" pitchFamily="18" charset="0"/>
                <a:cs typeface="Arial" panose="020B0604020202020204" pitchFamily="34" charset="0"/>
              </a:endParaRPr>
            </a:p>
          </p:txBody>
        </p:sp>
      </p:grpSp>
      <p:grpSp>
        <p:nvGrpSpPr>
          <p:cNvPr id="6" name="Group 5">
            <a:extLst>
              <a:ext uri="{FF2B5EF4-FFF2-40B4-BE49-F238E27FC236}">
                <a16:creationId xmlns:a16="http://schemas.microsoft.com/office/drawing/2014/main" id="{330A90F1-21B2-CF8F-8436-792E1D4F2003}"/>
              </a:ext>
            </a:extLst>
          </p:cNvPr>
          <p:cNvGrpSpPr/>
          <p:nvPr/>
        </p:nvGrpSpPr>
        <p:grpSpPr>
          <a:xfrm>
            <a:off x="5096907" y="556222"/>
            <a:ext cx="2922743" cy="507419"/>
            <a:chOff x="338065" y="2650033"/>
            <a:chExt cx="3237431" cy="788262"/>
          </a:xfrm>
          <a:solidFill>
            <a:schemeClr val="accent6">
              <a:lumMod val="75000"/>
            </a:schemeClr>
          </a:solidFill>
        </p:grpSpPr>
        <p:sp>
          <p:nvSpPr>
            <p:cNvPr id="7" name="Rounded Rectangle 6">
              <a:extLst>
                <a:ext uri="{FF2B5EF4-FFF2-40B4-BE49-F238E27FC236}">
                  <a16:creationId xmlns:a16="http://schemas.microsoft.com/office/drawing/2014/main" id="{960A60D8-ADDF-A99C-51D9-49C6FF5C8021}"/>
                </a:ext>
              </a:extLst>
            </p:cNvPr>
            <p:cNvSpPr/>
            <p:nvPr/>
          </p:nvSpPr>
          <p:spPr>
            <a:xfrm>
              <a:off x="338065" y="2767135"/>
              <a:ext cx="1338559" cy="532300"/>
            </a:xfrm>
            <a:prstGeom prst="roundRect">
              <a:avLst>
                <a:gd name="adj" fmla="val 10000"/>
              </a:avLst>
            </a:pr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US" sz="1050"/>
            </a:p>
          </p:txBody>
        </p:sp>
        <p:sp>
          <p:nvSpPr>
            <p:cNvPr id="8" name="Rounded Rectangle 7">
              <a:extLst>
                <a:ext uri="{FF2B5EF4-FFF2-40B4-BE49-F238E27FC236}">
                  <a16:creationId xmlns:a16="http://schemas.microsoft.com/office/drawing/2014/main" id="{736F41C8-A2CF-C661-9B10-CF698E5A5104}"/>
                </a:ext>
              </a:extLst>
            </p:cNvPr>
            <p:cNvSpPr/>
            <p:nvPr/>
          </p:nvSpPr>
          <p:spPr>
            <a:xfrm>
              <a:off x="338065" y="2650035"/>
              <a:ext cx="3237431" cy="788263"/>
            </a:xfrm>
            <a:prstGeom prst="rect">
              <a:avLst/>
            </a:prstGeom>
            <a:solidFill>
              <a:schemeClr val="accent6">
                <a:lumMod val="60000"/>
                <a:lumOff val="40000"/>
              </a:schemeClr>
            </a:solidFill>
          </p:spPr>
          <p:style>
            <a:lnRef idx="0">
              <a:scrgbClr r="0" g="0" b="0"/>
            </a:lnRef>
            <a:fillRef idx="0">
              <a:scrgbClr r="0" g="0" b="0"/>
            </a:fillRef>
            <a:effectRef idx="0">
              <a:scrgbClr r="0" g="0" b="0"/>
            </a:effectRef>
            <a:fontRef idx="minor">
              <a:schemeClr val="lt1"/>
            </a:fontRef>
          </p:style>
          <p:txBody>
            <a:bodyPr spcFirstLastPara="0" vert="horz" wrap="square" lIns="51435" tIns="34290" rIns="51435" bIns="34290" numCol="1" spcCol="1270" anchor="ctr" anchorCtr="0">
              <a:noAutofit/>
            </a:bodyPr>
            <a:lstStyle/>
            <a:p>
              <a:pPr algn="ctr" defTabSz="1200120">
                <a:lnSpc>
                  <a:spcPct val="90000"/>
                </a:lnSpc>
                <a:defRPr/>
              </a:pP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Học</a:t>
              </a:r>
              <a:r>
                <a:rPr lang="en-US" sz="21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vấn</a:t>
              </a:r>
              <a:endParaRPr lang="en-US" sz="2100" b="1" dirty="0">
                <a:solidFill>
                  <a:prstClr val="white"/>
                </a:solidFill>
                <a:latin typeface="#9Slide03 SFU Futura_12" panose="020B0604020202020204" charset="0"/>
                <a:cs typeface="#9Slide03 SFU Futura_12" panose="020B0604020202020204" charset="0"/>
              </a:endParaRPr>
            </a:p>
          </p:txBody>
        </p:sp>
      </p:grpSp>
      <p:grpSp>
        <p:nvGrpSpPr>
          <p:cNvPr id="9" name="Group 8">
            <a:extLst>
              <a:ext uri="{FF2B5EF4-FFF2-40B4-BE49-F238E27FC236}">
                <a16:creationId xmlns:a16="http://schemas.microsoft.com/office/drawing/2014/main" id="{AACD18B3-4BEE-10B5-3986-328BC5B1DD83}"/>
              </a:ext>
            </a:extLst>
          </p:cNvPr>
          <p:cNvGrpSpPr/>
          <p:nvPr/>
        </p:nvGrpSpPr>
        <p:grpSpPr>
          <a:xfrm>
            <a:off x="5273486" y="4637299"/>
            <a:ext cx="2922743" cy="566678"/>
            <a:chOff x="338065" y="2650033"/>
            <a:chExt cx="3237431" cy="788262"/>
          </a:xfrm>
          <a:solidFill>
            <a:schemeClr val="accent6">
              <a:lumMod val="75000"/>
            </a:schemeClr>
          </a:solidFill>
        </p:grpSpPr>
        <p:sp>
          <p:nvSpPr>
            <p:cNvPr id="10" name="Rounded Rectangle 9">
              <a:extLst>
                <a:ext uri="{FF2B5EF4-FFF2-40B4-BE49-F238E27FC236}">
                  <a16:creationId xmlns:a16="http://schemas.microsoft.com/office/drawing/2014/main" id="{F94FC384-E4BC-920B-D56C-5ED4DE2D4E16}"/>
                </a:ext>
              </a:extLst>
            </p:cNvPr>
            <p:cNvSpPr/>
            <p:nvPr/>
          </p:nvSpPr>
          <p:spPr>
            <a:xfrm>
              <a:off x="338065" y="2767135"/>
              <a:ext cx="1338559" cy="532300"/>
            </a:xfrm>
            <a:prstGeom prst="roundRect">
              <a:avLst>
                <a:gd name="adj" fmla="val 10000"/>
              </a:avLst>
            </a:pr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US" sz="1050"/>
            </a:p>
          </p:txBody>
        </p:sp>
        <p:sp>
          <p:nvSpPr>
            <p:cNvPr id="11" name="Rounded Rectangle 7">
              <a:extLst>
                <a:ext uri="{FF2B5EF4-FFF2-40B4-BE49-F238E27FC236}">
                  <a16:creationId xmlns:a16="http://schemas.microsoft.com/office/drawing/2014/main" id="{01409293-2AE8-0381-B7AC-A30FD67803D6}"/>
                </a:ext>
              </a:extLst>
            </p:cNvPr>
            <p:cNvSpPr/>
            <p:nvPr/>
          </p:nvSpPr>
          <p:spPr>
            <a:xfrm>
              <a:off x="338065" y="2650035"/>
              <a:ext cx="3237431" cy="788263"/>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51435" tIns="34290" rIns="51435" bIns="34290" numCol="1" spcCol="1270" anchor="ctr" anchorCtr="0">
              <a:noAutofit/>
            </a:bodyPr>
            <a:lstStyle/>
            <a:p>
              <a:pPr algn="ctr" defTabSz="1200120">
                <a:lnSpc>
                  <a:spcPct val="90000"/>
                </a:lnSpc>
                <a:defRPr/>
              </a:pP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Hoạt</a:t>
              </a:r>
              <a:r>
                <a:rPr lang="en-US" sz="21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động</a:t>
              </a:r>
              <a:r>
                <a:rPr lang="en-US" sz="21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yêu</a:t>
              </a:r>
              <a:r>
                <a:rPr lang="en-US" sz="21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1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nước</a:t>
              </a:r>
              <a:endParaRPr lang="en-US" sz="2100" b="1" dirty="0">
                <a:solidFill>
                  <a:prstClr val="white"/>
                </a:solidFill>
                <a:latin typeface="#9Slide03 SFU Futura_12" panose="020B0604020202020204" charset="0"/>
                <a:cs typeface="#9Slide03 SFU Futura_12" panose="020B0604020202020204" charset="0"/>
              </a:endParaRPr>
            </a:p>
          </p:txBody>
        </p:sp>
      </p:grpSp>
    </p:spTree>
    <p:extLst>
      <p:ext uri="{BB962C8B-B14F-4D97-AF65-F5344CB8AC3E}">
        <p14:creationId xmlns:p14="http://schemas.microsoft.com/office/powerpoint/2010/main" val="22725515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barn(inVertical)">
                                      <p:cBhvr>
                                        <p:cTn id="26" dur="500"/>
                                        <p:tgtEl>
                                          <p:spTgt spid="6"/>
                                        </p:tgtEl>
                                      </p:cBhvr>
                                    </p:animEffect>
                                  </p:childTnLst>
                                </p:cTn>
                              </p:par>
                              <p:par>
                                <p:cTn id="27" presetID="42" presetClass="entr" presetSubtype="0"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fade">
                                      <p:cBhvr>
                                        <p:cTn id="29" dur="1000"/>
                                        <p:tgtEl>
                                          <p:spTgt spid="27"/>
                                        </p:tgtEl>
                                      </p:cBhvr>
                                    </p:animEffect>
                                    <p:anim calcmode="lin" valueType="num">
                                      <p:cBhvr>
                                        <p:cTn id="30" dur="1000" fill="hold"/>
                                        <p:tgtEl>
                                          <p:spTgt spid="27"/>
                                        </p:tgtEl>
                                        <p:attrNameLst>
                                          <p:attrName>ppt_x</p:attrName>
                                        </p:attrNameLst>
                                      </p:cBhvr>
                                      <p:tavLst>
                                        <p:tav tm="0">
                                          <p:val>
                                            <p:strVal val="#ppt_x"/>
                                          </p:val>
                                        </p:tav>
                                        <p:tav tm="100000">
                                          <p:val>
                                            <p:strVal val="#ppt_x"/>
                                          </p:val>
                                        </p:tav>
                                      </p:tavLst>
                                    </p:anim>
                                    <p:anim calcmode="lin" valueType="num">
                                      <p:cBhvr>
                                        <p:cTn id="31" dur="1000" fill="hold"/>
                                        <p:tgtEl>
                                          <p:spTgt spid="27"/>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000"/>
                                        <p:tgtEl>
                                          <p:spTgt spid="3"/>
                                        </p:tgtEl>
                                      </p:cBhvr>
                                    </p:animEffect>
                                    <p:anim calcmode="lin" valueType="num">
                                      <p:cBhvr>
                                        <p:cTn id="35" dur="1000" fill="hold"/>
                                        <p:tgtEl>
                                          <p:spTgt spid="3"/>
                                        </p:tgtEl>
                                        <p:attrNameLst>
                                          <p:attrName>ppt_x</p:attrName>
                                        </p:attrNameLst>
                                      </p:cBhvr>
                                      <p:tavLst>
                                        <p:tav tm="0">
                                          <p:val>
                                            <p:strVal val="#ppt_x"/>
                                          </p:val>
                                        </p:tav>
                                        <p:tav tm="100000">
                                          <p:val>
                                            <p:strVal val="#ppt_x"/>
                                          </p:val>
                                        </p:tav>
                                      </p:tavLst>
                                    </p:anim>
                                    <p:anim calcmode="lin" valueType="num">
                                      <p:cBhvr>
                                        <p:cTn id="3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barn(inVertical)">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06091" y="584225"/>
            <a:ext cx="8699553" cy="4180318"/>
          </a:xfrm>
          <a:prstGeom prst="roundRect">
            <a:avLst>
              <a:gd name="adj" fmla="val 3137"/>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 name="Rectangle 2"/>
          <p:cNvSpPr/>
          <p:nvPr/>
        </p:nvSpPr>
        <p:spPr>
          <a:xfrm>
            <a:off x="3060921" y="663145"/>
            <a:ext cx="2989921" cy="415498"/>
          </a:xfrm>
          <a:prstGeom prst="rect">
            <a:avLst/>
          </a:prstGeom>
        </p:spPr>
        <p:txBody>
          <a:bodyPr wrap="none">
            <a:spAutoFit/>
          </a:bodyPr>
          <a:lstStyle/>
          <a:p>
            <a:pPr lvl="0" algn="ctr"/>
            <a:r>
              <a:rPr lang="en-US" sz="2100" b="1" dirty="0">
                <a:solidFill>
                  <a:srgbClr val="C00000"/>
                </a:solidFill>
                <a:latin typeface="#9Slide03 SVNNew Athletic M54" panose="02000500000000000000" pitchFamily="2" charset="0"/>
              </a:rPr>
              <a:t>VĂN CHƯƠNG – BÁO CHÍ</a:t>
            </a:r>
          </a:p>
        </p:txBody>
      </p:sp>
      <p:grpSp>
        <p:nvGrpSpPr>
          <p:cNvPr id="22" name="Group 21"/>
          <p:cNvGrpSpPr/>
          <p:nvPr/>
        </p:nvGrpSpPr>
        <p:grpSpPr>
          <a:xfrm>
            <a:off x="630199" y="1261048"/>
            <a:ext cx="2530046" cy="3471147"/>
            <a:chOff x="679624" y="1681397"/>
            <a:chExt cx="3373395" cy="4628196"/>
          </a:xfrm>
        </p:grpSpPr>
        <p:sp>
          <p:nvSpPr>
            <p:cNvPr id="16" name="Freeform 15"/>
            <p:cNvSpPr/>
            <p:nvPr/>
          </p:nvSpPr>
          <p:spPr>
            <a:xfrm>
              <a:off x="679624" y="1878228"/>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6">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ts val="450"/>
                </a:spcBef>
              </a:pPr>
              <a:r>
                <a:rPr lang="fr-FR" sz="1800" kern="0" dirty="0" err="1">
                  <a:solidFill>
                    <a:schemeClr val="tx1"/>
                  </a:solidFill>
                  <a:effectLst/>
                  <a:latin typeface="Times New Roman" panose="02020603050405020304" pitchFamily="18" charset="0"/>
                  <a:ea typeface="Times New Roman" panose="02020603050405020304" pitchFamily="18" charset="0"/>
                </a:rPr>
                <a:t>Năm</a:t>
              </a:r>
              <a:r>
                <a:rPr lang="fr-FR" sz="1800" kern="0" dirty="0">
                  <a:solidFill>
                    <a:schemeClr val="tx1"/>
                  </a:solidFill>
                  <a:effectLst/>
                  <a:latin typeface="Times New Roman" panose="02020603050405020304" pitchFamily="18" charset="0"/>
                  <a:ea typeface="Times New Roman" panose="02020603050405020304" pitchFamily="18" charset="0"/>
                </a:rPr>
                <a:t> 1932, </a:t>
              </a:r>
              <a:r>
                <a:rPr lang="fr-FR" sz="1800" kern="0" dirty="0" err="1">
                  <a:solidFill>
                    <a:schemeClr val="tx1"/>
                  </a:solidFill>
                  <a:effectLst/>
                  <a:latin typeface="Times New Roman" panose="02020603050405020304" pitchFamily="18" charset="0"/>
                  <a:ea typeface="Times New Roman" panose="02020603050405020304" pitchFamily="18" charset="0"/>
                </a:rPr>
                <a:t>với</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bài</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báo</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b="1" kern="0" dirty="0" err="1">
                  <a:solidFill>
                    <a:schemeClr val="tx1"/>
                  </a:solidFill>
                  <a:effectLst/>
                  <a:latin typeface="Times New Roman" panose="02020603050405020304" pitchFamily="18" charset="0"/>
                  <a:ea typeface="Times New Roman" panose="02020603050405020304" pitchFamily="18" charset="0"/>
                </a:rPr>
                <a:t>Một</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lối</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thơ</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mới</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trình</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chánh</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giữa</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làng</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thơ</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và</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bài</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thơ</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b="1" kern="0" dirty="0" err="1">
                  <a:solidFill>
                    <a:schemeClr val="tx1"/>
                  </a:solidFill>
                  <a:effectLst/>
                  <a:latin typeface="Times New Roman" panose="02020603050405020304" pitchFamily="18" charset="0"/>
                  <a:ea typeface="Times New Roman" panose="02020603050405020304" pitchFamily="18" charset="0"/>
                </a:rPr>
                <a:t>Tình</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già</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ông</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được</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xem</a:t>
              </a:r>
              <a:r>
                <a:rPr lang="fr-FR" sz="1800" kern="0" dirty="0">
                  <a:solidFill>
                    <a:schemeClr val="tx1"/>
                  </a:solidFill>
                  <a:effectLst/>
                  <a:latin typeface="Times New Roman" panose="02020603050405020304" pitchFamily="18" charset="0"/>
                  <a:ea typeface="Times New Roman" panose="02020603050405020304" pitchFamily="18" charset="0"/>
                </a:rPr>
                <a:t> là </a:t>
              </a:r>
              <a:r>
                <a:rPr lang="fr-FR" sz="1800" b="1" kern="0" dirty="0" err="1">
                  <a:solidFill>
                    <a:schemeClr val="tx1"/>
                  </a:solidFill>
                  <a:effectLst/>
                  <a:latin typeface="Times New Roman" panose="02020603050405020304" pitchFamily="18" charset="0"/>
                  <a:ea typeface="Times New Roman" panose="02020603050405020304" pitchFamily="18" charset="0"/>
                </a:rPr>
                <a:t>người</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khởi</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xướng</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và</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cổ</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vũ</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phong</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trào</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Thơ</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mới</a:t>
              </a:r>
              <a:r>
                <a:rPr lang="fr-FR" sz="1800" b="1" kern="0" dirty="0">
                  <a:solidFill>
                    <a:schemeClr val="tx1"/>
                  </a:solidFill>
                  <a:effectLst/>
                  <a:latin typeface="Times New Roman" panose="02020603050405020304" pitchFamily="18" charset="0"/>
                  <a:ea typeface="Times New Roman" panose="02020603050405020304" pitchFamily="18" charset="0"/>
                </a:rPr>
                <a:t> (1932 – 1945)</a:t>
              </a:r>
              <a:r>
                <a:rPr lang="fr-FR" sz="1800" kern="0" dirty="0">
                  <a:solidFill>
                    <a:schemeClr val="tx1"/>
                  </a:solidFill>
                  <a:effectLst/>
                  <a:latin typeface="Times New Roman" panose="02020603050405020304" pitchFamily="18" charset="0"/>
                  <a:ea typeface="Times New Roman" panose="02020603050405020304" pitchFamily="18" charset="0"/>
                </a:rPr>
                <a:t>.</a:t>
              </a:r>
              <a:r>
                <a:rPr lang="en-VN" sz="2800" dirty="0">
                  <a:solidFill>
                    <a:schemeClr val="tx1"/>
                  </a:solidFill>
                  <a:effectLst/>
                </a:rPr>
                <a:t> </a:t>
              </a:r>
              <a:endParaRPr lang="it-IT" sz="2000" dirty="0">
                <a:solidFill>
                  <a:schemeClr val="tx1"/>
                </a:solidFill>
                <a:latin typeface="#9Slide03 SFU Futura_03" panose="00000400000000000000" pitchFamily="2" charset="0"/>
                <a:cs typeface="Times New Roman" panose="02020603050405020304" pitchFamily="18" charset="0"/>
              </a:endParaRPr>
            </a:p>
          </p:txBody>
        </p:sp>
        <p:sp>
          <p:nvSpPr>
            <p:cNvPr id="19" name="Rectangle 18"/>
            <p:cNvSpPr/>
            <p:nvPr/>
          </p:nvSpPr>
          <p:spPr>
            <a:xfrm>
              <a:off x="2123581" y="1681397"/>
              <a:ext cx="419347" cy="533480"/>
            </a:xfrm>
            <a:prstGeom prst="rect">
              <a:avLst/>
            </a:prstGeom>
          </p:spPr>
          <p:txBody>
            <a:bodyPr wrap="none">
              <a:spAutoFit/>
            </a:bodyPr>
            <a:lstStyle/>
            <a:p>
              <a:r>
                <a:rPr lang="en-US" sz="2000" b="1" dirty="0">
                  <a:latin typeface="#9Slide03 SVN-Neusa Bold" panose="00000800000000000000" pitchFamily="2" charset="0"/>
                  <a:cs typeface="Times New Roman" panose="02020603050405020304" pitchFamily="18" charset="0"/>
                </a:rPr>
                <a:t>1</a:t>
              </a:r>
              <a:endParaRPr lang="en-US" sz="2000" dirty="0"/>
            </a:p>
          </p:txBody>
        </p:sp>
      </p:grpSp>
      <p:grpSp>
        <p:nvGrpSpPr>
          <p:cNvPr id="23" name="Group 22"/>
          <p:cNvGrpSpPr/>
          <p:nvPr/>
        </p:nvGrpSpPr>
        <p:grpSpPr>
          <a:xfrm>
            <a:off x="3355720" y="1261047"/>
            <a:ext cx="2530046" cy="3471147"/>
            <a:chOff x="4313652" y="1681396"/>
            <a:chExt cx="3373395" cy="4628196"/>
          </a:xfrm>
        </p:grpSpPr>
        <p:sp>
          <p:nvSpPr>
            <p:cNvPr id="17" name="Freeform 16"/>
            <p:cNvSpPr/>
            <p:nvPr/>
          </p:nvSpPr>
          <p:spPr>
            <a:xfrm>
              <a:off x="4313652" y="1878227"/>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4">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ts val="450"/>
                </a:spcBef>
              </a:pPr>
              <a:r>
                <a:rPr lang="fr-FR" sz="1800" kern="0" dirty="0" err="1">
                  <a:solidFill>
                    <a:schemeClr val="tx1"/>
                  </a:solidFill>
                  <a:effectLst/>
                  <a:latin typeface="Times New Roman" panose="02020603050405020304" pitchFamily="18" charset="0"/>
                  <a:ea typeface="Times New Roman" panose="02020603050405020304" pitchFamily="18" charset="0"/>
                </a:rPr>
                <a:t>Năm</a:t>
              </a:r>
              <a:r>
                <a:rPr lang="fr-FR" sz="1800" kern="0" dirty="0">
                  <a:solidFill>
                    <a:schemeClr val="tx1"/>
                  </a:solidFill>
                  <a:effectLst/>
                  <a:latin typeface="Times New Roman" panose="02020603050405020304" pitchFamily="18" charset="0"/>
                  <a:ea typeface="Times New Roman" panose="02020603050405020304" pitchFamily="18" charset="0"/>
                </a:rPr>
                <a:t> 1936, </a:t>
              </a:r>
              <a:r>
                <a:rPr lang="fr-FR" sz="1800" kern="0" dirty="0" err="1">
                  <a:solidFill>
                    <a:schemeClr val="tx1"/>
                  </a:solidFill>
                  <a:effectLst/>
                  <a:latin typeface="Times New Roman" panose="02020603050405020304" pitchFamily="18" charset="0"/>
                  <a:ea typeface="Times New Roman" panose="02020603050405020304" pitchFamily="18" charset="0"/>
                </a:rPr>
                <a:t>xuất</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bản</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sách</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b="1" kern="0" dirty="0" err="1">
                  <a:solidFill>
                    <a:schemeClr val="tx1"/>
                  </a:solidFill>
                  <a:effectLst/>
                  <a:latin typeface="Times New Roman" panose="02020603050405020304" pitchFamily="18" charset="0"/>
                  <a:ea typeface="Times New Roman" panose="02020603050405020304" pitchFamily="18" charset="0"/>
                </a:rPr>
                <a:t>Chương</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Dân</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thi</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thoại</a:t>
              </a:r>
              <a:r>
                <a:rPr lang="fr-FR" sz="1800" b="1" kern="0" dirty="0">
                  <a:solidFill>
                    <a:schemeClr val="tx1"/>
                  </a:solidFill>
                  <a:effectLst/>
                  <a:latin typeface="Times New Roman" panose="02020603050405020304" pitchFamily="18" charset="0"/>
                  <a:ea typeface="Times New Roman" panose="02020603050405020304" pitchFamily="18" charset="0"/>
                </a:rPr>
                <a:t>”</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tập</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hợp</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các</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bài</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bàn</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về</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thơ</a:t>
              </a:r>
              <a:r>
                <a:rPr lang="fr-FR" sz="1800" kern="0" dirty="0">
                  <a:solidFill>
                    <a:schemeClr val="tx1"/>
                  </a:solidFill>
                  <a:effectLst/>
                  <a:latin typeface="Times New Roman" panose="02020603050405020304" pitchFamily="18" charset="0"/>
                  <a:ea typeface="Times New Roman" panose="02020603050405020304" pitchFamily="18" charset="0"/>
                </a:rPr>
                <a:t> Nôm</a:t>
              </a:r>
              <a:r>
                <a:rPr lang="en-VN" sz="2800" dirty="0">
                  <a:solidFill>
                    <a:schemeClr val="tx1"/>
                  </a:solidFill>
                  <a:effectLst/>
                </a:rPr>
                <a:t> </a:t>
              </a:r>
              <a:endParaRPr lang="en-US" sz="2000" dirty="0">
                <a:solidFill>
                  <a:schemeClr val="tx1"/>
                </a:solidFill>
                <a:latin typeface="#9Slide03 SFU Futura_03" panose="00000400000000000000" pitchFamily="2" charset="0"/>
              </a:endParaRPr>
            </a:p>
          </p:txBody>
        </p:sp>
        <p:sp>
          <p:nvSpPr>
            <p:cNvPr id="20" name="Rectangle 19"/>
            <p:cNvSpPr/>
            <p:nvPr/>
          </p:nvSpPr>
          <p:spPr>
            <a:xfrm>
              <a:off x="5745937" y="1681396"/>
              <a:ext cx="419347" cy="533480"/>
            </a:xfrm>
            <a:prstGeom prst="rect">
              <a:avLst/>
            </a:prstGeom>
          </p:spPr>
          <p:txBody>
            <a:bodyPr wrap="none">
              <a:spAutoFit/>
            </a:bodyPr>
            <a:lstStyle/>
            <a:p>
              <a:r>
                <a:rPr lang="en-US" sz="2000" b="1" dirty="0">
                  <a:latin typeface="#9Slide03 SVN-Neusa Bold" panose="00000800000000000000" pitchFamily="2" charset="0"/>
                  <a:cs typeface="Times New Roman" panose="02020603050405020304" pitchFamily="18" charset="0"/>
                </a:rPr>
                <a:t>2</a:t>
              </a:r>
              <a:endParaRPr lang="en-US" sz="2000" dirty="0"/>
            </a:p>
          </p:txBody>
        </p:sp>
      </p:grpSp>
      <p:grpSp>
        <p:nvGrpSpPr>
          <p:cNvPr id="24" name="Group 23"/>
          <p:cNvGrpSpPr/>
          <p:nvPr/>
        </p:nvGrpSpPr>
        <p:grpSpPr>
          <a:xfrm>
            <a:off x="6081241" y="1268470"/>
            <a:ext cx="2530046" cy="3463724"/>
            <a:chOff x="7947680" y="1691293"/>
            <a:chExt cx="3373395" cy="4618298"/>
          </a:xfrm>
        </p:grpSpPr>
        <p:sp>
          <p:nvSpPr>
            <p:cNvPr id="18" name="Freeform 17"/>
            <p:cNvSpPr/>
            <p:nvPr/>
          </p:nvSpPr>
          <p:spPr>
            <a:xfrm>
              <a:off x="7947680" y="1878226"/>
              <a:ext cx="3373395" cy="4431365"/>
            </a:xfrm>
            <a:custGeom>
              <a:avLst/>
              <a:gdLst>
                <a:gd name="connsiteX0" fmla="*/ 0 w 3373395"/>
                <a:gd name="connsiteY0" fmla="*/ 0 h 4517859"/>
                <a:gd name="connsiteX1" fmla="*/ 1278410 w 3373395"/>
                <a:gd name="connsiteY1" fmla="*/ 0 h 4517859"/>
                <a:gd name="connsiteX2" fmla="*/ 1283865 w 3373395"/>
                <a:gd name="connsiteY2" fmla="*/ 54207 h 4517859"/>
                <a:gd name="connsiteX3" fmla="*/ 1616772 w 3373395"/>
                <a:gd name="connsiteY3" fmla="*/ 326036 h 4517859"/>
                <a:gd name="connsiteX4" fmla="*/ 1949679 w 3373395"/>
                <a:gd name="connsiteY4" fmla="*/ 54207 h 4517859"/>
                <a:gd name="connsiteX5" fmla="*/ 1955134 w 3373395"/>
                <a:gd name="connsiteY5" fmla="*/ 0 h 4517859"/>
                <a:gd name="connsiteX6" fmla="*/ 3373395 w 3373395"/>
                <a:gd name="connsiteY6" fmla="*/ 0 h 4517859"/>
                <a:gd name="connsiteX7" fmla="*/ 3373395 w 3373395"/>
                <a:gd name="connsiteY7" fmla="*/ 3669847 h 4517859"/>
                <a:gd name="connsiteX8" fmla="*/ 0 w 3373395"/>
                <a:gd name="connsiteY8" fmla="*/ 4273650 h 4517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395" h="4517859">
                  <a:moveTo>
                    <a:pt x="0" y="0"/>
                  </a:moveTo>
                  <a:lnTo>
                    <a:pt x="1278410" y="0"/>
                  </a:lnTo>
                  <a:lnTo>
                    <a:pt x="1283865" y="54207"/>
                  </a:lnTo>
                  <a:cubicBezTo>
                    <a:pt x="1315551" y="209340"/>
                    <a:pt x="1452559" y="326036"/>
                    <a:pt x="1616772" y="326036"/>
                  </a:cubicBezTo>
                  <a:cubicBezTo>
                    <a:pt x="1780985" y="326036"/>
                    <a:pt x="1917993" y="209340"/>
                    <a:pt x="1949679" y="54207"/>
                  </a:cubicBezTo>
                  <a:lnTo>
                    <a:pt x="1955134" y="0"/>
                  </a:lnTo>
                  <a:lnTo>
                    <a:pt x="3373395" y="0"/>
                  </a:lnTo>
                  <a:lnTo>
                    <a:pt x="3373395" y="3669847"/>
                  </a:lnTo>
                  <a:cubicBezTo>
                    <a:pt x="1686698" y="3669847"/>
                    <a:pt x="1686698" y="5068126"/>
                    <a:pt x="0" y="4273650"/>
                  </a:cubicBezTo>
                  <a:close/>
                </a:path>
              </a:pathLst>
            </a:custGeom>
            <a:solidFill>
              <a:schemeClr val="accent2">
                <a:lumMod val="20000"/>
                <a:lumOff val="80000"/>
              </a:schemeClr>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ts val="450"/>
                </a:spcBef>
              </a:pPr>
              <a:r>
                <a:rPr lang="fr-FR" sz="1800" kern="0" dirty="0" err="1">
                  <a:solidFill>
                    <a:schemeClr val="tx1"/>
                  </a:solidFill>
                  <a:effectLst/>
                  <a:latin typeface="Times New Roman" panose="02020603050405020304" pitchFamily="18" charset="0"/>
                  <a:ea typeface="Times New Roman" panose="02020603050405020304" pitchFamily="18" charset="0"/>
                </a:rPr>
                <a:t>Ông</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có</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nhiều</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quan</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điểm</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sắc</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sảo</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kern="0" dirty="0" err="1">
                  <a:solidFill>
                    <a:schemeClr val="tx1"/>
                  </a:solidFill>
                  <a:effectLst/>
                  <a:latin typeface="Times New Roman" panose="02020603050405020304" pitchFamily="18" charset="0"/>
                  <a:ea typeface="Times New Roman" panose="02020603050405020304" pitchFamily="18" charset="0"/>
                </a:rPr>
                <a:t>về</a:t>
              </a:r>
              <a:r>
                <a:rPr lang="fr-FR" sz="1800"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thơ</a:t>
              </a:r>
              <a:r>
                <a:rPr lang="fr-FR" sz="1800" b="1" kern="0" dirty="0">
                  <a:solidFill>
                    <a:schemeClr val="tx1"/>
                  </a:solidFill>
                  <a:effectLst/>
                  <a:latin typeface="Times New Roman" panose="02020603050405020304" pitchFamily="18" charset="0"/>
                  <a:ea typeface="Times New Roman" panose="02020603050405020304" pitchFamily="18" charset="0"/>
                </a:rPr>
                <a:t> ca </a:t>
              </a:r>
              <a:r>
                <a:rPr lang="fr-FR" sz="1800" b="1" kern="0" dirty="0" err="1">
                  <a:solidFill>
                    <a:schemeClr val="tx1"/>
                  </a:solidFill>
                  <a:effectLst/>
                  <a:latin typeface="Times New Roman" panose="02020603050405020304" pitchFamily="18" charset="0"/>
                  <a:ea typeface="Times New Roman" panose="02020603050405020304" pitchFamily="18" charset="0"/>
                </a:rPr>
                <a:t>và</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văn</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chương</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hiện</a:t>
              </a:r>
              <a:r>
                <a:rPr lang="fr-FR" sz="1800" b="1" kern="0" dirty="0">
                  <a:solidFill>
                    <a:schemeClr val="tx1"/>
                  </a:solidFill>
                  <a:effectLst/>
                  <a:latin typeface="Times New Roman" panose="02020603050405020304" pitchFamily="18" charset="0"/>
                  <a:ea typeface="Times New Roman" panose="02020603050405020304" pitchFamily="18" charset="0"/>
                </a:rPr>
                <a:t> </a:t>
              </a:r>
              <a:r>
                <a:rPr lang="fr-FR" sz="1800" b="1" kern="0" dirty="0" err="1">
                  <a:solidFill>
                    <a:schemeClr val="tx1"/>
                  </a:solidFill>
                  <a:effectLst/>
                  <a:latin typeface="Times New Roman" panose="02020603050405020304" pitchFamily="18" charset="0"/>
                  <a:ea typeface="Times New Roman" panose="02020603050405020304" pitchFamily="18" charset="0"/>
                </a:rPr>
                <a:t>đại</a:t>
              </a:r>
              <a:r>
                <a:rPr lang="fr-FR" sz="1800" kern="0" dirty="0">
                  <a:solidFill>
                    <a:schemeClr val="tx1"/>
                  </a:solidFill>
                  <a:effectLst/>
                  <a:latin typeface="Times New Roman" panose="02020603050405020304" pitchFamily="18" charset="0"/>
                  <a:ea typeface="Times New Roman" panose="02020603050405020304" pitchFamily="18" charset="0"/>
                </a:rPr>
                <a:t>.</a:t>
              </a:r>
              <a:r>
                <a:rPr lang="en-VN" sz="2800" dirty="0">
                  <a:solidFill>
                    <a:schemeClr val="tx1"/>
                  </a:solidFill>
                  <a:effectLst/>
                </a:rPr>
                <a:t> </a:t>
              </a:r>
              <a:endParaRPr lang="en-US" sz="2000" dirty="0">
                <a:solidFill>
                  <a:schemeClr val="tx1"/>
                </a:solidFill>
                <a:latin typeface="#9Slide03 SFU Futura_03" panose="00000400000000000000" pitchFamily="2" charset="0"/>
              </a:endParaRPr>
            </a:p>
          </p:txBody>
        </p:sp>
        <p:sp>
          <p:nvSpPr>
            <p:cNvPr id="21" name="Rectangle 20"/>
            <p:cNvSpPr/>
            <p:nvPr/>
          </p:nvSpPr>
          <p:spPr>
            <a:xfrm>
              <a:off x="9367609" y="1691293"/>
              <a:ext cx="393056" cy="533480"/>
            </a:xfrm>
            <a:prstGeom prst="rect">
              <a:avLst/>
            </a:prstGeom>
          </p:spPr>
          <p:txBody>
            <a:bodyPr wrap="square">
              <a:spAutoFit/>
            </a:bodyPr>
            <a:lstStyle/>
            <a:p>
              <a:r>
                <a:rPr lang="en-US" sz="2000" b="1" dirty="0">
                  <a:latin typeface="#9Slide03 SVN-Neusa Bold" panose="00000800000000000000" pitchFamily="2" charset="0"/>
                  <a:cs typeface="Times New Roman" panose="02020603050405020304" pitchFamily="18" charset="0"/>
                </a:rPr>
                <a:t>3</a:t>
              </a:r>
              <a:endParaRPr lang="en-US" sz="2000" dirty="0"/>
            </a:p>
          </p:txBody>
        </p:sp>
      </p:grpSp>
      <p:pic>
        <p:nvPicPr>
          <p:cNvPr id="15" name="Picture 1" descr="Logo sỞ"/>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04994" y="77445"/>
            <a:ext cx="525541" cy="4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696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D0345C-037E-D3AA-7FD2-1FF6E4E411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126534" cy="5143500"/>
          </a:xfrm>
          <a:prstGeom prst="rect">
            <a:avLst/>
          </a:prstGeom>
        </p:spPr>
      </p:pic>
      <p:sp>
        <p:nvSpPr>
          <p:cNvPr id="6" name="TextBox 5">
            <a:extLst>
              <a:ext uri="{FF2B5EF4-FFF2-40B4-BE49-F238E27FC236}">
                <a16:creationId xmlns:a16="http://schemas.microsoft.com/office/drawing/2014/main" id="{FA26592C-B159-DFB7-155C-F1BB0DD2539E}"/>
              </a:ext>
            </a:extLst>
          </p:cNvPr>
          <p:cNvSpPr txBox="1"/>
          <p:nvPr/>
        </p:nvSpPr>
        <p:spPr>
          <a:xfrm>
            <a:off x="4572000" y="817382"/>
            <a:ext cx="3886200" cy="2597827"/>
          </a:xfrm>
          <a:prstGeom prst="rect">
            <a:avLst/>
          </a:prstGeom>
          <a:noFill/>
        </p:spPr>
        <p:txBody>
          <a:bodyPr wrap="square">
            <a:spAutoFit/>
          </a:bodyPr>
          <a:lstStyle/>
          <a:p>
            <a:pPr algn="ctr">
              <a:lnSpc>
                <a:spcPct val="150000"/>
              </a:lnSpc>
            </a:pPr>
            <a:r>
              <a:rPr lang="fr-FR" sz="2800" kern="0" dirty="0" err="1">
                <a:effectLst/>
                <a:latin typeface="Arial" panose="020B0604020202020204" pitchFamily="34" charset="0"/>
                <a:ea typeface="Times New Roman" panose="02020603050405020304" pitchFamily="18" charset="0"/>
                <a:cs typeface="Arial" panose="020B0604020202020204" pitchFamily="34" charset="0"/>
              </a:rPr>
              <a:t>Năm</a:t>
            </a:r>
            <a:r>
              <a:rPr lang="fr-FR" sz="2800" kern="0" dirty="0">
                <a:effectLst/>
                <a:latin typeface="Arial" panose="020B0604020202020204" pitchFamily="34" charset="0"/>
                <a:ea typeface="Times New Roman" panose="02020603050405020304" pitchFamily="18" charset="0"/>
                <a:cs typeface="Arial" panose="020B0604020202020204" pitchFamily="34" charset="0"/>
              </a:rPr>
              <a:t> 2013,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tên</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ông</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được</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đặt</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cho</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một</a:t>
            </a:r>
            <a:r>
              <a:rPr lang="fr-FR" sz="2800" kern="0" dirty="0">
                <a:effectLst/>
                <a:latin typeface="Arial" panose="020B0604020202020204" pitchFamily="34" charset="0"/>
                <a:ea typeface="Times New Roman" panose="02020603050405020304" pitchFamily="18" charset="0"/>
                <a:cs typeface="Arial" panose="020B0604020202020204" pitchFamily="34" charset="0"/>
              </a:rPr>
              <a:t> con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đường</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kern="0" dirty="0" err="1">
                <a:effectLst/>
                <a:latin typeface="Arial" panose="020B0604020202020204" pitchFamily="34" charset="0"/>
                <a:ea typeface="Times New Roman" panose="02020603050405020304" pitchFamily="18" charset="0"/>
                <a:cs typeface="Arial" panose="020B0604020202020204" pitchFamily="34" charset="0"/>
              </a:rPr>
              <a:t>ở</a:t>
            </a:r>
            <a:r>
              <a:rPr lang="fr-FR" sz="2800"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b="1" kern="0" dirty="0" err="1">
                <a:effectLst/>
                <a:latin typeface="Arial" panose="020B0604020202020204" pitchFamily="34" charset="0"/>
                <a:ea typeface="Times New Roman" panose="02020603050405020304" pitchFamily="18" charset="0"/>
                <a:cs typeface="Arial" panose="020B0604020202020204" pitchFamily="34" charset="0"/>
              </a:rPr>
              <a:t>quận</a:t>
            </a:r>
            <a:r>
              <a:rPr lang="fr-FR" sz="28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b="1" kern="0" dirty="0" err="1">
                <a:effectLst/>
                <a:latin typeface="Arial" panose="020B0604020202020204" pitchFamily="34" charset="0"/>
                <a:ea typeface="Times New Roman" panose="02020603050405020304" pitchFamily="18" charset="0"/>
                <a:cs typeface="Arial" panose="020B0604020202020204" pitchFamily="34" charset="0"/>
              </a:rPr>
              <a:t>Cẩm</a:t>
            </a:r>
            <a:r>
              <a:rPr lang="fr-FR" sz="28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b="1" kern="0" dirty="0" err="1">
                <a:effectLst/>
                <a:latin typeface="Arial" panose="020B0604020202020204" pitchFamily="34" charset="0"/>
                <a:ea typeface="Times New Roman" panose="02020603050405020304" pitchFamily="18" charset="0"/>
                <a:cs typeface="Arial" panose="020B0604020202020204" pitchFamily="34" charset="0"/>
              </a:rPr>
              <a:t>Lệ</a:t>
            </a:r>
            <a:r>
              <a:rPr lang="fr-FR" sz="28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b="1" kern="0" dirty="0" err="1">
                <a:effectLst/>
                <a:latin typeface="Arial" panose="020B0604020202020204" pitchFamily="34" charset="0"/>
                <a:ea typeface="Times New Roman" panose="02020603050405020304" pitchFamily="18" charset="0"/>
                <a:cs typeface="Arial" panose="020B0604020202020204" pitchFamily="34" charset="0"/>
              </a:rPr>
              <a:t>Đà</a:t>
            </a:r>
            <a:r>
              <a:rPr lang="fr-FR" sz="2800" b="1" kern="0" dirty="0">
                <a:effectLst/>
                <a:latin typeface="Arial" panose="020B0604020202020204" pitchFamily="34" charset="0"/>
                <a:ea typeface="Times New Roman" panose="02020603050405020304" pitchFamily="18" charset="0"/>
                <a:cs typeface="Arial" panose="020B0604020202020204" pitchFamily="34" charset="0"/>
              </a:rPr>
              <a:t> </a:t>
            </a:r>
            <a:r>
              <a:rPr lang="fr-FR" sz="2800" b="1" kern="0" dirty="0" err="1">
                <a:effectLst/>
                <a:latin typeface="Arial" panose="020B0604020202020204" pitchFamily="34" charset="0"/>
                <a:ea typeface="Times New Roman" panose="02020603050405020304" pitchFamily="18" charset="0"/>
                <a:cs typeface="Arial" panose="020B0604020202020204" pitchFamily="34" charset="0"/>
              </a:rPr>
              <a:t>Nẵng</a:t>
            </a:r>
            <a:r>
              <a:rPr lang="fr-FR" sz="2800" kern="0" dirty="0">
                <a:effectLst/>
                <a:latin typeface="Arial" panose="020B0604020202020204" pitchFamily="34" charset="0"/>
                <a:ea typeface="Times New Roman" panose="02020603050405020304" pitchFamily="18" charset="0"/>
                <a:cs typeface="Arial" panose="020B0604020202020204" pitchFamily="34" charset="0"/>
              </a:rPr>
              <a:t>.</a:t>
            </a:r>
            <a:r>
              <a:rPr lang="en-VN" sz="2800" dirty="0">
                <a:effectLst/>
                <a:latin typeface="Arial" panose="020B0604020202020204" pitchFamily="34" charset="0"/>
                <a:cs typeface="Arial" panose="020B0604020202020204" pitchFamily="34" charset="0"/>
              </a:rPr>
              <a:t> </a:t>
            </a:r>
            <a:endParaRPr lang="en-V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808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606822" y="995288"/>
            <a:ext cx="1448678" cy="1477328"/>
          </a:xfrm>
          <a:prstGeom prst="rect">
            <a:avLst/>
          </a:prstGeom>
          <a:solidFill>
            <a:schemeClr val="tx1">
              <a:lumMod val="10000"/>
              <a:lumOff val="90000"/>
            </a:schemeClr>
          </a:solidFill>
        </p:spPr>
        <p:txBody>
          <a:bodyPr wrap="square">
            <a:spAutoFit/>
          </a:bodyPr>
          <a:lstStyle/>
          <a:p>
            <a:pPr algn="just"/>
            <a:r>
              <a:rPr lang="en-US" sz="1500" dirty="0">
                <a:latin typeface="#9Slide03 Roboto Medium" panose="02000000000000000000" pitchFamily="2" charset="0"/>
                <a:ea typeface="#9Slide03 Roboto Medium" panose="02000000000000000000" pitchFamily="2" charset="0"/>
              </a:rPr>
              <a:t>https://</a:t>
            </a:r>
            <a:r>
              <a:rPr lang="en-US" sz="1500" dirty="0" err="1">
                <a:latin typeface="#9Slide03 Roboto Medium" panose="02000000000000000000" pitchFamily="2" charset="0"/>
                <a:ea typeface="#9Slide03 Roboto Medium" panose="02000000000000000000" pitchFamily="2" charset="0"/>
              </a:rPr>
              <a:t>vanvn.vn</a:t>
            </a:r>
            <a:r>
              <a:rPr lang="en-US" sz="1500" dirty="0">
                <a:latin typeface="#9Slide03 Roboto Medium" panose="02000000000000000000" pitchFamily="2" charset="0"/>
                <a:ea typeface="#9Slide03 Roboto Medium" panose="02000000000000000000" pitchFamily="2" charset="0"/>
              </a:rPr>
              <a:t>/phan-</a:t>
            </a:r>
            <a:r>
              <a:rPr lang="en-US" sz="1500" dirty="0" err="1">
                <a:latin typeface="#9Slide03 Roboto Medium" panose="02000000000000000000" pitchFamily="2" charset="0"/>
                <a:ea typeface="#9Slide03 Roboto Medium" panose="02000000000000000000" pitchFamily="2" charset="0"/>
              </a:rPr>
              <a:t>khoi</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tham</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gia</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khang</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chien</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hoat</a:t>
            </a:r>
            <a:r>
              <a:rPr lang="en-US" sz="1500" dirty="0">
                <a:latin typeface="#9Slide03 Roboto Medium" panose="02000000000000000000" pitchFamily="2" charset="0"/>
                <a:ea typeface="#9Slide03 Roboto Medium" panose="02000000000000000000" pitchFamily="2" charset="0"/>
              </a:rPr>
              <a:t>-dong-van-</a:t>
            </a:r>
            <a:r>
              <a:rPr lang="en-US" sz="1500" dirty="0" err="1">
                <a:latin typeface="#9Slide03 Roboto Medium" panose="02000000000000000000" pitchFamily="2" charset="0"/>
                <a:ea typeface="#9Slide03 Roboto Medium" panose="02000000000000000000" pitchFamily="2" charset="0"/>
              </a:rPr>
              <a:t>nghe</a:t>
            </a:r>
            <a:r>
              <a:rPr lang="en-US" sz="1500" dirty="0">
                <a:latin typeface="#9Slide03 Roboto Medium" panose="02000000000000000000" pitchFamily="2" charset="0"/>
                <a:ea typeface="#9Slide03 Roboto Medium" panose="02000000000000000000" pitchFamily="2" charset="0"/>
              </a:rPr>
              <a:t>/</a:t>
            </a:r>
          </a:p>
        </p:txBody>
      </p:sp>
      <p:pic>
        <p:nvPicPr>
          <p:cNvPr id="6" name="Picture 5"/>
          <p:cNvPicPr>
            <a:picLocks noChangeAspect="1"/>
          </p:cNvPicPr>
          <p:nvPr/>
        </p:nvPicPr>
        <p:blipFill>
          <a:blip r:embed="rId2"/>
          <a:stretch>
            <a:fillRect/>
          </a:stretch>
        </p:blipFill>
        <p:spPr>
          <a:xfrm>
            <a:off x="6216190" y="955382"/>
            <a:ext cx="1273934" cy="1534056"/>
          </a:xfrm>
          <a:prstGeom prst="rect">
            <a:avLst/>
          </a:prstGeom>
        </p:spPr>
      </p:pic>
      <p:sp>
        <p:nvSpPr>
          <p:cNvPr id="7" name="Rectangle 6"/>
          <p:cNvSpPr/>
          <p:nvPr/>
        </p:nvSpPr>
        <p:spPr>
          <a:xfrm>
            <a:off x="6128674" y="2626398"/>
            <a:ext cx="2926826" cy="681405"/>
          </a:xfrm>
          <a:prstGeom prst="rect">
            <a:avLst/>
          </a:prstGeom>
        </p:spPr>
        <p:txBody>
          <a:bodyPr wrap="square">
            <a:spAutoFit/>
          </a:bodyPr>
          <a:lstStyle/>
          <a:p>
            <a:pPr algn="ctr">
              <a:lnSpc>
                <a:spcPct val="120000"/>
              </a:lnSpc>
            </a:pPr>
            <a:r>
              <a:rPr lang="en-US" sz="1650" dirty="0" err="1">
                <a:solidFill>
                  <a:srgbClr val="C00000"/>
                </a:solidFill>
                <a:latin typeface="#9Slide03 Roboto Medium" panose="02000000000000000000" pitchFamily="2" charset="0"/>
                <a:ea typeface="#9Slide03 Roboto Medium" panose="02000000000000000000" pitchFamily="2" charset="0"/>
              </a:rPr>
              <a:t>Quét</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mã</a:t>
            </a:r>
            <a:r>
              <a:rPr lang="en-US" sz="1650" dirty="0">
                <a:solidFill>
                  <a:srgbClr val="C00000"/>
                </a:solidFill>
                <a:latin typeface="#9Slide03 Roboto Medium" panose="02000000000000000000" pitchFamily="2" charset="0"/>
                <a:ea typeface="#9Slide03 Roboto Medium" panose="02000000000000000000" pitchFamily="2" charset="0"/>
              </a:rPr>
              <a:t> Code </a:t>
            </a:r>
            <a:r>
              <a:rPr lang="en-US" sz="1650" dirty="0" err="1">
                <a:solidFill>
                  <a:srgbClr val="C00000"/>
                </a:solidFill>
                <a:latin typeface="#9Slide03 Roboto Medium" panose="02000000000000000000" pitchFamily="2" charset="0"/>
                <a:ea typeface="#9Slide03 Roboto Medium" panose="02000000000000000000" pitchFamily="2" charset="0"/>
              </a:rPr>
              <a:t>hoặc</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truy</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cập</a:t>
            </a:r>
            <a:r>
              <a:rPr lang="en-US" sz="1650" dirty="0">
                <a:solidFill>
                  <a:srgbClr val="C00000"/>
                </a:solidFill>
                <a:latin typeface="#9Slide03 Roboto Medium" panose="02000000000000000000" pitchFamily="2" charset="0"/>
                <a:ea typeface="#9Slide03 Roboto Medium" panose="02000000000000000000" pitchFamily="2" charset="0"/>
              </a:rPr>
              <a:t> link để </a:t>
            </a:r>
            <a:r>
              <a:rPr lang="en-US" sz="1650" dirty="0" err="1">
                <a:solidFill>
                  <a:srgbClr val="C00000"/>
                </a:solidFill>
                <a:latin typeface="#9Slide03 Roboto Medium" panose="02000000000000000000" pitchFamily="2" charset="0"/>
                <a:ea typeface="#9Slide03 Roboto Medium" panose="02000000000000000000" pitchFamily="2" charset="0"/>
              </a:rPr>
              <a:t>đọc</a:t>
            </a:r>
            <a:r>
              <a:rPr lang="en-US" sz="1650" dirty="0">
                <a:solidFill>
                  <a:srgbClr val="C00000"/>
                </a:solidFill>
                <a:latin typeface="#9Slide03 Roboto Medium" panose="02000000000000000000" pitchFamily="2" charset="0"/>
                <a:ea typeface="#9Slide03 Roboto Medium" panose="02000000000000000000" pitchFamily="2" charset="0"/>
              </a:rPr>
              <a:t> tài </a:t>
            </a:r>
            <a:r>
              <a:rPr lang="en-US" sz="1650" dirty="0" err="1">
                <a:solidFill>
                  <a:srgbClr val="C00000"/>
                </a:solidFill>
                <a:latin typeface="#9Slide03 Roboto Medium" panose="02000000000000000000" pitchFamily="2" charset="0"/>
                <a:ea typeface="#9Slide03 Roboto Medium" panose="02000000000000000000" pitchFamily="2" charset="0"/>
              </a:rPr>
              <a:t>liệu</a:t>
            </a:r>
            <a:endParaRPr lang="en-US" sz="1650" dirty="0">
              <a:solidFill>
                <a:srgbClr val="C00000"/>
              </a:solidFill>
              <a:latin typeface="#9Slide03 Roboto Medium" panose="02000000000000000000" pitchFamily="2" charset="0"/>
              <a:ea typeface="#9Slide03 Roboto Medium" panose="02000000000000000000" pitchFamily="2" charset="0"/>
            </a:endParaRPr>
          </a:p>
        </p:txBody>
      </p:sp>
      <p:pic>
        <p:nvPicPr>
          <p:cNvPr id="17410" name="Picture 2" descr="Internet Logo clipart - Internet, Information, Text, transparent clip art"/>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9737" l="4000" r="96333">
                        <a14:foregroundMark x1="16444" y1="71711" x2="34667" y2="39737"/>
                        <a14:foregroundMark x1="13889" y1="38684" x2="54889" y2="63947"/>
                        <a14:foregroundMark x1="13111" y1="40000" x2="23000" y2="68158"/>
                        <a14:foregroundMark x1="22444" y1="48158" x2="23222" y2="56184"/>
                        <a14:foregroundMark x1="24333" y1="67105" x2="62778" y2="65526"/>
                        <a14:foregroundMark x1="19667" y1="41316" x2="47778" y2="41316"/>
                        <a14:foregroundMark x1="26000" y1="44868" x2="54333" y2="55921"/>
                        <a14:foregroundMark x1="40667" y1="43553" x2="45889" y2="47500"/>
                        <a14:foregroundMark x1="21333" y1="57105" x2="45000" y2="57105"/>
                      </a14:backgroundRemoval>
                    </a14:imgEffect>
                  </a14:imgLayer>
                </a14:imgProps>
              </a:ext>
              <a:ext uri="{28A0092B-C50C-407E-A947-70E740481C1C}">
                <a14:useLocalDpi xmlns:a14="http://schemas.microsoft.com/office/drawing/2010/main" val="0"/>
              </a:ext>
            </a:extLst>
          </a:blip>
          <a:srcRect/>
          <a:stretch>
            <a:fillRect/>
          </a:stretch>
        </p:blipFill>
        <p:spPr bwMode="auto">
          <a:xfrm>
            <a:off x="6710013" y="3305045"/>
            <a:ext cx="1560222" cy="13175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12424A2-699D-0A41-0828-4D564EEDA0B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1937" y="119783"/>
            <a:ext cx="4958988" cy="4705665"/>
          </a:xfrm>
          <a:prstGeom prst="rect">
            <a:avLst/>
          </a:prstGeom>
        </p:spPr>
      </p:pic>
    </p:spTree>
    <p:extLst>
      <p:ext uri="{BB962C8B-B14F-4D97-AF65-F5344CB8AC3E}">
        <p14:creationId xmlns:p14="http://schemas.microsoft.com/office/powerpoint/2010/main" val="2140061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2">
            <a:extLst>
              <a:ext uri="{FF2B5EF4-FFF2-40B4-BE49-F238E27FC236}">
                <a16:creationId xmlns:a16="http://schemas.microsoft.com/office/drawing/2014/main" id="{6DA35201-80EA-0CF5-CF61-AB6875F343E0}"/>
              </a:ext>
            </a:extLst>
          </p:cNvPr>
          <p:cNvSpPr/>
          <p:nvPr/>
        </p:nvSpPr>
        <p:spPr>
          <a:xfrm>
            <a:off x="2113273" y="532790"/>
            <a:ext cx="5923630" cy="1894969"/>
          </a:xfrm>
          <a:prstGeom prst="roundRect">
            <a:avLst>
              <a:gd name="adj" fmla="val 0"/>
            </a:avLst>
          </a:prstGeom>
          <a:ln/>
        </p:spPr>
        <p:style>
          <a:lnRef idx="2">
            <a:schemeClr val="dk1"/>
          </a:lnRef>
          <a:fillRef idx="1">
            <a:schemeClr val="lt1"/>
          </a:fillRef>
          <a:effectRef idx="0">
            <a:schemeClr val="dk1"/>
          </a:effectRef>
          <a:fontRef idx="minor">
            <a:schemeClr val="dk1"/>
          </a:fontRef>
        </p:style>
        <p:txBody>
          <a:bodyPr rtlCol="0" anchor="ctr"/>
          <a:lstStyle/>
          <a:p>
            <a:pPr algn="ctr">
              <a:defRPr/>
            </a:pPr>
            <a:endParaRPr lang="en-US" sz="1350" kern="0">
              <a:solidFill>
                <a:prstClr val="white"/>
              </a:solidFill>
              <a:latin typeface="Roboto" pitchFamily="2" charset="0"/>
              <a:ea typeface="Roboto" pitchFamily="2" charset="0"/>
            </a:endParaRPr>
          </a:p>
        </p:txBody>
      </p:sp>
      <p:sp>
        <p:nvSpPr>
          <p:cNvPr id="5" name="!!1">
            <a:extLst>
              <a:ext uri="{FF2B5EF4-FFF2-40B4-BE49-F238E27FC236}">
                <a16:creationId xmlns:a16="http://schemas.microsoft.com/office/drawing/2014/main" id="{4DB74736-FEE7-1AD9-E684-1334323BD085}"/>
              </a:ext>
            </a:extLst>
          </p:cNvPr>
          <p:cNvSpPr txBox="1"/>
          <p:nvPr/>
        </p:nvSpPr>
        <p:spPr>
          <a:xfrm>
            <a:off x="2309446" y="818554"/>
            <a:ext cx="5531283" cy="1323439"/>
          </a:xfrm>
          <a:prstGeom prst="rect">
            <a:avLst/>
          </a:prstGeom>
          <a:noFill/>
        </p:spPr>
        <p:txBody>
          <a:bodyPr wrap="square" rtlCol="0">
            <a:spAutoFit/>
          </a:bodyPr>
          <a:lstStyle/>
          <a:p>
            <a:pPr algn="ctr"/>
            <a:r>
              <a:rPr lang="fr-FR" sz="4000" b="1" dirty="0">
                <a:latin typeface="Arial" panose="020B0604020202020204" pitchFamily="34" charset="0"/>
                <a:cs typeface="Arial" panose="020B0604020202020204" pitchFamily="34" charset="0"/>
              </a:rPr>
              <a:t>2. HUỲNH THỊ BẢO HOÀ</a:t>
            </a:r>
            <a:endParaRPr lang="en-US" sz="40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grpSp>
        <p:nvGrpSpPr>
          <p:cNvPr id="6" name="Group 5">
            <a:extLst>
              <a:ext uri="{FF2B5EF4-FFF2-40B4-BE49-F238E27FC236}">
                <a16:creationId xmlns:a16="http://schemas.microsoft.com/office/drawing/2014/main" id="{BCC11C71-ABC1-3F8E-3E9B-FDFE6C1C09D6}"/>
              </a:ext>
            </a:extLst>
          </p:cNvPr>
          <p:cNvGrpSpPr/>
          <p:nvPr/>
        </p:nvGrpSpPr>
        <p:grpSpPr>
          <a:xfrm>
            <a:off x="-616031" y="510778"/>
            <a:ext cx="9760031" cy="4923701"/>
            <a:chOff x="-689811" y="926741"/>
            <a:chExt cx="13013374" cy="6564934"/>
          </a:xfrm>
        </p:grpSpPr>
        <p:pic>
          <p:nvPicPr>
            <p:cNvPr id="7" name="Picture 6" descr="A group of people sitting at desks with their arms up&#10;&#10;Description automatically generated with low confidence">
              <a:extLst>
                <a:ext uri="{FF2B5EF4-FFF2-40B4-BE49-F238E27FC236}">
                  <a16:creationId xmlns:a16="http://schemas.microsoft.com/office/drawing/2014/main" id="{8B0CAA3B-08EA-F161-20EB-EE51E8CEB50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511"/>
            <a:stretch/>
          </p:blipFill>
          <p:spPr>
            <a:xfrm>
              <a:off x="3529262" y="4331374"/>
              <a:ext cx="8794301" cy="2526626"/>
            </a:xfrm>
            <a:prstGeom prst="rect">
              <a:avLst/>
            </a:prstGeom>
          </p:spPr>
        </p:pic>
        <p:pic>
          <p:nvPicPr>
            <p:cNvPr id="8" name="Picture 7" descr="A picture containing text, toy, doll, vector graphics&#10;&#10;Description automatically generated">
              <a:extLst>
                <a:ext uri="{FF2B5EF4-FFF2-40B4-BE49-F238E27FC236}">
                  <a16:creationId xmlns:a16="http://schemas.microsoft.com/office/drawing/2014/main" id="{F1440A38-C5FD-E6F2-E818-067B9D19979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930" t="9607" r="23333" b="-9607"/>
            <a:stretch/>
          </p:blipFill>
          <p:spPr>
            <a:xfrm>
              <a:off x="-689811" y="926741"/>
              <a:ext cx="5390149" cy="6564934"/>
            </a:xfrm>
            <a:prstGeom prst="rect">
              <a:avLst/>
            </a:prstGeom>
          </p:spPr>
        </p:pic>
      </p:grpSp>
    </p:spTree>
    <p:extLst>
      <p:ext uri="{BB962C8B-B14F-4D97-AF65-F5344CB8AC3E}">
        <p14:creationId xmlns:p14="http://schemas.microsoft.com/office/powerpoint/2010/main" val="709478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D5F49-C272-45C7-B132-0BD33F3C364A}"/>
              </a:ext>
            </a:extLst>
          </p:cNvPr>
          <p:cNvSpPr>
            <a:spLocks noGrp="1"/>
          </p:cNvSpPr>
          <p:nvPr>
            <p:ph type="title"/>
          </p:nvPr>
        </p:nvSpPr>
        <p:spPr/>
        <p:txBody>
          <a:bodyPr/>
          <a:lstStyle/>
          <a:p>
            <a:endParaRPr lang="en-US"/>
          </a:p>
        </p:txBody>
      </p:sp>
      <p:pic>
        <p:nvPicPr>
          <p:cNvPr id="9" name="Content Placeholder 8">
            <a:extLst>
              <a:ext uri="{FF2B5EF4-FFF2-40B4-BE49-F238E27FC236}">
                <a16:creationId xmlns:a16="http://schemas.microsoft.com/office/drawing/2014/main" id="{E41856C7-1551-49B1-822F-98EA2F268B0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600" y="0"/>
            <a:ext cx="9144001" cy="5143500"/>
          </a:xfrm>
        </p:spPr>
      </p:pic>
      <p:sp>
        <p:nvSpPr>
          <p:cNvPr id="13" name="Rectangle: Rounded Corners 12">
            <a:extLst>
              <a:ext uri="{FF2B5EF4-FFF2-40B4-BE49-F238E27FC236}">
                <a16:creationId xmlns:a16="http://schemas.microsoft.com/office/drawing/2014/main" id="{01F778CF-3772-40DD-9CCC-2D393394C1BD}"/>
              </a:ext>
            </a:extLst>
          </p:cNvPr>
          <p:cNvSpPr/>
          <p:nvPr/>
        </p:nvSpPr>
        <p:spPr>
          <a:xfrm>
            <a:off x="672485" y="242886"/>
            <a:ext cx="8029852" cy="878890"/>
          </a:xfrm>
          <a:prstGeom prst="roundRect">
            <a:avLst/>
          </a:prstGeom>
          <a:solidFill>
            <a:schemeClr val="accent2">
              <a:lumMod val="60000"/>
              <a:lumOff val="40000"/>
            </a:schemeClr>
          </a:solidFill>
          <a:ln w="381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dirty="0">
                <a:solidFill>
                  <a:schemeClr val="accent2">
                    <a:lumMod val="75000"/>
                  </a:schemeClr>
                </a:solidFill>
                <a:latin typeface="Times New Roman" panose="02020603050405020304" pitchFamily="18" charset="0"/>
                <a:cs typeface="Times New Roman" panose="02020603050405020304" pitchFamily="18" charset="0"/>
              </a:rPr>
              <a:t>2. HUỲNH THỊ BẢO HOÀ</a:t>
            </a:r>
          </a:p>
        </p:txBody>
      </p:sp>
      <p:sp>
        <p:nvSpPr>
          <p:cNvPr id="4" name="Rectangle: Rounded Corners 7">
            <a:extLst>
              <a:ext uri="{FF2B5EF4-FFF2-40B4-BE49-F238E27FC236}">
                <a16:creationId xmlns:a16="http://schemas.microsoft.com/office/drawing/2014/main" id="{5E727D6A-B20A-AAA7-1FA2-172AAE4C7523}"/>
              </a:ext>
            </a:extLst>
          </p:cNvPr>
          <p:cNvSpPr/>
          <p:nvPr/>
        </p:nvSpPr>
        <p:spPr>
          <a:xfrm>
            <a:off x="3004219" y="1344245"/>
            <a:ext cx="2384661" cy="947509"/>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Đọc</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thông</a:t>
            </a:r>
            <a:r>
              <a:rPr lang="en-US" sz="2100" b="1" dirty="0">
                <a:solidFill>
                  <a:prstClr val="black"/>
                </a:solidFill>
                <a:latin typeface="#9Slide03 SFU Futura_12" panose="00000400000000000000" pitchFamily="2" charset="0"/>
                <a:cs typeface="Arial" panose="020B0604020202020204" pitchFamily="34" charset="0"/>
              </a:rPr>
              <a:t> tin, </a:t>
            </a:r>
            <a:r>
              <a:rPr lang="en-US" sz="2100" b="1" dirty="0" err="1">
                <a:solidFill>
                  <a:prstClr val="black"/>
                </a:solidFill>
                <a:latin typeface="#9Slide03 SFU Futura_12" panose="00000400000000000000" pitchFamily="2" charset="0"/>
                <a:cs typeface="Arial" panose="020B0604020202020204" pitchFamily="34" charset="0"/>
              </a:rPr>
              <a:t>trả</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lời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câu</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hỏi</a:t>
            </a:r>
            <a:endParaRPr lang="en-US" sz="2100" b="1" dirty="0">
              <a:solidFill>
                <a:prstClr val="black"/>
              </a:solidFill>
              <a:latin typeface="#9Slide03 SFU Futura_12" panose="00000400000000000000" pitchFamily="2" charset="0"/>
              <a:cs typeface="Arial" panose="020B0604020202020204" pitchFamily="34" charset="0"/>
            </a:endParaRPr>
          </a:p>
        </p:txBody>
      </p:sp>
      <p:sp>
        <p:nvSpPr>
          <p:cNvPr id="5" name="Rectangle: Rounded Corners 7">
            <a:extLst>
              <a:ext uri="{FF2B5EF4-FFF2-40B4-BE49-F238E27FC236}">
                <a16:creationId xmlns:a16="http://schemas.microsoft.com/office/drawing/2014/main" id="{9C22DC49-99BA-40A3-8343-2DB47C1AA693}"/>
              </a:ext>
            </a:extLst>
          </p:cNvPr>
          <p:cNvSpPr/>
          <p:nvPr/>
        </p:nvSpPr>
        <p:spPr>
          <a:xfrm>
            <a:off x="308840" y="1298974"/>
            <a:ext cx="2086138" cy="938991"/>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Hoạt</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động</a:t>
            </a:r>
            <a:r>
              <a:rPr lang="en-US" sz="2100" b="1" dirty="0">
                <a:solidFill>
                  <a:prstClr val="black"/>
                </a:solidFill>
                <a:latin typeface="#9Slide03 SFU Futura_12" panose="00000400000000000000" pitchFamily="2" charset="0"/>
                <a:cs typeface="Arial" panose="020B0604020202020204" pitchFamily="34" charset="0"/>
              </a:rPr>
              <a:t>: CÁ NHÂN</a:t>
            </a:r>
          </a:p>
        </p:txBody>
      </p:sp>
      <p:sp>
        <p:nvSpPr>
          <p:cNvPr id="6" name="Rectangle: Rounded Corners 7">
            <a:extLst>
              <a:ext uri="{FF2B5EF4-FFF2-40B4-BE49-F238E27FC236}">
                <a16:creationId xmlns:a16="http://schemas.microsoft.com/office/drawing/2014/main" id="{4F36EB34-9389-53C2-794C-7A697584B27D}"/>
              </a:ext>
            </a:extLst>
          </p:cNvPr>
          <p:cNvSpPr/>
          <p:nvPr/>
        </p:nvSpPr>
        <p:spPr>
          <a:xfrm>
            <a:off x="228448" y="3163728"/>
            <a:ext cx="2086138" cy="930975"/>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Thời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gian</a:t>
            </a:r>
            <a:r>
              <a:rPr lang="en-US" sz="2100" b="1" dirty="0">
                <a:solidFill>
                  <a:prstClr val="black"/>
                </a:solidFill>
                <a:latin typeface="#9Slide03 SFU Futura_12" panose="00000400000000000000" pitchFamily="2" charset="0"/>
                <a:cs typeface="Arial" panose="020B0604020202020204" pitchFamily="34" charset="0"/>
              </a:rPr>
              <a:t>: 3 </a:t>
            </a:r>
            <a:r>
              <a:rPr lang="en-US" sz="2100" b="1" dirty="0" err="1">
                <a:solidFill>
                  <a:prstClr val="black"/>
                </a:solidFill>
                <a:latin typeface="#9Slide03 SFU Futura_12" panose="00000400000000000000" pitchFamily="2" charset="0"/>
                <a:cs typeface="Arial" panose="020B0604020202020204" pitchFamily="34" charset="0"/>
              </a:rPr>
              <a:t>phút</a:t>
            </a:r>
            <a:endParaRPr lang="en-US" sz="2100" b="1" dirty="0">
              <a:solidFill>
                <a:prstClr val="black"/>
              </a:solidFill>
              <a:latin typeface="#9Slide03 SFU Futura_12" panose="00000400000000000000" pitchFamily="2" charset="0"/>
              <a:cs typeface="Arial" panose="020B0604020202020204" pitchFamily="34" charset="0"/>
            </a:endParaRPr>
          </a:p>
        </p:txBody>
      </p:sp>
      <p:pic>
        <p:nvPicPr>
          <p:cNvPr id="7"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945227CC-855F-34C7-BD7C-6E5C09C25291}"/>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16198" t="8932" r="15052" b="9818"/>
          <a:stretch/>
        </p:blipFill>
        <p:spPr bwMode="auto">
          <a:xfrm>
            <a:off x="747494" y="4155930"/>
            <a:ext cx="751386" cy="8880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Máy Tính Biểu Tượng Trình Bày Biểu Tượng Tải - trình bày biểu tượng png tải  về - Miễn phí trong suốt Văn Bản png Tải về.">
            <a:extLst>
              <a:ext uri="{FF2B5EF4-FFF2-40B4-BE49-F238E27FC236}">
                <a16:creationId xmlns:a16="http://schemas.microsoft.com/office/drawing/2014/main" id="{5843F2FB-84CE-C974-6005-B0F42E618ED7}"/>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0000" b="94792" l="10000" r="90000">
                        <a14:foregroundMark x1="34222" y1="18750" x2="34222" y2="18750"/>
                        <a14:foregroundMark x1="30889" y1="92292" x2="31444" y2="91250"/>
                        <a14:foregroundMark x1="39889" y1="94792" x2="39889" y2="94792"/>
                      </a14:backgroundRemoval>
                    </a14:imgEffect>
                  </a14:imgLayer>
                </a14:imgProps>
              </a:ext>
              <a:ext uri="{28A0092B-C50C-407E-A947-70E740481C1C}">
                <a14:useLocalDpi xmlns:a14="http://schemas.microsoft.com/office/drawing/2010/main" val="0"/>
              </a:ext>
            </a:extLst>
          </a:blip>
          <a:srcRect l="23197" r="22650"/>
          <a:stretch/>
        </p:blipFill>
        <p:spPr bwMode="auto">
          <a:xfrm>
            <a:off x="3847762" y="4138327"/>
            <a:ext cx="1035983" cy="1020287"/>
          </a:xfrm>
          <a:prstGeom prst="rect">
            <a:avLst/>
          </a:prstGeom>
          <a:noFill/>
          <a:extLst>
            <a:ext uri="{909E8E84-426E-40DD-AFC4-6F175D3DCCD1}">
              <a14:hiddenFill xmlns:a14="http://schemas.microsoft.com/office/drawing/2010/main">
                <a:solidFill>
                  <a:srgbClr val="FFFFFF"/>
                </a:solidFill>
              </a14:hiddenFill>
            </a:ext>
          </a:extLst>
        </p:spPr>
      </p:pic>
      <p:sp>
        <p:nvSpPr>
          <p:cNvPr id="11" name="千图PPT彼岸天：ID 8661124库_Freeform: Shape 3">
            <a:extLst>
              <a:ext uri="{FF2B5EF4-FFF2-40B4-BE49-F238E27FC236}">
                <a16:creationId xmlns:a16="http://schemas.microsoft.com/office/drawing/2014/main" id="{876BE412-E99F-F564-6A6F-0D3F3F815C89}"/>
              </a:ext>
            </a:extLst>
          </p:cNvPr>
          <p:cNvSpPr/>
          <p:nvPr>
            <p:custDataLst>
              <p:tags r:id="rId1"/>
            </p:custDataLst>
          </p:nvPr>
        </p:nvSpPr>
        <p:spPr>
          <a:xfrm>
            <a:off x="881408" y="2278998"/>
            <a:ext cx="483557" cy="780519"/>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2"/>
          </a:solidFill>
          <a:ln w="12700">
            <a:miter lim="400000"/>
          </a:ln>
        </p:spPr>
        <p:txBody>
          <a:bodyPr anchor="ctr"/>
          <a:lstStyle/>
          <a:p>
            <a:pPr algn="ctr">
              <a:defRPr/>
            </a:pPr>
            <a:endParaRPr sz="1350">
              <a:solidFill>
                <a:prstClr val="black"/>
              </a:solidFill>
              <a:latin typeface="Calibri" panose="020F0502020204030204"/>
            </a:endParaRPr>
          </a:p>
        </p:txBody>
      </p:sp>
      <p:sp>
        <p:nvSpPr>
          <p:cNvPr id="12" name="Rectangle: Rounded Corners 7">
            <a:extLst>
              <a:ext uri="{FF2B5EF4-FFF2-40B4-BE49-F238E27FC236}">
                <a16:creationId xmlns:a16="http://schemas.microsoft.com/office/drawing/2014/main" id="{BCE3D40F-0E28-18DC-7573-6E54F8C7962B}"/>
              </a:ext>
            </a:extLst>
          </p:cNvPr>
          <p:cNvSpPr/>
          <p:nvPr/>
        </p:nvSpPr>
        <p:spPr>
          <a:xfrm>
            <a:off x="3026894" y="3297907"/>
            <a:ext cx="2361986" cy="997161"/>
          </a:xfrm>
          <a:prstGeom prst="roundRect">
            <a:avLst/>
          </a:prstGeom>
          <a:no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Đại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diện</a:t>
            </a:r>
            <a:r>
              <a:rPr lang="en-US" sz="2100" b="1" dirty="0">
                <a:solidFill>
                  <a:prstClr val="black"/>
                </a:solidFill>
                <a:latin typeface="#9Slide03 SFU Futura_12" panose="00000400000000000000" pitchFamily="2" charset="0"/>
                <a:cs typeface="Arial" panose="020B0604020202020204" pitchFamily="34" charset="0"/>
              </a:rPr>
              <a:t> HS</a:t>
            </a:r>
          </a:p>
          <a:p>
            <a:pPr algn="ctr">
              <a:defRPr/>
            </a:pP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trình</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bày</a:t>
            </a:r>
            <a:endParaRPr lang="en-US" sz="2100" b="1" dirty="0">
              <a:solidFill>
                <a:prstClr val="black"/>
              </a:solidFill>
              <a:latin typeface="#9Slide03 SFU Futura_12" panose="00000400000000000000" pitchFamily="2" charset="0"/>
              <a:cs typeface="Arial" panose="020B0604020202020204" pitchFamily="34" charset="0"/>
            </a:endParaRPr>
          </a:p>
        </p:txBody>
      </p:sp>
      <p:pic>
        <p:nvPicPr>
          <p:cNvPr id="15" name="Picture 4" descr="Đề Thi Vào 10 Môn Toán Tỉnh Gia Lai 2019-2020 | Học Toàn Tập">
            <a:extLst>
              <a:ext uri="{FF2B5EF4-FFF2-40B4-BE49-F238E27FC236}">
                <a16:creationId xmlns:a16="http://schemas.microsoft.com/office/drawing/2014/main" id="{0C45826F-51DB-CAB5-82A0-2D4EF2330407}"/>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3086" t="10599" r="54559" b="2834"/>
          <a:stretch/>
        </p:blipFill>
        <p:spPr bwMode="auto">
          <a:xfrm>
            <a:off x="3716116" y="2277628"/>
            <a:ext cx="964991" cy="100516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9D7D1FD-32F5-7ED4-C48E-0C4DBA37F112}"/>
              </a:ext>
            </a:extLst>
          </p:cNvPr>
          <p:cNvSpPr txBox="1"/>
          <p:nvPr/>
        </p:nvSpPr>
        <p:spPr>
          <a:xfrm>
            <a:off x="5421999" y="1541860"/>
            <a:ext cx="3621255" cy="279570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150000"/>
              </a:lnSpc>
            </a:pPr>
            <a:r>
              <a:rPr lang="fr-FR" sz="2400" kern="0" dirty="0" err="1">
                <a:solidFill>
                  <a:srgbClr val="141413"/>
                </a:solidFill>
                <a:effectLst/>
                <a:latin typeface="Times New Roman" panose="02020603050405020304" pitchFamily="18" charset="0"/>
                <a:ea typeface="Yu Mincho" panose="02020400000000000000" pitchFamily="18" charset="-128"/>
              </a:rPr>
              <a:t>Tiểu</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thuyết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Tây</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phương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mỹ</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nhơn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có</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ý</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nghĩa</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như</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thế</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nào</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đối</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với</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sự</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nghiệp</a:t>
            </a:r>
            <a:r>
              <a:rPr lang="fr-FR" sz="2400" kern="0" dirty="0">
                <a:solidFill>
                  <a:srgbClr val="141413"/>
                </a:solidFill>
                <a:effectLst/>
                <a:latin typeface="Times New Roman" panose="02020603050405020304" pitchFamily="18" charset="0"/>
                <a:ea typeface="Times New Roman" panose="02020603050405020304" pitchFamily="18" charset="0"/>
              </a:rPr>
              <a:t> </a:t>
            </a:r>
            <a:r>
              <a:rPr lang="fr-FR" sz="2400" kern="0" dirty="0" err="1">
                <a:solidFill>
                  <a:srgbClr val="141413"/>
                </a:solidFill>
                <a:effectLst/>
                <a:latin typeface="Times New Roman" panose="02020603050405020304" pitchFamily="18" charset="0"/>
                <a:ea typeface="Yu Mincho" panose="02020400000000000000" pitchFamily="18" charset="-128"/>
              </a:rPr>
              <a:t>sáng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tác</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của</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Huỳnh</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Thị</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Bảo</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Hoà</a:t>
            </a:r>
            <a:r>
              <a:rPr lang="fr-FR" sz="2400" kern="0" dirty="0">
                <a:solidFill>
                  <a:srgbClr val="141413"/>
                </a:solidFill>
                <a:effectLst/>
                <a:latin typeface="Times New Roman" panose="02020603050405020304" pitchFamily="18" charset="0"/>
                <a:ea typeface="Yu Mincho" panose="02020400000000000000" pitchFamily="18" charset="-128"/>
              </a:rPr>
              <a:t>?</a:t>
            </a:r>
            <a:r>
              <a:rPr lang="en-VN" sz="2400" dirty="0">
                <a:effectLst/>
              </a:rPr>
              <a:t> </a:t>
            </a:r>
            <a:endParaRPr lang="en-V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531763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721879A-B35E-4FF2-B080-D65DD19A1C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143500"/>
          </a:xfrm>
        </p:spPr>
      </p:pic>
      <p:sp>
        <p:nvSpPr>
          <p:cNvPr id="10" name="TextBox 9">
            <a:extLst>
              <a:ext uri="{FF2B5EF4-FFF2-40B4-BE49-F238E27FC236}">
                <a16:creationId xmlns:a16="http://schemas.microsoft.com/office/drawing/2014/main" id="{F9F5D092-A24A-68AC-BA7B-119161944DDF}"/>
              </a:ext>
            </a:extLst>
          </p:cNvPr>
          <p:cNvSpPr txBox="1"/>
          <p:nvPr/>
        </p:nvSpPr>
        <p:spPr>
          <a:xfrm>
            <a:off x="3677478" y="418763"/>
            <a:ext cx="5196312" cy="2795958"/>
          </a:xfrm>
          <a:prstGeom prst="rect">
            <a:avLst/>
          </a:prstGeom>
          <a:noFill/>
        </p:spPr>
        <p:txBody>
          <a:bodyPr wrap="square">
            <a:spAutoFit/>
          </a:bodyPr>
          <a:lstStyle/>
          <a:p>
            <a:pPr algn="just">
              <a:lnSpc>
                <a:spcPct val="150000"/>
              </a:lnSpc>
            </a:pPr>
            <a:r>
              <a:rPr lang="vi-VN" sz="2400" b="1" dirty="0">
                <a:effectLst/>
                <a:latin typeface="Times New Roman" panose="02020603050405020304" pitchFamily="18" charset="0"/>
                <a:ea typeface="Times New Roman" panose="02020603050405020304" pitchFamily="18" charset="0"/>
              </a:rPr>
              <a:t>- Tên thật:</a:t>
            </a:r>
            <a:r>
              <a:rPr lang="vi-VN" sz="2400" dirty="0">
                <a:effectLst/>
                <a:latin typeface="Times New Roman" panose="02020603050405020304" pitchFamily="18" charset="0"/>
                <a:ea typeface="Times New Roman" panose="02020603050405020304" pitchFamily="18" charset="0"/>
              </a:rPr>
              <a:t> Huỳnh Thị Thái, bút danh </a:t>
            </a:r>
            <a:r>
              <a:rPr lang="vi-VN" sz="2400" b="1" dirty="0">
                <a:effectLst/>
                <a:latin typeface="Times New Roman" panose="02020603050405020304" pitchFamily="18" charset="0"/>
                <a:ea typeface="Times New Roman" panose="02020603050405020304" pitchFamily="18" charset="0"/>
              </a:rPr>
              <a:t>Huỳnh Thị Bảo Hoà</a:t>
            </a:r>
            <a:r>
              <a:rPr lang="vi-VN" sz="2400" dirty="0">
                <a:effectLst/>
                <a:latin typeface="Times New Roman" panose="02020603050405020304" pitchFamily="18" charset="0"/>
                <a:ea typeface="Times New Roman" panose="02020603050405020304" pitchFamily="18" charset="0"/>
              </a:rPr>
              <a:t>.</a:t>
            </a:r>
            <a:endParaRPr lang="en-VN" sz="2400" dirty="0">
              <a:effectLst/>
              <a:latin typeface="Times New Roman" panose="02020603050405020304" pitchFamily="18" charset="0"/>
              <a:ea typeface="Times New Roman" panose="02020603050405020304" pitchFamily="18" charset="0"/>
            </a:endParaRPr>
          </a:p>
          <a:p>
            <a:pPr algn="just">
              <a:lnSpc>
                <a:spcPct val="150000"/>
              </a:lnSpc>
            </a:pPr>
            <a:r>
              <a:rPr lang="vi-VN" sz="2400" b="1" dirty="0">
                <a:effectLst/>
                <a:latin typeface="Times New Roman" panose="02020603050405020304" pitchFamily="18" charset="0"/>
                <a:ea typeface="Times New Roman" panose="02020603050405020304" pitchFamily="18" charset="0"/>
              </a:rPr>
              <a:t>- Quê quán:</a:t>
            </a:r>
            <a:r>
              <a:rPr lang="vi-VN" sz="2400" dirty="0">
                <a:effectLst/>
                <a:latin typeface="Times New Roman" panose="02020603050405020304" pitchFamily="18" charset="0"/>
                <a:ea typeface="Times New Roman" panose="02020603050405020304" pitchFamily="18" charset="0"/>
              </a:rPr>
              <a:t> Làng Đa Phước (nay là phường Hòa Khánh Bắc, quận Liên Chiểu, Đà Nẵng).</a:t>
            </a:r>
            <a:endParaRPr lang="en-VN" sz="24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B1D8DA4A-72D8-671F-3DF6-69EF7FB8F1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210" y="418763"/>
            <a:ext cx="3254553" cy="4106603"/>
          </a:xfrm>
          <a:prstGeom prst="rect">
            <a:avLst/>
          </a:prstGeom>
        </p:spPr>
      </p:pic>
    </p:spTree>
    <p:extLst>
      <p:ext uri="{BB962C8B-B14F-4D97-AF65-F5344CB8AC3E}">
        <p14:creationId xmlns:p14="http://schemas.microsoft.com/office/powerpoint/2010/main" val="40626843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6E7EEB-62D5-AFD1-FBFD-82094B599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194" y="770930"/>
            <a:ext cx="5057532" cy="3453924"/>
          </a:xfrm>
          <a:prstGeom prst="rect">
            <a:avLst/>
          </a:prstGeom>
        </p:spPr>
      </p:pic>
      <p:sp>
        <p:nvSpPr>
          <p:cNvPr id="6" name="TextBox 5">
            <a:extLst>
              <a:ext uri="{FF2B5EF4-FFF2-40B4-BE49-F238E27FC236}">
                <a16:creationId xmlns:a16="http://schemas.microsoft.com/office/drawing/2014/main" id="{53185FF1-D1B5-A295-E0E2-8A239A0DCB10}"/>
              </a:ext>
            </a:extLst>
          </p:cNvPr>
          <p:cNvSpPr txBox="1"/>
          <p:nvPr/>
        </p:nvSpPr>
        <p:spPr>
          <a:xfrm>
            <a:off x="5173726" y="918646"/>
            <a:ext cx="3970274" cy="2345322"/>
          </a:xfrm>
          <a:prstGeom prst="rect">
            <a:avLst/>
          </a:prstGeom>
          <a:noFill/>
        </p:spPr>
        <p:txBody>
          <a:bodyPr wrap="square">
            <a:spAutoFit/>
          </a:bodyPr>
          <a:lstStyle/>
          <a:p>
            <a:pPr algn="just">
              <a:lnSpc>
                <a:spcPct val="150000"/>
              </a:lnSpc>
            </a:pPr>
            <a:r>
              <a:rPr lang="vi-VN" sz="2000" b="1" dirty="0">
                <a:effectLst/>
                <a:latin typeface="Times New Roman" panose="02020603050405020304" pitchFamily="18" charset="0"/>
                <a:ea typeface="Times New Roman" panose="02020603050405020304" pitchFamily="18" charset="0"/>
              </a:rPr>
              <a:t>Hoạt động xã hội:</a:t>
            </a:r>
            <a:r>
              <a:rPr lang="vi-VN" sz="2000" dirty="0">
                <a:effectLst/>
                <a:latin typeface="Times New Roman" panose="02020603050405020304" pitchFamily="18" charset="0"/>
                <a:ea typeface="Times New Roman" panose="02020603050405020304" pitchFamily="18" charset="0"/>
              </a:rPr>
              <a:t> Nhà văn, nhà hoạt động </a:t>
            </a:r>
            <a:r>
              <a:rPr lang="vi-VN" sz="2000" b="1" dirty="0">
                <a:effectLst/>
                <a:latin typeface="Times New Roman" panose="02020603050405020304" pitchFamily="18" charset="0"/>
                <a:ea typeface="Times New Roman" panose="02020603050405020304" pitchFamily="18" charset="0"/>
              </a:rPr>
              <a:t>nữ quyền</a:t>
            </a:r>
            <a:r>
              <a:rPr lang="vi-VN" sz="2000" dirty="0">
                <a:effectLst/>
                <a:latin typeface="Times New Roman" panose="02020603050405020304" pitchFamily="18" charset="0"/>
                <a:ea typeface="Times New Roman" panose="02020603050405020304" pitchFamily="18" charset="0"/>
              </a:rPr>
              <a:t>; từng là </a:t>
            </a:r>
            <a:r>
              <a:rPr lang="vi-VN" sz="2000" b="1" dirty="0">
                <a:effectLst/>
                <a:latin typeface="Times New Roman" panose="02020603050405020304" pitchFamily="18" charset="0"/>
                <a:ea typeface="Times New Roman" panose="02020603050405020304" pitchFamily="18" charset="0"/>
              </a:rPr>
              <a:t>Hội trưởng Nữ công học hội Tourane</a:t>
            </a:r>
            <a:r>
              <a:rPr lang="vi-VN" sz="2000" dirty="0">
                <a:effectLst/>
                <a:latin typeface="Times New Roman" panose="02020603050405020304" pitchFamily="18" charset="0"/>
                <a:ea typeface="Times New Roman" panose="02020603050405020304" pitchFamily="18" charset="0"/>
              </a:rPr>
              <a:t>, thường diễn thuyết ở Công quán Tourane và Hội Lạc Thiện.</a:t>
            </a:r>
            <a:endParaRPr lang="en-VN"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0320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5461-3CED-424B-9F49-2CE84021E9D6}"/>
              </a:ext>
            </a:extLst>
          </p:cNvPr>
          <p:cNvSpPr>
            <a:spLocks noGrp="1"/>
          </p:cNvSpPr>
          <p:nvPr>
            <p:ph type="title"/>
          </p:nvPr>
        </p:nvSpPr>
        <p:spPr>
          <a:xfrm>
            <a:off x="628650" y="108297"/>
            <a:ext cx="7886700" cy="671628"/>
          </a:xfrm>
        </p:spPr>
        <p:txBody>
          <a:bodyPr/>
          <a:lstStyle/>
          <a:p>
            <a:pPr algn="ctr"/>
            <a:r>
              <a:rPr lang="en-US" b="1" dirty="0" err="1">
                <a:latin typeface="Times New Roman" panose="02020603050405020304" pitchFamily="18" charset="0"/>
                <a:cs typeface="Times New Roman" panose="02020603050405020304" pitchFamily="18" charset="0"/>
              </a:rPr>
              <a:t>Sáng</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tác</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tiêu</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biểu</a:t>
            </a:r>
            <a:endParaRPr lang="en-US" b="1" dirty="0">
              <a:latin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F5CFA978-8121-480F-B02C-DB4AC2CAF28E}"/>
              </a:ext>
            </a:extLst>
          </p:cNvPr>
          <p:cNvCxnSpPr/>
          <p:nvPr/>
        </p:nvCxnSpPr>
        <p:spPr>
          <a:xfrm>
            <a:off x="544034" y="757599"/>
            <a:ext cx="8055931" cy="0"/>
          </a:xfrm>
          <a:prstGeom prst="line">
            <a:avLst/>
          </a:prstGeom>
          <a:ln w="57150"/>
        </p:spPr>
        <p:style>
          <a:lnRef idx="1">
            <a:schemeClr val="accent2"/>
          </a:lnRef>
          <a:fillRef idx="0">
            <a:schemeClr val="accent2"/>
          </a:fillRef>
          <a:effectRef idx="0">
            <a:schemeClr val="accent2"/>
          </a:effectRef>
          <a:fontRef idx="minor">
            <a:schemeClr val="tx1"/>
          </a:fontRef>
        </p:style>
      </p:cxnSp>
      <p:sp>
        <p:nvSpPr>
          <p:cNvPr id="7" name="Arc 6">
            <a:extLst>
              <a:ext uri="{FF2B5EF4-FFF2-40B4-BE49-F238E27FC236}">
                <a16:creationId xmlns:a16="http://schemas.microsoft.com/office/drawing/2014/main" id="{005CCD60-6F09-47E2-A7CA-85580E9EB6C9}"/>
              </a:ext>
            </a:extLst>
          </p:cNvPr>
          <p:cNvSpPr/>
          <p:nvPr/>
        </p:nvSpPr>
        <p:spPr>
          <a:xfrm>
            <a:off x="-342487" y="1372556"/>
            <a:ext cx="2370338" cy="2996212"/>
          </a:xfrm>
          <a:prstGeom prst="arc">
            <a:avLst>
              <a:gd name="adj1" fmla="val 16250183"/>
              <a:gd name="adj2" fmla="val 5425363"/>
            </a:avLst>
          </a:prstGeom>
          <a:noFill/>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1939BC88-300E-4C3F-89E5-ECC7D69872DE}"/>
              </a:ext>
            </a:extLst>
          </p:cNvPr>
          <p:cNvSpPr/>
          <p:nvPr/>
        </p:nvSpPr>
        <p:spPr>
          <a:xfrm>
            <a:off x="1234409" y="985875"/>
            <a:ext cx="6993929" cy="763847"/>
          </a:xfrm>
          <a:prstGeom prst="rect">
            <a:avLst/>
          </a:prstGeom>
          <a:solidFill>
            <a:schemeClr val="accent2">
              <a:lumMod val="20000"/>
              <a:lumOff val="8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b="1" kern="0" dirty="0">
                <a:solidFill>
                  <a:schemeClr val="tx1"/>
                </a:solidFill>
                <a:effectLst/>
                <a:ea typeface="Times New Roman" panose="02020603050405020304" pitchFamily="18" charset="0"/>
              </a:rPr>
              <a:t>Tiểu thuyết Tây phương mỹ nhơn</a:t>
            </a:r>
            <a:r>
              <a:rPr lang="vi-VN" sz="1800" kern="0" dirty="0">
                <a:solidFill>
                  <a:schemeClr val="tx1"/>
                </a:solidFill>
                <a:effectLst/>
                <a:latin typeface="Times New Roman" panose="02020603050405020304" pitchFamily="18" charset="0"/>
                <a:ea typeface="Times New Roman" panose="02020603050405020304" pitchFamily="18" charset="0"/>
              </a:rPr>
              <a:t> (1927) – tiểu thuyết chữ Quốc ngữ của nữ tác giả Việt Nam được in thành sách sớm nhất</a:t>
            </a:r>
            <a:r>
              <a:rPr lang="en-VN" sz="2400" dirty="0">
                <a:solidFill>
                  <a:schemeClr val="tx1"/>
                </a:solidFill>
                <a:effectLst/>
              </a:rPr>
              <a:t> </a:t>
            </a:r>
            <a:endParaRPr lang="en-US" sz="1800" dirty="0">
              <a:solidFill>
                <a:schemeClr val="tx1"/>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9BB18239-E14B-4D93-9147-16BBFAA38FAE}"/>
              </a:ext>
            </a:extLst>
          </p:cNvPr>
          <p:cNvSpPr/>
          <p:nvPr/>
        </p:nvSpPr>
        <p:spPr>
          <a:xfrm>
            <a:off x="1886362" y="1978087"/>
            <a:ext cx="6788077" cy="837295"/>
          </a:xfrm>
          <a:prstGeom prst="rect">
            <a:avLst/>
          </a:prstGeom>
          <a:solidFill>
            <a:schemeClr val="accent2">
              <a:lumMod val="60000"/>
              <a:lumOff val="4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buSzPts val="1000"/>
              <a:buFont typeface="Symbol" pitchFamily="2" charset="2"/>
              <a:buChar char=""/>
              <a:tabLst>
                <a:tab pos="457200" algn="l"/>
              </a:tabLst>
            </a:pPr>
            <a:r>
              <a:rPr lang="vi-VN" sz="1800" b="1" kern="0" dirty="0">
                <a:effectLst/>
                <a:ea typeface="Times New Roman" panose="02020603050405020304" pitchFamily="18" charset="0"/>
              </a:rPr>
              <a:t>Tuồng Huyền Trân công chúa</a:t>
            </a:r>
            <a:r>
              <a:rPr lang="vi-VN" sz="1800" kern="0" dirty="0">
                <a:effectLst/>
                <a:latin typeface="Times New Roman" panose="02020603050405020304" pitchFamily="18" charset="0"/>
                <a:ea typeface="Times New Roman" panose="02020603050405020304" pitchFamily="18" charset="0"/>
              </a:rPr>
              <a:t> (1927)</a:t>
            </a:r>
            <a:r>
              <a:rPr lang="en-VN" sz="2400" dirty="0">
                <a:effectLst/>
              </a:rPr>
              <a:t> </a:t>
            </a:r>
            <a:endParaRPr lang="en-VN"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19" name="Rectangle 18">
            <a:extLst>
              <a:ext uri="{FF2B5EF4-FFF2-40B4-BE49-F238E27FC236}">
                <a16:creationId xmlns:a16="http://schemas.microsoft.com/office/drawing/2014/main" id="{1837326E-3E46-49AE-A3BD-60CC3A14F6DB}"/>
              </a:ext>
            </a:extLst>
          </p:cNvPr>
          <p:cNvSpPr/>
          <p:nvPr/>
        </p:nvSpPr>
        <p:spPr>
          <a:xfrm>
            <a:off x="1966818" y="3033808"/>
            <a:ext cx="6788077" cy="78064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b="1" kern="0" dirty="0">
                <a:effectLst/>
                <a:ea typeface="Times New Roman" panose="02020603050405020304" pitchFamily="18" charset="0"/>
              </a:rPr>
              <a:t>Tiểu thuyết Nhi nữ tạo anh hùng</a:t>
            </a:r>
            <a:r>
              <a:rPr lang="vi-VN" sz="1800" kern="0" dirty="0">
                <a:effectLst/>
                <a:latin typeface="Times New Roman" panose="02020603050405020304" pitchFamily="18" charset="0"/>
                <a:ea typeface="Times New Roman" panose="02020603050405020304" pitchFamily="18" charset="0"/>
              </a:rPr>
              <a:t> (1928, đăng báo).</a:t>
            </a:r>
            <a:r>
              <a:rPr lang="en-VN" sz="2400" dirty="0">
                <a:effectLst/>
              </a:rPr>
              <a:t> </a:t>
            </a:r>
            <a:endParaRPr lang="en-US" sz="1800" dirty="0">
              <a:solidFill>
                <a:schemeClr val="bg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5B7D8EA8-8C71-46D5-81D2-9BBE220D197F}"/>
              </a:ext>
            </a:extLst>
          </p:cNvPr>
          <p:cNvSpPr/>
          <p:nvPr/>
        </p:nvSpPr>
        <p:spPr>
          <a:xfrm>
            <a:off x="1234409" y="4059495"/>
            <a:ext cx="7158721" cy="66088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1800" b="1" kern="0" dirty="0">
                <a:effectLst/>
                <a:ea typeface="Times New Roman" panose="02020603050405020304" pitchFamily="18" charset="0"/>
              </a:rPr>
              <a:t>Bà Nà du ký</a:t>
            </a:r>
            <a:r>
              <a:rPr lang="vi-VN" sz="1800" kern="0" dirty="0">
                <a:effectLst/>
                <a:latin typeface="Times New Roman" panose="02020603050405020304" pitchFamily="18" charset="0"/>
                <a:ea typeface="Times New Roman" panose="02020603050405020304" pitchFamily="18" charset="0"/>
              </a:rPr>
              <a:t> (1931, đăng trên Nam phong tạp chí và Phụ nữ tân văn).</a:t>
            </a:r>
            <a:r>
              <a:rPr lang="en-VN" sz="2400" dirty="0">
                <a:effectLst/>
              </a:rPr>
              <a:t> </a:t>
            </a:r>
            <a:endParaRPr lang="en-US" sz="1800" dirty="0">
              <a:solidFill>
                <a:schemeClr val="bg1"/>
              </a:solidFill>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D29F20F4-FA35-412B-9EFC-26C590C051BE}"/>
              </a:ext>
            </a:extLst>
          </p:cNvPr>
          <p:cNvSpPr/>
          <p:nvPr/>
        </p:nvSpPr>
        <p:spPr>
          <a:xfrm>
            <a:off x="780423" y="1020949"/>
            <a:ext cx="611414" cy="639321"/>
          </a:xfrm>
          <a:prstGeom prst="ellipse">
            <a:avLst/>
          </a:prstGeom>
          <a:solidFill>
            <a:schemeClr val="accent4"/>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800">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E8C475B4-8C59-4514-92BF-41A533B866CE}"/>
              </a:ext>
            </a:extLst>
          </p:cNvPr>
          <p:cNvSpPr/>
          <p:nvPr/>
        </p:nvSpPr>
        <p:spPr>
          <a:xfrm>
            <a:off x="1364885" y="2034189"/>
            <a:ext cx="736527" cy="66088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2F150C39-B776-4AC2-9B0B-8291A41E071A}"/>
              </a:ext>
            </a:extLst>
          </p:cNvPr>
          <p:cNvSpPr/>
          <p:nvPr/>
        </p:nvSpPr>
        <p:spPr>
          <a:xfrm>
            <a:off x="1486952" y="3020470"/>
            <a:ext cx="709575" cy="695765"/>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sz="1800">
              <a:latin typeface="Arial" panose="020B0604020202020204" pitchFamily="34" charset="0"/>
              <a:cs typeface="Arial" panose="020B0604020202020204" pitchFamily="34" charset="0"/>
            </a:endParaRPr>
          </a:p>
        </p:txBody>
      </p:sp>
      <p:sp>
        <p:nvSpPr>
          <p:cNvPr id="29" name="Oval 28">
            <a:extLst>
              <a:ext uri="{FF2B5EF4-FFF2-40B4-BE49-F238E27FC236}">
                <a16:creationId xmlns:a16="http://schemas.microsoft.com/office/drawing/2014/main" id="{BF52323E-AB82-4968-AAB8-B9EAF9590ADC}"/>
              </a:ext>
            </a:extLst>
          </p:cNvPr>
          <p:cNvSpPr/>
          <p:nvPr/>
        </p:nvSpPr>
        <p:spPr>
          <a:xfrm>
            <a:off x="628650" y="3999026"/>
            <a:ext cx="763187" cy="7213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159809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9318-33F6-A323-1E9B-38FCDDF38056}"/>
              </a:ext>
            </a:extLst>
          </p:cNvPr>
          <p:cNvSpPr>
            <a:spLocks noGrp="1"/>
          </p:cNvSpPr>
          <p:nvPr>
            <p:ph type="title"/>
          </p:nvPr>
        </p:nvSpPr>
        <p:spPr/>
        <p:txBody>
          <a:bodyPr/>
          <a:lstStyle/>
          <a:p>
            <a:endParaRPr lang="en-VN"/>
          </a:p>
        </p:txBody>
      </p:sp>
      <p:pic>
        <p:nvPicPr>
          <p:cNvPr id="8" name="Content Placeholder 7">
            <a:extLst>
              <a:ext uri="{FF2B5EF4-FFF2-40B4-BE49-F238E27FC236}">
                <a16:creationId xmlns:a16="http://schemas.microsoft.com/office/drawing/2014/main" id="{8CFB42C7-80EE-7185-6D1B-133A3E08FC2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3970" y="1341438"/>
            <a:ext cx="4776060" cy="3290887"/>
          </a:xfrm>
        </p:spPr>
      </p:pic>
      <p:pic>
        <p:nvPicPr>
          <p:cNvPr id="4" name="Content Placeholder 4">
            <a:extLst>
              <a:ext uri="{FF2B5EF4-FFF2-40B4-BE49-F238E27FC236}">
                <a16:creationId xmlns:a16="http://schemas.microsoft.com/office/drawing/2014/main" id="{21C27602-2E9A-71FB-02FC-05FEF4869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6" name="TextBox 5">
            <a:extLst>
              <a:ext uri="{FF2B5EF4-FFF2-40B4-BE49-F238E27FC236}">
                <a16:creationId xmlns:a16="http://schemas.microsoft.com/office/drawing/2014/main" id="{E2898BB4-8E43-A56A-BB2C-234202CF8D8B}"/>
              </a:ext>
            </a:extLst>
          </p:cNvPr>
          <p:cNvSpPr txBox="1"/>
          <p:nvPr/>
        </p:nvSpPr>
        <p:spPr>
          <a:xfrm>
            <a:off x="628650" y="770930"/>
            <a:ext cx="7886700" cy="2795702"/>
          </a:xfrm>
          <a:prstGeom prst="rect">
            <a:avLst/>
          </a:prstGeom>
          <a:noFill/>
        </p:spPr>
        <p:txBody>
          <a:bodyPr wrap="square">
            <a:spAutoFit/>
          </a:bodyPr>
          <a:lstStyle/>
          <a:p>
            <a:pPr algn="just">
              <a:lnSpc>
                <a:spcPct val="150000"/>
              </a:lnSpc>
            </a:pPr>
            <a:r>
              <a:rPr lang="vi-VN" sz="2400" b="1" dirty="0">
                <a:effectLst/>
                <a:latin typeface="Times New Roman" panose="02020603050405020304" pitchFamily="18" charset="0"/>
                <a:ea typeface="Times New Roman" panose="02020603050405020304" pitchFamily="18" charset="0"/>
              </a:rPr>
              <a:t>- Đóng góp:</a:t>
            </a:r>
            <a:r>
              <a:rPr lang="vi-VN" sz="2400" dirty="0">
                <a:effectLst/>
                <a:latin typeface="Times New Roman" panose="02020603050405020304" pitchFamily="18" charset="0"/>
                <a:ea typeface="Times New Roman" panose="02020603050405020304" pitchFamily="18" charset="0"/>
              </a:rPr>
              <a:t> Một trong những </a:t>
            </a:r>
            <a:r>
              <a:rPr lang="vi-VN" sz="2400" b="1" dirty="0">
                <a:effectLst/>
                <a:latin typeface="Times New Roman" panose="02020603050405020304" pitchFamily="18" charset="0"/>
                <a:ea typeface="Times New Roman" panose="02020603050405020304" pitchFamily="18" charset="0"/>
              </a:rPr>
              <a:t>nữ tác giả tiên phong của văn học Việt Nam hiện đại</a:t>
            </a:r>
            <a:r>
              <a:rPr lang="vi-VN" sz="2400" dirty="0">
                <a:effectLst/>
                <a:latin typeface="Times New Roman" panose="02020603050405020304" pitchFamily="18" charset="0"/>
                <a:ea typeface="Times New Roman" panose="02020603050405020304" pitchFamily="18" charset="0"/>
              </a:rPr>
              <a:t>, góp phần khẳng định vai trò phụ nữ trong đời sống văn hóa.</a:t>
            </a:r>
            <a:endParaRPr lang="en-VN" sz="2400" dirty="0">
              <a:effectLst/>
              <a:latin typeface="Times New Roman" panose="02020603050405020304" pitchFamily="18" charset="0"/>
              <a:ea typeface="Times New Roman" panose="02020603050405020304" pitchFamily="18" charset="0"/>
            </a:endParaRPr>
          </a:p>
          <a:p>
            <a:pPr>
              <a:lnSpc>
                <a:spcPct val="150000"/>
              </a:lnSpc>
            </a:pPr>
            <a:r>
              <a:rPr lang="vi-VN" sz="2400" b="1" kern="0" dirty="0">
                <a:effectLst/>
                <a:ea typeface="Times New Roman" panose="02020603050405020304" pitchFamily="18" charset="0"/>
              </a:rPr>
              <a:t>- Vinh danh:</a:t>
            </a:r>
            <a:r>
              <a:rPr lang="vi-VN" sz="2400" kern="0" dirty="0">
                <a:effectLst/>
                <a:latin typeface="Times New Roman" panose="02020603050405020304" pitchFamily="18" charset="0"/>
                <a:ea typeface="Times New Roman" panose="02020603050405020304" pitchFamily="18" charset="0"/>
              </a:rPr>
              <a:t> Năm 2012, được đặt tên đường ở </a:t>
            </a:r>
            <a:r>
              <a:rPr lang="vi-VN" sz="2400" b="1" kern="0" dirty="0">
                <a:effectLst/>
                <a:latin typeface="Times New Roman" panose="02020603050405020304" pitchFamily="18" charset="0"/>
                <a:ea typeface="Times New Roman" panose="02020603050405020304" pitchFamily="18" charset="0"/>
              </a:rPr>
              <a:t>quận Liên Chiểu, Đà Nẵng</a:t>
            </a:r>
            <a:r>
              <a:rPr lang="en-VN" sz="2400" dirty="0">
                <a:effectLst/>
              </a:rPr>
              <a:t> </a:t>
            </a:r>
            <a:endParaRPr lang="en-VN" sz="2400" dirty="0"/>
          </a:p>
        </p:txBody>
      </p:sp>
    </p:spTree>
    <p:extLst>
      <p:ext uri="{BB962C8B-B14F-4D97-AF65-F5344CB8AC3E}">
        <p14:creationId xmlns:p14="http://schemas.microsoft.com/office/powerpoint/2010/main" val="1676690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606822" y="995288"/>
            <a:ext cx="1448678" cy="1708160"/>
          </a:xfrm>
          <a:prstGeom prst="rect">
            <a:avLst/>
          </a:prstGeom>
          <a:solidFill>
            <a:schemeClr val="tx1">
              <a:lumMod val="10000"/>
              <a:lumOff val="90000"/>
            </a:schemeClr>
          </a:solidFill>
        </p:spPr>
        <p:txBody>
          <a:bodyPr wrap="square">
            <a:spAutoFit/>
          </a:bodyPr>
          <a:lstStyle/>
          <a:p>
            <a:pPr algn="just"/>
            <a:r>
              <a:rPr lang="en-US" sz="1500" dirty="0">
                <a:latin typeface="#9Slide03 Roboto Medium" panose="02000000000000000000" pitchFamily="2" charset="0"/>
                <a:ea typeface="#9Slide03 Roboto Medium" panose="02000000000000000000" pitchFamily="2" charset="0"/>
              </a:rPr>
              <a:t>https://</a:t>
            </a:r>
            <a:r>
              <a:rPr lang="en-US" sz="1500" dirty="0" err="1">
                <a:latin typeface="#9Slide03 Roboto Medium" panose="02000000000000000000" pitchFamily="2" charset="0"/>
                <a:ea typeface="#9Slide03 Roboto Medium" panose="02000000000000000000" pitchFamily="2" charset="0"/>
              </a:rPr>
              <a:t>baodanang.vn</a:t>
            </a:r>
            <a:r>
              <a:rPr lang="en-US" sz="1500" dirty="0">
                <a:latin typeface="#9Slide03 Roboto Medium" panose="02000000000000000000" pitchFamily="2" charset="0"/>
                <a:ea typeface="#9Slide03 Roboto Medium" panose="02000000000000000000" pitchFamily="2" charset="0"/>
              </a:rPr>
              <a:t>/nu-si-huynh-thi-bao-hoa-nha-bao-nu-dau-tien-cua-dat-quang-3034824.html</a:t>
            </a:r>
          </a:p>
        </p:txBody>
      </p:sp>
      <p:pic>
        <p:nvPicPr>
          <p:cNvPr id="6" name="Picture 5"/>
          <p:cNvPicPr>
            <a:picLocks noChangeAspect="1"/>
          </p:cNvPicPr>
          <p:nvPr/>
        </p:nvPicPr>
        <p:blipFill>
          <a:blip r:embed="rId2"/>
          <a:stretch>
            <a:fillRect/>
          </a:stretch>
        </p:blipFill>
        <p:spPr>
          <a:xfrm>
            <a:off x="6216190" y="955382"/>
            <a:ext cx="1273934" cy="1534056"/>
          </a:xfrm>
          <a:prstGeom prst="rect">
            <a:avLst/>
          </a:prstGeom>
        </p:spPr>
      </p:pic>
      <p:sp>
        <p:nvSpPr>
          <p:cNvPr id="7" name="Rectangle 6"/>
          <p:cNvSpPr/>
          <p:nvPr/>
        </p:nvSpPr>
        <p:spPr>
          <a:xfrm>
            <a:off x="6128674" y="2626398"/>
            <a:ext cx="2926826" cy="681405"/>
          </a:xfrm>
          <a:prstGeom prst="rect">
            <a:avLst/>
          </a:prstGeom>
        </p:spPr>
        <p:txBody>
          <a:bodyPr wrap="square">
            <a:spAutoFit/>
          </a:bodyPr>
          <a:lstStyle/>
          <a:p>
            <a:pPr algn="ctr">
              <a:lnSpc>
                <a:spcPct val="120000"/>
              </a:lnSpc>
            </a:pPr>
            <a:r>
              <a:rPr lang="en-US" sz="1650" dirty="0" err="1">
                <a:solidFill>
                  <a:srgbClr val="C00000"/>
                </a:solidFill>
                <a:latin typeface="#9Slide03 Roboto Medium" panose="02000000000000000000" pitchFamily="2" charset="0"/>
                <a:ea typeface="#9Slide03 Roboto Medium" panose="02000000000000000000" pitchFamily="2" charset="0"/>
              </a:rPr>
              <a:t>Quét</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mã</a:t>
            </a:r>
            <a:r>
              <a:rPr lang="en-US" sz="1650" dirty="0">
                <a:solidFill>
                  <a:srgbClr val="C00000"/>
                </a:solidFill>
                <a:latin typeface="#9Slide03 Roboto Medium" panose="02000000000000000000" pitchFamily="2" charset="0"/>
                <a:ea typeface="#9Slide03 Roboto Medium" panose="02000000000000000000" pitchFamily="2" charset="0"/>
              </a:rPr>
              <a:t> Code </a:t>
            </a:r>
            <a:r>
              <a:rPr lang="en-US" sz="1650" dirty="0" err="1">
                <a:solidFill>
                  <a:srgbClr val="C00000"/>
                </a:solidFill>
                <a:latin typeface="#9Slide03 Roboto Medium" panose="02000000000000000000" pitchFamily="2" charset="0"/>
                <a:ea typeface="#9Slide03 Roboto Medium" panose="02000000000000000000" pitchFamily="2" charset="0"/>
              </a:rPr>
              <a:t>hoặc</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truy</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cập</a:t>
            </a:r>
            <a:r>
              <a:rPr lang="en-US" sz="1650" dirty="0">
                <a:solidFill>
                  <a:srgbClr val="C00000"/>
                </a:solidFill>
                <a:latin typeface="#9Slide03 Roboto Medium" panose="02000000000000000000" pitchFamily="2" charset="0"/>
                <a:ea typeface="#9Slide03 Roboto Medium" panose="02000000000000000000" pitchFamily="2" charset="0"/>
              </a:rPr>
              <a:t> link để </a:t>
            </a:r>
            <a:r>
              <a:rPr lang="en-US" sz="1650" dirty="0" err="1">
                <a:solidFill>
                  <a:srgbClr val="C00000"/>
                </a:solidFill>
                <a:latin typeface="#9Slide03 Roboto Medium" panose="02000000000000000000" pitchFamily="2" charset="0"/>
                <a:ea typeface="#9Slide03 Roboto Medium" panose="02000000000000000000" pitchFamily="2" charset="0"/>
              </a:rPr>
              <a:t>đọc</a:t>
            </a:r>
            <a:r>
              <a:rPr lang="en-US" sz="1650" dirty="0">
                <a:solidFill>
                  <a:srgbClr val="C00000"/>
                </a:solidFill>
                <a:latin typeface="#9Slide03 Roboto Medium" panose="02000000000000000000" pitchFamily="2" charset="0"/>
                <a:ea typeface="#9Slide03 Roboto Medium" panose="02000000000000000000" pitchFamily="2" charset="0"/>
              </a:rPr>
              <a:t> tài </a:t>
            </a:r>
            <a:r>
              <a:rPr lang="en-US" sz="1650" dirty="0" err="1">
                <a:solidFill>
                  <a:srgbClr val="C00000"/>
                </a:solidFill>
                <a:latin typeface="#9Slide03 Roboto Medium" panose="02000000000000000000" pitchFamily="2" charset="0"/>
                <a:ea typeface="#9Slide03 Roboto Medium" panose="02000000000000000000" pitchFamily="2" charset="0"/>
              </a:rPr>
              <a:t>liệu</a:t>
            </a:r>
            <a:endParaRPr lang="en-US" sz="1650" dirty="0">
              <a:solidFill>
                <a:srgbClr val="C00000"/>
              </a:solidFill>
              <a:latin typeface="#9Slide03 Roboto Medium" panose="02000000000000000000" pitchFamily="2" charset="0"/>
              <a:ea typeface="#9Slide03 Roboto Medium" panose="02000000000000000000" pitchFamily="2" charset="0"/>
            </a:endParaRPr>
          </a:p>
        </p:txBody>
      </p:sp>
      <p:pic>
        <p:nvPicPr>
          <p:cNvPr id="17410" name="Picture 2" descr="Internet Logo clipart - Internet, Information, Text, transparent clip art"/>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9737" l="4000" r="96333">
                        <a14:foregroundMark x1="16444" y1="71711" x2="34667" y2="39737"/>
                        <a14:foregroundMark x1="13889" y1="38684" x2="54889" y2="63947"/>
                        <a14:foregroundMark x1="13111" y1="40000" x2="23000" y2="68158"/>
                        <a14:foregroundMark x1="22444" y1="48158" x2="23222" y2="56184"/>
                        <a14:foregroundMark x1="24333" y1="67105" x2="62778" y2="65526"/>
                        <a14:foregroundMark x1="19667" y1="41316" x2="47778" y2="41316"/>
                        <a14:foregroundMark x1="26000" y1="44868" x2="54333" y2="55921"/>
                        <a14:foregroundMark x1="40667" y1="43553" x2="45889" y2="47500"/>
                        <a14:foregroundMark x1="21333" y1="57105" x2="45000" y2="57105"/>
                      </a14:backgroundRemoval>
                    </a14:imgEffect>
                  </a14:imgLayer>
                </a14:imgProps>
              </a:ext>
              <a:ext uri="{28A0092B-C50C-407E-A947-70E740481C1C}">
                <a14:useLocalDpi xmlns:a14="http://schemas.microsoft.com/office/drawing/2010/main" val="0"/>
              </a:ext>
            </a:extLst>
          </a:blip>
          <a:srcRect/>
          <a:stretch>
            <a:fillRect/>
          </a:stretch>
        </p:blipFill>
        <p:spPr bwMode="auto">
          <a:xfrm>
            <a:off x="6710013" y="3305045"/>
            <a:ext cx="1560222" cy="131752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EEBA240-312F-FED8-23F4-CFB8927FF1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02" y="0"/>
            <a:ext cx="6067723" cy="5143500"/>
          </a:xfrm>
          <a:prstGeom prst="rect">
            <a:avLst/>
          </a:prstGeom>
        </p:spPr>
      </p:pic>
    </p:spTree>
    <p:extLst>
      <p:ext uri="{BB962C8B-B14F-4D97-AF65-F5344CB8AC3E}">
        <p14:creationId xmlns:p14="http://schemas.microsoft.com/office/powerpoint/2010/main" val="32270644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7">
            <a:extLst>
              <a:ext uri="{FF2B5EF4-FFF2-40B4-BE49-F238E27FC236}">
                <a16:creationId xmlns:a16="http://schemas.microsoft.com/office/drawing/2014/main" id="{53C967EF-6321-45EB-B34B-D99D778ACFBD}"/>
              </a:ext>
            </a:extLst>
          </p:cNvPr>
          <p:cNvSpPr/>
          <p:nvPr/>
        </p:nvSpPr>
        <p:spPr>
          <a:xfrm>
            <a:off x="18389" y="2776202"/>
            <a:ext cx="1498184" cy="1008735"/>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35">
              <a:defRPr/>
            </a:pPr>
            <a:r>
              <a:rPr lang="en-US" sz="1950" b="1" dirty="0" err="1">
                <a:solidFill>
                  <a:srgbClr val="0033CC"/>
                </a:solidFill>
                <a:latin typeface="Arial" panose="020B0604020202020204" pitchFamily="34" charset="0"/>
                <a:cs typeface="Arial" panose="020B0604020202020204" pitchFamily="34" charset="0"/>
              </a:rPr>
              <a:t>Thảo</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luận</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trả</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lời</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câu</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hỏi</a:t>
            </a:r>
            <a:endParaRPr lang="en-US" sz="1950" b="1" dirty="0">
              <a:solidFill>
                <a:srgbClr val="0033CC"/>
              </a:solidFill>
              <a:latin typeface="Arial" panose="020B0604020202020204" pitchFamily="34" charset="0"/>
              <a:cs typeface="Arial" panose="020B0604020202020204" pitchFamily="34" charset="0"/>
            </a:endParaRPr>
          </a:p>
        </p:txBody>
      </p:sp>
      <p:sp>
        <p:nvSpPr>
          <p:cNvPr id="12" name="Rectangle: Rounded Corners 7">
            <a:extLst>
              <a:ext uri="{FF2B5EF4-FFF2-40B4-BE49-F238E27FC236}">
                <a16:creationId xmlns:a16="http://schemas.microsoft.com/office/drawing/2014/main" id="{D5397E9F-57CE-4CBC-BF7D-C7F3ACC44961}"/>
              </a:ext>
            </a:extLst>
          </p:cNvPr>
          <p:cNvSpPr/>
          <p:nvPr/>
        </p:nvSpPr>
        <p:spPr>
          <a:xfrm>
            <a:off x="2442870" y="1420232"/>
            <a:ext cx="1620810" cy="1008735"/>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35">
              <a:defRPr/>
            </a:pPr>
            <a:r>
              <a:rPr lang="en-US" sz="1950" b="1" dirty="0" err="1">
                <a:solidFill>
                  <a:srgbClr val="0033CC"/>
                </a:solidFill>
                <a:latin typeface="Arial" panose="020B0604020202020204" pitchFamily="34" charset="0"/>
                <a:cs typeface="Arial" panose="020B0604020202020204" pitchFamily="34" charset="0"/>
              </a:rPr>
              <a:t>Thời</a:t>
            </a:r>
            <a:r>
              <a:rPr lang="en-US" sz="1950" b="1" dirty="0">
                <a:solidFill>
                  <a:srgbClr val="0033CC"/>
                </a:solidFill>
                <a:latin typeface="Arial" panose="020B0604020202020204" pitchFamily="34" charset="0"/>
                <a:cs typeface="Arial" panose="020B0604020202020204" pitchFamily="34" charset="0"/>
              </a:rPr>
              <a:t> </a:t>
            </a:r>
            <a:r>
              <a:rPr lang="en-US" sz="1950" b="1" dirty="0" err="1">
                <a:solidFill>
                  <a:srgbClr val="0033CC"/>
                </a:solidFill>
                <a:latin typeface="Arial" panose="020B0604020202020204" pitchFamily="34" charset="0"/>
                <a:cs typeface="Arial" panose="020B0604020202020204" pitchFamily="34" charset="0"/>
              </a:rPr>
              <a:t>gian</a:t>
            </a:r>
            <a:r>
              <a:rPr lang="en-US" sz="1950" b="1" dirty="0">
                <a:solidFill>
                  <a:srgbClr val="0033CC"/>
                </a:solidFill>
                <a:latin typeface="Arial" panose="020B0604020202020204" pitchFamily="34" charset="0"/>
                <a:cs typeface="Arial" panose="020B0604020202020204" pitchFamily="34" charset="0"/>
              </a:rPr>
              <a:t>:  3 </a:t>
            </a:r>
            <a:r>
              <a:rPr lang="en-US" sz="1950" b="1" dirty="0" err="1">
                <a:solidFill>
                  <a:srgbClr val="0033CC"/>
                </a:solidFill>
                <a:latin typeface="Arial" panose="020B0604020202020204" pitchFamily="34" charset="0"/>
                <a:cs typeface="Arial" panose="020B0604020202020204" pitchFamily="34" charset="0"/>
              </a:rPr>
              <a:t>phút</a:t>
            </a:r>
            <a:endParaRPr lang="en-US" sz="1950" b="1" dirty="0">
              <a:solidFill>
                <a:srgbClr val="0033CC"/>
              </a:solidFill>
              <a:latin typeface="Arial" panose="020B0604020202020204" pitchFamily="34" charset="0"/>
              <a:cs typeface="Arial" panose="020B0604020202020204" pitchFamily="34" charset="0"/>
            </a:endParaRPr>
          </a:p>
        </p:txBody>
      </p:sp>
      <p:sp>
        <p:nvSpPr>
          <p:cNvPr id="13" name="Rectangle: Rounded Corners 7">
            <a:extLst>
              <a:ext uri="{FF2B5EF4-FFF2-40B4-BE49-F238E27FC236}">
                <a16:creationId xmlns:a16="http://schemas.microsoft.com/office/drawing/2014/main" id="{C22CBC91-7E69-41A0-A1C7-59D20020A212}"/>
              </a:ext>
            </a:extLst>
          </p:cNvPr>
          <p:cNvSpPr/>
          <p:nvPr/>
        </p:nvSpPr>
        <p:spPr>
          <a:xfrm>
            <a:off x="2485811" y="2814828"/>
            <a:ext cx="1620810" cy="1008735"/>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35">
              <a:defRPr/>
            </a:pPr>
            <a:r>
              <a:rPr lang="en-US" sz="1950" b="1" dirty="0" err="1">
                <a:solidFill>
                  <a:srgbClr val="FFFF00"/>
                </a:solidFill>
                <a:latin typeface="Arial" panose="020B0604020202020204" pitchFamily="34" charset="0"/>
                <a:cs typeface="Arial" panose="020B0604020202020204" pitchFamily="34" charset="0"/>
              </a:rPr>
              <a:t>Hết</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giờ</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các</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nhóm</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báo</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cáo</a:t>
            </a:r>
            <a:endParaRPr lang="en-US" sz="1950" b="1" dirty="0">
              <a:solidFill>
                <a:srgbClr val="FFFF00"/>
              </a:solidFill>
              <a:latin typeface="Arial" panose="020B0604020202020204" pitchFamily="34" charset="0"/>
              <a:cs typeface="Arial" panose="020B0604020202020204" pitchFamily="34" charset="0"/>
            </a:endParaRPr>
          </a:p>
        </p:txBody>
      </p:sp>
      <p:pic>
        <p:nvPicPr>
          <p:cNvPr id="1026" name="Picture 2" descr="Giấy Mở Rộng Biểu Tượng - Véc tơ bút và giấy png tải về - Miễn phí trong  suốt Góc png Tải về.">
            <a:extLst>
              <a:ext uri="{FF2B5EF4-FFF2-40B4-BE49-F238E27FC236}">
                <a16:creationId xmlns:a16="http://schemas.microsoft.com/office/drawing/2014/main" id="{E563379A-F467-4019-AC1D-DBC6B18287CD}"/>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1731" b="96731" l="10000" r="90000">
                        <a14:foregroundMark x1="65111" y1="90000" x2="65111" y2="90000"/>
                        <a14:foregroundMark x1="55444" y1="96923" x2="55444" y2="96923"/>
                        <a14:foregroundMark x1="39667" y1="8269" x2="39667" y2="8269"/>
                        <a14:foregroundMark x1="65889" y1="32692" x2="65889" y2="31923"/>
                        <a14:foregroundMark x1="72000" y1="23654" x2="72000" y2="23654"/>
                        <a14:foregroundMark x1="74889" y1="29231" x2="64222" y2="46538"/>
                        <a14:foregroundMark x1="30333" y1="20385" x2="30333" y2="20385"/>
                        <a14:foregroundMark x1="36444" y1="3269" x2="48333" y2="1731"/>
                        <a14:foregroundMark x1="46556" y1="75769" x2="40444" y2="74615"/>
                        <a14:foregroundMark x1="40444" y1="74615" x2="43778" y2="62115"/>
                      </a14:backgroundRemoval>
                    </a14:imgEffect>
                  </a14:imgLayer>
                </a14:imgProps>
              </a:ext>
              <a:ext uri="{28A0092B-C50C-407E-A947-70E740481C1C}">
                <a14:useLocalDpi xmlns:a14="http://schemas.microsoft.com/office/drawing/2010/main" val="0"/>
              </a:ext>
            </a:extLst>
          </a:blip>
          <a:srcRect l="22136" r="21865"/>
          <a:stretch/>
        </p:blipFill>
        <p:spPr bwMode="auto">
          <a:xfrm>
            <a:off x="1603332" y="2365703"/>
            <a:ext cx="795721" cy="820998"/>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Connector 18">
            <a:extLst>
              <a:ext uri="{FF2B5EF4-FFF2-40B4-BE49-F238E27FC236}">
                <a16:creationId xmlns:a16="http://schemas.microsoft.com/office/drawing/2014/main" id="{02A4E065-26AE-42DA-9D35-367AC0CC99D8}"/>
              </a:ext>
            </a:extLst>
          </p:cNvPr>
          <p:cNvCxnSpPr/>
          <p:nvPr/>
        </p:nvCxnSpPr>
        <p:spPr>
          <a:xfrm>
            <a:off x="0" y="1155604"/>
            <a:ext cx="9144000" cy="0"/>
          </a:xfrm>
          <a:prstGeom prst="line">
            <a:avLst/>
          </a:prstGeom>
          <a:ln w="28575">
            <a:solidFill>
              <a:schemeClr val="accent4">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D493815-81D7-4DFB-BC03-7ABE761D9402}"/>
              </a:ext>
            </a:extLst>
          </p:cNvPr>
          <p:cNvCxnSpPr>
            <a:cxnSpLocks/>
          </p:cNvCxnSpPr>
          <p:nvPr/>
        </p:nvCxnSpPr>
        <p:spPr>
          <a:xfrm>
            <a:off x="-45180" y="1231794"/>
            <a:ext cx="9144000" cy="460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Rounded Corners 7">
            <a:extLst>
              <a:ext uri="{FF2B5EF4-FFF2-40B4-BE49-F238E27FC236}">
                <a16:creationId xmlns:a16="http://schemas.microsoft.com/office/drawing/2014/main" id="{B947E66A-9075-41E4-BB5E-4121C57A7C22}"/>
              </a:ext>
            </a:extLst>
          </p:cNvPr>
          <p:cNvSpPr/>
          <p:nvPr/>
        </p:nvSpPr>
        <p:spPr>
          <a:xfrm>
            <a:off x="510906" y="251322"/>
            <a:ext cx="8508485" cy="498082"/>
          </a:xfrm>
          <a:prstGeom prst="roundRect">
            <a:avLst/>
          </a:prstGeom>
          <a:noFill/>
          <a:ln w="3175">
            <a:no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3200" b="1" dirty="0">
                <a:solidFill>
                  <a:srgbClr val="000000"/>
                </a:solidFill>
                <a:latin typeface="Times New Roman" panose="02020603050405020304" pitchFamily="18" charset="0"/>
                <a:ea typeface="Times New Roman" panose="02020603050405020304" pitchFamily="18" charset="0"/>
              </a:rPr>
              <a:t>3. HẰNG PHƯƠNG NỮ SĨ</a:t>
            </a:r>
            <a:endParaRPr lang="en-VN" sz="3200" dirty="0">
              <a:latin typeface="Times New Roman" panose="02020603050405020304" pitchFamily="18" charset="0"/>
              <a:ea typeface="Times New Roman" panose="02020603050405020304" pitchFamily="18" charset="0"/>
            </a:endParaRPr>
          </a:p>
        </p:txBody>
      </p:sp>
      <p:sp>
        <p:nvSpPr>
          <p:cNvPr id="34" name="TextBox 33">
            <a:extLst>
              <a:ext uri="{FF2B5EF4-FFF2-40B4-BE49-F238E27FC236}">
                <a16:creationId xmlns:a16="http://schemas.microsoft.com/office/drawing/2014/main" id="{AEEF8788-B109-4C3A-86F4-8B0AB626282D}"/>
              </a:ext>
            </a:extLst>
          </p:cNvPr>
          <p:cNvSpPr txBox="1"/>
          <p:nvPr/>
        </p:nvSpPr>
        <p:spPr>
          <a:xfrm>
            <a:off x="4366089" y="1826541"/>
            <a:ext cx="4665807" cy="2794355"/>
          </a:xfrm>
          <a:prstGeom prst="rect">
            <a:avLst/>
          </a:prstGeom>
          <a:solidFill>
            <a:srgbClr val="00B050"/>
          </a:solidFill>
          <a:ln>
            <a:solidFill>
              <a:schemeClr val="tx1"/>
            </a:solidFill>
            <a:prstDash val="sysDot"/>
          </a:ln>
        </p:spPr>
        <p:txBody>
          <a:bodyPr wrap="square">
            <a:spAutoFit/>
          </a:bodyPr>
          <a:lstStyle/>
          <a:p>
            <a:pPr>
              <a:lnSpc>
                <a:spcPct val="150000"/>
              </a:lnSpc>
            </a:pPr>
            <a:r>
              <a:rPr lang="vi-VN" sz="2400" dirty="0"/>
              <a:t>1. Nêu cuộc đời, sự nghiệp của </a:t>
            </a:r>
            <a:r>
              <a:rPr lang="vi-VN" sz="2400" b="1" dirty="0"/>
              <a:t>Hằng Phương nữ sĩ.</a:t>
            </a:r>
            <a:endParaRPr lang="en-VN" sz="2400" dirty="0"/>
          </a:p>
          <a:p>
            <a:pPr>
              <a:lnSpc>
                <a:spcPct val="150000"/>
              </a:lnSpc>
            </a:pPr>
            <a:r>
              <a:rPr lang="vi-VN" sz="2400" dirty="0"/>
              <a:t>2. Tìm đọc bài thơ Lòng quê của Hằng Phương nữ sĩ và nêu một số cảm nhận về bài thơ đó.</a:t>
            </a:r>
            <a:endParaRPr lang="en-VN" sz="2400" dirty="0"/>
          </a:p>
        </p:txBody>
      </p:sp>
      <p:sp>
        <p:nvSpPr>
          <p:cNvPr id="35" name="Flowchart: Terminator 34">
            <a:extLst>
              <a:ext uri="{FF2B5EF4-FFF2-40B4-BE49-F238E27FC236}">
                <a16:creationId xmlns:a16="http://schemas.microsoft.com/office/drawing/2014/main" id="{F5739BFE-E2F6-4C61-9F35-A0BDEAD5D893}"/>
              </a:ext>
            </a:extLst>
          </p:cNvPr>
          <p:cNvSpPr/>
          <p:nvPr/>
        </p:nvSpPr>
        <p:spPr>
          <a:xfrm>
            <a:off x="5776234" y="1151831"/>
            <a:ext cx="1820509" cy="402996"/>
          </a:xfrm>
          <a:prstGeom prst="flowChartTerminator">
            <a:avLst/>
          </a:prstGeom>
          <a:solidFill>
            <a:srgbClr val="006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35">
              <a:defRPr/>
            </a:pPr>
            <a:r>
              <a:rPr lang="en-US" sz="2100" b="1" dirty="0" err="1">
                <a:solidFill>
                  <a:srgbClr val="FFFF00"/>
                </a:solidFill>
                <a:latin typeface="Arial" panose="020B0604020202020204" pitchFamily="34" charset="0"/>
                <a:cs typeface="Arial" panose="020B0604020202020204" pitchFamily="34" charset="0"/>
              </a:rPr>
              <a:t>Nhiệm</a:t>
            </a:r>
            <a:r>
              <a:rPr lang="en-US" sz="2100" b="1" dirty="0">
                <a:solidFill>
                  <a:srgbClr val="FFFF00"/>
                </a:solidFill>
                <a:latin typeface="Arial" panose="020B0604020202020204" pitchFamily="34" charset="0"/>
                <a:cs typeface="Arial" panose="020B0604020202020204" pitchFamily="34" charset="0"/>
              </a:rPr>
              <a:t> </a:t>
            </a:r>
            <a:r>
              <a:rPr lang="en-US" sz="2100" b="1" dirty="0" err="1">
                <a:solidFill>
                  <a:srgbClr val="FFFF00"/>
                </a:solidFill>
                <a:latin typeface="Arial" panose="020B0604020202020204" pitchFamily="34" charset="0"/>
                <a:cs typeface="Arial" panose="020B0604020202020204" pitchFamily="34" charset="0"/>
              </a:rPr>
              <a:t>vụ</a:t>
            </a:r>
            <a:endParaRPr lang="en-US" sz="2100" b="1" dirty="0">
              <a:solidFill>
                <a:srgbClr val="FFFF00"/>
              </a:solidFill>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id="{DC0502AE-5658-4CEE-96B3-BC6EFE8B1D4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6047" r="92907">
                        <a14:foregroundMark x1="8140" y1="38372" x2="13953" y2="48256"/>
                        <a14:foregroundMark x1="6047" y1="40814" x2="8488" y2="44535"/>
                        <a14:foregroundMark x1="31860" y1="58721" x2="32907" y2="59535"/>
                        <a14:foregroundMark x1="92674" y1="80000" x2="92907" y2="83605"/>
                      </a14:backgroundRemoval>
                    </a14:imgEffect>
                  </a14:imgLayer>
                </a14:imgProps>
              </a:ext>
            </a:extLst>
          </a:blip>
          <a:stretch>
            <a:fillRect/>
          </a:stretch>
        </p:blipFill>
        <p:spPr>
          <a:xfrm>
            <a:off x="4957828" y="981285"/>
            <a:ext cx="876062" cy="876062"/>
          </a:xfrm>
          <a:prstGeom prst="rect">
            <a:avLst/>
          </a:prstGeom>
        </p:spPr>
      </p:pic>
      <p:sp>
        <p:nvSpPr>
          <p:cNvPr id="2" name="Rectangle: Rounded Corners 7">
            <a:extLst>
              <a:ext uri="{FF2B5EF4-FFF2-40B4-BE49-F238E27FC236}">
                <a16:creationId xmlns:a16="http://schemas.microsoft.com/office/drawing/2014/main" id="{A4C2B463-8FC5-231F-9436-D75D55EBA50F}"/>
              </a:ext>
            </a:extLst>
          </p:cNvPr>
          <p:cNvSpPr/>
          <p:nvPr/>
        </p:nvSpPr>
        <p:spPr>
          <a:xfrm>
            <a:off x="0" y="1407194"/>
            <a:ext cx="1620810" cy="1008735"/>
          </a:xfrm>
          <a:prstGeom prst="roundRect">
            <a:avLst/>
          </a:prstGeom>
          <a:solidFill>
            <a:srgbClr val="00B05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35">
              <a:defRPr/>
            </a:pPr>
            <a:r>
              <a:rPr lang="en-US" sz="1950" b="1" dirty="0" err="1">
                <a:solidFill>
                  <a:srgbClr val="FFFF00"/>
                </a:solidFill>
                <a:latin typeface="Arial" panose="020B0604020202020204" pitchFamily="34" charset="0"/>
                <a:cs typeface="Arial" panose="020B0604020202020204" pitchFamily="34" charset="0"/>
              </a:rPr>
              <a:t>Hoạt</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động</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cá</a:t>
            </a:r>
            <a:r>
              <a:rPr lang="en-US" sz="1950" b="1" dirty="0">
                <a:solidFill>
                  <a:srgbClr val="FFFF00"/>
                </a:solidFill>
                <a:latin typeface="Arial" panose="020B0604020202020204" pitchFamily="34" charset="0"/>
                <a:cs typeface="Arial" panose="020B0604020202020204" pitchFamily="34" charset="0"/>
              </a:rPr>
              <a:t> </a:t>
            </a:r>
            <a:r>
              <a:rPr lang="en-US" sz="1950" b="1" dirty="0" err="1">
                <a:solidFill>
                  <a:srgbClr val="FFFF00"/>
                </a:solidFill>
                <a:latin typeface="Arial" panose="020B0604020202020204" pitchFamily="34" charset="0"/>
                <a:cs typeface="Arial" panose="020B0604020202020204" pitchFamily="34" charset="0"/>
              </a:rPr>
              <a:t>nhân</a:t>
            </a:r>
            <a:endParaRPr lang="en-US" sz="195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77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6"/>
                                        </p:tgtEl>
                                        <p:attrNameLst>
                                          <p:attrName>style.visibility</p:attrName>
                                        </p:attrNameLst>
                                      </p:cBhvr>
                                      <p:to>
                                        <p:strVal val="visible"/>
                                      </p:to>
                                    </p:set>
                                    <p:anim calcmode="lin" valueType="num">
                                      <p:cBhvr additive="base">
                                        <p:cTn id="29" dur="500" fill="hold"/>
                                        <p:tgtEl>
                                          <p:spTgt spid="36"/>
                                        </p:tgtEl>
                                        <p:attrNameLst>
                                          <p:attrName>ppt_x</p:attrName>
                                        </p:attrNameLst>
                                      </p:cBhvr>
                                      <p:tavLst>
                                        <p:tav tm="0">
                                          <p:val>
                                            <p:strVal val="#ppt_x"/>
                                          </p:val>
                                        </p:tav>
                                        <p:tav tm="100000">
                                          <p:val>
                                            <p:strVal val="#ppt_x"/>
                                          </p:val>
                                        </p:tav>
                                      </p:tavLst>
                                    </p:anim>
                                    <p:anim calcmode="lin" valueType="num">
                                      <p:cBhvr additive="base">
                                        <p:cTn id="30" dur="500" fill="hold"/>
                                        <p:tgtEl>
                                          <p:spTgt spid="36"/>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4"/>
                                        </p:tgtEl>
                                        <p:attrNameLst>
                                          <p:attrName>style.visibility</p:attrName>
                                        </p:attrNameLst>
                                      </p:cBhvr>
                                      <p:to>
                                        <p:strVal val="visible"/>
                                      </p:to>
                                    </p:set>
                                    <p:anim calcmode="lin" valueType="num">
                                      <p:cBhvr additive="base">
                                        <p:cTn id="33" dur="500" fill="hold"/>
                                        <p:tgtEl>
                                          <p:spTgt spid="34"/>
                                        </p:tgtEl>
                                        <p:attrNameLst>
                                          <p:attrName>ppt_x</p:attrName>
                                        </p:attrNameLst>
                                      </p:cBhvr>
                                      <p:tavLst>
                                        <p:tav tm="0">
                                          <p:val>
                                            <p:strVal val="#ppt_x"/>
                                          </p:val>
                                        </p:tav>
                                        <p:tav tm="100000">
                                          <p:val>
                                            <p:strVal val="#ppt_x"/>
                                          </p:val>
                                        </p:tav>
                                      </p:tavLst>
                                    </p:anim>
                                    <p:anim calcmode="lin" valueType="num">
                                      <p:cBhvr additive="base">
                                        <p:cTn id="3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P spid="34" grpId="0" animBg="1"/>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27571" y="1774534"/>
            <a:ext cx="3153096" cy="2800330"/>
            <a:chOff x="0" y="0"/>
            <a:chExt cx="1197656" cy="1761067"/>
          </a:xfrm>
          <a:solidFill>
            <a:schemeClr val="accent4">
              <a:lumMod val="75000"/>
            </a:schemeClr>
          </a:solidFill>
        </p:grpSpPr>
        <p:sp>
          <p:nvSpPr>
            <p:cNvPr id="3" name="Freeform 3"/>
            <p:cNvSpPr/>
            <p:nvPr/>
          </p:nvSpPr>
          <p:spPr>
            <a:xfrm>
              <a:off x="0" y="0"/>
              <a:ext cx="1197656" cy="1761067"/>
            </a:xfrm>
            <a:custGeom>
              <a:avLst/>
              <a:gdLst/>
              <a:ahLst/>
              <a:cxnLst/>
              <a:rect l="l" t="t" r="r" b="b"/>
              <a:pathLst>
                <a:path w="1197656" h="1761067">
                  <a:moveTo>
                    <a:pt x="80536" y="0"/>
                  </a:moveTo>
                  <a:lnTo>
                    <a:pt x="1117120" y="0"/>
                  </a:lnTo>
                  <a:cubicBezTo>
                    <a:pt x="1161599" y="0"/>
                    <a:pt x="1197656" y="36057"/>
                    <a:pt x="1197656" y="80536"/>
                  </a:cubicBezTo>
                  <a:lnTo>
                    <a:pt x="1197656" y="1680531"/>
                  </a:lnTo>
                  <a:cubicBezTo>
                    <a:pt x="1197656" y="1725010"/>
                    <a:pt x="1161599" y="1761067"/>
                    <a:pt x="1117120" y="1761067"/>
                  </a:cubicBezTo>
                  <a:lnTo>
                    <a:pt x="80536" y="1761067"/>
                  </a:lnTo>
                  <a:cubicBezTo>
                    <a:pt x="36057" y="1761067"/>
                    <a:pt x="0" y="1725010"/>
                    <a:pt x="0" y="1680531"/>
                  </a:cubicBezTo>
                  <a:lnTo>
                    <a:pt x="0" y="80536"/>
                  </a:lnTo>
                  <a:cubicBezTo>
                    <a:pt x="0" y="36057"/>
                    <a:pt x="36057" y="0"/>
                    <a:pt x="80536" y="0"/>
                  </a:cubicBezTo>
                  <a:close/>
                </a:path>
              </a:pathLst>
            </a:custGeom>
            <a:grpFill/>
          </p:spPr>
          <p:txBody>
            <a:bodyPr/>
            <a:lstStyle/>
            <a:p>
              <a:endParaRPr lang="en-US" sz="900"/>
            </a:p>
          </p:txBody>
        </p:sp>
        <p:sp>
          <p:nvSpPr>
            <p:cNvPr id="4" name="TextBox 4"/>
            <p:cNvSpPr txBox="1"/>
            <p:nvPr/>
          </p:nvSpPr>
          <p:spPr>
            <a:xfrm>
              <a:off x="0" y="-38100"/>
              <a:ext cx="1197656" cy="1799167"/>
            </a:xfrm>
            <a:prstGeom prst="rect">
              <a:avLst/>
            </a:prstGeom>
            <a:grpFill/>
          </p:spPr>
          <p:txBody>
            <a:bodyPr lIns="25400" tIns="25400" rIns="25400" bIns="25400" rtlCol="0" anchor="ctr"/>
            <a:lstStyle/>
            <a:p>
              <a:pPr algn="ctr">
                <a:lnSpc>
                  <a:spcPts val="1330"/>
                </a:lnSpc>
                <a:spcBef>
                  <a:spcPct val="0"/>
                </a:spcBef>
              </a:pPr>
              <a:endParaRPr sz="900"/>
            </a:p>
          </p:txBody>
        </p:sp>
      </p:grpSp>
      <p:sp>
        <p:nvSpPr>
          <p:cNvPr id="5" name="Freeform 5"/>
          <p:cNvSpPr/>
          <p:nvPr/>
        </p:nvSpPr>
        <p:spPr>
          <a:xfrm rot="-10800000" flipH="1">
            <a:off x="-1430903" y="1979109"/>
            <a:ext cx="4103669" cy="3016197"/>
          </a:xfrm>
          <a:custGeom>
            <a:avLst/>
            <a:gdLst/>
            <a:ahLst/>
            <a:cxnLst/>
            <a:rect l="l" t="t" r="r" b="b"/>
            <a:pathLst>
              <a:path w="8207339" h="6032394">
                <a:moveTo>
                  <a:pt x="8207339" y="0"/>
                </a:moveTo>
                <a:lnTo>
                  <a:pt x="0" y="0"/>
                </a:lnTo>
                <a:lnTo>
                  <a:pt x="0" y="6032394"/>
                </a:lnTo>
                <a:lnTo>
                  <a:pt x="8207339" y="6032394"/>
                </a:lnTo>
                <a:lnTo>
                  <a:pt x="8207339" y="0"/>
                </a:lnTo>
                <a:close/>
              </a:path>
            </a:pathLst>
          </a:custGeom>
          <a:blipFill>
            <a:blip r:embed="rId2">
              <a:alphaModFix amt="9999"/>
              <a:extLst>
                <a:ext uri="{96DAC541-7B7A-43D3-8B79-37D633B846F1}">
                  <asvg:svgBlip xmlns:asvg="http://schemas.microsoft.com/office/drawing/2016/SVG/main" r:embed="rId3"/>
                </a:ext>
              </a:extLst>
            </a:blip>
            <a:stretch>
              <a:fillRect/>
            </a:stretch>
          </a:blipFill>
        </p:spPr>
        <p:txBody>
          <a:bodyPr/>
          <a:lstStyle/>
          <a:p>
            <a:endParaRPr lang="en-US" sz="900"/>
          </a:p>
        </p:txBody>
      </p:sp>
      <p:sp>
        <p:nvSpPr>
          <p:cNvPr id="6" name="Freeform 6"/>
          <p:cNvSpPr/>
          <p:nvPr/>
        </p:nvSpPr>
        <p:spPr>
          <a:xfrm rot="-10800000" flipH="1">
            <a:off x="6945499" y="1774534"/>
            <a:ext cx="4103669" cy="3016197"/>
          </a:xfrm>
          <a:custGeom>
            <a:avLst/>
            <a:gdLst/>
            <a:ahLst/>
            <a:cxnLst/>
            <a:rect l="l" t="t" r="r" b="b"/>
            <a:pathLst>
              <a:path w="8207339" h="6032394">
                <a:moveTo>
                  <a:pt x="8207338" y="0"/>
                </a:moveTo>
                <a:lnTo>
                  <a:pt x="0" y="0"/>
                </a:lnTo>
                <a:lnTo>
                  <a:pt x="0" y="6032394"/>
                </a:lnTo>
                <a:lnTo>
                  <a:pt x="8207338" y="6032394"/>
                </a:lnTo>
                <a:lnTo>
                  <a:pt x="8207338" y="0"/>
                </a:lnTo>
                <a:close/>
              </a:path>
            </a:pathLst>
          </a:custGeom>
          <a:blipFill>
            <a:blip r:embed="rId2">
              <a:alphaModFix amt="9999"/>
              <a:extLst>
                <a:ext uri="{96DAC541-7B7A-43D3-8B79-37D633B846F1}">
                  <asvg:svgBlip xmlns:asvg="http://schemas.microsoft.com/office/drawing/2016/SVG/main" r:embed="rId3"/>
                </a:ext>
              </a:extLst>
            </a:blip>
            <a:stretch>
              <a:fillRect/>
            </a:stretch>
          </a:blipFill>
        </p:spPr>
        <p:txBody>
          <a:bodyPr/>
          <a:lstStyle/>
          <a:p>
            <a:endParaRPr lang="en-US" sz="900"/>
          </a:p>
        </p:txBody>
      </p:sp>
      <p:grpSp>
        <p:nvGrpSpPr>
          <p:cNvPr id="7" name="Group 7"/>
          <p:cNvGrpSpPr/>
          <p:nvPr/>
        </p:nvGrpSpPr>
        <p:grpSpPr>
          <a:xfrm>
            <a:off x="286472" y="1713950"/>
            <a:ext cx="2451324" cy="2912892"/>
            <a:chOff x="0" y="0"/>
            <a:chExt cx="1197656" cy="1761067"/>
          </a:xfrm>
          <a:solidFill>
            <a:schemeClr val="accent4">
              <a:lumMod val="75000"/>
            </a:schemeClr>
          </a:solidFill>
        </p:grpSpPr>
        <p:sp>
          <p:nvSpPr>
            <p:cNvPr id="8" name="Freeform 8"/>
            <p:cNvSpPr/>
            <p:nvPr/>
          </p:nvSpPr>
          <p:spPr>
            <a:xfrm>
              <a:off x="0" y="0"/>
              <a:ext cx="1197656" cy="1761067"/>
            </a:xfrm>
            <a:custGeom>
              <a:avLst/>
              <a:gdLst/>
              <a:ahLst/>
              <a:cxnLst/>
              <a:rect l="l" t="t" r="r" b="b"/>
              <a:pathLst>
                <a:path w="1197656" h="1761067">
                  <a:moveTo>
                    <a:pt x="80536" y="0"/>
                  </a:moveTo>
                  <a:lnTo>
                    <a:pt x="1117120" y="0"/>
                  </a:lnTo>
                  <a:cubicBezTo>
                    <a:pt x="1161599" y="0"/>
                    <a:pt x="1197656" y="36057"/>
                    <a:pt x="1197656" y="80536"/>
                  </a:cubicBezTo>
                  <a:lnTo>
                    <a:pt x="1197656" y="1680531"/>
                  </a:lnTo>
                  <a:cubicBezTo>
                    <a:pt x="1197656" y="1725010"/>
                    <a:pt x="1161599" y="1761067"/>
                    <a:pt x="1117120" y="1761067"/>
                  </a:cubicBezTo>
                  <a:lnTo>
                    <a:pt x="80536" y="1761067"/>
                  </a:lnTo>
                  <a:cubicBezTo>
                    <a:pt x="36057" y="1761067"/>
                    <a:pt x="0" y="1725010"/>
                    <a:pt x="0" y="1680531"/>
                  </a:cubicBezTo>
                  <a:lnTo>
                    <a:pt x="0" y="80536"/>
                  </a:lnTo>
                  <a:cubicBezTo>
                    <a:pt x="0" y="36057"/>
                    <a:pt x="36057" y="0"/>
                    <a:pt x="80536" y="0"/>
                  </a:cubicBezTo>
                  <a:close/>
                </a:path>
              </a:pathLst>
            </a:custGeom>
            <a:grpFill/>
          </p:spPr>
          <p:txBody>
            <a:bodyPr/>
            <a:lstStyle/>
            <a:p>
              <a:endParaRPr lang="en-US" sz="900"/>
            </a:p>
          </p:txBody>
        </p:sp>
        <p:sp>
          <p:nvSpPr>
            <p:cNvPr id="9" name="TextBox 9"/>
            <p:cNvSpPr txBox="1"/>
            <p:nvPr/>
          </p:nvSpPr>
          <p:spPr>
            <a:xfrm>
              <a:off x="0" y="-38100"/>
              <a:ext cx="1197656" cy="1799167"/>
            </a:xfrm>
            <a:prstGeom prst="rect">
              <a:avLst/>
            </a:prstGeom>
            <a:grpFill/>
          </p:spPr>
          <p:txBody>
            <a:bodyPr lIns="25400" tIns="25400" rIns="25400" bIns="25400" rtlCol="0" anchor="ctr"/>
            <a:lstStyle/>
            <a:p>
              <a:pPr algn="ctr">
                <a:lnSpc>
                  <a:spcPts val="1330"/>
                </a:lnSpc>
                <a:spcBef>
                  <a:spcPct val="0"/>
                </a:spcBef>
              </a:pPr>
              <a:endParaRPr sz="900"/>
            </a:p>
          </p:txBody>
        </p:sp>
      </p:grpSp>
      <p:grpSp>
        <p:nvGrpSpPr>
          <p:cNvPr id="10" name="Group 10"/>
          <p:cNvGrpSpPr/>
          <p:nvPr/>
        </p:nvGrpSpPr>
        <p:grpSpPr>
          <a:xfrm>
            <a:off x="6388225" y="1759853"/>
            <a:ext cx="2451324" cy="2800330"/>
            <a:chOff x="0" y="0"/>
            <a:chExt cx="1197656" cy="1761067"/>
          </a:xfrm>
          <a:solidFill>
            <a:schemeClr val="accent4">
              <a:lumMod val="75000"/>
            </a:schemeClr>
          </a:solidFill>
        </p:grpSpPr>
        <p:sp>
          <p:nvSpPr>
            <p:cNvPr id="11" name="Freeform 11"/>
            <p:cNvSpPr/>
            <p:nvPr/>
          </p:nvSpPr>
          <p:spPr>
            <a:xfrm>
              <a:off x="0" y="0"/>
              <a:ext cx="1197656" cy="1761067"/>
            </a:xfrm>
            <a:custGeom>
              <a:avLst/>
              <a:gdLst/>
              <a:ahLst/>
              <a:cxnLst/>
              <a:rect l="l" t="t" r="r" b="b"/>
              <a:pathLst>
                <a:path w="1197656" h="1761067">
                  <a:moveTo>
                    <a:pt x="80536" y="0"/>
                  </a:moveTo>
                  <a:lnTo>
                    <a:pt x="1117120" y="0"/>
                  </a:lnTo>
                  <a:cubicBezTo>
                    <a:pt x="1161599" y="0"/>
                    <a:pt x="1197656" y="36057"/>
                    <a:pt x="1197656" y="80536"/>
                  </a:cubicBezTo>
                  <a:lnTo>
                    <a:pt x="1197656" y="1680531"/>
                  </a:lnTo>
                  <a:cubicBezTo>
                    <a:pt x="1197656" y="1725010"/>
                    <a:pt x="1161599" y="1761067"/>
                    <a:pt x="1117120" y="1761067"/>
                  </a:cubicBezTo>
                  <a:lnTo>
                    <a:pt x="80536" y="1761067"/>
                  </a:lnTo>
                  <a:cubicBezTo>
                    <a:pt x="36057" y="1761067"/>
                    <a:pt x="0" y="1725010"/>
                    <a:pt x="0" y="1680531"/>
                  </a:cubicBezTo>
                  <a:lnTo>
                    <a:pt x="0" y="80536"/>
                  </a:lnTo>
                  <a:cubicBezTo>
                    <a:pt x="0" y="36057"/>
                    <a:pt x="36057" y="0"/>
                    <a:pt x="80536" y="0"/>
                  </a:cubicBezTo>
                  <a:close/>
                </a:path>
              </a:pathLst>
            </a:custGeom>
            <a:grpFill/>
          </p:spPr>
          <p:txBody>
            <a:bodyPr/>
            <a:lstStyle/>
            <a:p>
              <a:endParaRPr lang="en-US" sz="900"/>
            </a:p>
          </p:txBody>
        </p:sp>
        <p:sp>
          <p:nvSpPr>
            <p:cNvPr id="12" name="TextBox 12"/>
            <p:cNvSpPr txBox="1"/>
            <p:nvPr/>
          </p:nvSpPr>
          <p:spPr>
            <a:xfrm>
              <a:off x="0" y="-38100"/>
              <a:ext cx="1197656" cy="1799167"/>
            </a:xfrm>
            <a:prstGeom prst="rect">
              <a:avLst/>
            </a:prstGeom>
            <a:grpFill/>
          </p:spPr>
          <p:txBody>
            <a:bodyPr lIns="25400" tIns="25400" rIns="25400" bIns="25400" rtlCol="0" anchor="ctr"/>
            <a:lstStyle/>
            <a:p>
              <a:pPr algn="ctr">
                <a:lnSpc>
                  <a:spcPts val="1330"/>
                </a:lnSpc>
                <a:spcBef>
                  <a:spcPct val="0"/>
                </a:spcBef>
              </a:pPr>
              <a:endParaRPr sz="900"/>
            </a:p>
          </p:txBody>
        </p:sp>
      </p:grpSp>
      <p:sp>
        <p:nvSpPr>
          <p:cNvPr id="38" name="Rectangle: Rounded Corners 3">
            <a:extLst>
              <a:ext uri="{FF2B5EF4-FFF2-40B4-BE49-F238E27FC236}">
                <a16:creationId xmlns:a16="http://schemas.microsoft.com/office/drawing/2014/main" id="{BC1991B2-DEB3-7C50-7601-95BD8AB9E634}"/>
              </a:ext>
            </a:extLst>
          </p:cNvPr>
          <p:cNvSpPr/>
          <p:nvPr/>
        </p:nvSpPr>
        <p:spPr>
          <a:xfrm>
            <a:off x="369481" y="2331367"/>
            <a:ext cx="2285305" cy="1457214"/>
          </a:xfrm>
          <a:prstGeom prst="roundRect">
            <a:avLst/>
          </a:prstGeom>
          <a:noFill/>
          <a:ln w="25400" cap="flat" cmpd="sng" algn="ctr">
            <a:noFill/>
            <a:prstDash val="solid"/>
          </a:ln>
          <a:effectLst/>
        </p:spPr>
        <p:txBody>
          <a:bodyPr rtlCol="0" anchor="ctr"/>
          <a:lstStyle/>
          <a:p>
            <a:pPr algn="ctr" defTabSz="457223">
              <a:defRPr/>
            </a:pPr>
            <a:r>
              <a:rPr lang="fr-FR" sz="2400" dirty="0" err="1">
                <a:latin typeface="Arial" panose="020B0604020202020204" pitchFamily="34" charset="0"/>
                <a:cs typeface="Arial" panose="020B0604020202020204" pitchFamily="34" charset="0"/>
              </a:rPr>
              <a:t>Tên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thật</a:t>
            </a:r>
            <a:r>
              <a:rPr lang="fr-FR" sz="2400"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Lê</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Hằng</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Phương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quê</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làng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Bảo</a:t>
            </a:r>
            <a:r>
              <a:rPr lang="fr-FR" sz="2400" dirty="0">
                <a:latin typeface="Arial" panose="020B0604020202020204" pitchFamily="34" charset="0"/>
                <a:cs typeface="Arial" panose="020B0604020202020204" pitchFamily="34" charset="0"/>
              </a:rPr>
              <a:t> An (</a:t>
            </a:r>
            <a:r>
              <a:rPr lang="fr-FR" sz="2400" dirty="0" err="1">
                <a:latin typeface="Arial" panose="020B0604020202020204" pitchFamily="34" charset="0"/>
                <a:cs typeface="Arial" panose="020B0604020202020204" pitchFamily="34" charset="0"/>
              </a:rPr>
              <a:t>Điện</a:t>
            </a:r>
            <a:r>
              <a:rPr lang="fr-FR" sz="2400" dirty="0">
                <a:latin typeface="Arial" panose="020B0604020202020204" pitchFamily="34" charset="0"/>
                <a:cs typeface="Arial" panose="020B0604020202020204" pitchFamily="34" charset="0"/>
              </a:rPr>
              <a:t> Quang, </a:t>
            </a:r>
            <a:r>
              <a:rPr lang="fr-FR" sz="2400" dirty="0" err="1">
                <a:latin typeface="Arial" panose="020B0604020202020204" pitchFamily="34" charset="0"/>
                <a:cs typeface="Arial" panose="020B0604020202020204" pitchFamily="34" charset="0"/>
              </a:rPr>
              <a:t>Điện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Bàn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Quảng</a:t>
            </a:r>
            <a:r>
              <a:rPr lang="fr-FR" sz="2400" dirty="0">
                <a:latin typeface="Arial" panose="020B0604020202020204" pitchFamily="34" charset="0"/>
                <a:cs typeface="Arial" panose="020B0604020202020204" pitchFamily="34" charset="0"/>
              </a:rPr>
              <a:t> Nam).</a:t>
            </a:r>
            <a:r>
              <a:rPr lang="en-VN" sz="2400" dirty="0">
                <a:latin typeface="Arial" panose="020B0604020202020204" pitchFamily="34" charset="0"/>
                <a:cs typeface="Arial" panose="020B0604020202020204" pitchFamily="34" charset="0"/>
              </a:rPr>
              <a:t> </a:t>
            </a:r>
            <a:endParaRPr lang="en-US" sz="2400" kern="0" dirty="0">
              <a:solidFill>
                <a:schemeClr val="bg1"/>
              </a:solidFill>
              <a:latin typeface="Arial" panose="020B0604020202020204" pitchFamily="34" charset="0"/>
              <a:cs typeface="Arial" panose="020B0604020202020204" pitchFamily="34" charset="0"/>
            </a:endParaRPr>
          </a:p>
        </p:txBody>
      </p:sp>
      <p:sp>
        <p:nvSpPr>
          <p:cNvPr id="39" name="Rectangle: Rounded Corners 7">
            <a:extLst>
              <a:ext uri="{FF2B5EF4-FFF2-40B4-BE49-F238E27FC236}">
                <a16:creationId xmlns:a16="http://schemas.microsoft.com/office/drawing/2014/main" id="{B14C94B5-8F0A-773A-63B6-D25F6128BC15}"/>
              </a:ext>
            </a:extLst>
          </p:cNvPr>
          <p:cNvSpPr/>
          <p:nvPr/>
        </p:nvSpPr>
        <p:spPr>
          <a:xfrm>
            <a:off x="3212060" y="2683833"/>
            <a:ext cx="2934907" cy="891786"/>
          </a:xfrm>
          <a:prstGeom prst="roundRect">
            <a:avLst/>
          </a:prstGeom>
          <a:noFill/>
          <a:ln w="25400" cap="flat" cmpd="sng" algn="ctr">
            <a:noFill/>
            <a:prstDash val="solid"/>
          </a:ln>
          <a:effectLst/>
        </p:spPr>
        <p:txBody>
          <a:bodyPr rtlCol="0" anchor="ctr"/>
          <a:lstStyle/>
          <a:p>
            <a:pPr algn="ctr" defTabSz="457223">
              <a:defRPr/>
            </a:pPr>
            <a:r>
              <a:rPr lang="fr-FR" sz="2400" dirty="0" err="1">
                <a:latin typeface="Arial" panose="020B0604020202020204" pitchFamily="34" charset="0"/>
                <a:cs typeface="Arial" panose="020B0604020202020204" pitchFamily="34" charset="0"/>
              </a:rPr>
              <a:t>Bà</a:t>
            </a:r>
            <a:r>
              <a:rPr lang="fr-FR" sz="2400" dirty="0">
                <a:latin typeface="Arial" panose="020B0604020202020204" pitchFamily="34" charset="0"/>
                <a:cs typeface="Arial" panose="020B0604020202020204" pitchFamily="34" charset="0"/>
              </a:rPr>
              <a:t> là </a:t>
            </a:r>
            <a:r>
              <a:rPr lang="fr-FR" sz="2400" b="1" dirty="0" err="1">
                <a:latin typeface="Arial" panose="020B0604020202020204" pitchFamily="34" charset="0"/>
                <a:cs typeface="Arial" panose="020B0604020202020204" pitchFamily="34" charset="0"/>
              </a:rPr>
              <a:t>nhà</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thơ</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nữ</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của</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Phong</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trào</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Thơ</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mới</a:t>
            </a:r>
            <a:r>
              <a:rPr lang="fr-FR" sz="2400" b="1" dirty="0">
                <a:latin typeface="Arial" panose="020B0604020202020204" pitchFamily="34" charset="0"/>
                <a:cs typeface="Arial" panose="020B0604020202020204" pitchFamily="34" charset="0"/>
              </a:rPr>
              <a:t> (1932 – 1945)</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cháu</a:t>
            </a:r>
            <a:r>
              <a:rPr lang="fr-FR" sz="2400" dirty="0">
                <a:latin typeface="Arial" panose="020B0604020202020204" pitchFamily="34" charset="0"/>
                <a:cs typeface="Arial" panose="020B0604020202020204" pitchFamily="34" charset="0"/>
              </a:rPr>
              <a:t> Phan </a:t>
            </a:r>
            <a:r>
              <a:rPr lang="fr-FR" sz="2400" dirty="0" err="1">
                <a:latin typeface="Arial" panose="020B0604020202020204" pitchFamily="34" charset="0"/>
                <a:cs typeface="Arial" panose="020B0604020202020204" pitchFamily="34" charset="0"/>
              </a:rPr>
              <a:t>Khôi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vợ</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nhà</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nghiên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cứu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Vũ</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Ngọc</a:t>
            </a:r>
            <a:r>
              <a:rPr lang="fr-FR" sz="2400" dirty="0">
                <a:latin typeface="Arial" panose="020B0604020202020204" pitchFamily="34" charset="0"/>
                <a:cs typeface="Arial" panose="020B0604020202020204" pitchFamily="34" charset="0"/>
              </a:rPr>
              <a:t> Phan</a:t>
            </a:r>
            <a:r>
              <a:rPr lang="en-VN" sz="2400" dirty="0">
                <a:latin typeface="Arial" panose="020B0604020202020204" pitchFamily="34" charset="0"/>
                <a:cs typeface="Arial" panose="020B0604020202020204" pitchFamily="34" charset="0"/>
              </a:rPr>
              <a:t> </a:t>
            </a:r>
            <a:endParaRPr lang="en-US" sz="2400" kern="0" dirty="0">
              <a:solidFill>
                <a:schemeClr val="bg1"/>
              </a:solidFill>
              <a:latin typeface="Arial" panose="020B0604020202020204" pitchFamily="34" charset="0"/>
              <a:cs typeface="Arial" panose="020B0604020202020204" pitchFamily="34" charset="0"/>
            </a:endParaRPr>
          </a:p>
        </p:txBody>
      </p:sp>
      <p:sp>
        <p:nvSpPr>
          <p:cNvPr id="40" name="Oval 5">
            <a:extLst>
              <a:ext uri="{FF2B5EF4-FFF2-40B4-BE49-F238E27FC236}">
                <a16:creationId xmlns:a16="http://schemas.microsoft.com/office/drawing/2014/main" id="{CDBE40F3-BD3B-BEAB-C6F6-80E671AA70A3}"/>
              </a:ext>
            </a:extLst>
          </p:cNvPr>
          <p:cNvSpPr/>
          <p:nvPr/>
        </p:nvSpPr>
        <p:spPr>
          <a:xfrm>
            <a:off x="1638104" y="352770"/>
            <a:ext cx="5830324" cy="1028475"/>
          </a:xfrm>
          <a:prstGeom prst="ellipse">
            <a:avLst/>
          </a:prstGeom>
          <a:solidFill>
            <a:sysClr val="window" lastClr="FFFFFF"/>
          </a:solidFill>
          <a:ln w="25400" cap="flat" cmpd="sng" algn="ctr">
            <a:noFill/>
            <a:prstDash val="solid"/>
          </a:ln>
          <a:effectLst/>
        </p:spPr>
        <p:txBody>
          <a:bodyPr rtlCol="0" anchor="ctr"/>
          <a:lstStyle/>
          <a:p>
            <a:pPr algn="ctr" defTabSz="457223">
              <a:defRPr/>
            </a:pPr>
            <a:r>
              <a:rPr lang="vi-VN" sz="4001" kern="0" dirty="0">
                <a:solidFill>
                  <a:srgbClr val="099843"/>
                </a:solidFill>
                <a:latin typeface="#9Slide07 Cadena" panose="02000503000000020004" pitchFamily="2" charset="0"/>
              </a:rPr>
              <a:t>Hằng Phương nữ sĩ</a:t>
            </a:r>
            <a:endParaRPr lang="en-US" sz="4001" kern="0" dirty="0">
              <a:solidFill>
                <a:srgbClr val="099843"/>
              </a:solidFill>
              <a:latin typeface="#9Slide07 Cadena" panose="02000503000000020004" pitchFamily="2" charset="0"/>
            </a:endParaRPr>
          </a:p>
        </p:txBody>
      </p:sp>
      <p:sp>
        <p:nvSpPr>
          <p:cNvPr id="41" name="Rectangle: Rounded Corners 9">
            <a:extLst>
              <a:ext uri="{FF2B5EF4-FFF2-40B4-BE49-F238E27FC236}">
                <a16:creationId xmlns:a16="http://schemas.microsoft.com/office/drawing/2014/main" id="{075F514A-4D77-89ED-9EF0-B44A9F766F9F}"/>
              </a:ext>
            </a:extLst>
          </p:cNvPr>
          <p:cNvSpPr/>
          <p:nvPr/>
        </p:nvSpPr>
        <p:spPr>
          <a:xfrm>
            <a:off x="6453255" y="2470812"/>
            <a:ext cx="2321264" cy="950830"/>
          </a:xfrm>
          <a:prstGeom prst="roundRect">
            <a:avLst/>
          </a:prstGeom>
          <a:noFill/>
          <a:ln w="25400" cap="flat" cmpd="sng" algn="ctr">
            <a:noFill/>
            <a:prstDash val="solid"/>
          </a:ln>
          <a:effectLst/>
        </p:spPr>
        <p:txBody>
          <a:bodyPr rtlCol="0" anchor="ctr"/>
          <a:lstStyle/>
          <a:p>
            <a:pPr algn="ctr" defTabSz="457223">
              <a:defRPr/>
            </a:pPr>
            <a:r>
              <a:rPr lang="fr-FR" sz="2400" dirty="0" err="1">
                <a:latin typeface="Arial" panose="020B0604020202020204" pitchFamily="34" charset="0"/>
                <a:cs typeface="Arial" panose="020B0604020202020204" pitchFamily="34" charset="0"/>
              </a:rPr>
              <a:t>Tác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phẩm</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đầu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tiên</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Nhớ</a:t>
            </a:r>
            <a:r>
              <a:rPr lang="fr-FR" sz="2400" i="1" dirty="0">
                <a:latin typeface="Arial" panose="020B0604020202020204" pitchFamily="34" charset="0"/>
                <a:cs typeface="Arial" panose="020B0604020202020204" pitchFamily="34" charset="0"/>
              </a:rPr>
              <a:t> con </a:t>
            </a:r>
            <a:r>
              <a:rPr lang="fr-FR" sz="2400" i="1" dirty="0" err="1">
                <a:latin typeface="Arial" panose="020B0604020202020204" pitchFamily="34" charset="0"/>
                <a:cs typeface="Arial" panose="020B0604020202020204" pitchFamily="34" charset="0"/>
              </a:rPr>
              <a:t>nhỏ</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Bội</a:t>
            </a:r>
            <a:r>
              <a:rPr lang="fr-FR" sz="2400" i="1" dirty="0">
                <a:latin typeface="Arial" panose="020B0604020202020204" pitchFamily="34" charset="0"/>
                <a:cs typeface="Arial" panose="020B0604020202020204" pitchFamily="34" charset="0"/>
              </a:rPr>
              <a:t> Trinh</a:t>
            </a:r>
            <a:r>
              <a:rPr lang="fr-FR" sz="2400" dirty="0">
                <a:latin typeface="Arial" panose="020B0604020202020204" pitchFamily="34" charset="0"/>
                <a:cs typeface="Arial" panose="020B0604020202020204" pitchFamily="34" charset="0"/>
              </a:rPr>
              <a:t> (1929, </a:t>
            </a:r>
            <a:r>
              <a:rPr lang="fr-FR" sz="2400" dirty="0" err="1">
                <a:latin typeface="Arial" panose="020B0604020202020204" pitchFamily="34" charset="0"/>
                <a:cs typeface="Arial" panose="020B0604020202020204" pitchFamily="34" charset="0"/>
              </a:rPr>
              <a:t>báo</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Phụ</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nữ</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tân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a:t>
            </a:r>
            <a:r>
              <a:rPr lang="en-VN" sz="2400" dirty="0">
                <a:latin typeface="Arial" panose="020B0604020202020204" pitchFamily="34" charset="0"/>
                <a:cs typeface="Arial" panose="020B0604020202020204" pitchFamily="34" charset="0"/>
              </a:rPr>
              <a:t> </a:t>
            </a:r>
            <a:endParaRPr lang="en-US" sz="2400" kern="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6115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1000"/>
                                        <p:tgtEl>
                                          <p:spTgt spid="38"/>
                                        </p:tgtEl>
                                      </p:cBhvr>
                                    </p:animEffect>
                                    <p:anim calcmode="lin" valueType="num">
                                      <p:cBhvr>
                                        <p:cTn id="13" dur="1000" fill="hold"/>
                                        <p:tgtEl>
                                          <p:spTgt spid="38"/>
                                        </p:tgtEl>
                                        <p:attrNameLst>
                                          <p:attrName>ppt_x</p:attrName>
                                        </p:attrNameLst>
                                      </p:cBhvr>
                                      <p:tavLst>
                                        <p:tav tm="0">
                                          <p:val>
                                            <p:strVal val="#ppt_x"/>
                                          </p:val>
                                        </p:tav>
                                        <p:tav tm="100000">
                                          <p:val>
                                            <p:strVal val="#ppt_x"/>
                                          </p:val>
                                        </p:tav>
                                      </p:tavLst>
                                    </p:anim>
                                    <p:anim calcmode="lin" valueType="num">
                                      <p:cBhvr>
                                        <p:cTn id="14"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1000"/>
                                        <p:tgtEl>
                                          <p:spTgt spid="39"/>
                                        </p:tgtEl>
                                      </p:cBhvr>
                                    </p:animEffect>
                                    <p:anim calcmode="lin" valueType="num">
                                      <p:cBhvr>
                                        <p:cTn id="25" dur="1000" fill="hold"/>
                                        <p:tgtEl>
                                          <p:spTgt spid="39"/>
                                        </p:tgtEl>
                                        <p:attrNameLst>
                                          <p:attrName>ppt_x</p:attrName>
                                        </p:attrNameLst>
                                      </p:cBhvr>
                                      <p:tavLst>
                                        <p:tav tm="0">
                                          <p:val>
                                            <p:strVal val="#ppt_x"/>
                                          </p:val>
                                        </p:tav>
                                        <p:tav tm="100000">
                                          <p:val>
                                            <p:strVal val="#ppt_x"/>
                                          </p:val>
                                        </p:tav>
                                      </p:tavLst>
                                    </p:anim>
                                    <p:anim calcmode="lin" valueType="num">
                                      <p:cBhvr>
                                        <p:cTn id="2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1"/>
                                        </p:tgtEl>
                                        <p:attrNameLst>
                                          <p:attrName>style.visibility</p:attrName>
                                        </p:attrNameLst>
                                      </p:cBhvr>
                                      <p:to>
                                        <p:strVal val="visible"/>
                                      </p:to>
                                    </p:set>
                                    <p:animEffect transition="in" filter="fade">
                                      <p:cBhvr>
                                        <p:cTn id="31" dur="1000"/>
                                        <p:tgtEl>
                                          <p:spTgt spid="41"/>
                                        </p:tgtEl>
                                      </p:cBhvr>
                                    </p:animEffect>
                                    <p:anim calcmode="lin" valueType="num">
                                      <p:cBhvr>
                                        <p:cTn id="32" dur="1000" fill="hold"/>
                                        <p:tgtEl>
                                          <p:spTgt spid="41"/>
                                        </p:tgtEl>
                                        <p:attrNameLst>
                                          <p:attrName>ppt_x</p:attrName>
                                        </p:attrNameLst>
                                      </p:cBhvr>
                                      <p:tavLst>
                                        <p:tav tm="0">
                                          <p:val>
                                            <p:strVal val="#ppt_x"/>
                                          </p:val>
                                        </p:tav>
                                        <p:tav tm="100000">
                                          <p:val>
                                            <p:strVal val="#ppt_x"/>
                                          </p:val>
                                        </p:tav>
                                      </p:tavLst>
                                    </p:anim>
                                    <p:anim calcmode="lin" valueType="num">
                                      <p:cBhvr>
                                        <p:cTn id="33" dur="1000" fill="hold"/>
                                        <p:tgtEl>
                                          <p:spTgt spid="41"/>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1000"/>
                                        <p:tgtEl>
                                          <p:spTgt spid="10"/>
                                        </p:tgtEl>
                                      </p:cBhvr>
                                    </p:animEffect>
                                    <p:anim calcmode="lin" valueType="num">
                                      <p:cBhvr>
                                        <p:cTn id="37" dur="1000" fill="hold"/>
                                        <p:tgtEl>
                                          <p:spTgt spid="10"/>
                                        </p:tgtEl>
                                        <p:attrNameLst>
                                          <p:attrName>ppt_x</p:attrName>
                                        </p:attrNameLst>
                                      </p:cBhvr>
                                      <p:tavLst>
                                        <p:tav tm="0">
                                          <p:val>
                                            <p:strVal val="#ppt_x"/>
                                          </p:val>
                                        </p:tav>
                                        <p:tav tm="100000">
                                          <p:val>
                                            <p:strVal val="#ppt_x"/>
                                          </p:val>
                                        </p:tav>
                                      </p:tavLst>
                                    </p:anim>
                                    <p:anim calcmode="lin" valueType="num">
                                      <p:cBhvr>
                                        <p:cTn id="3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4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697CB75A-C8EF-FB73-434B-11641F3F233E}"/>
              </a:ext>
            </a:extLst>
          </p:cNvPr>
          <p:cNvGrpSpPr/>
          <p:nvPr/>
        </p:nvGrpSpPr>
        <p:grpSpPr>
          <a:xfrm>
            <a:off x="365826" y="854879"/>
            <a:ext cx="8412348" cy="3649388"/>
            <a:chOff x="6599311" y="3027088"/>
            <a:chExt cx="7928679" cy="5692486"/>
          </a:xfrm>
        </p:grpSpPr>
        <p:grpSp>
          <p:nvGrpSpPr>
            <p:cNvPr id="31" name="Group 10">
              <a:extLst>
                <a:ext uri="{FF2B5EF4-FFF2-40B4-BE49-F238E27FC236}">
                  <a16:creationId xmlns:a16="http://schemas.microsoft.com/office/drawing/2014/main" id="{21F34E33-55E1-9433-8BBA-FF570896E0DE}"/>
                </a:ext>
              </a:extLst>
            </p:cNvPr>
            <p:cNvGrpSpPr/>
            <p:nvPr/>
          </p:nvGrpSpPr>
          <p:grpSpPr>
            <a:xfrm>
              <a:off x="6599311" y="3134355"/>
              <a:ext cx="3964339" cy="5585219"/>
              <a:chOff x="-239078" y="-1419945"/>
              <a:chExt cx="3103236" cy="4372040"/>
            </a:xfrm>
          </p:grpSpPr>
          <p:sp>
            <p:nvSpPr>
              <p:cNvPr id="38" name="Freeform 11">
                <a:extLst>
                  <a:ext uri="{FF2B5EF4-FFF2-40B4-BE49-F238E27FC236}">
                    <a16:creationId xmlns:a16="http://schemas.microsoft.com/office/drawing/2014/main" id="{69A76BEC-303D-04BB-BE7B-6524C227D8EB}"/>
                  </a:ext>
                </a:extLst>
              </p:cNvPr>
              <p:cNvSpPr/>
              <p:nvPr/>
            </p:nvSpPr>
            <p:spPr>
              <a:xfrm>
                <a:off x="-239078" y="-1419945"/>
                <a:ext cx="3103236" cy="4372040"/>
              </a:xfrm>
              <a:custGeom>
                <a:avLst/>
                <a:gdLst/>
                <a:ahLst/>
                <a:cxnLst/>
                <a:rect l="l" t="t" r="r" b="b"/>
                <a:pathLst>
                  <a:path w="3505746" h="3261068">
                    <a:moveTo>
                      <a:pt x="172867" y="0"/>
                    </a:moveTo>
                    <a:lnTo>
                      <a:pt x="3332879" y="0"/>
                    </a:lnTo>
                    <a:cubicBezTo>
                      <a:pt x="3378726" y="0"/>
                      <a:pt x="3422695" y="18213"/>
                      <a:pt x="3455114" y="50632"/>
                    </a:cubicBezTo>
                    <a:cubicBezTo>
                      <a:pt x="3487533" y="83050"/>
                      <a:pt x="3505746" y="127020"/>
                      <a:pt x="3505746" y="172867"/>
                    </a:cubicBezTo>
                    <a:lnTo>
                      <a:pt x="3505746" y="3088201"/>
                    </a:lnTo>
                    <a:cubicBezTo>
                      <a:pt x="3505746" y="3134048"/>
                      <a:pt x="3487533" y="3178018"/>
                      <a:pt x="3455114" y="3210436"/>
                    </a:cubicBezTo>
                    <a:cubicBezTo>
                      <a:pt x="3422695" y="3242855"/>
                      <a:pt x="3378726" y="3261068"/>
                      <a:pt x="3332879" y="3261068"/>
                    </a:cubicBezTo>
                    <a:lnTo>
                      <a:pt x="172867" y="3261068"/>
                    </a:lnTo>
                    <a:cubicBezTo>
                      <a:pt x="127020" y="3261068"/>
                      <a:pt x="83050" y="3242855"/>
                      <a:pt x="50632" y="3210436"/>
                    </a:cubicBezTo>
                    <a:cubicBezTo>
                      <a:pt x="18213" y="3178018"/>
                      <a:pt x="0" y="3134048"/>
                      <a:pt x="0" y="3088201"/>
                    </a:cubicBezTo>
                    <a:lnTo>
                      <a:pt x="0" y="172867"/>
                    </a:lnTo>
                    <a:cubicBezTo>
                      <a:pt x="0" y="127020"/>
                      <a:pt x="18213" y="83050"/>
                      <a:pt x="50632" y="50632"/>
                    </a:cubicBezTo>
                    <a:cubicBezTo>
                      <a:pt x="83050" y="18213"/>
                      <a:pt x="127020" y="0"/>
                      <a:pt x="172867" y="0"/>
                    </a:cubicBezTo>
                    <a:close/>
                  </a:path>
                </a:pathLst>
              </a:custGeom>
              <a:solidFill>
                <a:srgbClr val="FEE2E7"/>
              </a:solidFill>
              <a:ln w="66675">
                <a:solidFill>
                  <a:srgbClr val="000000"/>
                </a:solidFill>
              </a:ln>
            </p:spPr>
            <p:txBody>
              <a:bodyPr/>
              <a:lstStyle/>
              <a:p>
                <a:pPr defTabSz="914446">
                  <a:buClr>
                    <a:srgbClr val="000000"/>
                  </a:buClr>
                </a:pPr>
                <a:endParaRPr lang="en-US" sz="800" kern="0">
                  <a:solidFill>
                    <a:srgbClr val="000000"/>
                  </a:solidFill>
                  <a:latin typeface="Arial"/>
                  <a:cs typeface="Arial"/>
                  <a:sym typeface="Arial"/>
                </a:endParaRPr>
              </a:p>
            </p:txBody>
          </p:sp>
          <p:sp>
            <p:nvSpPr>
              <p:cNvPr id="39" name="TextBox 12">
                <a:extLst>
                  <a:ext uri="{FF2B5EF4-FFF2-40B4-BE49-F238E27FC236}">
                    <a16:creationId xmlns:a16="http://schemas.microsoft.com/office/drawing/2014/main" id="{9F961329-C644-BB84-F7A8-F765C8F2FCAC}"/>
                  </a:ext>
                </a:extLst>
              </p:cNvPr>
              <p:cNvSpPr txBox="1"/>
              <p:nvPr/>
            </p:nvSpPr>
            <p:spPr>
              <a:xfrm>
                <a:off x="0" y="-38100"/>
                <a:ext cx="812800" cy="850900"/>
              </a:xfrm>
              <a:prstGeom prst="rect">
                <a:avLst/>
              </a:prstGeom>
            </p:spPr>
            <p:txBody>
              <a:bodyPr lIns="33867" tIns="33867" rIns="33867" bIns="33867" rtlCol="0" anchor="ctr"/>
              <a:lstStyle/>
              <a:p>
                <a:pPr algn="ctr" defTabSz="914446">
                  <a:lnSpc>
                    <a:spcPts val="1773"/>
                  </a:lnSpc>
                  <a:spcBef>
                    <a:spcPct val="0"/>
                  </a:spcBef>
                  <a:buClr>
                    <a:srgbClr val="000000"/>
                  </a:buClr>
                </a:pPr>
                <a:endParaRPr sz="800" kern="0">
                  <a:solidFill>
                    <a:srgbClr val="000000"/>
                  </a:solidFill>
                  <a:latin typeface="Arial"/>
                  <a:cs typeface="Arial"/>
                  <a:sym typeface="Arial"/>
                </a:endParaRPr>
              </a:p>
            </p:txBody>
          </p:sp>
        </p:grpSp>
        <p:grpSp>
          <p:nvGrpSpPr>
            <p:cNvPr id="33" name="Group 32">
              <a:extLst>
                <a:ext uri="{FF2B5EF4-FFF2-40B4-BE49-F238E27FC236}">
                  <a16:creationId xmlns:a16="http://schemas.microsoft.com/office/drawing/2014/main" id="{ED006A07-37C4-6A5D-6FBA-BFCCAAFC2086}"/>
                </a:ext>
              </a:extLst>
            </p:cNvPr>
            <p:cNvGrpSpPr/>
            <p:nvPr/>
          </p:nvGrpSpPr>
          <p:grpSpPr>
            <a:xfrm>
              <a:off x="8045222" y="3027088"/>
              <a:ext cx="6482768" cy="5692484"/>
              <a:chOff x="0" y="-5173509"/>
              <a:chExt cx="22958805" cy="20159998"/>
            </a:xfrm>
          </p:grpSpPr>
          <p:sp>
            <p:nvSpPr>
              <p:cNvPr id="36" name="Freeform 20">
                <a:extLst>
                  <a:ext uri="{FF2B5EF4-FFF2-40B4-BE49-F238E27FC236}">
                    <a16:creationId xmlns:a16="http://schemas.microsoft.com/office/drawing/2014/main" id="{19D6FE22-87BB-F9D9-5D47-342BD9ED1B7B}"/>
                  </a:ext>
                </a:extLst>
              </p:cNvPr>
              <p:cNvSpPr/>
              <p:nvPr/>
            </p:nvSpPr>
            <p:spPr>
              <a:xfrm>
                <a:off x="9871221" y="-5173509"/>
                <a:ext cx="13087584" cy="20159998"/>
              </a:xfrm>
              <a:custGeom>
                <a:avLst/>
                <a:gdLst/>
                <a:ahLst/>
                <a:cxnLst/>
                <a:rect l="l" t="t" r="r" b="b"/>
                <a:pathLst>
                  <a:path w="7782673" h="3261068">
                    <a:moveTo>
                      <a:pt x="352297" y="0"/>
                    </a:moveTo>
                    <a:lnTo>
                      <a:pt x="7430376" y="0"/>
                    </a:lnTo>
                    <a:cubicBezTo>
                      <a:pt x="7523811" y="0"/>
                      <a:pt x="7613419" y="37117"/>
                      <a:pt x="7679488" y="103185"/>
                    </a:cubicBezTo>
                    <a:cubicBezTo>
                      <a:pt x="7745556" y="169254"/>
                      <a:pt x="7782673" y="258862"/>
                      <a:pt x="7782673" y="352297"/>
                    </a:cubicBezTo>
                    <a:lnTo>
                      <a:pt x="7782673" y="2908771"/>
                    </a:lnTo>
                    <a:cubicBezTo>
                      <a:pt x="7782673" y="3002206"/>
                      <a:pt x="7745556" y="3091814"/>
                      <a:pt x="7679488" y="3157883"/>
                    </a:cubicBezTo>
                    <a:cubicBezTo>
                      <a:pt x="7613419" y="3223951"/>
                      <a:pt x="7523811" y="3261068"/>
                      <a:pt x="7430376" y="3261068"/>
                    </a:cubicBezTo>
                    <a:lnTo>
                      <a:pt x="352297" y="3261068"/>
                    </a:lnTo>
                    <a:cubicBezTo>
                      <a:pt x="258862" y="3261068"/>
                      <a:pt x="169254" y="3223951"/>
                      <a:pt x="103185" y="3157883"/>
                    </a:cubicBezTo>
                    <a:cubicBezTo>
                      <a:pt x="37117" y="3091814"/>
                      <a:pt x="0" y="3002206"/>
                      <a:pt x="0" y="2908771"/>
                    </a:cubicBezTo>
                    <a:lnTo>
                      <a:pt x="0" y="352297"/>
                    </a:lnTo>
                    <a:cubicBezTo>
                      <a:pt x="0" y="258862"/>
                      <a:pt x="37117" y="169254"/>
                      <a:pt x="103185" y="103185"/>
                    </a:cubicBezTo>
                    <a:cubicBezTo>
                      <a:pt x="169254" y="37117"/>
                      <a:pt x="258862" y="0"/>
                      <a:pt x="352297" y="0"/>
                    </a:cubicBezTo>
                    <a:close/>
                  </a:path>
                </a:pathLst>
              </a:custGeom>
              <a:solidFill>
                <a:srgbClr val="FFFBFB"/>
              </a:solidFill>
              <a:ln w="66675">
                <a:solidFill>
                  <a:srgbClr val="000000"/>
                </a:solidFill>
              </a:ln>
            </p:spPr>
            <p:txBody>
              <a:bodyPr/>
              <a:lstStyle/>
              <a:p>
                <a:pPr defTabSz="914446">
                  <a:buClr>
                    <a:srgbClr val="000000"/>
                  </a:buClr>
                </a:pPr>
                <a:endParaRPr lang="en-US" sz="800" kern="0">
                  <a:solidFill>
                    <a:srgbClr val="000000"/>
                  </a:solidFill>
                  <a:latin typeface="Arial"/>
                  <a:cs typeface="Arial"/>
                  <a:sym typeface="Arial"/>
                </a:endParaRPr>
              </a:p>
            </p:txBody>
          </p:sp>
          <p:sp>
            <p:nvSpPr>
              <p:cNvPr id="37" name="TextBox 21">
                <a:extLst>
                  <a:ext uri="{FF2B5EF4-FFF2-40B4-BE49-F238E27FC236}">
                    <a16:creationId xmlns:a16="http://schemas.microsoft.com/office/drawing/2014/main" id="{0C2926D4-E86E-FE74-7CEA-C784E4916E97}"/>
                  </a:ext>
                </a:extLst>
              </p:cNvPr>
              <p:cNvSpPr txBox="1"/>
              <p:nvPr/>
            </p:nvSpPr>
            <p:spPr>
              <a:xfrm>
                <a:off x="0" y="-38100"/>
                <a:ext cx="812800" cy="850900"/>
              </a:xfrm>
              <a:prstGeom prst="rect">
                <a:avLst/>
              </a:prstGeom>
            </p:spPr>
            <p:txBody>
              <a:bodyPr lIns="33867" tIns="33867" rIns="33867" bIns="33867" rtlCol="0" anchor="ctr"/>
              <a:lstStyle/>
              <a:p>
                <a:pPr algn="ctr" defTabSz="914446">
                  <a:lnSpc>
                    <a:spcPts val="1773"/>
                  </a:lnSpc>
                  <a:spcBef>
                    <a:spcPct val="0"/>
                  </a:spcBef>
                  <a:buClr>
                    <a:srgbClr val="000000"/>
                  </a:buClr>
                </a:pPr>
                <a:endParaRPr sz="800" kern="0">
                  <a:solidFill>
                    <a:srgbClr val="000000"/>
                  </a:solidFill>
                  <a:latin typeface="Arial"/>
                  <a:cs typeface="Arial"/>
                  <a:sym typeface="Arial"/>
                </a:endParaRPr>
              </a:p>
            </p:txBody>
          </p:sp>
        </p:grpSp>
        <p:sp>
          <p:nvSpPr>
            <p:cNvPr id="35" name="TextBox 34">
              <a:extLst>
                <a:ext uri="{FF2B5EF4-FFF2-40B4-BE49-F238E27FC236}">
                  <a16:creationId xmlns:a16="http://schemas.microsoft.com/office/drawing/2014/main" id="{B9009870-CFE0-AC9C-BACA-6263E339F8EE}"/>
                </a:ext>
              </a:extLst>
            </p:cNvPr>
            <p:cNvSpPr txBox="1"/>
            <p:nvPr/>
          </p:nvSpPr>
          <p:spPr>
            <a:xfrm>
              <a:off x="7137033" y="5469249"/>
              <a:ext cx="2169787" cy="576101"/>
            </a:xfrm>
            <a:prstGeom prst="rect">
              <a:avLst/>
            </a:prstGeom>
            <a:noFill/>
          </p:spPr>
          <p:txBody>
            <a:bodyPr wrap="square">
              <a:spAutoFit/>
            </a:bodyPr>
            <a:lstStyle/>
            <a:p>
              <a:pPr algn="just" defTabSz="914446">
                <a:buClr>
                  <a:srgbClr val="000000"/>
                </a:buClr>
              </a:pPr>
              <a:endParaRPr lang="vi-VN" sz="1800" kern="0" dirty="0">
                <a:solidFill>
                  <a:srgbClr val="000000"/>
                </a:solidFill>
                <a:latin typeface="#9Slide02 Noi dung rat dai" panose="02000000000000000000" pitchFamily="2" charset="0"/>
                <a:ea typeface="#9Slide02 Noi dung rat dai" panose="02000000000000000000" pitchFamily="2" charset="0"/>
                <a:cs typeface="Arial" panose="020B0604020202020204" pitchFamily="34" charset="0"/>
                <a:sym typeface="Arial"/>
              </a:endParaRPr>
            </a:p>
          </p:txBody>
        </p:sp>
      </p:grpSp>
      <p:grpSp>
        <p:nvGrpSpPr>
          <p:cNvPr id="40" name="Group 39">
            <a:extLst>
              <a:ext uri="{FF2B5EF4-FFF2-40B4-BE49-F238E27FC236}">
                <a16:creationId xmlns:a16="http://schemas.microsoft.com/office/drawing/2014/main" id="{6DD58029-A03E-4794-8F4A-300260013D8B}"/>
              </a:ext>
            </a:extLst>
          </p:cNvPr>
          <p:cNvGrpSpPr/>
          <p:nvPr/>
        </p:nvGrpSpPr>
        <p:grpSpPr>
          <a:xfrm>
            <a:off x="99657" y="-609979"/>
            <a:ext cx="6301480" cy="1358946"/>
            <a:chOff x="3536576" y="4477151"/>
            <a:chExt cx="10616867" cy="2813094"/>
          </a:xfrm>
        </p:grpSpPr>
        <p:sp>
          <p:nvSpPr>
            <p:cNvPr id="49" name="TextBox 15">
              <a:extLst>
                <a:ext uri="{FF2B5EF4-FFF2-40B4-BE49-F238E27FC236}">
                  <a16:creationId xmlns:a16="http://schemas.microsoft.com/office/drawing/2014/main" id="{666A883A-A351-8756-D66C-845E736EAE56}"/>
                </a:ext>
              </a:extLst>
            </p:cNvPr>
            <p:cNvSpPr txBox="1"/>
            <p:nvPr/>
          </p:nvSpPr>
          <p:spPr>
            <a:xfrm>
              <a:off x="12783445" y="4899641"/>
              <a:ext cx="1038340" cy="1087011"/>
            </a:xfrm>
            <a:prstGeom prst="rect">
              <a:avLst/>
            </a:prstGeom>
          </p:spPr>
          <p:txBody>
            <a:bodyPr lIns="33867" tIns="33867" rIns="33867" bIns="33867" rtlCol="0" anchor="ctr"/>
            <a:lstStyle/>
            <a:p>
              <a:pPr algn="ctr" defTabSz="914446">
                <a:lnSpc>
                  <a:spcPts val="1773"/>
                </a:lnSpc>
                <a:spcBef>
                  <a:spcPct val="0"/>
                </a:spcBef>
                <a:buClr>
                  <a:srgbClr val="000000"/>
                </a:buClr>
              </a:pPr>
              <a:endParaRPr sz="800" kern="0">
                <a:solidFill>
                  <a:srgbClr val="000000"/>
                </a:solidFill>
                <a:latin typeface="Arial"/>
                <a:cs typeface="Arial"/>
                <a:sym typeface="Arial"/>
              </a:endParaRPr>
            </a:p>
          </p:txBody>
        </p:sp>
        <p:sp>
          <p:nvSpPr>
            <p:cNvPr id="47" name="TextBox 24">
              <a:extLst>
                <a:ext uri="{FF2B5EF4-FFF2-40B4-BE49-F238E27FC236}">
                  <a16:creationId xmlns:a16="http://schemas.microsoft.com/office/drawing/2014/main" id="{9BF3F8A7-CB18-0071-1390-9333B3118417}"/>
                </a:ext>
              </a:extLst>
            </p:cNvPr>
            <p:cNvSpPr txBox="1"/>
            <p:nvPr/>
          </p:nvSpPr>
          <p:spPr>
            <a:xfrm>
              <a:off x="13923937" y="4477151"/>
              <a:ext cx="229506" cy="240265"/>
            </a:xfrm>
            <a:prstGeom prst="rect">
              <a:avLst/>
            </a:prstGeom>
          </p:spPr>
          <p:txBody>
            <a:bodyPr lIns="33867" tIns="33867" rIns="33867" bIns="33867" rtlCol="0" anchor="ctr"/>
            <a:lstStyle/>
            <a:p>
              <a:pPr algn="ctr" defTabSz="914446">
                <a:lnSpc>
                  <a:spcPts val="1773"/>
                </a:lnSpc>
                <a:spcBef>
                  <a:spcPct val="0"/>
                </a:spcBef>
                <a:buClr>
                  <a:srgbClr val="000000"/>
                </a:buClr>
              </a:pPr>
              <a:endParaRPr sz="800" kern="0">
                <a:solidFill>
                  <a:srgbClr val="000000"/>
                </a:solidFill>
                <a:latin typeface="Arial"/>
                <a:cs typeface="Arial"/>
                <a:sym typeface="Arial"/>
              </a:endParaRPr>
            </a:p>
          </p:txBody>
        </p:sp>
        <p:pic>
          <p:nvPicPr>
            <p:cNvPr id="43" name="Picture 31">
              <a:extLst>
                <a:ext uri="{FF2B5EF4-FFF2-40B4-BE49-F238E27FC236}">
                  <a16:creationId xmlns:a16="http://schemas.microsoft.com/office/drawing/2014/main" id="{74C56D12-799D-202A-C27B-DB0B4DD27D09}"/>
                </a:ext>
              </a:extLst>
            </p:cNvPr>
            <p:cNvPicPr>
              <a:picLocks noChangeAspect="1"/>
            </p:cNvPicPr>
            <p:nvPr/>
          </p:nvPicPr>
          <p:blipFill>
            <a:blip r:embed="rId2"/>
            <a:srcRect/>
            <a:stretch>
              <a:fillRect/>
            </a:stretch>
          </p:blipFill>
          <p:spPr>
            <a:xfrm>
              <a:off x="3536576" y="5998108"/>
              <a:ext cx="1297636" cy="1292137"/>
            </a:xfrm>
            <a:prstGeom prst="rect">
              <a:avLst/>
            </a:prstGeom>
          </p:spPr>
        </p:pic>
      </p:grpSp>
      <p:sp>
        <p:nvSpPr>
          <p:cNvPr id="2" name="Heart 1">
            <a:extLst>
              <a:ext uri="{FF2B5EF4-FFF2-40B4-BE49-F238E27FC236}">
                <a16:creationId xmlns:a16="http://schemas.microsoft.com/office/drawing/2014/main" id="{D7C7AACA-6511-E46B-1376-4C82F563290B}"/>
              </a:ext>
            </a:extLst>
          </p:cNvPr>
          <p:cNvSpPr/>
          <p:nvPr/>
        </p:nvSpPr>
        <p:spPr>
          <a:xfrm>
            <a:off x="7238603" y="765506"/>
            <a:ext cx="381000" cy="336883"/>
          </a:xfrm>
          <a:prstGeom prst="heart">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3" name="Heart 2">
            <a:extLst>
              <a:ext uri="{FF2B5EF4-FFF2-40B4-BE49-F238E27FC236}">
                <a16:creationId xmlns:a16="http://schemas.microsoft.com/office/drawing/2014/main" id="{674F5877-438E-D212-7BD0-0AEFA262237E}"/>
              </a:ext>
            </a:extLst>
          </p:cNvPr>
          <p:cNvSpPr/>
          <p:nvPr/>
        </p:nvSpPr>
        <p:spPr>
          <a:xfrm>
            <a:off x="7743385" y="586763"/>
            <a:ext cx="381000" cy="336883"/>
          </a:xfrm>
          <a:prstGeom prst="heart">
            <a:avLst/>
          </a:prstGeom>
          <a:solidFill>
            <a:srgbClr val="0099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4" name="Heart 3">
            <a:extLst>
              <a:ext uri="{FF2B5EF4-FFF2-40B4-BE49-F238E27FC236}">
                <a16:creationId xmlns:a16="http://schemas.microsoft.com/office/drawing/2014/main" id="{B02F9343-5F43-6ABA-BB5F-53D405F827C0}"/>
              </a:ext>
            </a:extLst>
          </p:cNvPr>
          <p:cNvSpPr/>
          <p:nvPr/>
        </p:nvSpPr>
        <p:spPr>
          <a:xfrm>
            <a:off x="7362385" y="364695"/>
            <a:ext cx="381000" cy="336883"/>
          </a:xfrm>
          <a:prstGeom prst="heart">
            <a:avLst/>
          </a:prstGeom>
          <a:solidFill>
            <a:srgbClr val="EB2A8B"/>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0" name="TextBox 9">
            <a:extLst>
              <a:ext uri="{FF2B5EF4-FFF2-40B4-BE49-F238E27FC236}">
                <a16:creationId xmlns:a16="http://schemas.microsoft.com/office/drawing/2014/main" id="{9AA061D4-3FB9-138A-9D02-57FF3D4A6FA7}"/>
              </a:ext>
            </a:extLst>
          </p:cNvPr>
          <p:cNvSpPr txBox="1"/>
          <p:nvPr/>
        </p:nvSpPr>
        <p:spPr>
          <a:xfrm>
            <a:off x="428741" y="1114135"/>
            <a:ext cx="4143257" cy="3268652"/>
          </a:xfrm>
          <a:prstGeom prst="rect">
            <a:avLst/>
          </a:prstGeom>
          <a:noFill/>
        </p:spPr>
        <p:txBody>
          <a:bodyPr wrap="square">
            <a:spAutoFit/>
          </a:bodyPr>
          <a:lstStyle/>
          <a:p>
            <a:pPr>
              <a:lnSpc>
                <a:spcPct val="150000"/>
              </a:lnSpc>
            </a:pPr>
            <a:r>
              <a:rPr lang="vi-VN"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Năm</a:t>
            </a:r>
            <a:r>
              <a:rPr lang="fr-FR" sz="2000" dirty="0">
                <a:latin typeface="Times New Roman" panose="02020603050405020304" pitchFamily="18" charset="0"/>
                <a:cs typeface="Times New Roman" panose="02020603050405020304" pitchFamily="18" charset="0"/>
              </a:rPr>
              <a:t> 1943, </a:t>
            </a:r>
            <a:r>
              <a:rPr lang="fr-FR" sz="2000" dirty="0" err="1">
                <a:latin typeface="Times New Roman" panose="02020603050405020304" pitchFamily="18" charset="0"/>
                <a:cs typeface="Times New Roman" panose="02020603050405020304" pitchFamily="18" charset="0"/>
              </a:rPr>
              <a:t>cùng</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ba</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nữ</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sĩ</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Vân</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Đài</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Mộng</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Tuyết</a:t>
            </a:r>
            <a:r>
              <a:rPr lang="fr-FR" sz="2000" dirty="0">
                <a:latin typeface="Times New Roman" panose="02020603050405020304" pitchFamily="18" charset="0"/>
                <a:cs typeface="Times New Roman" panose="02020603050405020304" pitchFamily="18" charset="0"/>
              </a:rPr>
              <a:t>, Anh </a:t>
            </a:r>
            <a:r>
              <a:rPr lang="fr-FR" sz="2000" dirty="0" err="1">
                <a:latin typeface="Times New Roman" panose="02020603050405020304" pitchFamily="18" charset="0"/>
                <a:cs typeface="Times New Roman" panose="02020603050405020304" pitchFamily="18" charset="0"/>
              </a:rPr>
              <a:t>Thơ</a:t>
            </a:r>
            <a:r>
              <a:rPr lang="fr-FR" sz="2000" dirty="0">
                <a:latin typeface="Times New Roman" panose="02020603050405020304" pitchFamily="18" charset="0"/>
                <a:cs typeface="Times New Roman" panose="02020603050405020304" pitchFamily="18" charset="0"/>
              </a:rPr>
              <a:t> in </a:t>
            </a:r>
            <a:r>
              <a:rPr lang="fr-FR" sz="2000" dirty="0" err="1">
                <a:latin typeface="Times New Roman" panose="02020603050405020304" pitchFamily="18" charset="0"/>
                <a:cs typeface="Times New Roman" panose="02020603050405020304" pitchFamily="18" charset="0"/>
              </a:rPr>
              <a:t>tập</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thơ</a:t>
            </a:r>
            <a:r>
              <a:rPr lang="fr-FR" sz="2000" dirty="0">
                <a:latin typeface="Times New Roman" panose="02020603050405020304" pitchFamily="18" charset="0"/>
                <a:cs typeface="Times New Roman" panose="02020603050405020304" pitchFamily="18" charset="0"/>
              </a:rPr>
              <a:t> </a:t>
            </a:r>
            <a:r>
              <a:rPr lang="fr-FR" sz="2000" b="1" dirty="0" err="1">
                <a:latin typeface="Times New Roman" panose="02020603050405020304" pitchFamily="18" charset="0"/>
                <a:cs typeface="Times New Roman" panose="02020603050405020304" pitchFamily="18" charset="0"/>
              </a:rPr>
              <a:t>Hương</a:t>
            </a:r>
            <a:r>
              <a:rPr lang="fr-FR" sz="2000" b="1" dirty="0">
                <a:latin typeface="Times New Roman" panose="02020603050405020304" pitchFamily="18" charset="0"/>
                <a:cs typeface="Times New Roman" panose="02020603050405020304" pitchFamily="18" charset="0"/>
              </a:rPr>
              <a:t> </a:t>
            </a:r>
            <a:r>
              <a:rPr lang="fr-FR" sz="2000" b="1" dirty="0" err="1">
                <a:latin typeface="Times New Roman" panose="02020603050405020304" pitchFamily="18" charset="0"/>
                <a:cs typeface="Times New Roman" panose="02020603050405020304" pitchFamily="18" charset="0"/>
              </a:rPr>
              <a:t>xuân</a:t>
            </a:r>
            <a:r>
              <a:rPr lang="fr-FR" sz="2000" dirty="0">
                <a:latin typeface="Times New Roman" panose="02020603050405020304" pitchFamily="18" charset="0"/>
                <a:cs typeface="Times New Roman" panose="02020603050405020304" pitchFamily="18" charset="0"/>
              </a:rPr>
              <a:t> – </a:t>
            </a:r>
            <a:r>
              <a:rPr lang="fr-FR" sz="2000" dirty="0" err="1">
                <a:latin typeface="Times New Roman" panose="02020603050405020304" pitchFamily="18" charset="0"/>
                <a:cs typeface="Times New Roman" panose="02020603050405020304" pitchFamily="18" charset="0"/>
              </a:rPr>
              <a:t>tuyển</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tập</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thơ</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nữ</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đầu</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tiên</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bằng</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chữ</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Quốc</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ngữ</a:t>
            </a:r>
            <a:r>
              <a:rPr lang="fr-FR" sz="2000" dirty="0">
                <a:latin typeface="Times New Roman" panose="02020603050405020304" pitchFamily="18" charset="0"/>
                <a:cs typeface="Times New Roman" panose="02020603050405020304" pitchFamily="18" charset="0"/>
              </a:rPr>
              <a:t>.</a:t>
            </a:r>
            <a:endParaRPr lang="en-VN" sz="2000" dirty="0">
              <a:latin typeface="Times New Roman" panose="02020603050405020304" pitchFamily="18" charset="0"/>
              <a:cs typeface="Times New Roman" panose="02020603050405020304" pitchFamily="18" charset="0"/>
            </a:endParaRPr>
          </a:p>
          <a:p>
            <a:pPr>
              <a:lnSpc>
                <a:spcPct val="150000"/>
              </a:lnSpc>
            </a:pPr>
            <a:r>
              <a:rPr lang="vi-VN"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Nhiều</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tác</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phẩm</a:t>
            </a:r>
            <a:r>
              <a:rPr lang="fr-FR" sz="2000" dirty="0">
                <a:latin typeface="Times New Roman" panose="02020603050405020304" pitchFamily="18" charset="0"/>
                <a:cs typeface="Times New Roman" panose="02020603050405020304" pitchFamily="18" charset="0"/>
              </a:rPr>
              <a:t> </a:t>
            </a:r>
            <a:r>
              <a:rPr lang="fr-FR" sz="2000" dirty="0" err="1">
                <a:latin typeface="Times New Roman" panose="02020603050405020304" pitchFamily="18" charset="0"/>
                <a:cs typeface="Times New Roman" panose="02020603050405020304" pitchFamily="18" charset="0"/>
              </a:rPr>
              <a:t>riêng</a:t>
            </a:r>
            <a:r>
              <a:rPr lang="fr-FR" sz="2000"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Một</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mùa</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hoa</a:t>
            </a:r>
            <a:r>
              <a:rPr lang="fr-FR" sz="2000" dirty="0">
                <a:latin typeface="Times New Roman" panose="02020603050405020304" pitchFamily="18" charset="0"/>
                <a:cs typeface="Times New Roman" panose="02020603050405020304" pitchFamily="18" charset="0"/>
              </a:rPr>
              <a:t> (1960), </a:t>
            </a:r>
            <a:r>
              <a:rPr lang="fr-FR" sz="2000" i="1" dirty="0" err="1">
                <a:latin typeface="Times New Roman" panose="02020603050405020304" pitchFamily="18" charset="0"/>
                <a:cs typeface="Times New Roman" panose="02020603050405020304" pitchFamily="18" charset="0"/>
              </a:rPr>
              <a:t>Mùa</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gặt</a:t>
            </a:r>
            <a:r>
              <a:rPr lang="fr-FR" sz="2000" dirty="0">
                <a:latin typeface="Times New Roman" panose="02020603050405020304" pitchFamily="18" charset="0"/>
                <a:cs typeface="Times New Roman" panose="02020603050405020304" pitchFamily="18" charset="0"/>
              </a:rPr>
              <a:t> (1961), </a:t>
            </a:r>
            <a:r>
              <a:rPr lang="fr-FR" sz="2000" i="1" dirty="0" err="1">
                <a:latin typeface="Times New Roman" panose="02020603050405020304" pitchFamily="18" charset="0"/>
                <a:cs typeface="Times New Roman" panose="02020603050405020304" pitchFamily="18" charset="0"/>
              </a:rPr>
              <a:t>Chim</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én</a:t>
            </a:r>
            <a:r>
              <a:rPr lang="fr-FR" sz="2000" i="1" dirty="0">
                <a:latin typeface="Times New Roman" panose="02020603050405020304" pitchFamily="18" charset="0"/>
                <a:cs typeface="Times New Roman" panose="02020603050405020304" pitchFamily="18" charset="0"/>
              </a:rPr>
              <a:t> bay </a:t>
            </a:r>
            <a:r>
              <a:rPr lang="fr-FR" sz="2000" i="1" dirty="0" err="1">
                <a:latin typeface="Times New Roman" panose="02020603050405020304" pitchFamily="18" charset="0"/>
                <a:cs typeface="Times New Roman" panose="02020603050405020304" pitchFamily="18" charset="0"/>
              </a:rPr>
              <a:t>xa</a:t>
            </a:r>
            <a:r>
              <a:rPr lang="fr-FR" sz="2000" dirty="0">
                <a:latin typeface="Times New Roman" panose="02020603050405020304" pitchFamily="18" charset="0"/>
                <a:cs typeface="Times New Roman" panose="02020603050405020304" pitchFamily="18" charset="0"/>
              </a:rPr>
              <a:t> (1962), </a:t>
            </a:r>
            <a:r>
              <a:rPr lang="fr-FR" sz="2000" i="1" dirty="0" err="1">
                <a:latin typeface="Times New Roman" panose="02020603050405020304" pitchFamily="18" charset="0"/>
                <a:cs typeface="Times New Roman" panose="02020603050405020304" pitchFamily="18" charset="0"/>
              </a:rPr>
              <a:t>Hương</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đất</a:t>
            </a:r>
            <a:r>
              <a:rPr lang="fr-FR" sz="2000" i="1" dirty="0">
                <a:latin typeface="Times New Roman" panose="02020603050405020304" pitchFamily="18" charset="0"/>
                <a:cs typeface="Times New Roman" panose="02020603050405020304" pitchFamily="18" charset="0"/>
              </a:rPr>
              <a:t> </a:t>
            </a:r>
            <a:r>
              <a:rPr lang="fr-FR" sz="2000" i="1" dirty="0" err="1">
                <a:latin typeface="Times New Roman" panose="02020603050405020304" pitchFamily="18" charset="0"/>
                <a:cs typeface="Times New Roman" panose="02020603050405020304" pitchFamily="18" charset="0"/>
              </a:rPr>
              <a:t>nước</a:t>
            </a:r>
            <a:r>
              <a:rPr lang="fr-FR" sz="2000" dirty="0">
                <a:latin typeface="Times New Roman" panose="02020603050405020304" pitchFamily="18" charset="0"/>
                <a:cs typeface="Times New Roman" panose="02020603050405020304" pitchFamily="18" charset="0"/>
              </a:rPr>
              <a:t> (1974).</a:t>
            </a:r>
            <a:endParaRPr lang="en-VN" sz="20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60D742C-878E-DC6B-9A69-4022052CC176}"/>
              </a:ext>
            </a:extLst>
          </p:cNvPr>
          <p:cNvSpPr txBox="1"/>
          <p:nvPr/>
        </p:nvSpPr>
        <p:spPr>
          <a:xfrm>
            <a:off x="5068526" y="960635"/>
            <a:ext cx="3498383" cy="3268652"/>
          </a:xfrm>
          <a:prstGeom prst="rect">
            <a:avLst/>
          </a:prstGeom>
          <a:noFill/>
        </p:spPr>
        <p:txBody>
          <a:bodyPr wrap="square">
            <a:spAutoFit/>
          </a:bodyPr>
          <a:lstStyle/>
          <a:p>
            <a:pPr algn="just">
              <a:lnSpc>
                <a:spcPct val="150000"/>
              </a:lnSpc>
            </a:pPr>
            <a:r>
              <a:rPr lang="vi-V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Năm</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1954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trở</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thành</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hội</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viên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sáng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lập</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b="1" dirty="0" err="1">
                <a:effectLst/>
                <a:latin typeface="Times New Roman" panose="02020603050405020304" pitchFamily="18" charset="0"/>
                <a:ea typeface="Times New Roman" panose="02020603050405020304" pitchFamily="18" charset="0"/>
                <a:cs typeface="Times New Roman" panose="02020603050405020304" pitchFamily="18" charset="0"/>
              </a:rPr>
              <a:t>Hội</a:t>
            </a:r>
            <a:r>
              <a:rPr lang="fr-FR"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b="1" dirty="0" err="1">
                <a:effectLst/>
                <a:latin typeface="Times New Roman" panose="02020603050405020304" pitchFamily="18" charset="0"/>
                <a:ea typeface="Times New Roman" panose="02020603050405020304" pitchFamily="18" charset="0"/>
                <a:cs typeface="Times New Roman" panose="02020603050405020304" pitchFamily="18" charset="0"/>
              </a:rPr>
              <a:t>Nhà</a:t>
            </a:r>
            <a:r>
              <a:rPr lang="fr-FR"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b="1" dirty="0" err="1">
                <a:effectLst/>
                <a:latin typeface="Times New Roman" panose="02020603050405020304" pitchFamily="18" charset="0"/>
                <a:ea typeface="Times New Roman" panose="02020603050405020304" pitchFamily="18" charset="0"/>
                <a:cs typeface="Times New Roman" panose="02020603050405020304" pitchFamily="18" charset="0"/>
              </a:rPr>
              <a:t>văn</a:t>
            </a:r>
            <a:r>
              <a:rPr lang="fr-FR"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b="1" dirty="0" err="1">
                <a:effectLst/>
                <a:latin typeface="Times New Roman" panose="02020603050405020304" pitchFamily="18" charset="0"/>
                <a:ea typeface="Times New Roman" panose="02020603050405020304" pitchFamily="18" charset="0"/>
                <a:cs typeface="Times New Roman" panose="02020603050405020304" pitchFamily="18" charset="0"/>
              </a:rPr>
              <a:t>Việt</a:t>
            </a:r>
            <a:r>
              <a:rPr lang="fr-FR" sz="2000" b="1" dirty="0">
                <a:effectLst/>
                <a:latin typeface="Times New Roman" panose="02020603050405020304" pitchFamily="18" charset="0"/>
                <a:ea typeface="Times New Roman" panose="02020603050405020304" pitchFamily="18" charset="0"/>
                <a:cs typeface="Times New Roman" panose="02020603050405020304" pitchFamily="18" charset="0"/>
              </a:rPr>
              <a:t> Nam</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năm</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1968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vẫn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vào</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chiến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trường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Quảng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Bình</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Nghệ</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An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cổ</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vũ</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thanh</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niên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xung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phong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V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vi-V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Được</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đặt</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tên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đường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ở</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quận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Ngũ</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Hành</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Sơn</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Đà</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fr-FR" sz="2000" dirty="0" err="1">
                <a:effectLst/>
                <a:latin typeface="Times New Roman" panose="02020603050405020304" pitchFamily="18" charset="0"/>
                <a:ea typeface="Times New Roman" panose="02020603050405020304" pitchFamily="18" charset="0"/>
                <a:cs typeface="Times New Roman" panose="02020603050405020304" pitchFamily="18" charset="0"/>
              </a:rPr>
              <a:t>Nẵng</a:t>
            </a: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VN"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27304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1000"/>
                                        <p:tgtEl>
                                          <p:spTgt spid="30"/>
                                        </p:tgtEl>
                                      </p:cBhvr>
                                    </p:animEffect>
                                    <p:anim calcmode="lin" valueType="num">
                                      <p:cBhvr>
                                        <p:cTn id="8" dur="1000" fill="hold"/>
                                        <p:tgtEl>
                                          <p:spTgt spid="30"/>
                                        </p:tgtEl>
                                        <p:attrNameLst>
                                          <p:attrName>ppt_x</p:attrName>
                                        </p:attrNameLst>
                                      </p:cBhvr>
                                      <p:tavLst>
                                        <p:tav tm="0">
                                          <p:val>
                                            <p:strVal val="#ppt_x"/>
                                          </p:val>
                                        </p:tav>
                                        <p:tav tm="100000">
                                          <p:val>
                                            <p:strVal val="#ppt_x"/>
                                          </p:val>
                                        </p:tav>
                                      </p:tavLst>
                                    </p:anim>
                                    <p:anim calcmode="lin" valueType="num">
                                      <p:cBhvr>
                                        <p:cTn id="9" dur="1000" fill="hold"/>
                                        <p:tgtEl>
                                          <p:spTgt spid="3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0D92B-FBB4-4EC5-F63C-B189971FF1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7520" y="216408"/>
            <a:ext cx="3033776" cy="4501200"/>
          </a:xfrm>
          <a:prstGeom prst="rect">
            <a:avLst/>
          </a:prstGeom>
        </p:spPr>
      </p:pic>
      <p:pic>
        <p:nvPicPr>
          <p:cNvPr id="5" name="Picture 4">
            <a:extLst>
              <a:ext uri="{FF2B5EF4-FFF2-40B4-BE49-F238E27FC236}">
                <a16:creationId xmlns:a16="http://schemas.microsoft.com/office/drawing/2014/main" id="{A3F311C6-720F-73C1-DF52-DD5ADFAB82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8324" y="216407"/>
            <a:ext cx="5267659" cy="4501201"/>
          </a:xfrm>
          <a:prstGeom prst="rect">
            <a:avLst/>
          </a:prstGeom>
        </p:spPr>
      </p:pic>
    </p:spTree>
    <p:extLst>
      <p:ext uri="{BB962C8B-B14F-4D97-AF65-F5344CB8AC3E}">
        <p14:creationId xmlns:p14="http://schemas.microsoft.com/office/powerpoint/2010/main" val="3430849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idx="8"/>
          </p:nvPr>
        </p:nvSpPr>
        <p:spPr>
          <a:xfrm>
            <a:off x="611561" y="411738"/>
            <a:ext cx="3456383" cy="488400"/>
          </a:xfrm>
        </p:spPr>
        <p:txBody>
          <a:bodyPr/>
          <a:lstStyle/>
          <a:p>
            <a:pPr algn="ctr"/>
            <a:r>
              <a:rPr lang="en-US" sz="2800" dirty="0" err="1">
                <a:solidFill>
                  <a:srgbClr val="FF0000"/>
                </a:solidFill>
                <a:latin typeface="Arial" panose="020B0604020202020204" pitchFamily="34" charset="0"/>
                <a:cs typeface="Arial" panose="020B0604020202020204" pitchFamily="34" charset="0"/>
              </a:rPr>
              <a:t>Bài</a:t>
            </a:r>
            <a:r>
              <a:rPr lang="en-US" sz="2800" dirty="0">
                <a:solidFill>
                  <a:srgbClr val="FF0000"/>
                </a:solidFill>
                <a:latin typeface="Arial" panose="020B0604020202020204" pitchFamily="34" charset="0"/>
                <a:cs typeface="Arial" panose="020B0604020202020204" pitchFamily="34" charset="0"/>
              </a:rPr>
              <a:t> </a:t>
            </a:r>
            <a:r>
              <a:rPr lang="en-US" sz="2800" dirty="0" err="1">
                <a:solidFill>
                  <a:srgbClr val="FF0000"/>
                </a:solidFill>
                <a:latin typeface="Arial" panose="020B0604020202020204" pitchFamily="34" charset="0"/>
                <a:cs typeface="Arial" panose="020B0604020202020204" pitchFamily="34" charset="0"/>
              </a:rPr>
              <a:t>thơ</a:t>
            </a:r>
            <a:r>
              <a:rPr lang="en-US" sz="2800" dirty="0">
                <a:solidFill>
                  <a:srgbClr val="FF0000"/>
                </a:solidFill>
                <a:latin typeface="Arial" panose="020B0604020202020204" pitchFamily="34" charset="0"/>
                <a:cs typeface="Arial" panose="020B0604020202020204" pitchFamily="34" charset="0"/>
              </a:rPr>
              <a:t> </a:t>
            </a:r>
            <a:r>
              <a:rPr lang="en-US" sz="2800" dirty="0" err="1">
                <a:solidFill>
                  <a:srgbClr val="FF0000"/>
                </a:solidFill>
                <a:latin typeface="Arial" panose="020B0604020202020204" pitchFamily="34" charset="0"/>
                <a:cs typeface="Arial" panose="020B0604020202020204" pitchFamily="34" charset="0"/>
              </a:rPr>
              <a:t>Lòng</a:t>
            </a:r>
            <a:r>
              <a:rPr lang="en-US" sz="2800" dirty="0">
                <a:solidFill>
                  <a:srgbClr val="FF0000"/>
                </a:solidFill>
                <a:latin typeface="Arial" panose="020B0604020202020204" pitchFamily="34" charset="0"/>
                <a:cs typeface="Arial" panose="020B0604020202020204" pitchFamily="34" charset="0"/>
              </a:rPr>
              <a:t> </a:t>
            </a:r>
            <a:r>
              <a:rPr lang="en-US" sz="2800" dirty="0" err="1">
                <a:solidFill>
                  <a:srgbClr val="FF0000"/>
                </a:solidFill>
                <a:latin typeface="Arial" panose="020B0604020202020204" pitchFamily="34" charset="0"/>
                <a:cs typeface="Arial" panose="020B0604020202020204" pitchFamily="34" charset="0"/>
              </a:rPr>
              <a:t>quê</a:t>
            </a:r>
            <a:endParaRPr lang="en-US" sz="2800" dirty="0">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6900D64-7091-74D9-E583-9D48D0DF759B}"/>
              </a:ext>
            </a:extLst>
          </p:cNvPr>
          <p:cNvSpPr txBox="1"/>
          <p:nvPr/>
        </p:nvSpPr>
        <p:spPr>
          <a:xfrm>
            <a:off x="611561" y="1232922"/>
            <a:ext cx="3704407" cy="2677656"/>
          </a:xfrm>
          <a:prstGeom prst="rect">
            <a:avLst/>
          </a:prstGeom>
          <a:noFill/>
        </p:spPr>
        <p:txBody>
          <a:bodyPr wrap="square">
            <a:spAutoFit/>
          </a:bodyPr>
          <a:lstStyle/>
          <a:p>
            <a:r>
              <a:rPr lang="vi-VN" b="0" i="0" dirty="0">
                <a:solidFill>
                  <a:srgbClr val="00264D"/>
                </a:solidFill>
                <a:effectLst/>
                <a:latin typeface="Arial" panose="020B0604020202020204" pitchFamily="34" charset="0"/>
                <a:cs typeface="Arial" panose="020B0604020202020204" pitchFamily="34" charset="0"/>
              </a:rPr>
              <a:t>Xưa kia em ở bên trời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Ngây thơ chưa rõ cuộc đời là chi,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Mặc cho ngày tháng trôi đi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Tóc mây nào biết có khi bạc đầu!</a:t>
            </a:r>
            <a:br>
              <a:rPr lang="vi-VN" dirty="0">
                <a:latin typeface="Arial" panose="020B0604020202020204" pitchFamily="34" charset="0"/>
                <a:cs typeface="Arial" panose="020B0604020202020204" pitchFamily="34" charset="0"/>
              </a:rPr>
            </a:b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Chim non ở chốn rừng sâu,</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Quanh mình chỉ thấy một màu xanh xanh.</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Bình minh buổi ấy gặp anh</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Rủ em ra chốn đô thành xa khơi.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Yêu anh, em hoá yêu đời,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Theo anh chắp cánh tung trời bay cao.</a:t>
            </a:r>
            <a:br>
              <a:rPr lang="vi-VN" dirty="0">
                <a:latin typeface="Arial" panose="020B0604020202020204" pitchFamily="34" charset="0"/>
                <a:cs typeface="Arial" panose="020B0604020202020204" pitchFamily="34" charset="0"/>
              </a:rPr>
            </a:br>
            <a:endParaRPr lang="en-VN"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9096D5D-24F6-739D-CD92-532C812EF0C7}"/>
              </a:ext>
            </a:extLst>
          </p:cNvPr>
          <p:cNvSpPr txBox="1"/>
          <p:nvPr/>
        </p:nvSpPr>
        <p:spPr>
          <a:xfrm>
            <a:off x="4960620" y="1232922"/>
            <a:ext cx="4018788" cy="2462213"/>
          </a:xfrm>
          <a:prstGeom prst="rect">
            <a:avLst/>
          </a:prstGeom>
          <a:noFill/>
        </p:spPr>
        <p:txBody>
          <a:bodyPr wrap="square">
            <a:spAutoFit/>
          </a:bodyPr>
          <a:lstStyle/>
          <a:p>
            <a:r>
              <a:rPr lang="vi-VN" b="0" i="0" dirty="0">
                <a:solidFill>
                  <a:srgbClr val="00264D"/>
                </a:solidFill>
                <a:effectLst/>
                <a:latin typeface="Arial" panose="020B0604020202020204" pitchFamily="34" charset="0"/>
                <a:cs typeface="Arial" panose="020B0604020202020204" pitchFamily="34" charset="0"/>
              </a:rPr>
              <a:t>Anh đưa em đến vườn đào,</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Màu tươi, sắc thắm, em nào dám chê.</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Nhưng em luống nặng lòng quê,</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Nhớ thương cảnh cũ bốn bề núi non.</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Nhớ làng nhớ xóm con con,</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Nhớ hương cây quế chon von trên đồi;</a:t>
            </a:r>
            <a:br>
              <a:rPr lang="vi-VN" dirty="0">
                <a:latin typeface="Arial" panose="020B0604020202020204" pitchFamily="34" charset="0"/>
                <a:cs typeface="Arial" panose="020B0604020202020204" pitchFamily="34" charset="0"/>
              </a:rPr>
            </a:b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Bạn xưa, nhớ yến tha mồi,</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Cành xưa, em đỗ trong hồi còn thơ...</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Đường xa, ngoảnh lại ngẩn ngơ,</a:t>
            </a:r>
            <a:br>
              <a:rPr lang="vi-VN" dirty="0">
                <a:latin typeface="Arial" panose="020B0604020202020204" pitchFamily="34" charset="0"/>
                <a:cs typeface="Arial" panose="020B0604020202020204" pitchFamily="34" charset="0"/>
              </a:rPr>
            </a:br>
            <a:r>
              <a:rPr lang="vi-VN" b="0" i="0" dirty="0">
                <a:solidFill>
                  <a:srgbClr val="00264D"/>
                </a:solidFill>
                <a:effectLst/>
                <a:latin typeface="Arial" panose="020B0604020202020204" pitchFamily="34" charset="0"/>
                <a:cs typeface="Arial" panose="020B0604020202020204" pitchFamily="34" charset="0"/>
              </a:rPr>
              <a:t>Trông theo mây trắng thẫn thờ mắt xanh...</a:t>
            </a:r>
            <a:endParaRPr lang="en-VN" dirty="0">
              <a:latin typeface="Arial" panose="020B0604020202020204" pitchFamily="34" charset="0"/>
              <a:cs typeface="Arial" panose="020B0604020202020204" pitchFamily="34" charset="0"/>
            </a:endParaRP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64816" y="3068160"/>
            <a:ext cx="4860094" cy="3533561"/>
          </a:xfrm>
          <a:custGeom>
            <a:avLst/>
            <a:gdLst/>
            <a:ahLst/>
            <a:cxnLst/>
            <a:rect l="l" t="t" r="r" b="b"/>
            <a:pathLst>
              <a:path w="9720188" h="7067121">
                <a:moveTo>
                  <a:pt x="0" y="0"/>
                </a:moveTo>
                <a:lnTo>
                  <a:pt x="9720188" y="0"/>
                </a:lnTo>
                <a:lnTo>
                  <a:pt x="9720188" y="7067121"/>
                </a:lnTo>
                <a:lnTo>
                  <a:pt x="0" y="7067121"/>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grpSp>
        <p:nvGrpSpPr>
          <p:cNvPr id="3" name="Group 3"/>
          <p:cNvGrpSpPr/>
          <p:nvPr/>
        </p:nvGrpSpPr>
        <p:grpSpPr>
          <a:xfrm>
            <a:off x="167838" y="859683"/>
            <a:ext cx="2047875" cy="3185377"/>
            <a:chOff x="0" y="-478762"/>
            <a:chExt cx="1078716" cy="1677894"/>
          </a:xfrm>
        </p:grpSpPr>
        <p:sp>
          <p:nvSpPr>
            <p:cNvPr id="4" name="Freeform 4"/>
            <p:cNvSpPr/>
            <p:nvPr/>
          </p:nvSpPr>
          <p:spPr>
            <a:xfrm>
              <a:off x="0" y="-478762"/>
              <a:ext cx="991359" cy="1677894"/>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5" name="TextBox 5"/>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6" name="Group 6"/>
          <p:cNvGrpSpPr/>
          <p:nvPr/>
        </p:nvGrpSpPr>
        <p:grpSpPr>
          <a:xfrm>
            <a:off x="2159083" y="859683"/>
            <a:ext cx="2321941" cy="3185377"/>
            <a:chOff x="-63278" y="-478762"/>
            <a:chExt cx="1223080" cy="1677894"/>
          </a:xfrm>
        </p:grpSpPr>
        <p:sp>
          <p:nvSpPr>
            <p:cNvPr id="7" name="Freeform 7"/>
            <p:cNvSpPr/>
            <p:nvPr/>
          </p:nvSpPr>
          <p:spPr>
            <a:xfrm>
              <a:off x="-63278" y="-478762"/>
              <a:ext cx="1223080" cy="1677894"/>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8" name="TextBox 8"/>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sp>
        <p:nvSpPr>
          <p:cNvPr id="9" name="Freeform 9"/>
          <p:cNvSpPr/>
          <p:nvPr/>
        </p:nvSpPr>
        <p:spPr>
          <a:xfrm>
            <a:off x="5840851" y="3201452"/>
            <a:ext cx="4886662" cy="2971211"/>
          </a:xfrm>
          <a:custGeom>
            <a:avLst/>
            <a:gdLst/>
            <a:ahLst/>
            <a:cxnLst/>
            <a:rect l="l" t="t" r="r" b="b"/>
            <a:pathLst>
              <a:path w="9773324" h="5942422">
                <a:moveTo>
                  <a:pt x="0" y="0"/>
                </a:moveTo>
                <a:lnTo>
                  <a:pt x="9773325" y="0"/>
                </a:lnTo>
                <a:lnTo>
                  <a:pt x="9773325" y="5942422"/>
                </a:lnTo>
                <a:lnTo>
                  <a:pt x="0" y="5942422"/>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grpSp>
        <p:nvGrpSpPr>
          <p:cNvPr id="10" name="Group 10"/>
          <p:cNvGrpSpPr/>
          <p:nvPr/>
        </p:nvGrpSpPr>
        <p:grpSpPr>
          <a:xfrm>
            <a:off x="4357351" y="859683"/>
            <a:ext cx="2325189" cy="3185377"/>
            <a:chOff x="0" y="-478762"/>
            <a:chExt cx="1224791" cy="1677894"/>
          </a:xfrm>
        </p:grpSpPr>
        <p:sp>
          <p:nvSpPr>
            <p:cNvPr id="11" name="Freeform 11"/>
            <p:cNvSpPr/>
            <p:nvPr/>
          </p:nvSpPr>
          <p:spPr>
            <a:xfrm>
              <a:off x="96748" y="-478762"/>
              <a:ext cx="1128043" cy="1677893"/>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12" name="TextBox 12"/>
            <p:cNvSpPr txBox="1"/>
            <p:nvPr/>
          </p:nvSpPr>
          <p:spPr>
            <a:xfrm>
              <a:off x="0" y="-478762"/>
              <a:ext cx="1078716" cy="1677894"/>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13" name="Group 13"/>
          <p:cNvGrpSpPr/>
          <p:nvPr/>
        </p:nvGrpSpPr>
        <p:grpSpPr>
          <a:xfrm>
            <a:off x="6751801" y="859681"/>
            <a:ext cx="2184803" cy="3185377"/>
            <a:chOff x="0" y="-478763"/>
            <a:chExt cx="1284118" cy="1677894"/>
          </a:xfrm>
        </p:grpSpPr>
        <p:sp>
          <p:nvSpPr>
            <p:cNvPr id="14" name="Freeform 14"/>
            <p:cNvSpPr/>
            <p:nvPr/>
          </p:nvSpPr>
          <p:spPr>
            <a:xfrm>
              <a:off x="0" y="-478763"/>
              <a:ext cx="1284118" cy="1677894"/>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15" name="TextBox 15"/>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sp>
        <p:nvSpPr>
          <p:cNvPr id="28" name="Freeform 28"/>
          <p:cNvSpPr/>
          <p:nvPr/>
        </p:nvSpPr>
        <p:spPr>
          <a:xfrm>
            <a:off x="1988266" y="3323930"/>
            <a:ext cx="451720" cy="451720"/>
          </a:xfrm>
          <a:custGeom>
            <a:avLst/>
            <a:gdLst/>
            <a:ahLst/>
            <a:cxnLst/>
            <a:rect l="l" t="t" r="r" b="b"/>
            <a:pathLst>
              <a:path w="903440" h="903440">
                <a:moveTo>
                  <a:pt x="0" y="0"/>
                </a:moveTo>
                <a:lnTo>
                  <a:pt x="903440" y="0"/>
                </a:lnTo>
                <a:lnTo>
                  <a:pt x="903440" y="903439"/>
                </a:lnTo>
                <a:lnTo>
                  <a:pt x="0" y="90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457223">
              <a:defRPr/>
            </a:pPr>
            <a:endParaRPr lang="en-US" sz="900">
              <a:solidFill>
                <a:prstClr val="black"/>
              </a:solidFill>
              <a:latin typeface="Calibri"/>
            </a:endParaRPr>
          </a:p>
        </p:txBody>
      </p:sp>
      <p:sp>
        <p:nvSpPr>
          <p:cNvPr id="29" name="Freeform 29"/>
          <p:cNvSpPr/>
          <p:nvPr/>
        </p:nvSpPr>
        <p:spPr>
          <a:xfrm>
            <a:off x="4099640" y="3323930"/>
            <a:ext cx="451720" cy="451720"/>
          </a:xfrm>
          <a:custGeom>
            <a:avLst/>
            <a:gdLst/>
            <a:ahLst/>
            <a:cxnLst/>
            <a:rect l="l" t="t" r="r" b="b"/>
            <a:pathLst>
              <a:path w="903440" h="903440">
                <a:moveTo>
                  <a:pt x="0" y="0"/>
                </a:moveTo>
                <a:lnTo>
                  <a:pt x="903440" y="0"/>
                </a:lnTo>
                <a:lnTo>
                  <a:pt x="903440" y="903439"/>
                </a:lnTo>
                <a:lnTo>
                  <a:pt x="0" y="90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457223">
              <a:defRPr/>
            </a:pPr>
            <a:endParaRPr lang="en-US" sz="900">
              <a:solidFill>
                <a:prstClr val="black"/>
              </a:solidFill>
              <a:latin typeface="Calibri"/>
            </a:endParaRPr>
          </a:p>
        </p:txBody>
      </p:sp>
      <p:sp>
        <p:nvSpPr>
          <p:cNvPr id="30" name="Freeform 30"/>
          <p:cNvSpPr/>
          <p:nvPr/>
        </p:nvSpPr>
        <p:spPr>
          <a:xfrm>
            <a:off x="6442121" y="3323930"/>
            <a:ext cx="451720" cy="451720"/>
          </a:xfrm>
          <a:custGeom>
            <a:avLst/>
            <a:gdLst/>
            <a:ahLst/>
            <a:cxnLst/>
            <a:rect l="l" t="t" r="r" b="b"/>
            <a:pathLst>
              <a:path w="903440" h="903440">
                <a:moveTo>
                  <a:pt x="0" y="0"/>
                </a:moveTo>
                <a:lnTo>
                  <a:pt x="903440" y="0"/>
                </a:lnTo>
                <a:lnTo>
                  <a:pt x="903440" y="903439"/>
                </a:lnTo>
                <a:lnTo>
                  <a:pt x="0" y="90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457223">
              <a:defRPr/>
            </a:pPr>
            <a:endParaRPr lang="en-US" sz="900">
              <a:solidFill>
                <a:prstClr val="black"/>
              </a:solidFill>
              <a:latin typeface="Calibri"/>
            </a:endParaRPr>
          </a:p>
        </p:txBody>
      </p:sp>
      <p:sp>
        <p:nvSpPr>
          <p:cNvPr id="34" name="Freeform 34"/>
          <p:cNvSpPr/>
          <p:nvPr/>
        </p:nvSpPr>
        <p:spPr>
          <a:xfrm>
            <a:off x="8083379" y="-26935"/>
            <a:ext cx="215528" cy="215528"/>
          </a:xfrm>
          <a:custGeom>
            <a:avLst/>
            <a:gdLst/>
            <a:ahLst/>
            <a:cxnLst/>
            <a:rect l="l" t="t" r="r" b="b"/>
            <a:pathLst>
              <a:path w="431055" h="431055">
                <a:moveTo>
                  <a:pt x="0" y="0"/>
                </a:moveTo>
                <a:lnTo>
                  <a:pt x="431055" y="0"/>
                </a:lnTo>
                <a:lnTo>
                  <a:pt x="431055" y="431055"/>
                </a:lnTo>
                <a:lnTo>
                  <a:pt x="0" y="431055"/>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35" name="Freeform 35"/>
          <p:cNvSpPr/>
          <p:nvPr/>
        </p:nvSpPr>
        <p:spPr>
          <a:xfrm>
            <a:off x="8414901" y="339162"/>
            <a:ext cx="351185" cy="351185"/>
          </a:xfrm>
          <a:custGeom>
            <a:avLst/>
            <a:gdLst/>
            <a:ahLst/>
            <a:cxnLst/>
            <a:rect l="l" t="t" r="r" b="b"/>
            <a:pathLst>
              <a:path w="702370" h="702370">
                <a:moveTo>
                  <a:pt x="0" y="0"/>
                </a:moveTo>
                <a:lnTo>
                  <a:pt x="702370" y="0"/>
                </a:lnTo>
                <a:lnTo>
                  <a:pt x="702370" y="702369"/>
                </a:lnTo>
                <a:lnTo>
                  <a:pt x="0" y="702369"/>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36" name="Freeform 36"/>
          <p:cNvSpPr/>
          <p:nvPr/>
        </p:nvSpPr>
        <p:spPr>
          <a:xfrm>
            <a:off x="7947722" y="616261"/>
            <a:ext cx="243421" cy="243421"/>
          </a:xfrm>
          <a:custGeom>
            <a:avLst/>
            <a:gdLst/>
            <a:ahLst/>
            <a:cxnLst/>
            <a:rect l="l" t="t" r="r" b="b"/>
            <a:pathLst>
              <a:path w="486842" h="486842">
                <a:moveTo>
                  <a:pt x="0" y="0"/>
                </a:moveTo>
                <a:lnTo>
                  <a:pt x="486842" y="0"/>
                </a:lnTo>
                <a:lnTo>
                  <a:pt x="486842" y="486842"/>
                </a:lnTo>
                <a:lnTo>
                  <a:pt x="0" y="486842"/>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55" name="Hộp Văn bản 54">
            <a:extLst>
              <a:ext uri="{FF2B5EF4-FFF2-40B4-BE49-F238E27FC236}">
                <a16:creationId xmlns:a16="http://schemas.microsoft.com/office/drawing/2014/main" id="{B42571EE-97B4-1758-63B9-960C872B2D63}"/>
              </a:ext>
            </a:extLst>
          </p:cNvPr>
          <p:cNvSpPr txBox="1"/>
          <p:nvPr/>
        </p:nvSpPr>
        <p:spPr>
          <a:xfrm>
            <a:off x="2772550" y="41043"/>
            <a:ext cx="5755207" cy="676275"/>
          </a:xfrm>
          <a:prstGeom prst="rect">
            <a:avLst/>
          </a:prstGeom>
          <a:noFill/>
        </p:spPr>
        <p:txBody>
          <a:bodyPr wrap="square">
            <a:spAutoFit/>
          </a:bodyPr>
          <a:lstStyle/>
          <a:p>
            <a:pPr>
              <a:lnSpc>
                <a:spcPts val="5104"/>
              </a:lnSpc>
            </a:pPr>
            <a:r>
              <a:rPr lang="en-US" sz="3200" b="1" dirty="0" err="1">
                <a:solidFill>
                  <a:srgbClr val="006666"/>
                </a:solidFill>
                <a:latin typeface="Arial" panose="020B0604020202020204" pitchFamily="34" charset="0"/>
                <a:cs typeface="Arial" panose="020B0604020202020204" pitchFamily="34" charset="0"/>
              </a:rPr>
              <a:t>Cảm</a:t>
            </a:r>
            <a:r>
              <a:rPr lang="en-US" sz="3200" b="1" dirty="0">
                <a:solidFill>
                  <a:srgbClr val="006666"/>
                </a:solidFill>
                <a:latin typeface="Arial" panose="020B0604020202020204" pitchFamily="34" charset="0"/>
                <a:cs typeface="Arial" panose="020B0604020202020204" pitchFamily="34" charset="0"/>
              </a:rPr>
              <a:t> </a:t>
            </a:r>
            <a:r>
              <a:rPr lang="en-US" sz="3200" b="1" dirty="0" err="1">
                <a:solidFill>
                  <a:srgbClr val="006666"/>
                </a:solidFill>
                <a:latin typeface="Arial" panose="020B0604020202020204" pitchFamily="34" charset="0"/>
                <a:cs typeface="Arial" panose="020B0604020202020204" pitchFamily="34" charset="0"/>
              </a:rPr>
              <a:t>nhận</a:t>
            </a:r>
            <a:r>
              <a:rPr lang="en-US" sz="3200" b="1" dirty="0">
                <a:solidFill>
                  <a:srgbClr val="006666"/>
                </a:solidFill>
                <a:latin typeface="Arial" panose="020B0604020202020204" pitchFamily="34" charset="0"/>
                <a:cs typeface="Arial" panose="020B0604020202020204" pitchFamily="34" charset="0"/>
              </a:rPr>
              <a:t> </a:t>
            </a:r>
            <a:r>
              <a:rPr lang="en-US" sz="3200" b="1" dirty="0" err="1">
                <a:solidFill>
                  <a:srgbClr val="006666"/>
                </a:solidFill>
                <a:latin typeface="Arial" panose="020B0604020202020204" pitchFamily="34" charset="0"/>
                <a:cs typeface="Arial" panose="020B0604020202020204" pitchFamily="34" charset="0"/>
              </a:rPr>
              <a:t>bài</a:t>
            </a:r>
            <a:r>
              <a:rPr lang="en-US" sz="3200" b="1" dirty="0">
                <a:solidFill>
                  <a:srgbClr val="006666"/>
                </a:solidFill>
                <a:latin typeface="Arial" panose="020B0604020202020204" pitchFamily="34" charset="0"/>
                <a:cs typeface="Arial" panose="020B0604020202020204" pitchFamily="34" charset="0"/>
              </a:rPr>
              <a:t> </a:t>
            </a:r>
            <a:r>
              <a:rPr lang="en-US" sz="3200" b="1" dirty="0" err="1">
                <a:solidFill>
                  <a:srgbClr val="006666"/>
                </a:solidFill>
                <a:latin typeface="Arial" panose="020B0604020202020204" pitchFamily="34" charset="0"/>
                <a:cs typeface="Arial" panose="020B0604020202020204" pitchFamily="34" charset="0"/>
              </a:rPr>
              <a:t>thơ</a:t>
            </a:r>
            <a:endParaRPr lang="en-US" sz="3200" b="1" dirty="0">
              <a:solidFill>
                <a:srgbClr val="006666"/>
              </a:solidFill>
              <a:latin typeface="Arial" panose="020B0604020202020204" pitchFamily="34" charset="0"/>
              <a:cs typeface="Arial" panose="020B0604020202020204" pitchFamily="34" charset="0"/>
            </a:endParaRPr>
          </a:p>
        </p:txBody>
      </p:sp>
      <p:sp>
        <p:nvSpPr>
          <p:cNvPr id="57" name="Hộp Văn bản 56">
            <a:extLst>
              <a:ext uri="{FF2B5EF4-FFF2-40B4-BE49-F238E27FC236}">
                <a16:creationId xmlns:a16="http://schemas.microsoft.com/office/drawing/2014/main" id="{0C513058-6F7E-BE87-7820-7173AD73424A}"/>
              </a:ext>
            </a:extLst>
          </p:cNvPr>
          <p:cNvSpPr txBox="1"/>
          <p:nvPr/>
        </p:nvSpPr>
        <p:spPr>
          <a:xfrm>
            <a:off x="219395" y="1203495"/>
            <a:ext cx="1710346" cy="1169551"/>
          </a:xfrm>
          <a:prstGeom prst="rect">
            <a:avLst/>
          </a:prstGeom>
          <a:noFill/>
        </p:spPr>
        <p:txBody>
          <a:bodyPr wrap="square">
            <a:spAutoFit/>
          </a:bodyPr>
          <a:lstStyle/>
          <a:p>
            <a:pPr algn="ctr"/>
            <a:r>
              <a:rPr lang="vi-VN" b="1" dirty="0">
                <a:latin typeface="Arial" panose="020B0604020202020204" pitchFamily="34" charset="0"/>
                <a:cs typeface="Arial" panose="020B0604020202020204" pitchFamily="34" charset="0"/>
              </a:rPr>
              <a:t>Chủ đề:</a:t>
            </a:r>
            <a:r>
              <a:rPr lang="vi-VN" dirty="0">
                <a:latin typeface="Arial" panose="020B0604020202020204" pitchFamily="34" charset="0"/>
                <a:cs typeface="Arial" panose="020B0604020202020204" pitchFamily="34" charset="0"/>
              </a:rPr>
              <a:t> Thể hiện nỗi nhớ quê hương tha thiết, gắn bó máu thịt với làng quê</a:t>
            </a:r>
            <a:r>
              <a:rPr lang="en-VN" dirty="0">
                <a:latin typeface="Arial" panose="020B0604020202020204" pitchFamily="34" charset="0"/>
                <a:cs typeface="Arial" panose="020B0604020202020204" pitchFamily="34" charset="0"/>
              </a:rPr>
              <a:t> </a:t>
            </a:r>
            <a:endParaRPr lang="vi-VN" dirty="0">
              <a:solidFill>
                <a:srgbClr val="1F497D"/>
              </a:solidFill>
              <a:latin typeface="Arial" panose="020B0604020202020204" pitchFamily="34" charset="0"/>
              <a:cs typeface="Arial" panose="020B0604020202020204" pitchFamily="34" charset="0"/>
            </a:endParaRPr>
          </a:p>
        </p:txBody>
      </p:sp>
      <p:sp>
        <p:nvSpPr>
          <p:cNvPr id="60" name="Hộp Văn bản 59">
            <a:extLst>
              <a:ext uri="{FF2B5EF4-FFF2-40B4-BE49-F238E27FC236}">
                <a16:creationId xmlns:a16="http://schemas.microsoft.com/office/drawing/2014/main" id="{2D4C9E65-8218-973B-D545-15DD8F9D15B5}"/>
              </a:ext>
            </a:extLst>
          </p:cNvPr>
          <p:cNvSpPr txBox="1"/>
          <p:nvPr/>
        </p:nvSpPr>
        <p:spPr>
          <a:xfrm>
            <a:off x="2308731" y="1023196"/>
            <a:ext cx="2087617" cy="2677656"/>
          </a:xfrm>
          <a:prstGeom prst="rect">
            <a:avLst/>
          </a:prstGeom>
          <a:noFill/>
        </p:spPr>
        <p:txBody>
          <a:bodyPr wrap="square">
            <a:spAutoFit/>
          </a:bodyPr>
          <a:lstStyle/>
          <a:p>
            <a:pPr lvl="0"/>
            <a:r>
              <a:rPr lang="en-VN" b="1" dirty="0">
                <a:latin typeface="Arial" panose="020B0604020202020204" pitchFamily="34" charset="0"/>
                <a:cs typeface="Arial" panose="020B0604020202020204" pitchFamily="34" charset="0"/>
              </a:rPr>
              <a:t>Nội dung :</a:t>
            </a:r>
          </a:p>
          <a:p>
            <a:pPr lvl="0"/>
            <a:r>
              <a:rPr lang="en-VN" dirty="0">
                <a:latin typeface="Arial" panose="020B0604020202020204" pitchFamily="34" charset="0"/>
                <a:cs typeface="Arial" panose="020B0604020202020204" pitchFamily="34" charset="0"/>
              </a:rPr>
              <a:t>- Tình yêu với cảnh sắc đồng quê: bờ tre, giếng nước, con đò, bến sông.</a:t>
            </a:r>
          </a:p>
          <a:p>
            <a:pPr lvl="0"/>
            <a:r>
              <a:rPr lang="en-VN" dirty="0">
                <a:latin typeface="Arial" panose="020B0604020202020204" pitchFamily="34" charset="0"/>
                <a:cs typeface="Arial" panose="020B0604020202020204" pitchFamily="34" charset="0"/>
              </a:rPr>
              <a:t>- Nỗi nhớ quê luôn thường trực trong tâm hồn, kể cả khi ở nơi xa.</a:t>
            </a:r>
          </a:p>
          <a:p>
            <a:pPr lvl="0"/>
            <a:r>
              <a:rPr lang="en-VN" dirty="0">
                <a:latin typeface="Arial" panose="020B0604020202020204" pitchFamily="34" charset="0"/>
                <a:cs typeface="Arial" panose="020B0604020202020204" pitchFamily="34" charset="0"/>
              </a:rPr>
              <a:t>- Lời thơ giản dị, mộc mạc mà sâu lắng, gợi nên tình cảm trong sáng, chân thành.</a:t>
            </a:r>
          </a:p>
        </p:txBody>
      </p:sp>
      <p:sp>
        <p:nvSpPr>
          <p:cNvPr id="41" name="Hộp Văn bản 40">
            <a:extLst>
              <a:ext uri="{FF2B5EF4-FFF2-40B4-BE49-F238E27FC236}">
                <a16:creationId xmlns:a16="http://schemas.microsoft.com/office/drawing/2014/main" id="{B6D74458-7538-B90D-0FAF-A674E271115D}"/>
              </a:ext>
            </a:extLst>
          </p:cNvPr>
          <p:cNvSpPr txBox="1"/>
          <p:nvPr/>
        </p:nvSpPr>
        <p:spPr>
          <a:xfrm>
            <a:off x="6771800" y="1019903"/>
            <a:ext cx="2134712" cy="1815882"/>
          </a:xfrm>
          <a:prstGeom prst="rect">
            <a:avLst/>
          </a:prstGeom>
          <a:noFill/>
        </p:spPr>
        <p:txBody>
          <a:bodyPr wrap="square">
            <a:spAutoFit/>
          </a:bodyPr>
          <a:lstStyle/>
          <a:p>
            <a:pPr algn="ctr"/>
            <a:r>
              <a:rPr lang="en-VN" b="1" dirty="0">
                <a:latin typeface="Arial" panose="020B0604020202020204" pitchFamily="34" charset="0"/>
                <a:cs typeface="Arial" panose="020B0604020202020204" pitchFamily="34" charset="0"/>
              </a:rPr>
              <a:t>Cảm nhận:</a:t>
            </a:r>
            <a:r>
              <a:rPr lang="en-VN" dirty="0">
                <a:latin typeface="Arial" panose="020B0604020202020204" pitchFamily="34" charset="0"/>
                <a:cs typeface="Arial" panose="020B0604020202020204" pitchFamily="34" charset="0"/>
              </a:rPr>
              <a:t> Bài thơ mang âm hưởng nhẹ nhàng, mộc mạc, gợi cho ta sự xúc động sâu xa về tình yêu quê hương – một tình cảm muôn đời của con người Việt Nam </a:t>
            </a:r>
            <a:endParaRPr lang="vi-VN" dirty="0">
              <a:solidFill>
                <a:srgbClr val="1F497D"/>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0DD0B7CD-2F02-E37F-8E42-3B4F6045BA46}"/>
              </a:ext>
            </a:extLst>
          </p:cNvPr>
          <p:cNvSpPr txBox="1"/>
          <p:nvPr/>
        </p:nvSpPr>
        <p:spPr>
          <a:xfrm>
            <a:off x="4663170" y="916174"/>
            <a:ext cx="2047875" cy="2314544"/>
          </a:xfrm>
          <a:prstGeom prst="rect">
            <a:avLst/>
          </a:prstGeom>
          <a:noFill/>
        </p:spPr>
        <p:txBody>
          <a:bodyPr wrap="square">
            <a:spAutoFit/>
          </a:bodyPr>
          <a:lstStyle/>
          <a:p>
            <a:pPr lvl="0">
              <a:lnSpc>
                <a:spcPct val="150000"/>
              </a:lnSpc>
              <a:buSzPts val="1000"/>
              <a:tabLst>
                <a:tab pos="457200" algn="l"/>
              </a:tabLst>
            </a:pPr>
            <a:r>
              <a:rPr lang="en-VN" b="1" dirty="0">
                <a:effectLst/>
                <a:latin typeface="Arial" panose="020B0604020202020204" pitchFamily="34" charset="0"/>
                <a:ea typeface="Times New Roman" panose="02020603050405020304" pitchFamily="18" charset="0"/>
                <a:cs typeface="Arial" panose="020B0604020202020204" pitchFamily="34" charset="0"/>
              </a:rPr>
              <a:t>Nghệ thuật:</a:t>
            </a:r>
            <a:endParaRPr lang="en-VN" b="1" dirty="0">
              <a:latin typeface="Arial" panose="020B0604020202020204" pitchFamily="34" charset="0"/>
              <a:ea typeface="Times New Roman" panose="02020603050405020304" pitchFamily="18" charset="0"/>
              <a:cs typeface="Arial" panose="020B0604020202020204" pitchFamily="34" charset="0"/>
            </a:endParaRPr>
          </a:p>
          <a:p>
            <a:pPr lvl="0">
              <a:lnSpc>
                <a:spcPct val="150000"/>
              </a:lnSpc>
              <a:buSzPts val="1000"/>
              <a:tabLst>
                <a:tab pos="457200" algn="l"/>
              </a:tabLst>
            </a:pPr>
            <a:r>
              <a:rPr lang="en-VN" dirty="0">
                <a:effectLst/>
                <a:latin typeface="Arial" panose="020B0604020202020204" pitchFamily="34" charset="0"/>
                <a:ea typeface="Times New Roman" panose="02020603050405020304" pitchFamily="18" charset="0"/>
                <a:cs typeface="Arial" panose="020B0604020202020204" pitchFamily="34" charset="0"/>
              </a:rPr>
              <a:t>- Thơ ngắn gọn, nhịp điệu êm đềm, gợi cảm giác quen thuộc như một làn dân ca.</a:t>
            </a:r>
          </a:p>
          <a:p>
            <a:pPr lvl="0">
              <a:lnSpc>
                <a:spcPct val="150000"/>
              </a:lnSpc>
              <a:buSzPts val="1000"/>
              <a:tabLst>
                <a:tab pos="457200" algn="l"/>
              </a:tabLst>
            </a:pPr>
            <a:r>
              <a:rPr lang="en-VN" dirty="0">
                <a:latin typeface="Arial" panose="020B0604020202020204" pitchFamily="34" charset="0"/>
                <a:ea typeface="Times New Roman" panose="02020603050405020304" pitchFamily="18" charset="0"/>
                <a:cs typeface="Arial" panose="020B0604020202020204" pitchFamily="34" charset="0"/>
              </a:rPr>
              <a:t>- </a:t>
            </a:r>
            <a:r>
              <a:rPr lang="en-VN" dirty="0">
                <a:effectLst/>
                <a:latin typeface="Arial" panose="020B0604020202020204" pitchFamily="34" charset="0"/>
                <a:ea typeface="Times New Roman" panose="02020603050405020304" pitchFamily="18" charset="0"/>
                <a:cs typeface="Arial" panose="020B0604020202020204" pitchFamily="34" charset="0"/>
              </a:rPr>
              <a:t>Hình ảnh gần gũi, dân dã, giàu sức gợi.</a:t>
            </a:r>
          </a:p>
        </p:txBody>
      </p:sp>
    </p:spTree>
    <p:extLst>
      <p:ext uri="{BB962C8B-B14F-4D97-AF65-F5344CB8AC3E}">
        <p14:creationId xmlns:p14="http://schemas.microsoft.com/office/powerpoint/2010/main" val="340966959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wipe(left)">
                                      <p:cBhvr>
                                        <p:cTn id="10" dur="500"/>
                                        <p:tgtEl>
                                          <p:spTgt spid="57"/>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60"/>
                                        </p:tgtEl>
                                        <p:attrNameLst>
                                          <p:attrName>style.visibility</p:attrName>
                                        </p:attrNameLst>
                                      </p:cBhvr>
                                      <p:to>
                                        <p:strVal val="visible"/>
                                      </p:to>
                                    </p:set>
                                    <p:animEffect transition="in" filter="wipe(left)">
                                      <p:cBhvr>
                                        <p:cTn id="13" dur="500"/>
                                        <p:tgtEl>
                                          <p:spTgt spid="60"/>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wipe(left)">
                                      <p:cBhvr>
                                        <p:cTn id="16" dur="500"/>
                                        <p:tgtEl>
                                          <p:spTgt spid="28"/>
                                        </p:tgtEl>
                                      </p:cBhvr>
                                    </p:animEffect>
                                  </p:childTnLst>
                                </p:cTn>
                              </p:par>
                              <p:par>
                                <p:cTn id="17" presetID="22" presetClass="entr" presetSubtype="8"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500"/>
                                        <p:tgtEl>
                                          <p:spTgt spid="6"/>
                                        </p:tgtEl>
                                      </p:cBhvr>
                                    </p:animEffect>
                                  </p:childTnLst>
                                </p:cTn>
                              </p:par>
                              <p:par>
                                <p:cTn id="20" presetID="22" presetClass="entr" presetSubtype="8"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wipe(left)">
                                      <p:cBhvr>
                                        <p:cTn id="25" dur="500"/>
                                        <p:tgtEl>
                                          <p:spTgt spid="29"/>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41"/>
                                        </p:tgtEl>
                                        <p:attrNameLst>
                                          <p:attrName>style.visibility</p:attrName>
                                        </p:attrNameLst>
                                      </p:cBhvr>
                                      <p:to>
                                        <p:strVal val="visible"/>
                                      </p:to>
                                    </p:set>
                                    <p:animEffect transition="in" filter="wipe(left)">
                                      <p:cBhvr>
                                        <p:cTn id="28" dur="500"/>
                                        <p:tgtEl>
                                          <p:spTgt spid="41"/>
                                        </p:tgtEl>
                                      </p:cBhvr>
                                    </p:animEffect>
                                  </p:childTnLst>
                                </p:cTn>
                              </p:par>
                              <p:par>
                                <p:cTn id="29" presetID="22" presetClass="entr" presetSubtype="8"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left)">
                                      <p:cBhvr>
                                        <p:cTn id="31" dur="500"/>
                                        <p:tgtEl>
                                          <p:spTgt spid="13"/>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30"/>
                                        </p:tgtEl>
                                        <p:attrNameLst>
                                          <p:attrName>style.visibility</p:attrName>
                                        </p:attrNameLst>
                                      </p:cBhvr>
                                      <p:to>
                                        <p:strVal val="visible"/>
                                      </p:to>
                                    </p:set>
                                    <p:animEffect transition="in" filter="wipe(left)">
                                      <p:cBhvr>
                                        <p:cTn id="34"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30" grpId="0" animBg="1"/>
      <p:bldP spid="57" grpId="0"/>
      <p:bldP spid="60" grpId="0"/>
      <p:bldP spid="4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603" y="104614"/>
            <a:ext cx="5428281" cy="2837642"/>
          </a:xfrm>
          <a:prstGeom prst="rect">
            <a:avLst/>
          </a:prstGeom>
          <a:solidFill>
            <a:schemeClr val="accent6">
              <a:lumMod val="20000"/>
              <a:lumOff val="80000"/>
            </a:schemeClr>
          </a:solidFill>
          <a:ln>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 name="Rectangle 7"/>
          <p:cNvSpPr/>
          <p:nvPr/>
        </p:nvSpPr>
        <p:spPr>
          <a:xfrm>
            <a:off x="174356" y="3103536"/>
            <a:ext cx="8752668" cy="1995373"/>
          </a:xfrm>
          <a:prstGeom prst="rect">
            <a:avLst/>
          </a:prstGeom>
          <a:solidFill>
            <a:schemeClr val="accent2">
              <a:lumMod val="20000"/>
              <a:lumOff val="80000"/>
            </a:schemeClr>
          </a:solidFill>
          <a:ln w="9525">
            <a:solidFill>
              <a:schemeClr val="bg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9" name="Rectangle 8"/>
          <p:cNvSpPr/>
          <p:nvPr/>
        </p:nvSpPr>
        <p:spPr>
          <a:xfrm>
            <a:off x="1559701" y="516266"/>
            <a:ext cx="3570319" cy="395749"/>
          </a:xfrm>
          <a:prstGeom prst="rect">
            <a:avLst/>
          </a:prstGeom>
        </p:spPr>
        <p:txBody>
          <a:bodyPr wrap="square">
            <a:spAutoFit/>
          </a:bodyPr>
          <a:lstStyle/>
          <a:p>
            <a:pPr algn="just">
              <a:lnSpc>
                <a:spcPct val="130000"/>
              </a:lnSpc>
              <a:defRPr/>
            </a:pP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Hoạt động </a:t>
            </a: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theo</a:t>
            </a: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cặp</a:t>
            </a:r>
            <a:endParaRPr lang="en-US" sz="1650" kern="0" dirty="0">
              <a:solidFill>
                <a:prstClr val="black">
                  <a:lumMod val="95000"/>
                  <a:lumOff val="5000"/>
                </a:prstClr>
              </a:solidFill>
              <a:latin typeface="#9Slide03 Roboto" panose="02000000000000000000" pitchFamily="2" charset="0"/>
              <a:ea typeface="#9Slide03 Roboto" panose="02000000000000000000" pitchFamily="2" charset="0"/>
            </a:endParaRPr>
          </a:p>
        </p:txBody>
      </p:sp>
      <p:sp>
        <p:nvSpPr>
          <p:cNvPr id="10" name="Rectangle 9"/>
          <p:cNvSpPr/>
          <p:nvPr/>
        </p:nvSpPr>
        <p:spPr>
          <a:xfrm>
            <a:off x="1559701" y="1215748"/>
            <a:ext cx="3570319" cy="395749"/>
          </a:xfrm>
          <a:prstGeom prst="rect">
            <a:avLst/>
          </a:prstGeom>
        </p:spPr>
        <p:txBody>
          <a:bodyPr wrap="square">
            <a:spAutoFit/>
          </a:bodyPr>
          <a:lstStyle/>
          <a:p>
            <a:pPr algn="just">
              <a:lnSpc>
                <a:spcPct val="130000"/>
              </a:lnSpc>
              <a:defRPr/>
            </a:pP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Thời </a:t>
            </a: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gian</a:t>
            </a: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 5 </a:t>
            </a: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phút</a:t>
            </a:r>
            <a:endParaRPr lang="en-US" sz="1650" kern="0" dirty="0">
              <a:solidFill>
                <a:prstClr val="black">
                  <a:lumMod val="95000"/>
                  <a:lumOff val="5000"/>
                </a:prstClr>
              </a:solidFill>
              <a:latin typeface="#9Slide03 Roboto" panose="02000000000000000000" pitchFamily="2" charset="0"/>
              <a:ea typeface="#9Slide03 Roboto" panose="02000000000000000000" pitchFamily="2" charset="0"/>
            </a:endParaRPr>
          </a:p>
        </p:txBody>
      </p:sp>
      <p:sp>
        <p:nvSpPr>
          <p:cNvPr id="11" name="Rectangle 10"/>
          <p:cNvSpPr/>
          <p:nvPr/>
        </p:nvSpPr>
        <p:spPr>
          <a:xfrm>
            <a:off x="1559701" y="1971897"/>
            <a:ext cx="3949111" cy="395749"/>
          </a:xfrm>
          <a:prstGeom prst="rect">
            <a:avLst/>
          </a:prstGeom>
        </p:spPr>
        <p:txBody>
          <a:bodyPr wrap="square">
            <a:spAutoFit/>
          </a:bodyPr>
          <a:lstStyle/>
          <a:p>
            <a:pPr algn="just">
              <a:lnSpc>
                <a:spcPct val="130000"/>
              </a:lnSpc>
              <a:defRPr/>
            </a:pP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Nhiệm</a:t>
            </a: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 </a:t>
            </a:r>
            <a:r>
              <a:rPr lang="en-US" sz="1650" b="1" kern="0" dirty="0" err="1">
                <a:solidFill>
                  <a:prstClr val="black">
                    <a:lumMod val="95000"/>
                    <a:lumOff val="5000"/>
                  </a:prstClr>
                </a:solidFill>
                <a:latin typeface="#9Slide03 Roboto" panose="02000000000000000000" pitchFamily="2" charset="0"/>
                <a:ea typeface="#9Slide03 Roboto" panose="02000000000000000000" pitchFamily="2" charset="0"/>
              </a:rPr>
              <a:t>vụ</a:t>
            </a:r>
            <a:r>
              <a:rPr lang="en-US" sz="1650" b="1" kern="0" dirty="0">
                <a:solidFill>
                  <a:prstClr val="black">
                    <a:lumMod val="95000"/>
                    <a:lumOff val="5000"/>
                  </a:prstClr>
                </a:solidFill>
                <a:latin typeface="#9Slide03 Roboto" panose="02000000000000000000" pitchFamily="2" charset="0"/>
                <a:ea typeface="#9Slide03 Roboto" panose="02000000000000000000" pitchFamily="2" charset="0"/>
              </a:rPr>
              <a:t>:</a:t>
            </a:r>
            <a:endParaRPr lang="en-US" sz="1650" kern="0" dirty="0">
              <a:solidFill>
                <a:prstClr val="black">
                  <a:lumMod val="95000"/>
                  <a:lumOff val="5000"/>
                </a:prstClr>
              </a:solidFill>
              <a:latin typeface="#9Slide03 Roboto" panose="02000000000000000000" pitchFamily="2" charset="0"/>
              <a:ea typeface="#9Slide03 Roboto" panose="02000000000000000000" pitchFamily="2" charset="0"/>
            </a:endParaRPr>
          </a:p>
        </p:txBody>
      </p:sp>
      <p:pic>
        <p:nvPicPr>
          <p:cNvPr id="12" name="5 phút đếm ngược nhạc vui vẻ hào hứng cho hoạt động nhóm">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29322" y="1086646"/>
            <a:ext cx="1080105" cy="602369"/>
          </a:xfrm>
          <a:prstGeom prst="rect">
            <a:avLst/>
          </a:prstGeom>
        </p:spPr>
      </p:pic>
      <p:pic>
        <p:nvPicPr>
          <p:cNvPr id="13" name="Picture 8" descr="Lớp 8 học những môn gì? Các kiến thức trọng tâm của môn học"/>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0" b="100000" l="0" r="99355">
                        <a14:foregroundMark x1="71935" y1="32378" x2="69677" y2="54155"/>
                        <a14:foregroundMark x1="85806" y1="25215" x2="81935" y2="42120"/>
                        <a14:foregroundMark x1="63387" y1="26361" x2="64032" y2="40115"/>
                        <a14:foregroundMark x1="28226" y1="20344" x2="28226" y2="45272"/>
                        <a14:foregroundMark x1="40484" y1="17192" x2="38226" y2="22350"/>
                        <a14:foregroundMark x1="34839" y1="21203" x2="41129" y2="39255"/>
                        <a14:foregroundMark x1="22581" y1="22350" x2="32581" y2="34097"/>
                        <a14:foregroundMark x1="85806" y1="25215" x2="85806" y2="25215"/>
                      </a14:backgroundRemoval>
                    </a14:imgEffect>
                  </a14:imgLayer>
                </a14:imgProps>
              </a:ext>
              <a:ext uri="{28A0092B-C50C-407E-A947-70E740481C1C}">
                <a14:useLocalDpi xmlns:a14="http://schemas.microsoft.com/office/drawing/2010/main" val="0"/>
              </a:ext>
            </a:extLst>
          </a:blip>
          <a:srcRect/>
          <a:stretch>
            <a:fillRect/>
          </a:stretch>
        </p:blipFill>
        <p:spPr bwMode="auto">
          <a:xfrm>
            <a:off x="253730" y="168494"/>
            <a:ext cx="1344586" cy="75687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Vector Checklist Png - Checklist Png, Transparent Png - kindpn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2929" b="95816" l="814" r="98372">
                        <a14:foregroundMark x1="83256" y1="17294" x2="92326" y2="26639"/>
                        <a14:foregroundMark x1="87442" y1="43654" x2="84535" y2="54951"/>
                        <a14:foregroundMark x1="23023" y1="20921" x2="61860" y2="83821"/>
                        <a14:foregroundMark x1="23256" y1="83821" x2="61628" y2="19386"/>
                        <a14:foregroundMark x1="40814" y1="37099" x2="54884" y2="37796"/>
                        <a14:foregroundMark x1="27791" y1="56625" x2="36512" y2="62901"/>
                      </a14:backgroundRemoval>
                    </a14:imgEffect>
                  </a14:imgLayer>
                </a14:imgProps>
              </a:ext>
              <a:ext uri="{28A0092B-C50C-407E-A947-70E740481C1C}">
                <a14:useLocalDpi xmlns:a14="http://schemas.microsoft.com/office/drawing/2010/main" val="0"/>
              </a:ext>
            </a:extLst>
          </a:blip>
          <a:srcRect/>
          <a:stretch>
            <a:fillRect/>
          </a:stretch>
        </p:blipFill>
        <p:spPr bwMode="auto">
          <a:xfrm>
            <a:off x="260416" y="1884092"/>
            <a:ext cx="1167566" cy="973424"/>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1427981" y="3154238"/>
            <a:ext cx="1487654" cy="382028"/>
          </a:xfrm>
          <a:prstGeom prst="rect">
            <a:avLst/>
          </a:prstGeom>
        </p:spPr>
        <p:txBody>
          <a:bodyPr wrap="square">
            <a:spAutoFit/>
          </a:bodyPr>
          <a:lstStyle/>
          <a:p>
            <a:pPr algn="ctr">
              <a:lnSpc>
                <a:spcPct val="130000"/>
              </a:lnSpc>
              <a:defRPr/>
            </a:pPr>
            <a:r>
              <a:rPr lang="en-US" sz="1575" b="1" kern="0" dirty="0">
                <a:solidFill>
                  <a:srgbClr val="C00000"/>
                </a:solidFill>
                <a:latin typeface="#9Slide03 Roboto" panose="02000000000000000000" pitchFamily="2" charset="0"/>
                <a:ea typeface="#9Slide03 Roboto" panose="02000000000000000000" pitchFamily="2" charset="0"/>
              </a:rPr>
              <a:t>NHIỆM VỤ </a:t>
            </a:r>
            <a:endParaRPr lang="en-US" sz="1575" kern="0" dirty="0">
              <a:solidFill>
                <a:srgbClr val="C00000"/>
              </a:solidFill>
              <a:latin typeface="#9Slide03 Roboto" panose="02000000000000000000" pitchFamily="2" charset="0"/>
              <a:ea typeface="#9Slide03 Roboto" panose="02000000000000000000" pitchFamily="2" charset="0"/>
            </a:endParaRPr>
          </a:p>
        </p:txBody>
      </p:sp>
      <p:sp>
        <p:nvSpPr>
          <p:cNvPr id="20" name="Rectangle 19"/>
          <p:cNvSpPr/>
          <p:nvPr/>
        </p:nvSpPr>
        <p:spPr>
          <a:xfrm>
            <a:off x="452395" y="3513749"/>
            <a:ext cx="8196590" cy="1200329"/>
          </a:xfrm>
          <a:prstGeom prst="rect">
            <a:avLst/>
          </a:prstGeom>
        </p:spPr>
        <p:txBody>
          <a:bodyPr wrap="square">
            <a:spAutoFit/>
          </a:bodyPr>
          <a:lstStyle/>
          <a:p>
            <a:r>
              <a:rPr lang="vi-VN" sz="2400" dirty="0"/>
              <a:t>1. Nêu cuộc đời, sự nghiệp của Võ Quảng</a:t>
            </a:r>
            <a:r>
              <a:rPr lang="vi-VN" sz="2400" b="1" dirty="0"/>
              <a:t>.</a:t>
            </a:r>
            <a:endParaRPr lang="en-VN" sz="2400" dirty="0"/>
          </a:p>
          <a:p>
            <a:r>
              <a:rPr lang="vi-VN" sz="2400" b="1" dirty="0"/>
              <a:t>2. </a:t>
            </a:r>
            <a:r>
              <a:rPr lang="vi-VN" sz="2400" dirty="0"/>
              <a:t>Thế nào là truyện đồng thoại? Hãy giới thiệu một truyện đồng thoại của nhà văn Võ Quảng.</a:t>
            </a:r>
            <a:endParaRPr lang="en-VN" sz="2400" dirty="0"/>
          </a:p>
        </p:txBody>
      </p:sp>
      <p:pic>
        <p:nvPicPr>
          <p:cNvPr id="3" name="Picture 2">
            <a:extLst>
              <a:ext uri="{FF2B5EF4-FFF2-40B4-BE49-F238E27FC236}">
                <a16:creationId xmlns:a16="http://schemas.microsoft.com/office/drawing/2014/main" id="{A1E3DFFD-8565-F65D-C8C7-A6E67706C1E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161113" y="0"/>
            <a:ext cx="2311908" cy="3016110"/>
          </a:xfrm>
          <a:prstGeom prst="rect">
            <a:avLst/>
          </a:prstGeom>
        </p:spPr>
      </p:pic>
    </p:spTree>
    <p:extLst>
      <p:ext uri="{BB962C8B-B14F-4D97-AF65-F5344CB8AC3E}">
        <p14:creationId xmlns:p14="http://schemas.microsoft.com/office/powerpoint/2010/main" val="21356895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par>
                                <p:cTn id="30" presetID="47" presetClass="entr" presetSubtype="0" fill="hold"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par>
                                <p:cTn id="35" presetID="47" presetClass="entr" presetSubtype="0" fill="hold" nodeType="withEffect">
                                  <p:stCondLst>
                                    <p:cond delay="0"/>
                                  </p:stCondLst>
                                  <p:childTnLst>
                                    <p:set>
                                      <p:cBhvr>
                                        <p:cTn id="36" dur="1" fill="hold">
                                          <p:stCondLst>
                                            <p:cond delay="0"/>
                                          </p:stCondLst>
                                        </p:cTn>
                                        <p:tgtEl>
                                          <p:spTgt spid="13316"/>
                                        </p:tgtEl>
                                        <p:attrNameLst>
                                          <p:attrName>style.visibility</p:attrName>
                                        </p:attrNameLst>
                                      </p:cBhvr>
                                      <p:to>
                                        <p:strVal val="visible"/>
                                      </p:to>
                                    </p:set>
                                    <p:animEffect transition="in" filter="fade">
                                      <p:cBhvr>
                                        <p:cTn id="37" dur="1000"/>
                                        <p:tgtEl>
                                          <p:spTgt spid="13316"/>
                                        </p:tgtEl>
                                      </p:cBhvr>
                                    </p:animEffect>
                                    <p:anim calcmode="lin" valueType="num">
                                      <p:cBhvr>
                                        <p:cTn id="38" dur="1000" fill="hold"/>
                                        <p:tgtEl>
                                          <p:spTgt spid="13316"/>
                                        </p:tgtEl>
                                        <p:attrNameLst>
                                          <p:attrName>ppt_x</p:attrName>
                                        </p:attrNameLst>
                                      </p:cBhvr>
                                      <p:tavLst>
                                        <p:tav tm="0">
                                          <p:val>
                                            <p:strVal val="#ppt_x"/>
                                          </p:val>
                                        </p:tav>
                                        <p:tav tm="100000">
                                          <p:val>
                                            <p:strVal val="#ppt_x"/>
                                          </p:val>
                                        </p:tav>
                                      </p:tavLst>
                                    </p:anim>
                                    <p:anim calcmode="lin" valueType="num">
                                      <p:cBhvr>
                                        <p:cTn id="39" dur="1000" fill="hold"/>
                                        <p:tgtEl>
                                          <p:spTgt spid="13316"/>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additive="base">
                                        <p:cTn id="48" dur="500" fill="hold"/>
                                        <p:tgtEl>
                                          <p:spTgt spid="17"/>
                                        </p:tgtEl>
                                        <p:attrNameLst>
                                          <p:attrName>ppt_x</p:attrName>
                                        </p:attrNameLst>
                                      </p:cBhvr>
                                      <p:tavLst>
                                        <p:tav tm="0">
                                          <p:val>
                                            <p:strVal val="#ppt_x"/>
                                          </p:val>
                                        </p:tav>
                                        <p:tav tm="100000">
                                          <p:val>
                                            <p:strVal val="#ppt_x"/>
                                          </p:val>
                                        </p:tav>
                                      </p:tavLst>
                                    </p:anim>
                                    <p:anim calcmode="lin" valueType="num">
                                      <p:cBhvr additive="base">
                                        <p:cTn id="49" dur="500" fill="hold"/>
                                        <p:tgtEl>
                                          <p:spTgt spid="17"/>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additive="base">
                                        <p:cTn id="52" dur="500" fill="hold"/>
                                        <p:tgtEl>
                                          <p:spTgt spid="20"/>
                                        </p:tgtEl>
                                        <p:attrNameLst>
                                          <p:attrName>ppt_x</p:attrName>
                                        </p:attrNameLst>
                                      </p:cBhvr>
                                      <p:tavLst>
                                        <p:tav tm="0">
                                          <p:val>
                                            <p:strVal val="#ppt_x"/>
                                          </p:val>
                                        </p:tav>
                                        <p:tav tm="100000">
                                          <p:val>
                                            <p:strVal val="#ppt_x"/>
                                          </p:val>
                                        </p:tav>
                                      </p:tavLst>
                                    </p:anim>
                                    <p:anim calcmode="lin" valueType="num">
                                      <p:cBhvr additive="base">
                                        <p:cTn id="5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54" fill="hold" display="0">
                  <p:stCondLst>
                    <p:cond delay="indefinite"/>
                  </p:stCondLst>
                </p:cTn>
                <p:tgtEl>
                  <p:spTgt spid="12"/>
                </p:tgtEl>
              </p:cMediaNode>
            </p:video>
          </p:childTnLst>
        </p:cTn>
      </p:par>
    </p:tnLst>
    <p:bldLst>
      <p:bldP spid="2" grpId="0" animBg="1"/>
      <p:bldP spid="8" grpId="0" animBg="1"/>
      <p:bldP spid="9" grpId="0"/>
      <p:bldP spid="10" grpId="0"/>
      <p:bldP spid="11" grpId="0"/>
      <p:bldP spid="17" grpId="0"/>
      <p:bldP spid="20"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4522BC76-56E2-4177-8CC8-6E6EDA7BFE29}"/>
              </a:ext>
            </a:extLst>
          </p:cNvPr>
          <p:cNvGrpSpPr/>
          <p:nvPr/>
        </p:nvGrpSpPr>
        <p:grpSpPr>
          <a:xfrm>
            <a:off x="1431812" y="268021"/>
            <a:ext cx="6054839" cy="808265"/>
            <a:chOff x="189139" y="195943"/>
            <a:chExt cx="8073119" cy="1077686"/>
          </a:xfrm>
        </p:grpSpPr>
        <p:sp>
          <p:nvSpPr>
            <p:cNvPr id="9" name="Rectangle: Rounded Corners 8">
              <a:extLst>
                <a:ext uri="{FF2B5EF4-FFF2-40B4-BE49-F238E27FC236}">
                  <a16:creationId xmlns:a16="http://schemas.microsoft.com/office/drawing/2014/main" id="{FFE98D70-C6C9-467F-AC9C-B0990CACBB8E}"/>
                </a:ext>
              </a:extLst>
            </p:cNvPr>
            <p:cNvSpPr/>
            <p:nvPr/>
          </p:nvSpPr>
          <p:spPr>
            <a:xfrm>
              <a:off x="391886" y="468086"/>
              <a:ext cx="7870372" cy="80554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8" name="Rectangle: Rounded Corners 7">
              <a:extLst>
                <a:ext uri="{FF2B5EF4-FFF2-40B4-BE49-F238E27FC236}">
                  <a16:creationId xmlns:a16="http://schemas.microsoft.com/office/drawing/2014/main" id="{FA00F0C8-7499-4300-B022-9A2A86681115}"/>
                </a:ext>
              </a:extLst>
            </p:cNvPr>
            <p:cNvSpPr/>
            <p:nvPr/>
          </p:nvSpPr>
          <p:spPr>
            <a:xfrm>
              <a:off x="189139" y="195943"/>
              <a:ext cx="7790089" cy="95794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b="1" dirty="0">
                <a:ln w="9525">
                  <a:solidFill>
                    <a:schemeClr val="bg1"/>
                  </a:solidFill>
                  <a:prstDash val="solid"/>
                </a:ln>
                <a:solidFill>
                  <a:schemeClr val="tx1"/>
                </a:solidFill>
                <a:effectLst>
                  <a:outerShdw blurRad="12700" dist="38100" dir="2700000" algn="tl" rotWithShape="0">
                    <a:schemeClr val="accent5">
                      <a:lumMod val="60000"/>
                      <a:lumOff val="40000"/>
                    </a:schemeClr>
                  </a:outerShdw>
                </a:effectLst>
                <a:latin typeface="#9Slide03 Arima Madurai ExtraBo" panose="00000900000000000000" pitchFamily="2" charset="0"/>
                <a:cs typeface="#9Slide03 Arima Madurai ExtraBo" panose="00000900000000000000" pitchFamily="2" charset="0"/>
              </a:endParaRPr>
            </a:p>
          </p:txBody>
        </p:sp>
      </p:grpSp>
      <p:pic>
        <p:nvPicPr>
          <p:cNvPr id="21" name="Picture 20">
            <a:extLst>
              <a:ext uri="{FF2B5EF4-FFF2-40B4-BE49-F238E27FC236}">
                <a16:creationId xmlns:a16="http://schemas.microsoft.com/office/drawing/2014/main" id="{47BD6C8B-2AD0-46A2-82F4-A39AC15919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00015"/>
            <a:ext cx="1885951" cy="1742714"/>
          </a:xfrm>
          <a:prstGeom prst="rect">
            <a:avLst/>
          </a:prstGeom>
        </p:spPr>
      </p:pic>
      <p:sp>
        <p:nvSpPr>
          <p:cNvPr id="22" name="TextBox 21">
            <a:extLst>
              <a:ext uri="{FF2B5EF4-FFF2-40B4-BE49-F238E27FC236}">
                <a16:creationId xmlns:a16="http://schemas.microsoft.com/office/drawing/2014/main" id="{6E9CC00B-A99D-4263-AFCE-70B3DC57196A}"/>
              </a:ext>
            </a:extLst>
          </p:cNvPr>
          <p:cNvSpPr txBox="1"/>
          <p:nvPr/>
        </p:nvSpPr>
        <p:spPr>
          <a:xfrm>
            <a:off x="1363772" y="449459"/>
            <a:ext cx="5910606" cy="507831"/>
          </a:xfrm>
          <a:prstGeom prst="rect">
            <a:avLst/>
          </a:prstGeom>
          <a:noFill/>
        </p:spPr>
        <p:txBody>
          <a:bodyPr wrap="square" rtlCol="0">
            <a:spAutoFit/>
          </a:bodyPr>
          <a:lstStyle/>
          <a:p>
            <a:pPr algn="ctr"/>
            <a:r>
              <a:rPr lang="en-US" sz="2700" b="1" dirty="0">
                <a:ln w="9525">
                  <a:solidFill>
                    <a:schemeClr val="bg1"/>
                  </a:solidFill>
                  <a:prstDash val="solid"/>
                </a:ln>
                <a:effectLst>
                  <a:outerShdw blurRad="12700" dist="38100" dir="2700000" algn="tl" rotWithShape="0">
                    <a:schemeClr val="accent5">
                      <a:lumMod val="60000"/>
                      <a:lumOff val="40000"/>
                    </a:schemeClr>
                  </a:outerShdw>
                </a:effectLst>
                <a:latin typeface="#9Slide03 Arima Madurai ExtraBo" panose="00000900000000000000" pitchFamily="2" charset="0"/>
                <a:cs typeface="#9Slide03 Arima Madurai ExtraBo" panose="00000900000000000000" pitchFamily="2" charset="0"/>
              </a:rPr>
              <a:t>VÕ QUẢNG</a:t>
            </a:r>
          </a:p>
        </p:txBody>
      </p:sp>
      <p:sp>
        <p:nvSpPr>
          <p:cNvPr id="6" name="TextBox 5">
            <a:extLst>
              <a:ext uri="{FF2B5EF4-FFF2-40B4-BE49-F238E27FC236}">
                <a16:creationId xmlns:a16="http://schemas.microsoft.com/office/drawing/2014/main" id="{959884EF-8355-3B13-90F0-10E69A9BFE42}"/>
              </a:ext>
            </a:extLst>
          </p:cNvPr>
          <p:cNvSpPr txBox="1"/>
          <p:nvPr/>
        </p:nvSpPr>
        <p:spPr>
          <a:xfrm>
            <a:off x="942975" y="1594976"/>
            <a:ext cx="4491189" cy="1953548"/>
          </a:xfrm>
          <a:prstGeom prst="rect">
            <a:avLst/>
          </a:prstGeom>
          <a:noFill/>
        </p:spPr>
        <p:txBody>
          <a:bodyPr wrap="square">
            <a:spAutoFit/>
          </a:bodyPr>
          <a:lstStyle/>
          <a:p>
            <a:pPr lvl="0" algn="ctr">
              <a:lnSpc>
                <a:spcPct val="150000"/>
              </a:lnSpc>
              <a:buSzPts val="1000"/>
              <a:tabLst>
                <a:tab pos="457200" algn="l"/>
              </a:tabLst>
            </a:pPr>
            <a:r>
              <a:rPr lang="fr-FR" sz="2800" b="1" kern="0" dirty="0" err="1">
                <a:effectLst/>
                <a:ea typeface="Times New Roman" panose="02020603050405020304" pitchFamily="18" charset="0"/>
              </a:rPr>
              <a:t>Quê</a:t>
            </a:r>
            <a:r>
              <a:rPr lang="fr-FR" sz="2800" b="1" kern="0" dirty="0">
                <a:effectLst/>
                <a:ea typeface="Times New Roman" panose="02020603050405020304" pitchFamily="18" charset="0"/>
              </a:rPr>
              <a:t> </a:t>
            </a:r>
            <a:r>
              <a:rPr lang="fr-FR" sz="2800" b="1" kern="0" dirty="0" err="1">
                <a:effectLst/>
                <a:ea typeface="Times New Roman" panose="02020603050405020304" pitchFamily="18" charset="0"/>
              </a:rPr>
              <a:t>quán</a:t>
            </a:r>
            <a:r>
              <a:rPr lang="fr-FR" sz="2800" b="1" kern="0" dirty="0">
                <a:effectLst/>
                <a:ea typeface="Times New Roman" panose="02020603050405020304" pitchFamily="18" charset="0"/>
              </a:rPr>
              <a:t>:</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Làng</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Thượng</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Phước</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nay</a:t>
            </a:r>
            <a:r>
              <a:rPr lang="fr-FR" sz="2800" kern="0" dirty="0">
                <a:effectLst/>
                <a:latin typeface="Times New Roman" panose="02020603050405020304" pitchFamily="18" charset="0"/>
                <a:ea typeface="Times New Roman" panose="02020603050405020304" pitchFamily="18" charset="0"/>
              </a:rPr>
              <a:t> là </a:t>
            </a:r>
            <a:r>
              <a:rPr lang="fr-FR" sz="2800" kern="0" dirty="0" err="1">
                <a:effectLst/>
                <a:latin typeface="Times New Roman" panose="02020603050405020304" pitchFamily="18" charset="0"/>
                <a:ea typeface="Times New Roman" panose="02020603050405020304" pitchFamily="18" charset="0"/>
              </a:rPr>
              <a:t>xã</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Đại</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Hòa</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huyện</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Đại</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Lộc</a:t>
            </a:r>
            <a:r>
              <a:rPr lang="fr-FR" sz="2800" kern="0" dirty="0">
                <a:effectLst/>
                <a:latin typeface="Times New Roman" panose="02020603050405020304" pitchFamily="18" charset="0"/>
                <a:ea typeface="Times New Roman" panose="02020603050405020304" pitchFamily="18" charset="0"/>
              </a:rPr>
              <a:t>, </a:t>
            </a:r>
            <a:r>
              <a:rPr lang="fr-FR" sz="2800" kern="0" dirty="0" err="1">
                <a:effectLst/>
                <a:latin typeface="Times New Roman" panose="02020603050405020304" pitchFamily="18" charset="0"/>
                <a:ea typeface="Times New Roman" panose="02020603050405020304" pitchFamily="18" charset="0"/>
              </a:rPr>
              <a:t>Quảng</a:t>
            </a:r>
            <a:r>
              <a:rPr lang="fr-FR" sz="2800" kern="0" dirty="0">
                <a:effectLst/>
                <a:latin typeface="Times New Roman" panose="02020603050405020304" pitchFamily="18" charset="0"/>
                <a:ea typeface="Times New Roman" panose="02020603050405020304" pitchFamily="18" charset="0"/>
              </a:rPr>
              <a:t> Nam).</a:t>
            </a:r>
            <a:r>
              <a:rPr lang="en-VN" sz="2800" dirty="0">
                <a:effectLst/>
              </a:rPr>
              <a:t> </a:t>
            </a:r>
            <a:endParaRPr lang="en-VN" sz="28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E3E0E6D1-BFF2-DF22-1742-E82E762E7F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9132" y="1343484"/>
            <a:ext cx="2878836" cy="3755723"/>
          </a:xfrm>
          <a:prstGeom prst="rect">
            <a:avLst/>
          </a:prstGeom>
        </p:spPr>
      </p:pic>
    </p:spTree>
    <p:extLst>
      <p:ext uri="{BB962C8B-B14F-4D97-AF65-F5344CB8AC3E}">
        <p14:creationId xmlns:p14="http://schemas.microsoft.com/office/powerpoint/2010/main" val="868086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left)">
                                      <p:cBhvr>
                                        <p:cTn id="7" dur="500"/>
                                        <p:tgtEl>
                                          <p:spTgt spid="18"/>
                                        </p:tgtEl>
                                      </p:cBhvr>
                                    </p:animEffect>
                                  </p:childTnLst>
                                </p:cTn>
                              </p:par>
                              <p:par>
                                <p:cTn id="8" presetID="16" presetClass="entr" presetSubtype="21"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arn(inVertical)">
                                      <p:cBhvr>
                                        <p:cTn id="10" dur="500"/>
                                        <p:tgtEl>
                                          <p:spTgt spid="21"/>
                                        </p:tgtEl>
                                      </p:cBhvr>
                                    </p:animEffect>
                                  </p:childTnLst>
                                </p:cTn>
                              </p:par>
                              <p:par>
                                <p:cTn id="11" presetID="22" presetClass="entr" presetSubtype="8" fill="hold" grpId="0" nodeType="withEffect">
                                  <p:stCondLst>
                                    <p:cond delay="700"/>
                                  </p:stCondLst>
                                  <p:childTnLst>
                                    <p:set>
                                      <p:cBhvr>
                                        <p:cTn id="12" dur="1" fill="hold">
                                          <p:stCondLst>
                                            <p:cond delay="0"/>
                                          </p:stCondLst>
                                        </p:cTn>
                                        <p:tgtEl>
                                          <p:spTgt spid="22"/>
                                        </p:tgtEl>
                                        <p:attrNameLst>
                                          <p:attrName>style.visibility</p:attrName>
                                        </p:attrNameLst>
                                      </p:cBhvr>
                                      <p:to>
                                        <p:strVal val="visible"/>
                                      </p:to>
                                    </p:set>
                                    <p:animEffect transition="in" filter="wipe(left)">
                                      <p:cBhvr>
                                        <p:cTn id="13" dur="17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CC71604-5F2D-B813-D10D-A67F2530B6DE}"/>
              </a:ext>
            </a:extLst>
          </p:cNvPr>
          <p:cNvPicPr>
            <a:picLocks noChangeAspect="1"/>
          </p:cNvPicPr>
          <p:nvPr/>
        </p:nvPicPr>
        <p:blipFill>
          <a:blip r:embed="rId2"/>
          <a:stretch>
            <a:fillRect/>
          </a:stretch>
        </p:blipFill>
        <p:spPr>
          <a:xfrm>
            <a:off x="-7975" y="0"/>
            <a:ext cx="9586962" cy="5772150"/>
          </a:xfrm>
          <a:prstGeom prst="rect">
            <a:avLst/>
          </a:prstGeom>
        </p:spPr>
      </p:pic>
      <p:sp>
        <p:nvSpPr>
          <p:cNvPr id="16" name="Rectangle: Rounded Corners 15">
            <a:extLst>
              <a:ext uri="{FF2B5EF4-FFF2-40B4-BE49-F238E27FC236}">
                <a16:creationId xmlns:a16="http://schemas.microsoft.com/office/drawing/2014/main" id="{5219310E-5E82-2F51-D273-710641842AF9}"/>
              </a:ext>
            </a:extLst>
          </p:cNvPr>
          <p:cNvSpPr/>
          <p:nvPr/>
        </p:nvSpPr>
        <p:spPr>
          <a:xfrm>
            <a:off x="343344" y="1621731"/>
            <a:ext cx="8946959" cy="1501099"/>
          </a:xfrm>
          <a:prstGeom prst="roundRect">
            <a:avLst>
              <a:gd name="adj" fmla="val 9839"/>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vi-VN"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Cách</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mạng</a:t>
            </a:r>
            <a:r>
              <a:rPr lang="fr-FR" sz="2400" b="1" dirty="0">
                <a:latin typeface="Arial" panose="020B0604020202020204" pitchFamily="34" charset="0"/>
                <a:cs typeface="Arial" panose="020B0604020202020204" pitchFamily="34" charset="0"/>
              </a:rPr>
              <a:t>:</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Sau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Cách</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mạng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tháng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Tám</a:t>
            </a:r>
            <a:r>
              <a:rPr lang="fr-FR" sz="2400" dirty="0">
                <a:latin typeface="Arial" panose="020B0604020202020204" pitchFamily="34" charset="0"/>
                <a:cs typeface="Arial" panose="020B0604020202020204" pitchFamily="34" charset="0"/>
              </a:rPr>
              <a:t> 1945, </a:t>
            </a:r>
            <a:r>
              <a:rPr lang="fr-FR" sz="2400" dirty="0" err="1">
                <a:latin typeface="Arial" panose="020B0604020202020204" pitchFamily="34" charset="0"/>
                <a:cs typeface="Arial" panose="020B0604020202020204" pitchFamily="34" charset="0"/>
              </a:rPr>
              <a:t>từng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giữ</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chức</a:t>
            </a:r>
            <a:r>
              <a:rPr lang="fr-FR" sz="2400"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Ủy</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viên</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Tư</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pháp</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thành</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phố</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Thái</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Phiên</a:t>
            </a:r>
            <a:r>
              <a:rPr lang="fr-FR" sz="2400" dirty="0">
                <a:latin typeface="Arial" panose="020B0604020202020204" pitchFamily="34" charset="0"/>
                <a:cs typeface="Arial" panose="020B0604020202020204" pitchFamily="34" charset="0"/>
              </a:rPr>
              <a:t>.</a:t>
            </a:r>
            <a:endParaRPr lang="en-VN" sz="2400" dirty="0">
              <a:latin typeface="Arial" panose="020B0604020202020204" pitchFamily="34" charset="0"/>
              <a:cs typeface="Arial" panose="020B0604020202020204" pitchFamily="34" charset="0"/>
            </a:endParaRPr>
          </a:p>
          <a:p>
            <a:pPr>
              <a:lnSpc>
                <a:spcPct val="150000"/>
              </a:lnSpc>
            </a:pPr>
            <a:r>
              <a:rPr lang="vi-VN"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Hoạt</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động</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sau</a:t>
            </a:r>
            <a:r>
              <a:rPr lang="fr-FR" sz="2400" b="1" dirty="0">
                <a:latin typeface="Arial" panose="020B0604020202020204" pitchFamily="34" charset="0"/>
                <a:cs typeface="Arial" panose="020B0604020202020204" pitchFamily="34" charset="0"/>
              </a:rPr>
              <a:t> 1954:</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Tập</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kết</a:t>
            </a:r>
            <a:r>
              <a:rPr lang="fr-FR" sz="2400" dirty="0">
                <a:latin typeface="Arial" panose="020B0604020202020204" pitchFamily="34" charset="0"/>
                <a:cs typeface="Arial" panose="020B0604020202020204" pitchFamily="34" charset="0"/>
              </a:rPr>
              <a:t> ra </a:t>
            </a:r>
            <a:r>
              <a:rPr lang="fr-FR" sz="2400" dirty="0" err="1">
                <a:latin typeface="Arial" panose="020B0604020202020204" pitchFamily="34" charset="0"/>
                <a:cs typeface="Arial" panose="020B0604020202020204" pitchFamily="34" charset="0"/>
              </a:rPr>
              <a:t>Bắc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công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tác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tại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Bộ</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Tư</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pháp</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sau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đó</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chuyển</a:t>
            </a:r>
            <a:r>
              <a:rPr lang="fr-FR" sz="2400" dirty="0">
                <a:latin typeface="Arial" panose="020B0604020202020204" pitchFamily="34" charset="0"/>
                <a:cs typeface="Arial" panose="020B0604020202020204" pitchFamily="34" charset="0"/>
              </a:rPr>
              <a:t> sang </a:t>
            </a:r>
            <a:r>
              <a:rPr lang="fr-FR" sz="2400" dirty="0" err="1">
                <a:latin typeface="Arial" panose="020B0604020202020204" pitchFamily="34" charset="0"/>
                <a:cs typeface="Arial" panose="020B0604020202020204" pitchFamily="34" charset="0"/>
              </a:rPr>
              <a:t>Bộ</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hóa</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làm</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Trưởng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Bộ</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phận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Tuyên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truyền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hóa</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đối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ngoại</a:t>
            </a:r>
            <a:r>
              <a:rPr lang="fr-FR" sz="2400" dirty="0">
                <a:latin typeface="Arial" panose="020B0604020202020204" pitchFamily="34" charset="0"/>
                <a:cs typeface="Arial" panose="020B0604020202020204" pitchFamily="34" charset="0"/>
              </a:rPr>
              <a:t>.</a:t>
            </a:r>
            <a:endParaRPr lang="en-VN" sz="2400" dirty="0">
              <a:latin typeface="Arial" panose="020B0604020202020204" pitchFamily="34" charset="0"/>
              <a:cs typeface="Arial" panose="020B0604020202020204" pitchFamily="34" charset="0"/>
            </a:endParaRPr>
          </a:p>
          <a:p>
            <a:pPr>
              <a:lnSpc>
                <a:spcPct val="150000"/>
              </a:lnSpc>
            </a:pPr>
            <a:r>
              <a:rPr lang="vi-VN"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Sự</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nghiệp</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văn</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học</a:t>
            </a:r>
            <a:r>
              <a:rPr lang="fr-FR" sz="2400" b="1" dirty="0">
                <a:latin typeface="Arial" panose="020B0604020202020204" pitchFamily="34" charset="0"/>
                <a:cs typeface="Arial" panose="020B0604020202020204" pitchFamily="34" charset="0"/>
              </a:rPr>
              <a:t>:</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Từ</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năm</a:t>
            </a:r>
            <a:r>
              <a:rPr lang="fr-FR" sz="2400" dirty="0">
                <a:latin typeface="Arial" panose="020B0604020202020204" pitchFamily="34" charset="0"/>
                <a:cs typeface="Arial" panose="020B0604020202020204" pitchFamily="34" charset="0"/>
              </a:rPr>
              <a:t> 1957, </a:t>
            </a:r>
            <a:r>
              <a:rPr lang="fr-FR" sz="2400" dirty="0" err="1">
                <a:latin typeface="Arial" panose="020B0604020202020204" pitchFamily="34" charset="0"/>
                <a:cs typeface="Arial" panose="020B0604020202020204" pitchFamily="34" charset="0"/>
              </a:rPr>
              <a:t>trở</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thành</a:t>
            </a:r>
            <a:r>
              <a:rPr lang="fr-FR" sz="2400"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Tổng</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biên</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tập</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đầu</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tiên</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của</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Nhà</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xuất</a:t>
            </a:r>
            <a:r>
              <a:rPr lang="fr-FR" sz="2400" b="1" dirty="0">
                <a:latin typeface="Arial" panose="020B0604020202020204" pitchFamily="34" charset="0"/>
                <a:cs typeface="Arial" panose="020B0604020202020204" pitchFamily="34" charset="0"/>
              </a:rPr>
              <a:t> </a:t>
            </a:r>
            <a:r>
              <a:rPr lang="fr-FR" sz="2400" b="1" dirty="0" err="1">
                <a:latin typeface="Arial" panose="020B0604020202020204" pitchFamily="34" charset="0"/>
                <a:cs typeface="Arial" panose="020B0604020202020204" pitchFamily="34" charset="0"/>
              </a:rPr>
              <a:t>bản</a:t>
            </a:r>
            <a:r>
              <a:rPr lang="fr-FR" sz="2400" b="1" dirty="0">
                <a:latin typeface="Arial" panose="020B0604020202020204" pitchFamily="34" charset="0"/>
                <a:cs typeface="Arial" panose="020B0604020202020204" pitchFamily="34" charset="0"/>
              </a:rPr>
              <a:t> Kim </a:t>
            </a:r>
            <a:r>
              <a:rPr lang="fr-FR" sz="2400" b="1" dirty="0" err="1">
                <a:latin typeface="Arial" panose="020B0604020202020204" pitchFamily="34" charset="0"/>
                <a:cs typeface="Arial" panose="020B0604020202020204" pitchFamily="34" charset="0"/>
              </a:rPr>
              <a:t>Đồng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chuyên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tâm</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sáng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tác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học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thiếu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nhi</a:t>
            </a:r>
            <a:r>
              <a:rPr lang="fr-FR" sz="2400" dirty="0">
                <a:latin typeface="Arial" panose="020B0604020202020204" pitchFamily="34" charset="0"/>
                <a:cs typeface="Arial" panose="020B0604020202020204" pitchFamily="34" charset="0"/>
              </a:rPr>
              <a:t>.</a:t>
            </a:r>
            <a:endParaRPr lang="en-V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711770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26793E-9FFB-E65F-624F-554CD5FC5C3B}"/>
              </a:ext>
            </a:extLst>
          </p:cNvPr>
          <p:cNvSpPr txBox="1"/>
          <p:nvPr/>
        </p:nvSpPr>
        <p:spPr>
          <a:xfrm>
            <a:off x="359664" y="762619"/>
            <a:ext cx="8424671" cy="323165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just">
              <a:lnSpc>
                <a:spcPct val="150000"/>
              </a:lnSpc>
            </a:pPr>
            <a:r>
              <a:rPr lang="vi-VN"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Phong</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cách</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sáng</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tác</a:t>
            </a:r>
            <a:r>
              <a:rPr lang="fr-FR" sz="2400" b="1" dirty="0">
                <a:effectLst/>
                <a:latin typeface="Times New Roman" panose="02020603050405020304" pitchFamily="18" charset="0"/>
                <a:ea typeface="Times New Roman" panose="02020603050405020304" pitchFamily="18" charset="0"/>
              </a:rPr>
              <a:t>:</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Viết</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cả</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thơ</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văn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xuôi</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luôn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quan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niệm</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văn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học</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thiếu</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nhi</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phải</a:t>
            </a:r>
            <a:r>
              <a:rPr lang="fr-FR" sz="2400"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giáo</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dục</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trẻ</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em</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trở</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thành</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người</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tốt</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không</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khô</a:t>
            </a:r>
            <a:r>
              <a:rPr lang="fr-FR" sz="2400" dirty="0">
                <a:effectLst/>
                <a:latin typeface="Times New Roman" panose="02020603050405020304" pitchFamily="18" charset="0"/>
                <a:ea typeface="Times New Roman" panose="02020603050405020304" pitchFamily="18" charset="0"/>
              </a:rPr>
              <a:t> khan </a:t>
            </a:r>
            <a:r>
              <a:rPr lang="fr-FR" sz="2400" dirty="0" err="1">
                <a:effectLst/>
                <a:latin typeface="Times New Roman" panose="02020603050405020304" pitchFamily="18" charset="0"/>
                <a:ea typeface="Times New Roman" panose="02020603050405020304" pitchFamily="18" charset="0"/>
              </a:rPr>
              <a:t>giáo</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huấn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mà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sinh</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động</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gần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gũi</a:t>
            </a:r>
            <a:r>
              <a:rPr lang="fr-FR" sz="2400" dirty="0">
                <a:effectLst/>
                <a:latin typeface="Times New Roman" panose="02020603050405020304" pitchFamily="18" charset="0"/>
                <a:ea typeface="Times New Roman" panose="02020603050405020304" pitchFamily="18" charset="0"/>
              </a:rPr>
              <a:t>.</a:t>
            </a:r>
          </a:p>
          <a:p>
            <a:pPr algn="just">
              <a:lnSpc>
                <a:spcPct val="150000"/>
              </a:lnSpc>
            </a:pPr>
            <a:r>
              <a:rPr lang="vi-VN"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Giải</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thưởng</a:t>
            </a:r>
            <a:r>
              <a:rPr lang="fr-FR" sz="2400" b="1" dirty="0">
                <a:effectLst/>
                <a:latin typeface="Times New Roman" panose="02020603050405020304" pitchFamily="18" charset="0"/>
                <a:ea typeface="Times New Roman" panose="02020603050405020304" pitchFamily="18" charset="0"/>
              </a:rPr>
              <a:t>:</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Giải</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thưởng</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Nhà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nước</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về</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Văn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học</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Nghệ</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thuật</a:t>
            </a:r>
            <a:r>
              <a:rPr lang="fr-FR" sz="2400" dirty="0">
                <a:effectLst/>
                <a:latin typeface="Times New Roman" panose="02020603050405020304" pitchFamily="18" charset="0"/>
                <a:ea typeface="Times New Roman" panose="02020603050405020304" pitchFamily="18" charset="0"/>
              </a:rPr>
              <a:t> (2007) </a:t>
            </a:r>
            <a:r>
              <a:rPr lang="fr-FR" sz="2400" dirty="0" err="1">
                <a:effectLst/>
                <a:latin typeface="Times New Roman" panose="02020603050405020304" pitchFamily="18" charset="0"/>
                <a:ea typeface="Times New Roman" panose="02020603050405020304" pitchFamily="18" charset="0"/>
              </a:rPr>
              <a:t>với</a:t>
            </a:r>
            <a:r>
              <a:rPr lang="fr-FR" sz="2400"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Quê</a:t>
            </a:r>
            <a:r>
              <a:rPr lang="fr-FR" sz="2400" i="1"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nội</a:t>
            </a:r>
            <a:r>
              <a:rPr lang="fr-FR" sz="2400" dirty="0">
                <a:effectLst/>
                <a:latin typeface="Times New Roman" panose="02020603050405020304" pitchFamily="18" charset="0"/>
                <a:ea typeface="Times New Roman" panose="02020603050405020304" pitchFamily="18" charset="0"/>
              </a:rPr>
              <a:t>, </a:t>
            </a:r>
            <a:r>
              <a:rPr lang="fr-FR" sz="2400" i="1" dirty="0">
                <a:effectLst/>
                <a:latin typeface="Times New Roman" panose="02020603050405020304" pitchFamily="18" charset="0"/>
                <a:ea typeface="Times New Roman" panose="02020603050405020304" pitchFamily="18" charset="0"/>
              </a:rPr>
              <a:t>Anh </a:t>
            </a:r>
            <a:r>
              <a:rPr lang="fr-FR" sz="2400" i="1" dirty="0" err="1">
                <a:effectLst/>
                <a:latin typeface="Times New Roman" panose="02020603050405020304" pitchFamily="18" charset="0"/>
                <a:ea typeface="Times New Roman" panose="02020603050405020304" pitchFamily="18" charset="0"/>
              </a:rPr>
              <a:t>Đom</a:t>
            </a:r>
            <a:r>
              <a:rPr lang="fr-FR" sz="2400" i="1"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đóm</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và</a:t>
            </a:r>
            <a:r>
              <a:rPr lang="fr-FR" sz="2400"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Ngày</a:t>
            </a:r>
            <a:r>
              <a:rPr lang="fr-FR" sz="2400" i="1"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tết</a:t>
            </a:r>
            <a:r>
              <a:rPr lang="fr-FR" sz="2400" i="1"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của</a:t>
            </a:r>
            <a:r>
              <a:rPr lang="fr-FR" sz="2400" i="1" dirty="0">
                <a:effectLst/>
                <a:latin typeface="Times New Roman" panose="02020603050405020304" pitchFamily="18" charset="0"/>
                <a:ea typeface="Times New Roman" panose="02020603050405020304" pitchFamily="18" charset="0"/>
              </a:rPr>
              <a:t> </a:t>
            </a:r>
            <a:r>
              <a:rPr lang="fr-FR" sz="2400" i="1" dirty="0" err="1">
                <a:effectLst/>
                <a:latin typeface="Times New Roman" panose="02020603050405020304" pitchFamily="18" charset="0"/>
                <a:ea typeface="Times New Roman" panose="02020603050405020304" pitchFamily="18" charset="0"/>
              </a:rPr>
              <a:t>Trâu</a:t>
            </a:r>
            <a:r>
              <a:rPr lang="fr-FR" sz="2400" i="1" dirty="0">
                <a:effectLst/>
                <a:latin typeface="Times New Roman" panose="02020603050405020304" pitchFamily="18" charset="0"/>
                <a:ea typeface="Times New Roman" panose="02020603050405020304" pitchFamily="18" charset="0"/>
              </a:rPr>
              <a:t> Xe</a:t>
            </a:r>
            <a:r>
              <a:rPr lang="fr-FR" sz="2400" dirty="0">
                <a:effectLst/>
                <a:latin typeface="Times New Roman" panose="02020603050405020304" pitchFamily="18" charset="0"/>
                <a:ea typeface="Times New Roman" panose="02020603050405020304" pitchFamily="18" charset="0"/>
              </a:rPr>
              <a:t>.</a:t>
            </a:r>
            <a:endParaRPr lang="en-VN" sz="2400" dirty="0">
              <a:effectLst/>
              <a:latin typeface="Times New Roman" panose="02020603050405020304" pitchFamily="18" charset="0"/>
              <a:ea typeface="Times New Roman" panose="02020603050405020304" pitchFamily="18" charset="0"/>
            </a:endParaRPr>
          </a:p>
          <a:p>
            <a:r>
              <a:rPr lang="vi-VN" sz="2400" b="1" kern="0" dirty="0">
                <a:effectLst/>
                <a:ea typeface="Times New Roman" panose="02020603050405020304" pitchFamily="18" charset="0"/>
              </a:rPr>
              <a:t>- </a:t>
            </a:r>
            <a:r>
              <a:rPr lang="fr-FR" sz="2400" b="1" kern="0" dirty="0" err="1">
                <a:effectLst/>
                <a:ea typeface="Times New Roman" panose="02020603050405020304" pitchFamily="18" charset="0"/>
              </a:rPr>
              <a:t>Tưởng</a:t>
            </a:r>
            <a:r>
              <a:rPr lang="fr-FR" sz="2400" b="1" kern="0" dirty="0">
                <a:effectLst/>
                <a:ea typeface="Times New Roman" panose="02020603050405020304" pitchFamily="18" charset="0"/>
              </a:rPr>
              <a:t> </a:t>
            </a:r>
            <a:r>
              <a:rPr lang="fr-FR" sz="2400" b="1" kern="0" dirty="0" err="1">
                <a:effectLst/>
                <a:ea typeface="Times New Roman" panose="02020603050405020304" pitchFamily="18" charset="0"/>
              </a:rPr>
              <a:t>nhớ</a:t>
            </a:r>
            <a:r>
              <a:rPr lang="fr-FR" sz="2400" b="1" kern="0" dirty="0">
                <a:effectLst/>
                <a:ea typeface="Times New Roman" panose="02020603050405020304" pitchFamily="18" charset="0"/>
              </a:rPr>
              <a:t>:</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Được</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đặt</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tên</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đường</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tại</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quận</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Cẩm</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Lệ</a:t>
            </a:r>
            <a:r>
              <a:rPr lang="fr-FR" sz="2400" kern="0" dirty="0">
                <a:effectLst/>
                <a:latin typeface="Times New Roman" panose="02020603050405020304" pitchFamily="18" charset="0"/>
                <a:ea typeface="Times New Roman" panose="02020603050405020304" pitchFamily="18" charset="0"/>
              </a:rPr>
              <a:t>, TP. </a:t>
            </a:r>
            <a:r>
              <a:rPr lang="fr-FR" sz="2400" kern="0" dirty="0" err="1">
                <a:effectLst/>
                <a:latin typeface="Times New Roman" panose="02020603050405020304" pitchFamily="18" charset="0"/>
                <a:ea typeface="Times New Roman" panose="02020603050405020304" pitchFamily="18" charset="0"/>
              </a:rPr>
              <a:t>Đà</a:t>
            </a:r>
            <a:r>
              <a:rPr lang="fr-FR" sz="2400" kern="0" dirty="0">
                <a:effectLst/>
                <a:latin typeface="Times New Roman" panose="02020603050405020304" pitchFamily="18" charset="0"/>
                <a:ea typeface="Times New Roman" panose="02020603050405020304" pitchFamily="18" charset="0"/>
              </a:rPr>
              <a:t> </a:t>
            </a:r>
            <a:r>
              <a:rPr lang="fr-FR" sz="2400" kern="0" dirty="0" err="1">
                <a:effectLst/>
                <a:latin typeface="Times New Roman" panose="02020603050405020304" pitchFamily="18" charset="0"/>
                <a:ea typeface="Times New Roman" panose="02020603050405020304" pitchFamily="18" charset="0"/>
              </a:rPr>
              <a:t>Nẵng</a:t>
            </a:r>
            <a:r>
              <a:rPr lang="en-VN" sz="2400" dirty="0">
                <a:effectLst/>
              </a:rPr>
              <a:t> </a:t>
            </a:r>
            <a:endParaRPr lang="en-VN" sz="2400"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27428A06-4BA4-1D85-483D-9CC4BD98037F}"/>
              </a:ext>
            </a:extLst>
          </p:cNvPr>
          <p:cNvSpPr txBox="1"/>
          <p:nvPr/>
        </p:nvSpPr>
        <p:spPr>
          <a:xfrm>
            <a:off x="532323" y="131862"/>
            <a:ext cx="8252012" cy="461665"/>
          </a:xfrm>
          <a:prstGeom prst="rect">
            <a:avLst/>
          </a:prstGeom>
          <a:noFill/>
        </p:spPr>
        <p:txBody>
          <a:bodyPr wrap="square">
            <a:spAutoFit/>
          </a:bodyPr>
          <a:lstStyle/>
          <a:p>
            <a:pPr algn="ctr"/>
            <a:r>
              <a:rPr lang="en-VN" sz="2400" b="1" kern="0" dirty="0">
                <a:effectLst/>
                <a:latin typeface="Times New Roman" panose="02020603050405020304" pitchFamily="18" charset="0"/>
                <a:ea typeface="Times New Roman" panose="02020603050405020304" pitchFamily="18" charset="0"/>
              </a:rPr>
              <a:t>VÕ QUẢNG</a:t>
            </a:r>
            <a:endParaRPr lang="en-VN" sz="2400" b="1" dirty="0"/>
          </a:p>
        </p:txBody>
      </p:sp>
    </p:spTree>
    <p:extLst>
      <p:ext uri="{BB962C8B-B14F-4D97-AF65-F5344CB8AC3E}">
        <p14:creationId xmlns:p14="http://schemas.microsoft.com/office/powerpoint/2010/main" val="3271663005"/>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6">
            <a:extLst>
              <a:ext uri="{FF2B5EF4-FFF2-40B4-BE49-F238E27FC236}">
                <a16:creationId xmlns:a16="http://schemas.microsoft.com/office/drawing/2014/main" id="{8B58136B-86C1-4D5F-B55A-AD75C3C52BE5}"/>
              </a:ext>
            </a:extLst>
          </p:cNvPr>
          <p:cNvSpPr txBox="1"/>
          <p:nvPr/>
        </p:nvSpPr>
        <p:spPr>
          <a:xfrm>
            <a:off x="399351" y="-143541"/>
            <a:ext cx="8707338" cy="826380"/>
          </a:xfrm>
          <a:prstGeom prst="rect">
            <a:avLst/>
          </a:prstGeom>
        </p:spPr>
        <p:txBody>
          <a:bodyPr lIns="0" tIns="0" rIns="0" bIns="0" rtlCol="0" anchor="t">
            <a:spAutoFit/>
          </a:bodyPr>
          <a:lstStyle/>
          <a:p>
            <a:pPr algn="ctr">
              <a:lnSpc>
                <a:spcPts val="7500"/>
              </a:lnSpc>
            </a:pPr>
            <a:r>
              <a:rPr lang="en-US" sz="3600" dirty="0" err="1">
                <a:solidFill>
                  <a:srgbClr val="FF33CC"/>
                </a:solidFill>
                <a:latin typeface="Arial" panose="020B0604020202020204" pitchFamily="34" charset="0"/>
                <a:cs typeface="Arial" panose="020B0604020202020204" pitchFamily="34" charset="0"/>
              </a:rPr>
              <a:t>Tác</a:t>
            </a:r>
            <a:r>
              <a:rPr lang="en-US" sz="3600" dirty="0">
                <a:solidFill>
                  <a:srgbClr val="FF33CC"/>
                </a:solidFill>
                <a:latin typeface="Arial" panose="020B0604020202020204" pitchFamily="34" charset="0"/>
                <a:cs typeface="Arial" panose="020B0604020202020204" pitchFamily="34" charset="0"/>
              </a:rPr>
              <a:t> </a:t>
            </a:r>
            <a:r>
              <a:rPr lang="en-US" sz="3600" dirty="0" err="1">
                <a:solidFill>
                  <a:srgbClr val="FF33CC"/>
                </a:solidFill>
                <a:latin typeface="Arial" panose="020B0604020202020204" pitchFamily="34" charset="0"/>
                <a:cs typeface="Arial" panose="020B0604020202020204" pitchFamily="34" charset="0"/>
              </a:rPr>
              <a:t>phẩm</a:t>
            </a:r>
            <a:r>
              <a:rPr lang="en-US" sz="3600" dirty="0">
                <a:solidFill>
                  <a:srgbClr val="FF33CC"/>
                </a:solidFill>
                <a:latin typeface="Arial" panose="020B0604020202020204" pitchFamily="34" charset="0"/>
                <a:cs typeface="Arial" panose="020B0604020202020204" pitchFamily="34" charset="0"/>
              </a:rPr>
              <a:t> </a:t>
            </a:r>
            <a:r>
              <a:rPr lang="en-US" sz="3600" dirty="0" err="1">
                <a:solidFill>
                  <a:srgbClr val="FF33CC"/>
                </a:solidFill>
                <a:latin typeface="Arial" panose="020B0604020202020204" pitchFamily="34" charset="0"/>
                <a:cs typeface="Arial" panose="020B0604020202020204" pitchFamily="34" charset="0"/>
              </a:rPr>
              <a:t>tiêu</a:t>
            </a:r>
            <a:r>
              <a:rPr lang="en-US" sz="3600" dirty="0">
                <a:solidFill>
                  <a:srgbClr val="FF33CC"/>
                </a:solidFill>
                <a:latin typeface="Arial" panose="020B0604020202020204" pitchFamily="34" charset="0"/>
                <a:cs typeface="Arial" panose="020B0604020202020204" pitchFamily="34" charset="0"/>
              </a:rPr>
              <a:t> </a:t>
            </a:r>
            <a:r>
              <a:rPr lang="en-US" sz="3600" dirty="0" err="1">
                <a:solidFill>
                  <a:srgbClr val="FF33CC"/>
                </a:solidFill>
                <a:latin typeface="Arial" panose="020B0604020202020204" pitchFamily="34" charset="0"/>
                <a:cs typeface="Arial" panose="020B0604020202020204" pitchFamily="34" charset="0"/>
              </a:rPr>
              <a:t>biểu</a:t>
            </a:r>
            <a:endParaRPr lang="en-US" sz="3600" dirty="0">
              <a:solidFill>
                <a:srgbClr val="FF33CC"/>
              </a:solidFill>
              <a:latin typeface="Arial" panose="020B0604020202020204" pitchFamily="34" charset="0"/>
              <a:cs typeface="Arial" panose="020B0604020202020204" pitchFamily="34" charset="0"/>
            </a:endParaRPr>
          </a:p>
        </p:txBody>
      </p:sp>
      <p:sp>
        <p:nvSpPr>
          <p:cNvPr id="5" name="Hình chữ nhật: Góc Tròn 4">
            <a:extLst>
              <a:ext uri="{FF2B5EF4-FFF2-40B4-BE49-F238E27FC236}">
                <a16:creationId xmlns:a16="http://schemas.microsoft.com/office/drawing/2014/main" id="{2DB0D04C-1560-A5A8-92C6-436091006378}"/>
              </a:ext>
            </a:extLst>
          </p:cNvPr>
          <p:cNvSpPr/>
          <p:nvPr/>
        </p:nvSpPr>
        <p:spPr>
          <a:xfrm>
            <a:off x="3547137" y="912769"/>
            <a:ext cx="2427545" cy="3648467"/>
          </a:xfrm>
          <a:prstGeom prst="roundRect">
            <a:avLst>
              <a:gd name="adj" fmla="val 12702"/>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6" name="Hình chữ nhật: Góc Tròn 5">
            <a:extLst>
              <a:ext uri="{FF2B5EF4-FFF2-40B4-BE49-F238E27FC236}">
                <a16:creationId xmlns:a16="http://schemas.microsoft.com/office/drawing/2014/main" id="{7DE645BC-20A7-F73D-CF90-D7D7192445C4}"/>
              </a:ext>
            </a:extLst>
          </p:cNvPr>
          <p:cNvSpPr/>
          <p:nvPr/>
        </p:nvSpPr>
        <p:spPr>
          <a:xfrm>
            <a:off x="845081" y="912770"/>
            <a:ext cx="2427545" cy="3657604"/>
          </a:xfrm>
          <a:prstGeom prst="roundRect">
            <a:avLst>
              <a:gd name="adj" fmla="val 12206"/>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7" name="Hộp Văn bản 6">
            <a:extLst>
              <a:ext uri="{FF2B5EF4-FFF2-40B4-BE49-F238E27FC236}">
                <a16:creationId xmlns:a16="http://schemas.microsoft.com/office/drawing/2014/main" id="{8A80515C-74F0-E839-BCEB-FE99FD45F001}"/>
              </a:ext>
            </a:extLst>
          </p:cNvPr>
          <p:cNvSpPr txBox="1"/>
          <p:nvPr/>
        </p:nvSpPr>
        <p:spPr>
          <a:xfrm>
            <a:off x="993122" y="1227010"/>
            <a:ext cx="2203853" cy="438582"/>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US" altLang="en-US" sz="1800" b="1" kern="0" dirty="0">
                <a:solidFill>
                  <a:prstClr val="white"/>
                </a:solidFill>
                <a:latin typeface="Roboto Condensed" panose="02000000000000000000" pitchFamily="2" charset="0"/>
                <a:ea typeface="Roboto Condensed" panose="02000000000000000000" pitchFamily="2" charset="0"/>
                <a:cs typeface="Tahoma" panose="020B0604030504040204" pitchFamily="34" charset="0"/>
              </a:rPr>
              <a:t>THƠ</a:t>
            </a:r>
          </a:p>
        </p:txBody>
      </p:sp>
      <p:sp>
        <p:nvSpPr>
          <p:cNvPr id="8" name="Hộp Văn bản 7">
            <a:extLst>
              <a:ext uri="{FF2B5EF4-FFF2-40B4-BE49-F238E27FC236}">
                <a16:creationId xmlns:a16="http://schemas.microsoft.com/office/drawing/2014/main" id="{6B2680B5-CF43-A7F7-88F9-C8C2AFFC3877}"/>
              </a:ext>
            </a:extLst>
          </p:cNvPr>
          <p:cNvSpPr txBox="1"/>
          <p:nvPr/>
        </p:nvSpPr>
        <p:spPr>
          <a:xfrm>
            <a:off x="3776161" y="1240314"/>
            <a:ext cx="2228850" cy="438582"/>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US" altLang="en-US" sz="1800" b="1" kern="0" dirty="0">
                <a:solidFill>
                  <a:prstClr val="white"/>
                </a:solidFill>
                <a:latin typeface="Roboto Condensed" panose="02000000000000000000" pitchFamily="2" charset="0"/>
                <a:ea typeface="Roboto Condensed" panose="02000000000000000000" pitchFamily="2" charset="0"/>
                <a:cs typeface="Tahoma" panose="020B0604030504040204" pitchFamily="34" charset="0"/>
              </a:rPr>
              <a:t>VĂN XUÔI</a:t>
            </a:r>
          </a:p>
        </p:txBody>
      </p:sp>
      <p:sp>
        <p:nvSpPr>
          <p:cNvPr id="11" name="Hình chữ nhật: Góc Tròn 10">
            <a:extLst>
              <a:ext uri="{FF2B5EF4-FFF2-40B4-BE49-F238E27FC236}">
                <a16:creationId xmlns:a16="http://schemas.microsoft.com/office/drawing/2014/main" id="{2D55C155-DF95-1165-02DE-69B208F81928}"/>
              </a:ext>
            </a:extLst>
          </p:cNvPr>
          <p:cNvSpPr/>
          <p:nvPr/>
        </p:nvSpPr>
        <p:spPr>
          <a:xfrm>
            <a:off x="6171192" y="912769"/>
            <a:ext cx="2427545" cy="3616717"/>
          </a:xfrm>
          <a:prstGeom prst="roundRect">
            <a:avLst>
              <a:gd name="adj" fmla="val 11072"/>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12" name="Hộp Văn bản 11">
            <a:extLst>
              <a:ext uri="{FF2B5EF4-FFF2-40B4-BE49-F238E27FC236}">
                <a16:creationId xmlns:a16="http://schemas.microsoft.com/office/drawing/2014/main" id="{101EBAA5-EC02-90D7-C4DF-49AF6801530B}"/>
              </a:ext>
            </a:extLst>
          </p:cNvPr>
          <p:cNvSpPr txBox="1"/>
          <p:nvPr/>
        </p:nvSpPr>
        <p:spPr>
          <a:xfrm>
            <a:off x="6369887" y="1227010"/>
            <a:ext cx="2228850" cy="438582"/>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US" altLang="en-US" sz="1800" b="1" kern="0" dirty="0">
                <a:solidFill>
                  <a:prstClr val="white"/>
                </a:solidFill>
                <a:latin typeface="Roboto Condensed" panose="02000000000000000000" pitchFamily="2" charset="0"/>
                <a:ea typeface="Roboto Condensed" panose="02000000000000000000" pitchFamily="2" charset="0"/>
                <a:cs typeface="Tahoma" panose="020B0604030504040204" pitchFamily="34" charset="0"/>
              </a:rPr>
              <a:t>TRUYỆN</a:t>
            </a:r>
          </a:p>
        </p:txBody>
      </p:sp>
      <p:sp>
        <p:nvSpPr>
          <p:cNvPr id="16" name="Hình chữ nhật 15">
            <a:extLst>
              <a:ext uri="{FF2B5EF4-FFF2-40B4-BE49-F238E27FC236}">
                <a16:creationId xmlns:a16="http://schemas.microsoft.com/office/drawing/2014/main" id="{D84EB407-D8DC-8A46-B12A-C35F95A616CB}"/>
              </a:ext>
            </a:extLst>
          </p:cNvPr>
          <p:cNvSpPr/>
          <p:nvPr/>
        </p:nvSpPr>
        <p:spPr>
          <a:xfrm>
            <a:off x="906930" y="1838861"/>
            <a:ext cx="2446372" cy="568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7" name="Hình chữ nhật 16">
            <a:extLst>
              <a:ext uri="{FF2B5EF4-FFF2-40B4-BE49-F238E27FC236}">
                <a16:creationId xmlns:a16="http://schemas.microsoft.com/office/drawing/2014/main" id="{A433BAE1-0006-CA8B-F0C3-1D6AD8BDE2C4}"/>
              </a:ext>
            </a:extLst>
          </p:cNvPr>
          <p:cNvSpPr/>
          <p:nvPr/>
        </p:nvSpPr>
        <p:spPr>
          <a:xfrm>
            <a:off x="3532300" y="1856911"/>
            <a:ext cx="2553574" cy="800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8" name="Hình chữ nhật 17">
            <a:extLst>
              <a:ext uri="{FF2B5EF4-FFF2-40B4-BE49-F238E27FC236}">
                <a16:creationId xmlns:a16="http://schemas.microsoft.com/office/drawing/2014/main" id="{46B9237A-3C98-3199-05BD-BF3C4794D39A}"/>
              </a:ext>
            </a:extLst>
          </p:cNvPr>
          <p:cNvSpPr/>
          <p:nvPr/>
        </p:nvSpPr>
        <p:spPr>
          <a:xfrm>
            <a:off x="6192548" y="1856911"/>
            <a:ext cx="2552704" cy="619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2" name="Hộp Văn bản 31">
            <a:extLst>
              <a:ext uri="{FF2B5EF4-FFF2-40B4-BE49-F238E27FC236}">
                <a16:creationId xmlns:a16="http://schemas.microsoft.com/office/drawing/2014/main" id="{36CB000F-EAA2-44D9-500B-9A223D32EA67}"/>
              </a:ext>
            </a:extLst>
          </p:cNvPr>
          <p:cNvSpPr txBox="1"/>
          <p:nvPr/>
        </p:nvSpPr>
        <p:spPr>
          <a:xfrm>
            <a:off x="968974" y="2090671"/>
            <a:ext cx="2129673" cy="2343655"/>
          </a:xfrm>
          <a:prstGeom prst="rect">
            <a:avLst/>
          </a:prstGeom>
          <a:noFill/>
        </p:spPr>
        <p:txBody>
          <a:bodyPr wrap="square">
            <a:spAutoFit/>
          </a:bodyPr>
          <a:lstStyle/>
          <a:p>
            <a:pPr algn="ctr">
              <a:lnSpc>
                <a:spcPct val="150000"/>
              </a:lnSpc>
            </a:pPr>
            <a:r>
              <a:rPr lang="fr-FR" sz="2000" kern="0" dirty="0" err="1">
                <a:effectLst/>
                <a:latin typeface="Arial" panose="020B0604020202020204" pitchFamily="34" charset="0"/>
                <a:ea typeface="Times New Roman" panose="02020603050405020304" pitchFamily="18" charset="0"/>
                <a:cs typeface="Arial" panose="020B0604020202020204" pitchFamily="34" charset="0"/>
              </a:rPr>
              <a:t>Gà</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mái</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hoa</a:t>
            </a:r>
            <a:r>
              <a:rPr lang="fr-FR" sz="2000" kern="0" dirty="0">
                <a:effectLst/>
                <a:latin typeface="Arial" panose="020B0604020202020204" pitchFamily="34" charset="0"/>
                <a:ea typeface="Times New Roman" panose="02020603050405020304" pitchFamily="18" charset="0"/>
                <a:cs typeface="Arial" panose="020B0604020202020204" pitchFamily="34" charset="0"/>
              </a:rPr>
              <a:t> (1957),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Thấy</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cái</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hoa</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nở</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Anh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Đom</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đóm</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Măng</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tre</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Quả</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đỏ</a:t>
            </a:r>
            <a:r>
              <a:rPr lang="fr-FR" sz="2000" kern="0" dirty="0">
                <a:effectLst/>
                <a:latin typeface="Arial" panose="020B0604020202020204" pitchFamily="34" charset="0"/>
                <a:ea typeface="Times New Roman" panose="02020603050405020304" pitchFamily="18" charset="0"/>
                <a:cs typeface="Arial" panose="020B0604020202020204" pitchFamily="34" charset="0"/>
              </a:rPr>
              <a:t>…</a:t>
            </a:r>
            <a:r>
              <a:rPr lang="en-VN" sz="2000" dirty="0">
                <a:effectLst/>
                <a:latin typeface="Arial" panose="020B0604020202020204" pitchFamily="34" charset="0"/>
                <a:cs typeface="Arial" panose="020B0604020202020204" pitchFamily="34" charset="0"/>
              </a:rPr>
              <a:t> </a:t>
            </a:r>
            <a:endParaRPr lang="en-US" sz="20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3" name="Hộp Văn bản 32">
            <a:extLst>
              <a:ext uri="{FF2B5EF4-FFF2-40B4-BE49-F238E27FC236}">
                <a16:creationId xmlns:a16="http://schemas.microsoft.com/office/drawing/2014/main" id="{2AB60705-15EC-D51E-1B7B-0B9558056D39}"/>
              </a:ext>
            </a:extLst>
          </p:cNvPr>
          <p:cNvSpPr txBox="1"/>
          <p:nvPr/>
        </p:nvSpPr>
        <p:spPr>
          <a:xfrm>
            <a:off x="3721116" y="2090671"/>
            <a:ext cx="2129673" cy="1881990"/>
          </a:xfrm>
          <a:prstGeom prst="rect">
            <a:avLst/>
          </a:prstGeom>
          <a:noFill/>
        </p:spPr>
        <p:txBody>
          <a:bodyPr wrap="square">
            <a:spAutoFit/>
          </a:bodyPr>
          <a:lstStyle/>
          <a:p>
            <a:pPr algn="ctr">
              <a:lnSpc>
                <a:spcPct val="150000"/>
              </a:lnSpc>
            </a:pPr>
            <a:r>
              <a:rPr lang="fr-FR" sz="2000" kern="0" dirty="0" err="1">
                <a:effectLst/>
                <a:latin typeface="Arial" panose="020B0604020202020204" pitchFamily="34" charset="0"/>
                <a:ea typeface="Times New Roman" panose="02020603050405020304" pitchFamily="18" charset="0"/>
                <a:cs typeface="Arial" panose="020B0604020202020204" pitchFamily="34" charset="0"/>
              </a:rPr>
              <a:t>Cái</a:t>
            </a:r>
            <a:r>
              <a:rPr lang="fr-FR" sz="2000" kern="0" dirty="0">
                <a:effectLst/>
                <a:latin typeface="Arial" panose="020B0604020202020204" pitchFamily="34" charset="0"/>
                <a:ea typeface="Times New Roman" panose="02020603050405020304" pitchFamily="18" charset="0"/>
                <a:cs typeface="Arial" panose="020B0604020202020204" pitchFamily="34" charset="0"/>
              </a:rPr>
              <a:t> mai,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Bài</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học</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tốt</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Những</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chiếc</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áo</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ấm</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Ngày</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tết</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của</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Trâu</a:t>
            </a:r>
            <a:r>
              <a:rPr lang="fr-FR" sz="2000" kern="0" dirty="0">
                <a:effectLst/>
                <a:latin typeface="Arial" panose="020B0604020202020204" pitchFamily="34" charset="0"/>
                <a:ea typeface="Times New Roman" panose="02020603050405020304" pitchFamily="18" charset="0"/>
                <a:cs typeface="Arial" panose="020B0604020202020204" pitchFamily="34" charset="0"/>
              </a:rPr>
              <a:t> Xe…</a:t>
            </a:r>
            <a:r>
              <a:rPr lang="en-VN" sz="2000" dirty="0">
                <a:effectLst/>
                <a:latin typeface="Arial" panose="020B0604020202020204" pitchFamily="34" charset="0"/>
                <a:cs typeface="Arial" panose="020B0604020202020204" pitchFamily="34" charset="0"/>
              </a:rPr>
              <a:t> </a:t>
            </a:r>
            <a:endParaRPr lang="en-US" sz="20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4" name="Hộp Văn bản 33">
            <a:extLst>
              <a:ext uri="{FF2B5EF4-FFF2-40B4-BE49-F238E27FC236}">
                <a16:creationId xmlns:a16="http://schemas.microsoft.com/office/drawing/2014/main" id="{BFDC8055-CA18-DEC4-92E6-8464561D56F8}"/>
              </a:ext>
            </a:extLst>
          </p:cNvPr>
          <p:cNvSpPr txBox="1"/>
          <p:nvPr/>
        </p:nvSpPr>
        <p:spPr>
          <a:xfrm>
            <a:off x="6419475" y="2090671"/>
            <a:ext cx="2129673" cy="1420261"/>
          </a:xfrm>
          <a:prstGeom prst="rect">
            <a:avLst/>
          </a:prstGeom>
          <a:noFill/>
        </p:spPr>
        <p:txBody>
          <a:bodyPr wrap="square">
            <a:spAutoFit/>
          </a:bodyPr>
          <a:lstStyle/>
          <a:p>
            <a:pPr algn="ctr">
              <a:lnSpc>
                <a:spcPct val="150000"/>
              </a:lnSpc>
            </a:pPr>
            <a:r>
              <a:rPr lang="fr-FR" sz="2000" kern="0" dirty="0" err="1">
                <a:effectLst/>
                <a:latin typeface="Arial" panose="020B0604020202020204" pitchFamily="34" charset="0"/>
                <a:ea typeface="Times New Roman" panose="02020603050405020304" pitchFamily="18" charset="0"/>
                <a:cs typeface="Arial" panose="020B0604020202020204" pitchFamily="34" charset="0"/>
              </a:rPr>
              <a:t>Quê</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nội</a:t>
            </a:r>
            <a:r>
              <a:rPr lang="fr-FR" sz="2000" kern="0" dirty="0">
                <a:effectLst/>
                <a:latin typeface="Arial" panose="020B0604020202020204" pitchFamily="34" charset="0"/>
                <a:ea typeface="Times New Roman" panose="02020603050405020304" pitchFamily="18" charset="0"/>
                <a:cs typeface="Arial" panose="020B0604020202020204" pitchFamily="34" charset="0"/>
              </a:rPr>
              <a:t> (1972),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Tảng</a:t>
            </a:r>
            <a:r>
              <a:rPr lang="fr-FR" sz="2000" kern="0" dirty="0">
                <a:effectLst/>
                <a:latin typeface="Arial" panose="020B0604020202020204" pitchFamily="34" charset="0"/>
                <a:ea typeface="Times New Roman" panose="02020603050405020304" pitchFamily="18" charset="0"/>
                <a:cs typeface="Arial" panose="020B0604020202020204" pitchFamily="34" charset="0"/>
              </a:rPr>
              <a:t> </a:t>
            </a:r>
            <a:r>
              <a:rPr lang="fr-FR" sz="2000" kern="0" dirty="0" err="1">
                <a:effectLst/>
                <a:latin typeface="Arial" panose="020B0604020202020204" pitchFamily="34" charset="0"/>
                <a:ea typeface="Times New Roman" panose="02020603050405020304" pitchFamily="18" charset="0"/>
                <a:cs typeface="Arial" panose="020B0604020202020204" pitchFamily="34" charset="0"/>
              </a:rPr>
              <a:t>sáng</a:t>
            </a:r>
            <a:r>
              <a:rPr lang="fr-FR" sz="2000" kern="0" dirty="0">
                <a:effectLst/>
                <a:latin typeface="Arial" panose="020B0604020202020204" pitchFamily="34" charset="0"/>
                <a:ea typeface="Times New Roman" panose="02020603050405020304" pitchFamily="18" charset="0"/>
                <a:cs typeface="Arial" panose="020B0604020202020204" pitchFamily="34" charset="0"/>
              </a:rPr>
              <a:t> (1978).</a:t>
            </a:r>
            <a:r>
              <a:rPr lang="en-VN" sz="2000" dirty="0">
                <a:effectLst/>
                <a:latin typeface="Arial" panose="020B0604020202020204" pitchFamily="34" charset="0"/>
                <a:cs typeface="Arial" panose="020B0604020202020204" pitchFamily="34" charset="0"/>
              </a:rPr>
              <a:t> </a:t>
            </a:r>
            <a:endParaRPr lang="en-US" sz="20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1153813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16" presetClass="entr" presetSubtype="21"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arn(inVertical)">
                                      <p:cBhvr>
                                        <p:cTn id="21" dur="500"/>
                                        <p:tgtEl>
                                          <p:spTgt spid="8"/>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barn(inVertical)">
                                      <p:cBhvr>
                                        <p:cTn id="24" dur="500"/>
                                        <p:tgtEl>
                                          <p:spTgt spid="12"/>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p:bldP spid="8" grpId="0"/>
      <p:bldP spid="11" grpId="0" animBg="1"/>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210D4F-35CC-448C-AE76-F88E0206EF15}"/>
              </a:ext>
            </a:extLst>
          </p:cNvPr>
          <p:cNvSpPr/>
          <p:nvPr/>
        </p:nvSpPr>
        <p:spPr>
          <a:xfrm>
            <a:off x="295338" y="189947"/>
            <a:ext cx="3853308" cy="7043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err="1">
                <a:latin typeface="Arial" panose="020B0604020202020204" pitchFamily="34" charset="0"/>
                <a:cs typeface="Arial" panose="020B0604020202020204" pitchFamily="34" charset="0"/>
              </a:rPr>
              <a:t>Truyện</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đồng</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thoại</a:t>
            </a:r>
            <a:endParaRPr lang="en-US" sz="21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AC2CC06-2458-4C45-A179-4B3799E7AA91}"/>
              </a:ext>
            </a:extLst>
          </p:cNvPr>
          <p:cNvSpPr/>
          <p:nvPr/>
        </p:nvSpPr>
        <p:spPr>
          <a:xfrm>
            <a:off x="5500971" y="172641"/>
            <a:ext cx="2922418" cy="704255"/>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dirty="0" err="1">
                <a:solidFill>
                  <a:schemeClr val="tx1"/>
                </a:solidFill>
                <a:latin typeface="Arial" panose="020B0604020202020204" pitchFamily="34" charset="0"/>
                <a:cs typeface="Arial" panose="020B0604020202020204" pitchFamily="34" charset="0"/>
              </a:rPr>
              <a:t>Truyện</a:t>
            </a:r>
            <a:r>
              <a:rPr lang="en-US" sz="2100" b="1" dirty="0">
                <a:solidFill>
                  <a:schemeClr val="tx1"/>
                </a:solidFill>
                <a:latin typeface="Arial" panose="020B0604020202020204" pitchFamily="34" charset="0"/>
                <a:cs typeface="Arial" panose="020B0604020202020204" pitchFamily="34" charset="0"/>
              </a:rPr>
              <a:t> </a:t>
            </a:r>
            <a:r>
              <a:rPr lang="en-US" sz="2100" b="1" dirty="0" err="1">
                <a:solidFill>
                  <a:schemeClr val="tx1"/>
                </a:solidFill>
                <a:latin typeface="Arial" panose="020B0604020202020204" pitchFamily="34" charset="0"/>
                <a:cs typeface="Arial" panose="020B0604020202020204" pitchFamily="34" charset="0"/>
              </a:rPr>
              <a:t>Ngày</a:t>
            </a:r>
            <a:r>
              <a:rPr lang="en-US" sz="2100" b="1" dirty="0">
                <a:solidFill>
                  <a:schemeClr val="tx1"/>
                </a:solidFill>
                <a:latin typeface="Arial" panose="020B0604020202020204" pitchFamily="34" charset="0"/>
                <a:cs typeface="Arial" panose="020B0604020202020204" pitchFamily="34" charset="0"/>
              </a:rPr>
              <a:t> </a:t>
            </a:r>
            <a:r>
              <a:rPr lang="en-US" sz="2100" b="1" dirty="0" err="1">
                <a:solidFill>
                  <a:schemeClr val="tx1"/>
                </a:solidFill>
                <a:latin typeface="Arial" panose="020B0604020202020204" pitchFamily="34" charset="0"/>
                <a:cs typeface="Arial" panose="020B0604020202020204" pitchFamily="34" charset="0"/>
              </a:rPr>
              <a:t>tết</a:t>
            </a:r>
            <a:r>
              <a:rPr lang="en-US" sz="2100" b="1" dirty="0">
                <a:solidFill>
                  <a:schemeClr val="tx1"/>
                </a:solidFill>
                <a:latin typeface="Arial" panose="020B0604020202020204" pitchFamily="34" charset="0"/>
                <a:cs typeface="Arial" panose="020B0604020202020204" pitchFamily="34" charset="0"/>
              </a:rPr>
              <a:t> </a:t>
            </a:r>
            <a:r>
              <a:rPr lang="en-US" sz="2100" b="1" dirty="0" err="1">
                <a:solidFill>
                  <a:schemeClr val="tx1"/>
                </a:solidFill>
                <a:latin typeface="Arial" panose="020B0604020202020204" pitchFamily="34" charset="0"/>
                <a:cs typeface="Arial" panose="020B0604020202020204" pitchFamily="34" charset="0"/>
              </a:rPr>
              <a:t>của</a:t>
            </a:r>
            <a:r>
              <a:rPr lang="en-US" sz="2100" b="1" dirty="0">
                <a:solidFill>
                  <a:schemeClr val="tx1"/>
                </a:solidFill>
                <a:latin typeface="Arial" panose="020B0604020202020204" pitchFamily="34" charset="0"/>
                <a:cs typeface="Arial" panose="020B0604020202020204" pitchFamily="34" charset="0"/>
              </a:rPr>
              <a:t> </a:t>
            </a:r>
            <a:r>
              <a:rPr lang="en-US" sz="2100" b="1" dirty="0" err="1">
                <a:solidFill>
                  <a:schemeClr val="tx1"/>
                </a:solidFill>
                <a:latin typeface="Arial" panose="020B0604020202020204" pitchFamily="34" charset="0"/>
                <a:cs typeface="Arial" panose="020B0604020202020204" pitchFamily="34" charset="0"/>
              </a:rPr>
              <a:t>Trâu</a:t>
            </a:r>
            <a:r>
              <a:rPr lang="en-US" sz="2100" b="1" dirty="0">
                <a:solidFill>
                  <a:schemeClr val="tx1"/>
                </a:solidFill>
                <a:latin typeface="Arial" panose="020B0604020202020204" pitchFamily="34" charset="0"/>
                <a:cs typeface="Arial" panose="020B0604020202020204" pitchFamily="34" charset="0"/>
              </a:rPr>
              <a:t> Xe</a:t>
            </a:r>
          </a:p>
        </p:txBody>
      </p:sp>
      <p:cxnSp>
        <p:nvCxnSpPr>
          <p:cNvPr id="7" name="Straight Connector 6">
            <a:extLst>
              <a:ext uri="{FF2B5EF4-FFF2-40B4-BE49-F238E27FC236}">
                <a16:creationId xmlns:a16="http://schemas.microsoft.com/office/drawing/2014/main" id="{93159865-9A1E-46B0-AD31-F267C41F0E78}"/>
              </a:ext>
            </a:extLst>
          </p:cNvPr>
          <p:cNvCxnSpPr>
            <a:cxnSpLocks/>
          </p:cNvCxnSpPr>
          <p:nvPr/>
        </p:nvCxnSpPr>
        <p:spPr>
          <a:xfrm>
            <a:off x="4572000" y="273844"/>
            <a:ext cx="0" cy="4358879"/>
          </a:xfrm>
          <a:prstGeom prst="line">
            <a:avLst/>
          </a:prstGeom>
          <a:ln w="19050"/>
        </p:spPr>
        <p:style>
          <a:lnRef idx="1">
            <a:schemeClr val="accent5"/>
          </a:lnRef>
          <a:fillRef idx="0">
            <a:schemeClr val="accent5"/>
          </a:fillRef>
          <a:effectRef idx="0">
            <a:schemeClr val="accent5"/>
          </a:effectRef>
          <a:fontRef idx="minor">
            <a:schemeClr val="tx1"/>
          </a:fontRef>
        </p:style>
      </p:cxnSp>
      <p:sp>
        <p:nvSpPr>
          <p:cNvPr id="12" name="TextBox 11">
            <a:extLst>
              <a:ext uri="{FF2B5EF4-FFF2-40B4-BE49-F238E27FC236}">
                <a16:creationId xmlns:a16="http://schemas.microsoft.com/office/drawing/2014/main" id="{D9DB8DED-6757-B19B-3C4B-BB597D288F89}"/>
              </a:ext>
            </a:extLst>
          </p:cNvPr>
          <p:cNvSpPr txBox="1"/>
          <p:nvPr/>
        </p:nvSpPr>
        <p:spPr>
          <a:xfrm>
            <a:off x="4706815" y="1271064"/>
            <a:ext cx="4034112" cy="273690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vi-VN" sz="1800" b="1" kern="0" dirty="0">
                <a:effectLst/>
                <a:ea typeface="Times New Roman" panose="02020603050405020304" pitchFamily="18" charset="0"/>
              </a:rPr>
              <a:t>Nội dung chính:</a:t>
            </a:r>
            <a:r>
              <a:rPr lang="vi-VN" sz="1800" kern="0" dirty="0">
                <a:effectLst/>
                <a:latin typeface="Times New Roman" panose="02020603050405020304" pitchFamily="18" charset="0"/>
                <a:ea typeface="Times New Roman" panose="02020603050405020304" pitchFamily="18" charset="0"/>
              </a:rPr>
              <a:t> Truyện kể về </a:t>
            </a:r>
            <a:r>
              <a:rPr lang="vi-VN" sz="1800" b="1" kern="0" dirty="0">
                <a:effectLst/>
                <a:latin typeface="Times New Roman" panose="02020603050405020304" pitchFamily="18" charset="0"/>
                <a:ea typeface="Times New Roman" panose="02020603050405020304" pitchFamily="18" charset="0"/>
              </a:rPr>
              <a:t>Trâu Xe</a:t>
            </a:r>
            <a:r>
              <a:rPr lang="vi-VN" sz="1800" kern="0" dirty="0">
                <a:effectLst/>
                <a:latin typeface="Times New Roman" panose="02020603050405020304" pitchFamily="18" charset="0"/>
                <a:ea typeface="Times New Roman" panose="02020603050405020304" pitchFamily="18" charset="0"/>
              </a:rPr>
              <a:t>, một con trâu chăm chỉ, hiền lành, gắn bó với công việc đồng áng quanh năm. Đến ngày Tết, Trâu Xe cũng được nghỉ ngơi, hưởng niềm vui ấm áp bên chủ và làng quê</a:t>
            </a:r>
            <a:r>
              <a:rPr lang="en-VN" sz="2800" dirty="0">
                <a:effectLst/>
              </a:rPr>
              <a:t> </a:t>
            </a:r>
            <a:endParaRPr lang="vi-VN" sz="2000" dirty="0"/>
          </a:p>
        </p:txBody>
      </p:sp>
      <p:sp>
        <p:nvSpPr>
          <p:cNvPr id="3" name="TextBox 2">
            <a:extLst>
              <a:ext uri="{FF2B5EF4-FFF2-40B4-BE49-F238E27FC236}">
                <a16:creationId xmlns:a16="http://schemas.microsoft.com/office/drawing/2014/main" id="{7BC05D63-266D-00A5-7F49-B3BB21CD96E3}"/>
              </a:ext>
            </a:extLst>
          </p:cNvPr>
          <p:cNvSpPr txBox="1"/>
          <p:nvPr/>
        </p:nvSpPr>
        <p:spPr>
          <a:xfrm>
            <a:off x="6799" y="1271064"/>
            <a:ext cx="4430387" cy="2950808"/>
          </a:xfrm>
          <a:prstGeom prst="rect">
            <a:avLst/>
          </a:prstGeom>
          <a:noFill/>
        </p:spPr>
        <p:txBody>
          <a:bodyPr wrap="square">
            <a:spAutoFit/>
          </a:bodyPr>
          <a:lstStyle/>
          <a:p>
            <a:pPr marL="342900" lvl="0" indent="-342900">
              <a:lnSpc>
                <a:spcPct val="150000"/>
              </a:lnSpc>
              <a:buSzPts val="1000"/>
              <a:buFont typeface="Symbol" pitchFamily="2" charset="2"/>
              <a:buChar char=""/>
              <a:tabLst>
                <a:tab pos="457200" algn="l"/>
              </a:tabLst>
            </a:pPr>
            <a:r>
              <a:rPr lang="vi-VN" sz="1800" b="1" dirty="0">
                <a:effectLst/>
                <a:latin typeface="Times New Roman" panose="02020603050405020304" pitchFamily="18" charset="0"/>
                <a:ea typeface="Times New Roman" panose="02020603050405020304" pitchFamily="18" charset="0"/>
              </a:rPr>
              <a:t>Truyện đồng thoại</a:t>
            </a:r>
            <a:r>
              <a:rPr lang="vi-VN" sz="1800" dirty="0">
                <a:effectLst/>
                <a:latin typeface="Times New Roman" panose="02020603050405020304" pitchFamily="18" charset="0"/>
                <a:ea typeface="Times New Roman" panose="02020603050405020304" pitchFamily="18" charset="0"/>
              </a:rPr>
              <a:t> là thể loại truyện viết cho thiếu nhi, trong đó </a:t>
            </a:r>
            <a:r>
              <a:rPr lang="vi-VN" sz="1800" b="1" dirty="0">
                <a:effectLst/>
                <a:latin typeface="Times New Roman" panose="02020603050405020304" pitchFamily="18" charset="0"/>
                <a:ea typeface="Times New Roman" panose="02020603050405020304" pitchFamily="18" charset="0"/>
              </a:rPr>
              <a:t>con vật, cây cỏ, đồ vật… được nhân cách hóa</a:t>
            </a:r>
            <a:r>
              <a:rPr lang="vi-VN" sz="1800" dirty="0">
                <a:effectLst/>
                <a:latin typeface="Times New Roman" panose="02020603050405020304" pitchFamily="18" charset="0"/>
                <a:ea typeface="Times New Roman" panose="02020603050405020304" pitchFamily="18" charset="0"/>
              </a:rPr>
              <a:t> (có suy nghĩ, cảm xúc, hành động như con người).</a:t>
            </a:r>
            <a:endParaRPr lang="en-VN" sz="1800" dirty="0">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itchFamily="2" charset="2"/>
              <a:buChar char=""/>
              <a:tabLst>
                <a:tab pos="457200" algn="l"/>
              </a:tabLst>
            </a:pPr>
            <a:r>
              <a:rPr lang="vi-VN" sz="1800" kern="0" dirty="0">
                <a:effectLst/>
                <a:latin typeface="Times New Roman" panose="02020603050405020304" pitchFamily="18" charset="0"/>
                <a:ea typeface="Times New Roman" panose="02020603050405020304" pitchFamily="18" charset="0"/>
              </a:rPr>
              <a:t>Mục đích: Giúp trẻ em dễ tiếp nhận bài học đạo đức, khơi gợi trí tưởng tượng, tình yêu thiên nhiên, cuộc sống</a:t>
            </a:r>
            <a:r>
              <a:rPr lang="en-VN" sz="1800" dirty="0">
                <a:effectLst/>
              </a:rPr>
              <a:t> </a:t>
            </a:r>
            <a:endParaRPr lang="en-VN" sz="1800" dirty="0"/>
          </a:p>
        </p:txBody>
      </p:sp>
    </p:spTree>
    <p:extLst>
      <p:ext uri="{BB962C8B-B14F-4D97-AF65-F5344CB8AC3E}">
        <p14:creationId xmlns:p14="http://schemas.microsoft.com/office/powerpoint/2010/main" val="302446237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7AC752-E938-4E49-F20F-A50D7524712E}"/>
              </a:ext>
            </a:extLst>
          </p:cNvPr>
          <p:cNvSpPr txBox="1"/>
          <p:nvPr/>
        </p:nvSpPr>
        <p:spPr>
          <a:xfrm>
            <a:off x="2221992" y="4655856"/>
            <a:ext cx="4700016" cy="307777"/>
          </a:xfrm>
          <a:prstGeom prst="rect">
            <a:avLst/>
          </a:prstGeom>
          <a:noFill/>
        </p:spPr>
        <p:txBody>
          <a:bodyPr wrap="square">
            <a:spAutoFit/>
          </a:bodyPr>
          <a:lstStyle/>
          <a:p>
            <a:r>
              <a:rPr lang="en-VN" dirty="0"/>
              <a:t>https://www.youtube.com/watch?v=78GN4ABmJMw</a:t>
            </a:r>
          </a:p>
        </p:txBody>
      </p:sp>
      <p:pic>
        <p:nvPicPr>
          <p:cNvPr id="5" name="NGÀY TẾT CỦA TRÂU XE - (VÕ QUẢNG)">
            <a:hlinkClick r:id="" action="ppaction://media"/>
            <a:extLst>
              <a:ext uri="{FF2B5EF4-FFF2-40B4-BE49-F238E27FC236}">
                <a16:creationId xmlns:a16="http://schemas.microsoft.com/office/drawing/2014/main" id="{29965D99-EC69-BA19-96C6-61E20E15FA6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58165" y="361248"/>
            <a:ext cx="7634859" cy="4294608"/>
          </a:xfrm>
          <a:prstGeom prst="rect">
            <a:avLst/>
          </a:prstGeom>
        </p:spPr>
      </p:pic>
    </p:spTree>
    <p:extLst>
      <p:ext uri="{BB962C8B-B14F-4D97-AF65-F5344CB8AC3E}">
        <p14:creationId xmlns:p14="http://schemas.microsoft.com/office/powerpoint/2010/main" val="402341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4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2694" y="214017"/>
            <a:ext cx="7318611" cy="561692"/>
          </a:xfrm>
          <a:prstGeom prst="rect">
            <a:avLst/>
          </a:prstGeom>
          <a:noFill/>
        </p:spPr>
        <p:txBody>
          <a:bodyPr wrap="square" lIns="68580" tIns="34290" rIns="68580" bIns="34290" rtlCol="0">
            <a:spAutoFit/>
          </a:bodyPr>
          <a:lstStyle/>
          <a:p>
            <a:r>
              <a:rPr lang="vi-VN" sz="3200" b="1" dirty="0"/>
              <a:t>5. NGUYỄN VĂN BỔNG</a:t>
            </a:r>
            <a:endParaRPr lang="en-VN" sz="3200" dirty="0"/>
          </a:p>
        </p:txBody>
      </p:sp>
      <p:sp>
        <p:nvSpPr>
          <p:cNvPr id="4" name="TextBox 3">
            <a:extLst>
              <a:ext uri="{FF2B5EF4-FFF2-40B4-BE49-F238E27FC236}">
                <a16:creationId xmlns:a16="http://schemas.microsoft.com/office/drawing/2014/main" id="{471F1695-C9B4-EFAE-9C65-5AF240969F80}"/>
              </a:ext>
            </a:extLst>
          </p:cNvPr>
          <p:cNvSpPr txBox="1"/>
          <p:nvPr/>
        </p:nvSpPr>
        <p:spPr>
          <a:xfrm>
            <a:off x="3144904" y="1145224"/>
            <a:ext cx="5643658" cy="2219838"/>
          </a:xfrm>
          <a:prstGeom prst="rect">
            <a:avLst/>
          </a:prstGeom>
          <a:noFill/>
        </p:spPr>
        <p:txBody>
          <a:bodyPr wrap="square">
            <a:spAutoFit/>
          </a:bodyPr>
          <a:lstStyle/>
          <a:p>
            <a:pPr algn="just">
              <a:lnSpc>
                <a:spcPct val="150000"/>
              </a:lnSpc>
            </a:pPr>
            <a:r>
              <a:rPr lang="vi-VN" sz="3200" kern="0" dirty="0">
                <a:solidFill>
                  <a:srgbClr val="000000"/>
                </a:solidFill>
                <a:effectLst/>
                <a:latin typeface="Times New Roman" panose="02020603050405020304" pitchFamily="18" charset="0"/>
                <a:ea typeface="Times New Roman" panose="02020603050405020304" pitchFamily="18" charset="0"/>
              </a:rPr>
              <a:t>Nêu thông tin về Nguyễn Văn Bổng. Nêu cảm nhận về một số tác phẩm tiêu biểu của ông. </a:t>
            </a:r>
            <a:endParaRPr lang="en-VN" sz="3200" i="1" dirty="0">
              <a:effectLst/>
              <a:latin typeface="Times New Roman" panose="02020603050405020304" pitchFamily="18" charset="0"/>
              <a:ea typeface="Times New Roman" panose="02020603050405020304" pitchFamily="18" charset="0"/>
            </a:endParaRPr>
          </a:p>
        </p:txBody>
      </p:sp>
      <p:pic>
        <p:nvPicPr>
          <p:cNvPr id="6" name="Picture 4" descr="Soạn bài Thảo luận nhóm nhỏ về một vấn đề cần có giải pháp thống nhất -  Chân trời sáng tạo 6 Ngữ văn lớp 6 trang 38 sách Chân trời sáng">
            <a:extLst>
              <a:ext uri="{FF2B5EF4-FFF2-40B4-BE49-F238E27FC236}">
                <a16:creationId xmlns:a16="http://schemas.microsoft.com/office/drawing/2014/main" id="{1FF35D10-706F-21A4-066A-F261456D463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997" b="100000" l="10000" r="90000">
                        <a14:foregroundMark x1="43857" y1="11172" x2="48571" y2="8447"/>
                        <a14:foregroundMark x1="49000" y1="7357" x2="49000" y2="7357"/>
                        <a14:foregroundMark x1="53000" y1="8992" x2="42429" y2="13351"/>
                      </a14:backgroundRemoval>
                    </a14:imgEffect>
                  </a14:imgLayer>
                </a14:imgProps>
              </a:ext>
              <a:ext uri="{28A0092B-C50C-407E-A947-70E740481C1C}">
                <a14:useLocalDpi xmlns:a14="http://schemas.microsoft.com/office/drawing/2010/main" val="0"/>
              </a:ext>
            </a:extLst>
          </a:blip>
          <a:srcRect/>
          <a:stretch>
            <a:fillRect/>
          </a:stretch>
        </p:blipFill>
        <p:spPr bwMode="auto">
          <a:xfrm>
            <a:off x="-264102" y="1179093"/>
            <a:ext cx="3258312" cy="1708286"/>
          </a:xfrm>
          <a:prstGeom prst="rect">
            <a:avLst/>
          </a:prstGeom>
          <a:noFill/>
          <a:extLst>
            <a:ext uri="{909E8E84-426E-40DD-AFC4-6F175D3DCCD1}">
              <a14:hiddenFill xmlns:a14="http://schemas.microsoft.com/office/drawing/2010/main">
                <a:solidFill>
                  <a:srgbClr val="FFFFFF"/>
                </a:solidFill>
              </a14:hiddenFill>
            </a:ext>
          </a:extLst>
        </p:spPr>
      </p:pic>
      <p:pic>
        <p:nvPicPr>
          <p:cNvPr id="7" name="3 MINUTE TIMER &amp; MUSIC">
            <a:hlinkClick r:id="" action="ppaction://media"/>
            <a:extLst>
              <a:ext uri="{FF2B5EF4-FFF2-40B4-BE49-F238E27FC236}">
                <a16:creationId xmlns:a16="http://schemas.microsoft.com/office/drawing/2014/main" id="{71956032-F926-674F-93B8-42AFBE4D81A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55438" y="3365062"/>
            <a:ext cx="2019232" cy="1198689"/>
          </a:xfrm>
          <a:prstGeom prst="rect">
            <a:avLst/>
          </a:prstGeom>
        </p:spPr>
      </p:pic>
    </p:spTree>
    <p:extLst>
      <p:ext uri="{BB962C8B-B14F-4D97-AF65-F5344CB8AC3E}">
        <p14:creationId xmlns:p14="http://schemas.microsoft.com/office/powerpoint/2010/main" val="3207623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2" presetClass="entr" presetSubtype="4"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7"/>
                </p:tgtEl>
              </p:cMediaNode>
            </p:video>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0B1D44-1F34-5F26-9274-430F9B07FE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872" y="383022"/>
            <a:ext cx="6053328" cy="3849296"/>
          </a:xfrm>
          <a:prstGeom prst="rect">
            <a:avLst/>
          </a:prstGeom>
        </p:spPr>
      </p:pic>
      <p:sp>
        <p:nvSpPr>
          <p:cNvPr id="4" name="TextBox 3">
            <a:extLst>
              <a:ext uri="{FF2B5EF4-FFF2-40B4-BE49-F238E27FC236}">
                <a16:creationId xmlns:a16="http://schemas.microsoft.com/office/drawing/2014/main" id="{FADC7EC3-4DC7-F7FF-DA97-3F0CEA031C31}"/>
              </a:ext>
            </a:extLst>
          </p:cNvPr>
          <p:cNvSpPr txBox="1"/>
          <p:nvPr/>
        </p:nvSpPr>
        <p:spPr>
          <a:xfrm>
            <a:off x="6236208" y="341894"/>
            <a:ext cx="2788920" cy="3890424"/>
          </a:xfrm>
          <a:prstGeom prst="rect">
            <a:avLst/>
          </a:prstGeom>
          <a:noFill/>
        </p:spPr>
        <p:txBody>
          <a:bodyPr wrap="square">
            <a:spAutoFit/>
          </a:bodyPr>
          <a:lstStyle/>
          <a:p>
            <a:pPr algn="ctr">
              <a:lnSpc>
                <a:spcPct val="150000"/>
              </a:lnSpc>
            </a:pPr>
            <a:r>
              <a:rPr lang="vi-VN" sz="2800" b="1" kern="0" dirty="0">
                <a:effectLst/>
                <a:latin typeface="Arial" panose="020B0604020202020204" pitchFamily="34" charset="0"/>
                <a:ea typeface="Times New Roman" panose="02020603050405020304" pitchFamily="18" charset="0"/>
                <a:cs typeface="Arial" panose="020B0604020202020204" pitchFamily="34" charset="0"/>
              </a:rPr>
              <a:t>Quê quán:</a:t>
            </a:r>
            <a:r>
              <a:rPr lang="vi-VN" sz="2800" kern="0" dirty="0">
                <a:effectLst/>
                <a:latin typeface="Arial" panose="020B0604020202020204" pitchFamily="34" charset="0"/>
                <a:ea typeface="Times New Roman" panose="02020603050405020304" pitchFamily="18" charset="0"/>
                <a:cs typeface="Arial" panose="020B0604020202020204" pitchFamily="34" charset="0"/>
              </a:rPr>
              <a:t> Làng Bình Cư (nay thuộc xã Đại Quang, huyện Đại Lộc, Quảng Nam).</a:t>
            </a:r>
            <a:r>
              <a:rPr lang="en-VN" sz="2800" dirty="0">
                <a:effectLst/>
                <a:latin typeface="Arial" panose="020B0604020202020204" pitchFamily="34" charset="0"/>
                <a:cs typeface="Arial" panose="020B0604020202020204" pitchFamily="34" charset="0"/>
              </a:rPr>
              <a:t> </a:t>
            </a:r>
            <a:endParaRPr lang="en-V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23844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2419" y="-721626"/>
            <a:ext cx="6586751" cy="6586751"/>
          </a:xfrm>
          <a:custGeom>
            <a:avLst/>
            <a:gdLst/>
            <a:ahLst/>
            <a:cxnLst/>
            <a:rect l="l" t="t" r="r" b="b"/>
            <a:pathLst>
              <a:path w="13173501" h="13173501">
                <a:moveTo>
                  <a:pt x="0" y="0"/>
                </a:moveTo>
                <a:lnTo>
                  <a:pt x="13173502" y="0"/>
                </a:lnTo>
                <a:lnTo>
                  <a:pt x="13173502" y="13173502"/>
                </a:lnTo>
                <a:lnTo>
                  <a:pt x="0" y="1317350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4914332" y="-721626"/>
            <a:ext cx="5902088" cy="6586751"/>
          </a:xfrm>
          <a:custGeom>
            <a:avLst/>
            <a:gdLst/>
            <a:ahLst/>
            <a:cxnLst/>
            <a:rect l="l" t="t" r="r" b="b"/>
            <a:pathLst>
              <a:path w="11804176" h="13173501">
                <a:moveTo>
                  <a:pt x="0" y="0"/>
                </a:moveTo>
                <a:lnTo>
                  <a:pt x="11804176" y="0"/>
                </a:lnTo>
                <a:lnTo>
                  <a:pt x="11804176" y="13173502"/>
                </a:lnTo>
                <a:lnTo>
                  <a:pt x="0" y="13173502"/>
                </a:lnTo>
                <a:lnTo>
                  <a:pt x="0" y="0"/>
                </a:lnTo>
                <a:close/>
              </a:path>
            </a:pathLst>
          </a:custGeom>
          <a:blipFill>
            <a:blip r:embed="rId2">
              <a:extLst>
                <a:ext uri="{96DAC541-7B7A-43D3-8B79-37D633B846F1}">
                  <asvg:svgBlip xmlns:asvg="http://schemas.microsoft.com/office/drawing/2016/SVG/main" r:embed="rId3"/>
                </a:ext>
              </a:extLst>
            </a:blip>
            <a:stretch>
              <a:fillRect l="-11600"/>
            </a:stretch>
          </a:blipFill>
        </p:spPr>
      </p:sp>
      <p:sp>
        <p:nvSpPr>
          <p:cNvPr id="4" name="Freeform 4"/>
          <p:cNvSpPr/>
          <p:nvPr/>
        </p:nvSpPr>
        <p:spPr>
          <a:xfrm>
            <a:off x="-2787930" y="3623269"/>
            <a:ext cx="7859105" cy="2056162"/>
          </a:xfrm>
          <a:custGeom>
            <a:avLst/>
            <a:gdLst/>
            <a:ahLst/>
            <a:cxnLst/>
            <a:rect l="l" t="t" r="r" b="b"/>
            <a:pathLst>
              <a:path w="15718211" h="4112323">
                <a:moveTo>
                  <a:pt x="0" y="0"/>
                </a:moveTo>
                <a:lnTo>
                  <a:pt x="15718211" y="0"/>
                </a:lnTo>
                <a:lnTo>
                  <a:pt x="15718211" y="4112322"/>
                </a:lnTo>
                <a:lnTo>
                  <a:pt x="0" y="41123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443335" y="270991"/>
            <a:ext cx="8601124" cy="698825"/>
            <a:chOff x="0" y="0"/>
            <a:chExt cx="4530633" cy="368105"/>
          </a:xfrm>
        </p:grpSpPr>
        <p:sp>
          <p:nvSpPr>
            <p:cNvPr id="6" name="Freeform 6"/>
            <p:cNvSpPr/>
            <p:nvPr/>
          </p:nvSpPr>
          <p:spPr>
            <a:xfrm>
              <a:off x="0" y="0"/>
              <a:ext cx="4530633" cy="368105"/>
            </a:xfrm>
            <a:custGeom>
              <a:avLst/>
              <a:gdLst/>
              <a:ahLst/>
              <a:cxnLst/>
              <a:rect l="l" t="t" r="r" b="b"/>
              <a:pathLst>
                <a:path w="4530633" h="368105">
                  <a:moveTo>
                    <a:pt x="22953" y="0"/>
                  </a:moveTo>
                  <a:lnTo>
                    <a:pt x="4507680" y="0"/>
                  </a:lnTo>
                  <a:cubicBezTo>
                    <a:pt x="4513768" y="0"/>
                    <a:pt x="4519606" y="2418"/>
                    <a:pt x="4523910" y="6723"/>
                  </a:cubicBezTo>
                  <a:cubicBezTo>
                    <a:pt x="4528215" y="11027"/>
                    <a:pt x="4530633" y="16865"/>
                    <a:pt x="4530633" y="22953"/>
                  </a:cubicBezTo>
                  <a:lnTo>
                    <a:pt x="4530633" y="345153"/>
                  </a:lnTo>
                  <a:cubicBezTo>
                    <a:pt x="4530633" y="351240"/>
                    <a:pt x="4528215" y="357078"/>
                    <a:pt x="4523910" y="361383"/>
                  </a:cubicBezTo>
                  <a:cubicBezTo>
                    <a:pt x="4519606" y="365687"/>
                    <a:pt x="4513768" y="368105"/>
                    <a:pt x="4507680" y="368105"/>
                  </a:cubicBezTo>
                  <a:lnTo>
                    <a:pt x="22953" y="368105"/>
                  </a:lnTo>
                  <a:cubicBezTo>
                    <a:pt x="16865" y="368105"/>
                    <a:pt x="11027" y="365687"/>
                    <a:pt x="6723" y="361383"/>
                  </a:cubicBezTo>
                  <a:cubicBezTo>
                    <a:pt x="2418" y="357078"/>
                    <a:pt x="0" y="351240"/>
                    <a:pt x="0" y="345153"/>
                  </a:cubicBezTo>
                  <a:lnTo>
                    <a:pt x="0" y="22953"/>
                  </a:lnTo>
                  <a:cubicBezTo>
                    <a:pt x="0" y="16865"/>
                    <a:pt x="2418" y="11027"/>
                    <a:pt x="6723" y="6723"/>
                  </a:cubicBezTo>
                  <a:cubicBezTo>
                    <a:pt x="11027" y="2418"/>
                    <a:pt x="16865" y="0"/>
                    <a:pt x="22953" y="0"/>
                  </a:cubicBezTo>
                  <a:close/>
                </a:path>
              </a:pathLst>
            </a:custGeom>
            <a:solidFill>
              <a:srgbClr val="FFFFFF"/>
            </a:solidFill>
          </p:spPr>
        </p:sp>
        <p:sp>
          <p:nvSpPr>
            <p:cNvPr id="7" name="TextBox 7"/>
            <p:cNvSpPr txBox="1"/>
            <p:nvPr/>
          </p:nvSpPr>
          <p:spPr>
            <a:xfrm>
              <a:off x="0" y="-38100"/>
              <a:ext cx="4530633" cy="406205"/>
            </a:xfrm>
            <a:prstGeom prst="rect">
              <a:avLst/>
            </a:prstGeom>
          </p:spPr>
          <p:txBody>
            <a:bodyPr lIns="25400" tIns="25400" rIns="25400" bIns="25400" rtlCol="0" anchor="ctr"/>
            <a:lstStyle/>
            <a:p>
              <a:pPr algn="ctr">
                <a:lnSpc>
                  <a:spcPts val="1330"/>
                </a:lnSpc>
                <a:spcBef>
                  <a:spcPct val="0"/>
                </a:spcBef>
                <a:defRPr/>
              </a:pPr>
              <a:endParaRPr sz="900">
                <a:solidFill>
                  <a:prstClr val="black"/>
                </a:solidFill>
                <a:latin typeface="Calibri" panose="020F0502020204030204"/>
              </a:endParaRPr>
            </a:p>
          </p:txBody>
        </p:sp>
      </p:grpSp>
      <p:sp>
        <p:nvSpPr>
          <p:cNvPr id="8" name="Freeform 8"/>
          <p:cNvSpPr/>
          <p:nvPr/>
        </p:nvSpPr>
        <p:spPr>
          <a:xfrm rot="139785">
            <a:off x="4700611" y="3566171"/>
            <a:ext cx="7859105" cy="2056162"/>
          </a:xfrm>
          <a:custGeom>
            <a:avLst/>
            <a:gdLst/>
            <a:ahLst/>
            <a:cxnLst/>
            <a:rect l="l" t="t" r="r" b="b"/>
            <a:pathLst>
              <a:path w="15718211" h="4112323">
                <a:moveTo>
                  <a:pt x="0" y="0"/>
                </a:moveTo>
                <a:lnTo>
                  <a:pt x="15718210" y="0"/>
                </a:lnTo>
                <a:lnTo>
                  <a:pt x="15718210" y="4112322"/>
                </a:lnTo>
                <a:lnTo>
                  <a:pt x="0" y="41123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553878" y="1022876"/>
            <a:ext cx="4888674" cy="3653173"/>
          </a:xfrm>
          <a:custGeom>
            <a:avLst/>
            <a:gdLst/>
            <a:ahLst/>
            <a:cxnLst/>
            <a:rect l="l" t="t" r="r" b="b"/>
            <a:pathLst>
              <a:path w="9777348" h="7306346">
                <a:moveTo>
                  <a:pt x="0" y="0"/>
                </a:moveTo>
                <a:lnTo>
                  <a:pt x="9777348" y="0"/>
                </a:lnTo>
                <a:lnTo>
                  <a:pt x="9777348" y="7306346"/>
                </a:lnTo>
                <a:lnTo>
                  <a:pt x="0" y="730634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Freeform 10"/>
          <p:cNvSpPr/>
          <p:nvPr/>
        </p:nvSpPr>
        <p:spPr>
          <a:xfrm>
            <a:off x="4084780" y="998177"/>
            <a:ext cx="4906004" cy="3666122"/>
          </a:xfrm>
          <a:custGeom>
            <a:avLst/>
            <a:gdLst/>
            <a:ahLst/>
            <a:cxnLst/>
            <a:rect l="l" t="t" r="r" b="b"/>
            <a:pathLst>
              <a:path w="9812007" h="7332245">
                <a:moveTo>
                  <a:pt x="0" y="0"/>
                </a:moveTo>
                <a:lnTo>
                  <a:pt x="9812006" y="0"/>
                </a:lnTo>
                <a:lnTo>
                  <a:pt x="9812006" y="7332245"/>
                </a:lnTo>
                <a:lnTo>
                  <a:pt x="0" y="733224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TextBox 12"/>
          <p:cNvSpPr txBox="1"/>
          <p:nvPr/>
        </p:nvSpPr>
        <p:spPr>
          <a:xfrm>
            <a:off x="354149" y="1925585"/>
            <a:ext cx="8127217" cy="1859740"/>
          </a:xfrm>
          <a:prstGeom prst="rect">
            <a:avLst/>
          </a:prstGeom>
        </p:spPr>
        <p:txBody>
          <a:bodyPr wrap="square" lIns="0" tIns="0" rIns="0" bIns="0" rtlCol="0" anchor="t">
            <a:spAutoFit/>
          </a:bodyPr>
          <a:lstStyle/>
          <a:p>
            <a:pPr algn="just">
              <a:lnSpc>
                <a:spcPct val="150000"/>
              </a:lnSpc>
            </a:pPr>
            <a:r>
              <a:rPr lang="vi-VN" sz="2800" dirty="0"/>
              <a:t>Sau Cách mạng tháng Tám 1945, vừa làm việc ở Ty Thông tin tuyên truyền, vừa tham gia Ban Chấp hành Hội Văn hoá cứu quốc thành phố Thái Phiên.</a:t>
            </a:r>
            <a:r>
              <a:rPr lang="en-VN" sz="2800" dirty="0"/>
              <a:t> </a:t>
            </a:r>
            <a:endParaRPr lang="en-US" sz="2800" dirty="0">
              <a:solidFill>
                <a:srgbClr val="7030A0"/>
              </a:solidFill>
              <a:latin typeface="Arial" panose="020B0604020202020204" pitchFamily="34" charset="0"/>
              <a:cs typeface="Arial" panose="020B0604020202020204" pitchFamily="34" charset="0"/>
            </a:endParaRPr>
          </a:p>
        </p:txBody>
      </p:sp>
      <p:sp>
        <p:nvSpPr>
          <p:cNvPr id="13" name="Freeform 13"/>
          <p:cNvSpPr/>
          <p:nvPr/>
        </p:nvSpPr>
        <p:spPr>
          <a:xfrm rot="-355966">
            <a:off x="134361" y="4087958"/>
            <a:ext cx="1090163" cy="1126783"/>
          </a:xfrm>
          <a:custGeom>
            <a:avLst/>
            <a:gdLst/>
            <a:ahLst/>
            <a:cxnLst/>
            <a:rect l="l" t="t" r="r" b="b"/>
            <a:pathLst>
              <a:path w="2180325" h="2253566">
                <a:moveTo>
                  <a:pt x="0" y="0"/>
                </a:moveTo>
                <a:lnTo>
                  <a:pt x="2180326" y="0"/>
                </a:lnTo>
                <a:lnTo>
                  <a:pt x="2180326" y="2253566"/>
                </a:lnTo>
                <a:lnTo>
                  <a:pt x="0" y="2253566"/>
                </a:lnTo>
                <a:lnTo>
                  <a:pt x="0" y="0"/>
                </a:lnTo>
                <a:close/>
              </a:path>
            </a:pathLst>
          </a:custGeom>
          <a:blipFill>
            <a:blip r:embed="rId8"/>
            <a:stretch>
              <a:fillRect/>
            </a:stretch>
          </a:blipFill>
        </p:spPr>
      </p:sp>
      <p:sp>
        <p:nvSpPr>
          <p:cNvPr id="14" name="Freeform 14"/>
          <p:cNvSpPr/>
          <p:nvPr/>
        </p:nvSpPr>
        <p:spPr>
          <a:xfrm rot="458799">
            <a:off x="3065847" y="1086075"/>
            <a:ext cx="700236" cy="598702"/>
          </a:xfrm>
          <a:custGeom>
            <a:avLst/>
            <a:gdLst/>
            <a:ahLst/>
            <a:cxnLst/>
            <a:rect l="l" t="t" r="r" b="b"/>
            <a:pathLst>
              <a:path w="1400472" h="1197403">
                <a:moveTo>
                  <a:pt x="0" y="0"/>
                </a:moveTo>
                <a:lnTo>
                  <a:pt x="1400472" y="0"/>
                </a:lnTo>
                <a:lnTo>
                  <a:pt x="1400472" y="1197404"/>
                </a:lnTo>
                <a:lnTo>
                  <a:pt x="0" y="1197404"/>
                </a:lnTo>
                <a:lnTo>
                  <a:pt x="0" y="0"/>
                </a:lnTo>
                <a:close/>
              </a:path>
            </a:pathLst>
          </a:custGeom>
          <a:blipFill>
            <a:blip r:embed="rId9"/>
            <a:stretch>
              <a:fillRect/>
            </a:stretch>
          </a:blipFill>
        </p:spPr>
      </p:sp>
      <p:sp>
        <p:nvSpPr>
          <p:cNvPr id="15" name="Freeform 15"/>
          <p:cNvSpPr/>
          <p:nvPr/>
        </p:nvSpPr>
        <p:spPr>
          <a:xfrm>
            <a:off x="2905127" y="4467131"/>
            <a:ext cx="925497" cy="885007"/>
          </a:xfrm>
          <a:custGeom>
            <a:avLst/>
            <a:gdLst/>
            <a:ahLst/>
            <a:cxnLst/>
            <a:rect l="l" t="t" r="r" b="b"/>
            <a:pathLst>
              <a:path w="1850994" h="1770013">
                <a:moveTo>
                  <a:pt x="0" y="0"/>
                </a:moveTo>
                <a:lnTo>
                  <a:pt x="1850994" y="0"/>
                </a:lnTo>
                <a:lnTo>
                  <a:pt x="1850994" y="1770013"/>
                </a:lnTo>
                <a:lnTo>
                  <a:pt x="0" y="1770013"/>
                </a:lnTo>
                <a:lnTo>
                  <a:pt x="0" y="0"/>
                </a:lnTo>
                <a:close/>
              </a:path>
            </a:pathLst>
          </a:custGeom>
          <a:blipFill>
            <a:blip r:embed="rId10"/>
            <a:stretch>
              <a:fillRect/>
            </a:stretch>
          </a:blipFill>
        </p:spPr>
      </p:sp>
      <p:sp>
        <p:nvSpPr>
          <p:cNvPr id="16" name="Freeform 16"/>
          <p:cNvSpPr/>
          <p:nvPr/>
        </p:nvSpPr>
        <p:spPr>
          <a:xfrm rot="9508896">
            <a:off x="-703299" y="-120973"/>
            <a:ext cx="2114896" cy="874045"/>
          </a:xfrm>
          <a:custGeom>
            <a:avLst/>
            <a:gdLst/>
            <a:ahLst/>
            <a:cxnLst/>
            <a:rect l="l" t="t" r="r" b="b"/>
            <a:pathLst>
              <a:path w="4229791" h="1748090">
                <a:moveTo>
                  <a:pt x="0" y="0"/>
                </a:moveTo>
                <a:lnTo>
                  <a:pt x="4229790" y="0"/>
                </a:lnTo>
                <a:lnTo>
                  <a:pt x="4229790" y="1748090"/>
                </a:lnTo>
                <a:lnTo>
                  <a:pt x="0" y="174809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7" name="Freeform 17"/>
          <p:cNvSpPr/>
          <p:nvPr/>
        </p:nvSpPr>
        <p:spPr>
          <a:xfrm rot="-9042548">
            <a:off x="7827462" y="-322842"/>
            <a:ext cx="2114896" cy="874045"/>
          </a:xfrm>
          <a:custGeom>
            <a:avLst/>
            <a:gdLst/>
            <a:ahLst/>
            <a:cxnLst/>
            <a:rect l="l" t="t" r="r" b="b"/>
            <a:pathLst>
              <a:path w="4229791" h="1748090">
                <a:moveTo>
                  <a:pt x="0" y="0"/>
                </a:moveTo>
                <a:lnTo>
                  <a:pt x="4229790" y="0"/>
                </a:lnTo>
                <a:lnTo>
                  <a:pt x="4229790" y="1748090"/>
                </a:lnTo>
                <a:lnTo>
                  <a:pt x="0" y="174809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8" name="Freeform 18"/>
          <p:cNvSpPr/>
          <p:nvPr/>
        </p:nvSpPr>
        <p:spPr>
          <a:xfrm rot="-1993966">
            <a:off x="8476606" y="889402"/>
            <a:ext cx="670670" cy="823367"/>
          </a:xfrm>
          <a:custGeom>
            <a:avLst/>
            <a:gdLst/>
            <a:ahLst/>
            <a:cxnLst/>
            <a:rect l="l" t="t" r="r" b="b"/>
            <a:pathLst>
              <a:path w="1341339" h="1646733">
                <a:moveTo>
                  <a:pt x="0" y="0"/>
                </a:moveTo>
                <a:lnTo>
                  <a:pt x="1341339" y="0"/>
                </a:lnTo>
                <a:lnTo>
                  <a:pt x="1341339" y="1646734"/>
                </a:lnTo>
                <a:lnTo>
                  <a:pt x="0" y="164673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20" name="TextBox 20"/>
          <p:cNvSpPr txBox="1"/>
          <p:nvPr/>
        </p:nvSpPr>
        <p:spPr>
          <a:xfrm>
            <a:off x="518781" y="423910"/>
            <a:ext cx="8286568" cy="415498"/>
          </a:xfrm>
          <a:prstGeom prst="rect">
            <a:avLst/>
          </a:prstGeom>
          <a:solidFill>
            <a:schemeClr val="bg1"/>
          </a:solidFill>
        </p:spPr>
        <p:txBody>
          <a:bodyPr wrap="square" lIns="0" tIns="0" rIns="0" bIns="0" rtlCol="0" anchor="t">
            <a:spAutoFit/>
          </a:bodyPr>
          <a:lstStyle/>
          <a:p>
            <a:pPr algn="ctr">
              <a:defRPr/>
            </a:pPr>
            <a:r>
              <a:rPr lang="en-US" sz="2700" b="1" dirty="0" err="1">
                <a:solidFill>
                  <a:srgbClr val="FF0000"/>
                </a:solidFill>
                <a:latin typeface="Times New Roman" panose="02020603050405020304" pitchFamily="18" charset="0"/>
                <a:cs typeface="Times New Roman" panose="02020603050405020304" pitchFamily="18" charset="0"/>
              </a:rPr>
              <a:t>Hoạt</a:t>
            </a:r>
            <a:r>
              <a:rPr lang="en-US" sz="2700" b="1" dirty="0">
                <a:solidFill>
                  <a:srgbClr val="FF0000"/>
                </a:solidFill>
                <a:latin typeface="Times New Roman" panose="02020603050405020304" pitchFamily="18" charset="0"/>
                <a:cs typeface="Times New Roman" panose="02020603050405020304" pitchFamily="18" charset="0"/>
              </a:rPr>
              <a:t> </a:t>
            </a:r>
            <a:r>
              <a:rPr lang="en-US" sz="2700" b="1" dirty="0" err="1">
                <a:solidFill>
                  <a:srgbClr val="FF0000"/>
                </a:solidFill>
                <a:latin typeface="Times New Roman" panose="02020603050405020304" pitchFamily="18" charset="0"/>
                <a:cs typeface="Times New Roman" panose="02020603050405020304" pitchFamily="18" charset="0"/>
              </a:rPr>
              <a:t>động</a:t>
            </a:r>
            <a:r>
              <a:rPr lang="en-US" sz="2700" b="1" dirty="0">
                <a:solidFill>
                  <a:srgbClr val="FF0000"/>
                </a:solidFill>
                <a:latin typeface="Times New Roman" panose="02020603050405020304" pitchFamily="18" charset="0"/>
                <a:cs typeface="Times New Roman" panose="02020603050405020304" pitchFamily="18" charset="0"/>
              </a:rPr>
              <a:t> </a:t>
            </a:r>
            <a:r>
              <a:rPr lang="en-US" sz="2700" b="1" dirty="0" err="1">
                <a:solidFill>
                  <a:srgbClr val="FF0000"/>
                </a:solidFill>
                <a:latin typeface="Times New Roman" panose="02020603050405020304" pitchFamily="18" charset="0"/>
                <a:cs typeface="Times New Roman" panose="02020603050405020304" pitchFamily="18" charset="0"/>
              </a:rPr>
              <a:t>cách</a:t>
            </a:r>
            <a:r>
              <a:rPr lang="en-US" sz="2700" b="1" dirty="0">
                <a:solidFill>
                  <a:srgbClr val="FF0000"/>
                </a:solidFill>
                <a:latin typeface="Times New Roman" panose="02020603050405020304" pitchFamily="18" charset="0"/>
                <a:cs typeface="Times New Roman" panose="02020603050405020304" pitchFamily="18" charset="0"/>
              </a:rPr>
              <a:t> </a:t>
            </a:r>
            <a:r>
              <a:rPr lang="en-US" sz="2700" b="1" dirty="0" err="1">
                <a:solidFill>
                  <a:srgbClr val="FF0000"/>
                </a:solidFill>
                <a:latin typeface="Times New Roman" panose="02020603050405020304" pitchFamily="18" charset="0"/>
                <a:cs typeface="Times New Roman" panose="02020603050405020304" pitchFamily="18" charset="0"/>
              </a:rPr>
              <a:t>mạng</a:t>
            </a:r>
            <a:endParaRPr lang="en-US" sz="27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801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74" y="0"/>
            <a:ext cx="9210674" cy="5143500"/>
          </a:xfrm>
          <a:prstGeom prst="rect">
            <a:avLst/>
          </a:prstGeom>
        </p:spPr>
      </p:pic>
      <p:sp>
        <p:nvSpPr>
          <p:cNvPr id="3" name="TextBox 2"/>
          <p:cNvSpPr txBox="1"/>
          <p:nvPr/>
        </p:nvSpPr>
        <p:spPr>
          <a:xfrm>
            <a:off x="914401" y="304800"/>
            <a:ext cx="7243482"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vi-VN" sz="2800" b="1" kern="0" dirty="0">
                <a:solidFill>
                  <a:srgbClr val="FF0000"/>
                </a:solidFill>
                <a:effectLst/>
                <a:latin typeface="Times New Roman" panose="02020603050405020304" pitchFamily="18" charset="0"/>
                <a:ea typeface="Times New Roman" panose="02020603050405020304" pitchFamily="18" charset="0"/>
              </a:rPr>
              <a:t>Tác phẩm tiêu biểu</a:t>
            </a:r>
            <a:endParaRPr lang="en-US" sz="2800" b="1" dirty="0">
              <a:solidFill>
                <a:srgbClr val="FF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29038AB-AC52-851F-0108-AEFA32453E4C}"/>
              </a:ext>
            </a:extLst>
          </p:cNvPr>
          <p:cNvSpPr txBox="1"/>
          <p:nvPr/>
        </p:nvSpPr>
        <p:spPr>
          <a:xfrm>
            <a:off x="120325" y="1092934"/>
            <a:ext cx="4451675" cy="307847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lvl="0" algn="just">
              <a:lnSpc>
                <a:spcPct val="150000"/>
              </a:lnSpc>
              <a:buSzPts val="1000"/>
              <a:tabLst>
                <a:tab pos="457200" algn="l"/>
              </a:tabLst>
            </a:pPr>
            <a:r>
              <a:rPr lang="vi-VN" sz="2200" b="1" kern="0" dirty="0">
                <a:effectLst/>
                <a:latin typeface="Times New Roman" panose="02020603050405020304" pitchFamily="18" charset="0"/>
                <a:ea typeface="Times New Roman" panose="02020603050405020304" pitchFamily="18" charset="0"/>
                <a:cs typeface="Times New Roman" panose="02020603050405020304" pitchFamily="18" charset="0"/>
              </a:rPr>
              <a:t>Tiểu thuyết Con trâu</a:t>
            </a:r>
            <a:r>
              <a:rPr lang="vi-VN" sz="2200" kern="0" dirty="0">
                <a:effectLst/>
                <a:latin typeface="Times New Roman" panose="02020603050405020304" pitchFamily="18" charset="0"/>
                <a:ea typeface="Times New Roman" panose="02020603050405020304" pitchFamily="18" charset="0"/>
                <a:cs typeface="Times New Roman" panose="02020603050405020304" pitchFamily="18" charset="0"/>
              </a:rPr>
              <a:t> (1952) – đoạt Giải thưởng Phạm Văn Đồng (1952–1953), Giải Nhì Giải thưởng văn nghệ Hội Văn nghệ Việt Nam (1954–1955), được dịch in ở nước ngoài sớm</a:t>
            </a:r>
            <a:r>
              <a:rPr lang="en-VN" sz="2200" dirty="0">
                <a:effectLst/>
                <a:latin typeface="Times New Roman" panose="02020603050405020304" pitchFamily="18" charset="0"/>
                <a:cs typeface="Times New Roman" panose="02020603050405020304" pitchFamily="18" charset="0"/>
              </a:rPr>
              <a:t> </a:t>
            </a:r>
            <a:endParaRPr lang="en-VN" sz="2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41C105B-260C-79EB-171B-6A11D2249543}"/>
              </a:ext>
            </a:extLst>
          </p:cNvPr>
          <p:cNvSpPr txBox="1"/>
          <p:nvPr/>
        </p:nvSpPr>
        <p:spPr>
          <a:xfrm>
            <a:off x="4759000" y="1092934"/>
            <a:ext cx="4264676" cy="358636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buSzPts val="1000"/>
              <a:tabLst>
                <a:tab pos="457200" algn="l"/>
              </a:tabLst>
            </a:pP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Các tác phẩm khác: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Cửu Long cuộn sóng</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(1965, giải Nguyễn Đình Chiểu),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Rừng U Minh</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Áo trắng</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Sài Gòn 1967</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Tiểu thuyết cuộc đời</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Tiếng nổ Caravel</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 cùng nhiều tiểu luận phê bình (</a:t>
            </a:r>
            <a:r>
              <a:rPr lang="vi-VN" sz="2200" i="1" dirty="0">
                <a:effectLst/>
                <a:latin typeface="Times New Roman" panose="02020603050405020304" pitchFamily="18" charset="0"/>
                <a:ea typeface="Times New Roman" panose="02020603050405020304" pitchFamily="18" charset="0"/>
                <a:cs typeface="Times New Roman" panose="02020603050405020304" pitchFamily="18" charset="0"/>
              </a:rPr>
              <a:t>Bên lề những trang sách</a:t>
            </a:r>
            <a:r>
              <a:rPr lang="vi-VN"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VN" sz="2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1802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Rounded Corners 32">
            <a:extLst>
              <a:ext uri="{FF2B5EF4-FFF2-40B4-BE49-F238E27FC236}">
                <a16:creationId xmlns:a16="http://schemas.microsoft.com/office/drawing/2014/main" id="{65913CED-0585-F671-8A3A-4381BD9AB6FB}"/>
              </a:ext>
            </a:extLst>
          </p:cNvPr>
          <p:cNvSpPr/>
          <p:nvPr/>
        </p:nvSpPr>
        <p:spPr>
          <a:xfrm>
            <a:off x="1543050" y="4067417"/>
            <a:ext cx="6057900" cy="723897"/>
          </a:xfrm>
          <a:prstGeom prst="roundRect">
            <a:avLst/>
          </a:prstGeom>
          <a:solidFill>
            <a:srgbClr val="FF6D78"/>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VN" sz="1800" dirty="0">
                <a:latin typeface="Arial" panose="020B0604020202020204" pitchFamily="34" charset="0"/>
                <a:cs typeface="Arial" panose="020B0604020202020204" pitchFamily="34" charset="0"/>
              </a:rPr>
              <a:t>Tổng Biên tập tuần báo </a:t>
            </a:r>
            <a:r>
              <a:rPr lang="en-VN" sz="1800" i="1" dirty="0">
                <a:latin typeface="Arial" panose="020B0604020202020204" pitchFamily="34" charset="0"/>
                <a:cs typeface="Arial" panose="020B0604020202020204" pitchFamily="34" charset="0"/>
              </a:rPr>
              <a:t>Văn nghệ</a:t>
            </a:r>
            <a:r>
              <a:rPr lang="en-VN" sz="1800" dirty="0">
                <a:latin typeface="Arial" panose="020B0604020202020204" pitchFamily="34" charset="0"/>
                <a:cs typeface="Arial" panose="020B0604020202020204" pitchFamily="34" charset="0"/>
              </a:rPr>
              <a:t>. </a:t>
            </a:r>
            <a:endParaRPr lang="vi-VN" sz="1800" dirty="0">
              <a:solidFill>
                <a:schemeClr val="bg1"/>
              </a:solidFill>
              <a:latin typeface="Arial" panose="020B0604020202020204" pitchFamily="34" charset="0"/>
              <a:ea typeface="#9Slide02 Noi dung rat dai" panose="02000000000000000000" pitchFamily="2"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E5CC8D6F-C06A-1361-087B-8CBDFFA787C4}"/>
              </a:ext>
            </a:extLst>
          </p:cNvPr>
          <p:cNvSpPr/>
          <p:nvPr/>
        </p:nvSpPr>
        <p:spPr>
          <a:xfrm>
            <a:off x="2466215" y="2819112"/>
            <a:ext cx="6057900" cy="723897"/>
          </a:xfrm>
          <a:prstGeom prst="roundRect">
            <a:avLst/>
          </a:prstGeom>
          <a:solidFill>
            <a:srgbClr val="FF6D78"/>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VN" sz="1800" dirty="0">
                <a:latin typeface="Arial" panose="020B0604020202020204" pitchFamily="34" charset="0"/>
                <a:cs typeface="Arial" panose="020B0604020202020204" pitchFamily="34" charset="0"/>
              </a:rPr>
              <a:t>Phó Chủ tịch Hội Văn nghệ giải phóng miền Nam </a:t>
            </a:r>
            <a:endParaRPr lang="vi-VN" sz="1800" dirty="0">
              <a:solidFill>
                <a:schemeClr val="bg1"/>
              </a:solidFill>
              <a:latin typeface="Arial" panose="020B0604020202020204" pitchFamily="34" charset="0"/>
              <a:ea typeface="#9Slide02 Noi dung rat dai" panose="02000000000000000000" pitchFamily="2" charset="0"/>
              <a:cs typeface="Arial" panose="020B0604020202020204" pitchFamily="34" charset="0"/>
            </a:endParaRPr>
          </a:p>
        </p:txBody>
      </p:sp>
      <p:sp>
        <p:nvSpPr>
          <p:cNvPr id="26" name="Oval 25">
            <a:extLst>
              <a:ext uri="{FF2B5EF4-FFF2-40B4-BE49-F238E27FC236}">
                <a16:creationId xmlns:a16="http://schemas.microsoft.com/office/drawing/2014/main" id="{75188C17-43A2-6E1D-02D4-F3A055E86C45}"/>
              </a:ext>
            </a:extLst>
          </p:cNvPr>
          <p:cNvSpPr/>
          <p:nvPr/>
        </p:nvSpPr>
        <p:spPr>
          <a:xfrm>
            <a:off x="964985" y="4081898"/>
            <a:ext cx="723900" cy="723897"/>
          </a:xfrm>
          <a:prstGeom prst="ellipse">
            <a:avLst/>
          </a:prstGeom>
          <a:solidFill>
            <a:schemeClr val="bg1"/>
          </a:solidFill>
          <a:ln>
            <a:solidFill>
              <a:srgbClr val="FF6D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5" name="Rectangle 1">
            <a:extLst>
              <a:ext uri="{FF2B5EF4-FFF2-40B4-BE49-F238E27FC236}">
                <a16:creationId xmlns:a16="http://schemas.microsoft.com/office/drawing/2014/main" id="{A0EEBA9E-01E2-98E4-3D8E-B6DDC3E42570}"/>
              </a:ext>
            </a:extLst>
          </p:cNvPr>
          <p:cNvSpPr>
            <a:spLocks noChangeArrowheads="1"/>
          </p:cNvSpPr>
          <p:nvPr/>
        </p:nvSpPr>
        <p:spPr bwMode="auto">
          <a:xfrm>
            <a:off x="1" y="-92331"/>
            <a:ext cx="9239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20" tIns="22860" rIns="45720" bIns="22860" numCol="1" anchor="ctr" anchorCtr="0" compatLnSpc="1">
            <a:prstTxWarp prst="textNoShape">
              <a:avLst/>
            </a:prstTxWarp>
            <a:spAutoFit/>
          </a:bodyPr>
          <a:lstStyle/>
          <a:p>
            <a:endParaRPr lang="en-US" sz="900"/>
          </a:p>
        </p:txBody>
      </p:sp>
      <p:pic>
        <p:nvPicPr>
          <p:cNvPr id="16" name="Picture 15">
            <a:extLst>
              <a:ext uri="{FF2B5EF4-FFF2-40B4-BE49-F238E27FC236}">
                <a16:creationId xmlns:a16="http://schemas.microsoft.com/office/drawing/2014/main" id="{A3541E76-25BD-375D-DD07-66774F84722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333" b="89778" l="9778" r="89778">
                        <a14:foregroundMark x1="37778" y1="9333" x2="37778" y2="9333"/>
                        <a14:foregroundMark x1="68889" y1="58667" x2="68889" y2="58667"/>
                        <a14:foregroundMark x1="68444" y1="52000" x2="68444" y2="52000"/>
                        <a14:foregroundMark x1="40000" y1="56444" x2="40889" y2="70222"/>
                        <a14:foregroundMark x1="44000" y1="58222" x2="43556" y2="69333"/>
                        <a14:foregroundMark x1="43556" y1="69333" x2="43556" y2="69333"/>
                        <a14:foregroundMark x1="41778" y1="61778" x2="41778" y2="61778"/>
                        <a14:foregroundMark x1="41333" y1="58667" x2="41333" y2="58667"/>
                        <a14:foregroundMark x1="41333" y1="58667" x2="41333" y2="58667"/>
                        <a14:foregroundMark x1="41333" y1="59111" x2="42222" y2="76000"/>
                        <a14:foregroundMark x1="42222" y1="76000" x2="40889" y2="81778"/>
                        <a14:foregroundMark x1="34222" y1="78667" x2="34222" y2="78667"/>
                        <a14:foregroundMark x1="42222" y1="75111" x2="41778" y2="72889"/>
                        <a14:foregroundMark x1="39556" y1="44000" x2="39556" y2="44000"/>
                        <a14:foregroundMark x1="32000" y1="44889" x2="32000" y2="44889"/>
                        <a14:foregroundMark x1="42222" y1="29778" x2="42222" y2="29778"/>
                      </a14:backgroundRemoval>
                    </a14:imgEffect>
                  </a14:imgLayer>
                </a14:imgProps>
              </a:ext>
            </a:extLst>
          </a:blip>
          <a:stretch>
            <a:fillRect/>
          </a:stretch>
        </p:blipFill>
        <p:spPr>
          <a:xfrm>
            <a:off x="191967" y="2016625"/>
            <a:ext cx="2250281" cy="2250281"/>
          </a:xfrm>
          <a:prstGeom prst="rect">
            <a:avLst/>
          </a:prstGeom>
        </p:spPr>
      </p:pic>
      <p:sp>
        <p:nvSpPr>
          <p:cNvPr id="17" name="Rectangle: Rounded Corners 16">
            <a:extLst>
              <a:ext uri="{FF2B5EF4-FFF2-40B4-BE49-F238E27FC236}">
                <a16:creationId xmlns:a16="http://schemas.microsoft.com/office/drawing/2014/main" id="{0E6AB9D5-68B2-CB11-D3A6-68F884806359}"/>
              </a:ext>
            </a:extLst>
          </p:cNvPr>
          <p:cNvSpPr/>
          <p:nvPr/>
        </p:nvSpPr>
        <p:spPr>
          <a:xfrm>
            <a:off x="1543050" y="413722"/>
            <a:ext cx="6057900" cy="666955"/>
          </a:xfrm>
          <a:prstGeom prst="roundRect">
            <a:avLst/>
          </a:prstGeom>
          <a:solidFill>
            <a:srgbClr val="FF6D78"/>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VN" sz="1800" dirty="0">
                <a:latin typeface="Arial" panose="020B0604020202020204" pitchFamily="34" charset="0"/>
                <a:cs typeface="Arial" panose="020B0604020202020204" pitchFamily="34" charset="0"/>
              </a:rPr>
              <a:t>Phó Tổng thư ký Hội Liên hiệp Văn học Nghệ thuật Việt Nam (khóa I). </a:t>
            </a:r>
            <a:endParaRPr lang="vi-VN" sz="1800" dirty="0">
              <a:solidFill>
                <a:schemeClr val="bg1"/>
              </a:solidFill>
              <a:latin typeface="Arial" panose="020B0604020202020204" pitchFamily="34" charset="0"/>
              <a:ea typeface="#9Slide02 Noi dung rat dai" panose="02000000000000000000" pitchFamily="2" charset="0"/>
              <a:cs typeface="Arial" panose="020B0604020202020204" pitchFamily="34" charset="0"/>
            </a:endParaRPr>
          </a:p>
        </p:txBody>
      </p:sp>
      <p:sp>
        <p:nvSpPr>
          <p:cNvPr id="18" name="Oval 17">
            <a:extLst>
              <a:ext uri="{FF2B5EF4-FFF2-40B4-BE49-F238E27FC236}">
                <a16:creationId xmlns:a16="http://schemas.microsoft.com/office/drawing/2014/main" id="{5DB3933B-EE94-E4BF-1885-1257E81F4AD2}"/>
              </a:ext>
            </a:extLst>
          </p:cNvPr>
          <p:cNvSpPr/>
          <p:nvPr/>
        </p:nvSpPr>
        <p:spPr>
          <a:xfrm>
            <a:off x="1087621" y="413721"/>
            <a:ext cx="723900" cy="723897"/>
          </a:xfrm>
          <a:prstGeom prst="ellipse">
            <a:avLst/>
          </a:prstGeom>
          <a:solidFill>
            <a:schemeClr val="bg1"/>
          </a:solidFill>
          <a:ln>
            <a:solidFill>
              <a:srgbClr val="FF6D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solidFill>
                <a:srgbClr val="002060"/>
              </a:solidFill>
            </a:endParaRPr>
          </a:p>
        </p:txBody>
      </p:sp>
      <p:sp>
        <p:nvSpPr>
          <p:cNvPr id="21" name="Rectangle: Rounded Corners 20">
            <a:extLst>
              <a:ext uri="{FF2B5EF4-FFF2-40B4-BE49-F238E27FC236}">
                <a16:creationId xmlns:a16="http://schemas.microsoft.com/office/drawing/2014/main" id="{C1413B02-8407-3DC8-6021-808CB5AD53B2}"/>
              </a:ext>
            </a:extLst>
          </p:cNvPr>
          <p:cNvSpPr/>
          <p:nvPr/>
        </p:nvSpPr>
        <p:spPr>
          <a:xfrm>
            <a:off x="2406002" y="1492217"/>
            <a:ext cx="6057900" cy="723897"/>
          </a:xfrm>
          <a:prstGeom prst="roundRect">
            <a:avLst/>
          </a:prstGeom>
          <a:solidFill>
            <a:srgbClr val="FF6D78"/>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VN" sz="1800" dirty="0">
                <a:latin typeface="Arial" panose="020B0604020202020204" pitchFamily="34" charset="0"/>
                <a:cs typeface="Arial" panose="020B0604020202020204" pitchFamily="34" charset="0"/>
              </a:rPr>
              <a:t>Hội viên sáng lập, Ủy viên BCH Hội Nhà văn Việt Nam (khóa I, II, III). </a:t>
            </a:r>
            <a:endParaRPr lang="vi-VN" sz="1800" dirty="0">
              <a:solidFill>
                <a:schemeClr val="bg1"/>
              </a:solidFill>
              <a:latin typeface="Arial" panose="020B0604020202020204" pitchFamily="34" charset="0"/>
              <a:ea typeface="#9Slide02 Noi dung rat dai" panose="02000000000000000000" pitchFamily="2" charset="0"/>
              <a:cs typeface="Arial" panose="020B0604020202020204" pitchFamily="34" charset="0"/>
            </a:endParaRPr>
          </a:p>
        </p:txBody>
      </p:sp>
      <p:sp>
        <p:nvSpPr>
          <p:cNvPr id="22" name="Oval 21">
            <a:extLst>
              <a:ext uri="{FF2B5EF4-FFF2-40B4-BE49-F238E27FC236}">
                <a16:creationId xmlns:a16="http://schemas.microsoft.com/office/drawing/2014/main" id="{7F1BC83B-E30C-2330-28E8-CC572B657988}"/>
              </a:ext>
            </a:extLst>
          </p:cNvPr>
          <p:cNvSpPr/>
          <p:nvPr/>
        </p:nvSpPr>
        <p:spPr>
          <a:xfrm>
            <a:off x="1950573" y="1492217"/>
            <a:ext cx="723900" cy="723897"/>
          </a:xfrm>
          <a:prstGeom prst="ellipse">
            <a:avLst/>
          </a:prstGeom>
          <a:solidFill>
            <a:schemeClr val="bg1"/>
          </a:solidFill>
          <a:ln>
            <a:solidFill>
              <a:srgbClr val="FF6D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solidFill>
                <a:srgbClr val="002060"/>
              </a:solidFill>
            </a:endParaRPr>
          </a:p>
        </p:txBody>
      </p:sp>
      <p:sp>
        <p:nvSpPr>
          <p:cNvPr id="34" name="Oval 33">
            <a:extLst>
              <a:ext uri="{FF2B5EF4-FFF2-40B4-BE49-F238E27FC236}">
                <a16:creationId xmlns:a16="http://schemas.microsoft.com/office/drawing/2014/main" id="{BE4E3F80-49AE-01F8-3940-E2966F9A617F}"/>
              </a:ext>
            </a:extLst>
          </p:cNvPr>
          <p:cNvSpPr/>
          <p:nvPr/>
        </p:nvSpPr>
        <p:spPr>
          <a:xfrm>
            <a:off x="1950573" y="2839310"/>
            <a:ext cx="723900" cy="723897"/>
          </a:xfrm>
          <a:prstGeom prst="ellipse">
            <a:avLst/>
          </a:prstGeom>
          <a:solidFill>
            <a:schemeClr val="bg1"/>
          </a:solidFill>
          <a:ln>
            <a:solidFill>
              <a:srgbClr val="FF6D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900"/>
          </a:p>
        </p:txBody>
      </p:sp>
    </p:spTree>
    <p:extLst>
      <p:ext uri="{BB962C8B-B14F-4D97-AF65-F5344CB8AC3E}">
        <p14:creationId xmlns:p14="http://schemas.microsoft.com/office/powerpoint/2010/main" val="13718222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1000"/>
                                        <p:tgtEl>
                                          <p:spTgt spid="22"/>
                                        </p:tgtEl>
                                      </p:cBhvr>
                                    </p:animEffect>
                                    <p:anim calcmode="lin" valueType="num">
                                      <p:cBhvr>
                                        <p:cTn id="18" dur="1000" fill="hold"/>
                                        <p:tgtEl>
                                          <p:spTgt spid="22"/>
                                        </p:tgtEl>
                                        <p:attrNameLst>
                                          <p:attrName>ppt_x</p:attrName>
                                        </p:attrNameLst>
                                      </p:cBhvr>
                                      <p:tavLst>
                                        <p:tav tm="0">
                                          <p:val>
                                            <p:strVal val="#ppt_x"/>
                                          </p:val>
                                        </p:tav>
                                        <p:tav tm="100000">
                                          <p:val>
                                            <p:strVal val="#ppt_x"/>
                                          </p:val>
                                        </p:tav>
                                      </p:tavLst>
                                    </p:anim>
                                    <p:anim calcmode="lin" valueType="num">
                                      <p:cBhvr>
                                        <p:cTn id="19" dur="1000" fill="hold"/>
                                        <p:tgtEl>
                                          <p:spTgt spid="2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anim calcmode="lin" valueType="num">
                                      <p:cBhvr>
                                        <p:cTn id="23" dur="1000" fill="hold"/>
                                        <p:tgtEl>
                                          <p:spTgt spid="21"/>
                                        </p:tgtEl>
                                        <p:attrNameLst>
                                          <p:attrName>ppt_x</p:attrName>
                                        </p:attrNameLst>
                                      </p:cBhvr>
                                      <p:tavLst>
                                        <p:tav tm="0">
                                          <p:val>
                                            <p:strVal val="#ppt_x"/>
                                          </p:val>
                                        </p:tav>
                                        <p:tav tm="100000">
                                          <p:val>
                                            <p:strVal val="#ppt_x"/>
                                          </p:val>
                                        </p:tav>
                                      </p:tavLst>
                                    </p:anim>
                                    <p:anim calcmode="lin" valueType="num">
                                      <p:cBhvr>
                                        <p:cTn id="24" dur="1000" fill="hold"/>
                                        <p:tgtEl>
                                          <p:spTgt spid="21"/>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1000"/>
                                        <p:tgtEl>
                                          <p:spTgt spid="34"/>
                                        </p:tgtEl>
                                      </p:cBhvr>
                                    </p:animEffect>
                                    <p:anim calcmode="lin" valueType="num">
                                      <p:cBhvr>
                                        <p:cTn id="28" dur="1000" fill="hold"/>
                                        <p:tgtEl>
                                          <p:spTgt spid="34"/>
                                        </p:tgtEl>
                                        <p:attrNameLst>
                                          <p:attrName>ppt_x</p:attrName>
                                        </p:attrNameLst>
                                      </p:cBhvr>
                                      <p:tavLst>
                                        <p:tav tm="0">
                                          <p:val>
                                            <p:strVal val="#ppt_x"/>
                                          </p:val>
                                        </p:tav>
                                        <p:tav tm="100000">
                                          <p:val>
                                            <p:strVal val="#ppt_x"/>
                                          </p:val>
                                        </p:tav>
                                      </p:tavLst>
                                    </p:anim>
                                    <p:anim calcmode="lin" valueType="num">
                                      <p:cBhvr>
                                        <p:cTn id="29" dur="1000" fill="hold"/>
                                        <p:tgtEl>
                                          <p:spTgt spid="34"/>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1000"/>
                                        <p:tgtEl>
                                          <p:spTgt spid="24"/>
                                        </p:tgtEl>
                                      </p:cBhvr>
                                    </p:animEffect>
                                    <p:anim calcmode="lin" valueType="num">
                                      <p:cBhvr>
                                        <p:cTn id="33" dur="1000" fill="hold"/>
                                        <p:tgtEl>
                                          <p:spTgt spid="24"/>
                                        </p:tgtEl>
                                        <p:attrNameLst>
                                          <p:attrName>ppt_x</p:attrName>
                                        </p:attrNameLst>
                                      </p:cBhvr>
                                      <p:tavLst>
                                        <p:tav tm="0">
                                          <p:val>
                                            <p:strVal val="#ppt_x"/>
                                          </p:val>
                                        </p:tav>
                                        <p:tav tm="100000">
                                          <p:val>
                                            <p:strVal val="#ppt_x"/>
                                          </p:val>
                                        </p:tav>
                                      </p:tavLst>
                                    </p:anim>
                                    <p:anim calcmode="lin" valueType="num">
                                      <p:cBhvr>
                                        <p:cTn id="34"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1000"/>
                                        <p:tgtEl>
                                          <p:spTgt spid="26"/>
                                        </p:tgtEl>
                                      </p:cBhvr>
                                    </p:animEffect>
                                    <p:anim calcmode="lin" valueType="num">
                                      <p:cBhvr>
                                        <p:cTn id="40" dur="1000" fill="hold"/>
                                        <p:tgtEl>
                                          <p:spTgt spid="26"/>
                                        </p:tgtEl>
                                        <p:attrNameLst>
                                          <p:attrName>ppt_x</p:attrName>
                                        </p:attrNameLst>
                                      </p:cBhvr>
                                      <p:tavLst>
                                        <p:tav tm="0">
                                          <p:val>
                                            <p:strVal val="#ppt_x"/>
                                          </p:val>
                                        </p:tav>
                                        <p:tav tm="100000">
                                          <p:val>
                                            <p:strVal val="#ppt_x"/>
                                          </p:val>
                                        </p:tav>
                                      </p:tavLst>
                                    </p:anim>
                                    <p:anim calcmode="lin" valueType="num">
                                      <p:cBhvr>
                                        <p:cTn id="41" dur="1000" fill="hold"/>
                                        <p:tgtEl>
                                          <p:spTgt spid="26"/>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3"/>
                                        </p:tgtEl>
                                        <p:attrNameLst>
                                          <p:attrName>style.visibility</p:attrName>
                                        </p:attrNameLst>
                                      </p:cBhvr>
                                      <p:to>
                                        <p:strVal val="visible"/>
                                      </p:to>
                                    </p:set>
                                    <p:animEffect transition="in" filter="fade">
                                      <p:cBhvr>
                                        <p:cTn id="44" dur="1000"/>
                                        <p:tgtEl>
                                          <p:spTgt spid="33"/>
                                        </p:tgtEl>
                                      </p:cBhvr>
                                    </p:animEffect>
                                    <p:anim calcmode="lin" valueType="num">
                                      <p:cBhvr>
                                        <p:cTn id="45" dur="1000" fill="hold"/>
                                        <p:tgtEl>
                                          <p:spTgt spid="33"/>
                                        </p:tgtEl>
                                        <p:attrNameLst>
                                          <p:attrName>ppt_x</p:attrName>
                                        </p:attrNameLst>
                                      </p:cBhvr>
                                      <p:tavLst>
                                        <p:tav tm="0">
                                          <p:val>
                                            <p:strVal val="#ppt_x"/>
                                          </p:val>
                                        </p:tav>
                                        <p:tav tm="100000">
                                          <p:val>
                                            <p:strVal val="#ppt_x"/>
                                          </p:val>
                                        </p:tav>
                                      </p:tavLst>
                                    </p:anim>
                                    <p:anim calcmode="lin" valueType="num">
                                      <p:cBhvr>
                                        <p:cTn id="4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24" grpId="0" animBg="1"/>
      <p:bldP spid="26" grpId="0" animBg="1"/>
      <p:bldP spid="17" grpId="0" animBg="1"/>
      <p:bldP spid="18" grpId="0" animBg="1"/>
      <p:bldP spid="21" grpId="0" animBg="1"/>
      <p:bldP spid="22" grpId="0" animBg="1"/>
      <p:bldP spid="3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6E1F1-12F8-5993-AEC6-63953BA2B624}"/>
              </a:ext>
            </a:extLst>
          </p:cNvPr>
          <p:cNvSpPr/>
          <p:nvPr/>
        </p:nvSpPr>
        <p:spPr>
          <a:xfrm>
            <a:off x="2457503" y="527962"/>
            <a:ext cx="3868869" cy="485576"/>
          </a:xfrm>
          <a:prstGeom prst="rect">
            <a:avLst/>
          </a:prstGeom>
          <a:solidFill>
            <a:srgbClr val="ED7D31"/>
          </a:solidFill>
          <a:ln w="12700" cap="flat" cmpd="sng" algn="ctr">
            <a:noFill/>
            <a:prstDash val="solid"/>
            <a:miter lim="800000"/>
          </a:ln>
          <a:effectLst/>
        </p:spPr>
        <p:txBody>
          <a:bodyPr rtlCol="0" anchor="ctr"/>
          <a:lstStyle/>
          <a:p>
            <a:pPr algn="ctr"/>
            <a:r>
              <a:rPr lang="en-US" sz="2800" b="1" dirty="0" err="1">
                <a:latin typeface="Arial" panose="020B0604020202020204" pitchFamily="34" charset="0"/>
                <a:cs typeface="Arial" panose="020B0604020202020204" pitchFamily="34" charset="0"/>
              </a:rPr>
              <a:t>Thân</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thế</a:t>
            </a:r>
            <a:endParaRPr lang="en-US" sz="2800" b="1" kern="0" dirty="0">
              <a:latin typeface="Arial" panose="020B0604020202020204" pitchFamily="34" charset="0"/>
              <a:ea typeface="#9Slide03 Roboto Medium" panose="02000000000000000000" pitchFamily="2" charset="0"/>
              <a:cs typeface="Arial" panose="020B0604020202020204" pitchFamily="34" charset="0"/>
            </a:endParaRPr>
          </a:p>
        </p:txBody>
      </p:sp>
      <p:sp>
        <p:nvSpPr>
          <p:cNvPr id="3" name="Rectangle 2">
            <a:extLst>
              <a:ext uri="{FF2B5EF4-FFF2-40B4-BE49-F238E27FC236}">
                <a16:creationId xmlns:a16="http://schemas.microsoft.com/office/drawing/2014/main" id="{C8511A85-ECCC-9CFE-4F33-78AB36F8AC04}"/>
              </a:ext>
            </a:extLst>
          </p:cNvPr>
          <p:cNvSpPr/>
          <p:nvPr/>
        </p:nvSpPr>
        <p:spPr>
          <a:xfrm>
            <a:off x="370124" y="2133190"/>
            <a:ext cx="3940444" cy="2642964"/>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algn="ctr">
              <a:defRPr/>
            </a:pPr>
            <a:endParaRPr lang="en-US" sz="135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734E2B8D-4A6B-0DC1-FF1D-61E02FF4E8A1}"/>
              </a:ext>
            </a:extLst>
          </p:cNvPr>
          <p:cNvSpPr/>
          <p:nvPr/>
        </p:nvSpPr>
        <p:spPr>
          <a:xfrm>
            <a:off x="4690281" y="2141417"/>
            <a:ext cx="3940444" cy="2634737"/>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algn="ctr">
              <a:defRPr/>
            </a:pPr>
            <a:endParaRPr lang="en-US" sz="135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3A2E1C37-9E1D-43AE-DCF3-660B9D4F28FC}"/>
              </a:ext>
            </a:extLst>
          </p:cNvPr>
          <p:cNvSpPr/>
          <p:nvPr/>
        </p:nvSpPr>
        <p:spPr>
          <a:xfrm>
            <a:off x="387470" y="2421664"/>
            <a:ext cx="3875121" cy="1915717"/>
          </a:xfrm>
          <a:prstGeom prst="rect">
            <a:avLst/>
          </a:prstGeom>
        </p:spPr>
        <p:txBody>
          <a:bodyPr wrap="square">
            <a:spAutoFit/>
          </a:bodyPr>
          <a:lstStyle/>
          <a:p>
            <a:pPr algn="just">
              <a:lnSpc>
                <a:spcPct val="150000"/>
              </a:lnSpc>
            </a:pPr>
            <a:r>
              <a:rPr lang="en-VN" sz="2000" kern="0" dirty="0">
                <a:effectLst/>
                <a:latin typeface="Arial" panose="020B0604020202020204" pitchFamily="34" charset="0"/>
                <a:ea typeface="Times New Roman" panose="02020603050405020304" pitchFamily="18" charset="0"/>
                <a:cs typeface="Arial" panose="020B0604020202020204" pitchFamily="34" charset="0"/>
              </a:rPr>
              <a:t>Giải thưởng Hồ Chí Minh về Văn học Nghệ thuật (2000) với các tiểu thuyết </a:t>
            </a:r>
            <a:r>
              <a:rPr lang="en-VN" sz="2000" i="1" kern="0" dirty="0">
                <a:effectLst/>
                <a:latin typeface="Arial" panose="020B0604020202020204" pitchFamily="34" charset="0"/>
                <a:ea typeface="Times New Roman" panose="02020603050405020304" pitchFamily="18" charset="0"/>
                <a:cs typeface="Arial" panose="020B0604020202020204" pitchFamily="34" charset="0"/>
              </a:rPr>
              <a:t>Con trâu</a:t>
            </a:r>
            <a:r>
              <a:rPr lang="en-VN" sz="2000" kern="0" dirty="0">
                <a:effectLst/>
                <a:latin typeface="Arial" panose="020B0604020202020204" pitchFamily="34" charset="0"/>
                <a:ea typeface="Times New Roman" panose="02020603050405020304" pitchFamily="18" charset="0"/>
                <a:cs typeface="Arial" panose="020B0604020202020204" pitchFamily="34" charset="0"/>
              </a:rPr>
              <a:t>, </a:t>
            </a:r>
            <a:r>
              <a:rPr lang="en-VN" sz="2000" i="1" kern="0" dirty="0">
                <a:effectLst/>
                <a:latin typeface="Arial" panose="020B0604020202020204" pitchFamily="34" charset="0"/>
                <a:ea typeface="Times New Roman" panose="02020603050405020304" pitchFamily="18" charset="0"/>
                <a:cs typeface="Arial" panose="020B0604020202020204" pitchFamily="34" charset="0"/>
              </a:rPr>
              <a:t>Rừng U Minh</a:t>
            </a:r>
            <a:r>
              <a:rPr lang="en-VN" sz="2000" kern="0" dirty="0">
                <a:effectLst/>
                <a:latin typeface="Arial" panose="020B0604020202020204" pitchFamily="34" charset="0"/>
                <a:ea typeface="Times New Roman" panose="02020603050405020304" pitchFamily="18" charset="0"/>
                <a:cs typeface="Arial" panose="020B0604020202020204" pitchFamily="34" charset="0"/>
              </a:rPr>
              <a:t>, </a:t>
            </a:r>
            <a:r>
              <a:rPr lang="en-VN" sz="2000" i="1" kern="0" dirty="0">
                <a:effectLst/>
                <a:latin typeface="Arial" panose="020B0604020202020204" pitchFamily="34" charset="0"/>
                <a:ea typeface="Times New Roman" panose="02020603050405020304" pitchFamily="18" charset="0"/>
                <a:cs typeface="Arial" panose="020B0604020202020204" pitchFamily="34" charset="0"/>
              </a:rPr>
              <a:t>Tiểu thuyết cuộc đời</a:t>
            </a:r>
            <a:r>
              <a:rPr lang="en-VN" sz="2000" kern="0" dirty="0">
                <a:effectLst/>
                <a:latin typeface="Arial" panose="020B0604020202020204" pitchFamily="34" charset="0"/>
                <a:ea typeface="Times New Roman" panose="02020603050405020304" pitchFamily="18" charset="0"/>
                <a:cs typeface="Arial" panose="020B0604020202020204" pitchFamily="34" charset="0"/>
              </a:rPr>
              <a:t>.</a:t>
            </a:r>
            <a:r>
              <a:rPr lang="en-VN" sz="2000" dirty="0">
                <a:effectLst/>
                <a:latin typeface="Arial" panose="020B0604020202020204" pitchFamily="34" charset="0"/>
                <a:cs typeface="Arial" panose="020B0604020202020204" pitchFamily="34" charset="0"/>
              </a:rPr>
              <a:t> </a:t>
            </a:r>
            <a:endParaRPr lang="en-US" sz="2000" dirty="0">
              <a:solidFill>
                <a:schemeClr val="bg1">
                  <a:lumMod val="50000"/>
                </a:schemeClr>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D2E40D56-71CA-862C-EC32-BF3F1906F840}"/>
              </a:ext>
            </a:extLst>
          </p:cNvPr>
          <p:cNvSpPr/>
          <p:nvPr/>
        </p:nvSpPr>
        <p:spPr>
          <a:xfrm>
            <a:off x="4690281" y="2207727"/>
            <a:ext cx="4083596" cy="2343590"/>
          </a:xfrm>
          <a:prstGeom prst="rect">
            <a:avLst/>
          </a:prstGeom>
        </p:spPr>
        <p:txBody>
          <a:bodyPr wrap="square">
            <a:spAutoFit/>
          </a:bodyPr>
          <a:lstStyle/>
          <a:p>
            <a:pPr algn="just">
              <a:lnSpc>
                <a:spcPct val="150000"/>
              </a:lnSpc>
            </a:pPr>
            <a:r>
              <a:rPr lang="vi-VN" sz="2000" b="1" dirty="0">
                <a:latin typeface="Arial" panose="020B0604020202020204" pitchFamily="34" charset="0"/>
                <a:ea typeface="Times New Roman" panose="02020603050405020304" pitchFamily="18" charset="0"/>
                <a:cs typeface="Arial" panose="020B0604020202020204" pitchFamily="34" charset="0"/>
              </a:rPr>
              <a:t>- </a:t>
            </a:r>
            <a:r>
              <a:rPr lang="en-VN" sz="2000" dirty="0">
                <a:effectLst/>
                <a:latin typeface="Arial" panose="020B0604020202020204" pitchFamily="34" charset="0"/>
                <a:ea typeface="Times New Roman" panose="02020603050405020304" pitchFamily="18" charset="0"/>
                <a:cs typeface="Arial" panose="020B0604020202020204" pitchFamily="34" charset="0"/>
              </a:rPr>
              <a:t>Được đặt tên đường </a:t>
            </a:r>
            <a:r>
              <a:rPr lang="en-VN" sz="2000" b="1" dirty="0">
                <a:effectLst/>
                <a:latin typeface="Arial" panose="020B0604020202020204" pitchFamily="34" charset="0"/>
                <a:ea typeface="Times New Roman" panose="02020603050405020304" pitchFamily="18" charset="0"/>
                <a:cs typeface="Arial" panose="020B0604020202020204" pitchFamily="34" charset="0"/>
              </a:rPr>
              <a:t>Nguyễn Văn Bổng</a:t>
            </a:r>
            <a:r>
              <a:rPr lang="en-VN" sz="2000" dirty="0">
                <a:effectLst/>
                <a:latin typeface="Arial" panose="020B0604020202020204" pitchFamily="34" charset="0"/>
                <a:ea typeface="Times New Roman" panose="02020603050405020304" pitchFamily="18" charset="0"/>
                <a:cs typeface="Arial" panose="020B0604020202020204" pitchFamily="34" charset="0"/>
              </a:rPr>
              <a:t> tại Cẩm Lệ</a:t>
            </a:r>
          </a:p>
          <a:p>
            <a:pPr>
              <a:lnSpc>
                <a:spcPct val="150000"/>
              </a:lnSpc>
            </a:pPr>
            <a:r>
              <a:rPr lang="vi-VN" sz="2000" kern="0" dirty="0">
                <a:latin typeface="Arial" panose="020B0604020202020204" pitchFamily="34" charset="0"/>
                <a:ea typeface="Times New Roman" panose="02020603050405020304" pitchFamily="18" charset="0"/>
                <a:cs typeface="Arial" panose="020B0604020202020204" pitchFamily="34" charset="0"/>
              </a:rPr>
              <a:t>- </a:t>
            </a:r>
            <a:r>
              <a:rPr lang="en-VN" sz="2000" kern="0" dirty="0">
                <a:effectLst/>
                <a:latin typeface="Arial" panose="020B0604020202020204" pitchFamily="34" charset="0"/>
                <a:ea typeface="Times New Roman" panose="02020603050405020304" pitchFamily="18" charset="0"/>
                <a:cs typeface="Arial" panose="020B0604020202020204" pitchFamily="34" charset="0"/>
              </a:rPr>
              <a:t>Tại Quảng Nam, có </a:t>
            </a:r>
            <a:r>
              <a:rPr lang="en-VN" sz="2000" b="1" kern="0" dirty="0">
                <a:effectLst/>
                <a:latin typeface="Arial" panose="020B0604020202020204" pitchFamily="34" charset="0"/>
                <a:ea typeface="Times New Roman" panose="02020603050405020304" pitchFamily="18" charset="0"/>
                <a:cs typeface="Arial" panose="020B0604020202020204" pitchFamily="34" charset="0"/>
              </a:rPr>
              <a:t>Trường Tiểu học Nguyễn Văn Bổng</a:t>
            </a:r>
            <a:r>
              <a:rPr lang="en-VN" sz="2000" kern="0" dirty="0">
                <a:effectLst/>
                <a:latin typeface="Arial" panose="020B0604020202020204" pitchFamily="34" charset="0"/>
                <a:ea typeface="Times New Roman" panose="02020603050405020304" pitchFamily="18" charset="0"/>
                <a:cs typeface="Arial" panose="020B0604020202020204" pitchFamily="34" charset="0"/>
              </a:rPr>
              <a:t> (xã Đại Lãnh).</a:t>
            </a:r>
            <a:r>
              <a:rPr lang="en-VN" sz="2000" dirty="0">
                <a:effectLst/>
                <a:latin typeface="Arial" panose="020B0604020202020204" pitchFamily="34" charset="0"/>
                <a:cs typeface="Arial" panose="020B0604020202020204" pitchFamily="34" charset="0"/>
              </a:rPr>
              <a:t> </a:t>
            </a:r>
            <a:endParaRPr lang="en-US" sz="2000" dirty="0">
              <a:solidFill>
                <a:schemeClr val="bg1">
                  <a:lumMod val="50000"/>
                </a:schemeClr>
              </a:solidFill>
              <a:latin typeface="Arial" panose="020B0604020202020204" pitchFamily="34" charset="0"/>
              <a:cs typeface="Arial" panose="020B0604020202020204" pitchFamily="34" charset="0"/>
            </a:endParaRPr>
          </a:p>
        </p:txBody>
      </p:sp>
      <p:sp>
        <p:nvSpPr>
          <p:cNvPr id="11" name="Right Brace 10">
            <a:extLst>
              <a:ext uri="{FF2B5EF4-FFF2-40B4-BE49-F238E27FC236}">
                <a16:creationId xmlns:a16="http://schemas.microsoft.com/office/drawing/2014/main" id="{E93FF6FF-8C8C-A552-DFF9-AE0EF4502566}"/>
              </a:ext>
            </a:extLst>
          </p:cNvPr>
          <p:cNvSpPr/>
          <p:nvPr/>
        </p:nvSpPr>
        <p:spPr>
          <a:xfrm rot="16200000">
            <a:off x="4052387" y="-979242"/>
            <a:ext cx="447887" cy="4768345"/>
          </a:xfrm>
          <a:prstGeom prst="rightBrac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050">
              <a:solidFill>
                <a:schemeClr val="bg1"/>
              </a:solidFill>
            </a:endParaRPr>
          </a:p>
        </p:txBody>
      </p:sp>
      <p:sp>
        <p:nvSpPr>
          <p:cNvPr id="5" name="Rectangle 4">
            <a:extLst>
              <a:ext uri="{FF2B5EF4-FFF2-40B4-BE49-F238E27FC236}">
                <a16:creationId xmlns:a16="http://schemas.microsoft.com/office/drawing/2014/main" id="{FB835D4B-B031-C9F6-0574-73F648E037CB}"/>
              </a:ext>
            </a:extLst>
          </p:cNvPr>
          <p:cNvSpPr/>
          <p:nvPr/>
        </p:nvSpPr>
        <p:spPr>
          <a:xfrm>
            <a:off x="916525" y="1608873"/>
            <a:ext cx="2521620" cy="485576"/>
          </a:xfrm>
          <a:prstGeom prst="rect">
            <a:avLst/>
          </a:prstGeom>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sz="2800" b="1" dirty="0" err="1">
                <a:latin typeface="Arial" panose="020B0604020202020204" pitchFamily="34" charset="0"/>
                <a:cs typeface="Arial" panose="020B0604020202020204" pitchFamily="34" charset="0"/>
              </a:rPr>
              <a:t>Giải</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thưởng</a:t>
            </a:r>
            <a:endParaRPr lang="en-US" sz="2800" b="1" kern="0" dirty="0">
              <a:latin typeface="Arial" panose="020B0604020202020204" pitchFamily="34" charset="0"/>
              <a:ea typeface="#9Slide03 Roboto Medium" panose="02000000000000000000" pitchFamily="2" charset="0"/>
              <a:cs typeface="Arial" panose="020B0604020202020204" pitchFamily="34" charset="0"/>
            </a:endParaRPr>
          </a:p>
        </p:txBody>
      </p:sp>
      <p:sp>
        <p:nvSpPr>
          <p:cNvPr id="8" name="Rectangle 7">
            <a:extLst>
              <a:ext uri="{FF2B5EF4-FFF2-40B4-BE49-F238E27FC236}">
                <a16:creationId xmlns:a16="http://schemas.microsoft.com/office/drawing/2014/main" id="{AFF2419C-6D0C-392C-5275-CB80152DF264}"/>
              </a:ext>
            </a:extLst>
          </p:cNvPr>
          <p:cNvSpPr/>
          <p:nvPr/>
        </p:nvSpPr>
        <p:spPr>
          <a:xfrm>
            <a:off x="5065562" y="1575984"/>
            <a:ext cx="2521620" cy="485576"/>
          </a:xfrm>
          <a:prstGeom prst="rect">
            <a:avLst/>
          </a:prstGeom>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Vinh </a:t>
            </a:r>
            <a:r>
              <a:rPr lang="en-US" sz="2800" b="1" dirty="0" err="1">
                <a:latin typeface="Arial" panose="020B0604020202020204" pitchFamily="34" charset="0"/>
                <a:cs typeface="Arial" panose="020B0604020202020204" pitchFamily="34" charset="0"/>
              </a:rPr>
              <a:t>danh</a:t>
            </a:r>
            <a:endParaRPr lang="en-US" sz="2800" b="1" kern="0" dirty="0">
              <a:latin typeface="Arial" panose="020B0604020202020204" pitchFamily="34" charset="0"/>
              <a:ea typeface="#9Slide03 Roboto Medium" panose="02000000000000000000" pitchFamily="2" charset="0"/>
              <a:cs typeface="Arial" panose="020B0604020202020204" pitchFamily="34" charset="0"/>
            </a:endParaRPr>
          </a:p>
        </p:txBody>
      </p:sp>
    </p:spTree>
    <p:extLst>
      <p:ext uri="{BB962C8B-B14F-4D97-AF65-F5344CB8AC3E}">
        <p14:creationId xmlns:p14="http://schemas.microsoft.com/office/powerpoint/2010/main" val="355674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EA7042-98AD-4590-8A75-2F7F88805E67}"/>
              </a:ext>
            </a:extLst>
          </p:cNvPr>
          <p:cNvSpPr/>
          <p:nvPr/>
        </p:nvSpPr>
        <p:spPr>
          <a:xfrm>
            <a:off x="0" y="62316"/>
            <a:ext cx="9144000" cy="480295"/>
          </a:xfrm>
          <a:prstGeom prst="rect">
            <a:avLst/>
          </a:prstGeom>
          <a:solidFill>
            <a:srgbClr val="08699F"/>
          </a:solidFill>
          <a:ln>
            <a:solidFill>
              <a:srgbClr val="0869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defRPr/>
            </a:pPr>
            <a:r>
              <a:rPr lang="en-US" sz="2100" b="1" dirty="0">
                <a:solidFill>
                  <a:srgbClr val="FFFFFE"/>
                </a:solidFill>
                <a:latin typeface="#9Slide03 Roboto Condensed" panose="02000000000000000000" pitchFamily="2" charset="0"/>
                <a:ea typeface="#9Slide03 Roboto Condensed" panose="02000000000000000000" pitchFamily="2" charset="0"/>
                <a:cs typeface="#9Slide07 Baloo Tamma" panose="03080902040302020200" pitchFamily="66" charset="0"/>
              </a:rPr>
              <a:t>6. NGUYỄN VĂN XUÂN</a:t>
            </a:r>
          </a:p>
        </p:txBody>
      </p:sp>
      <p:sp>
        <p:nvSpPr>
          <p:cNvPr id="7" name="Rectangle 6"/>
          <p:cNvSpPr/>
          <p:nvPr/>
        </p:nvSpPr>
        <p:spPr>
          <a:xfrm>
            <a:off x="3786537" y="1451828"/>
            <a:ext cx="5046567" cy="2239844"/>
          </a:xfrm>
          <a:prstGeom prst="rect">
            <a:avLst/>
          </a:prstGeom>
          <a:solidFill>
            <a:schemeClr val="accent2">
              <a:lumMod val="20000"/>
              <a:lumOff val="80000"/>
            </a:schemeClr>
          </a:solidFill>
          <a:ln w="9525">
            <a:solidFill>
              <a:srgbClr val="262034"/>
            </a:solidFill>
            <a:prstDash val="sysDot"/>
          </a:ln>
        </p:spPr>
        <p:txBody>
          <a:bodyPr wrap="square">
            <a:spAutoFit/>
          </a:bodyPr>
          <a:lstStyle/>
          <a:p>
            <a:pPr lvl="0" algn="just">
              <a:lnSpc>
                <a:spcPct val="150000"/>
              </a:lnSpc>
              <a:defRPr/>
            </a:pPr>
            <a:r>
              <a:rPr lang="fr-FR" sz="2400" dirty="0" err="1">
                <a:latin typeface="Arial" panose="020B0604020202020204" pitchFamily="34" charset="0"/>
                <a:cs typeface="Arial" panose="020B0604020202020204" pitchFamily="34" charset="0"/>
              </a:rPr>
              <a:t>Vì</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sao</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sau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năm</a:t>
            </a:r>
            <a:r>
              <a:rPr lang="fr-FR" sz="2400" dirty="0">
                <a:latin typeface="Arial" panose="020B0604020202020204" pitchFamily="34" charset="0"/>
                <a:cs typeface="Arial" panose="020B0604020202020204" pitchFamily="34" charset="0"/>
              </a:rPr>
              <a:t> 1954, </a:t>
            </a:r>
            <a:r>
              <a:rPr lang="fr-FR" sz="2400" dirty="0" err="1">
                <a:latin typeface="Arial" panose="020B0604020202020204" pitchFamily="34" charset="0"/>
                <a:cs typeface="Arial" panose="020B0604020202020204" pitchFamily="34" charset="0"/>
              </a:rPr>
              <a:t>Nguyễn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Xuân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quyết</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tâm</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ở</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lại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để</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tiếp</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xúc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với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dĩ</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vãng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mà</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không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vào</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Sài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Gòn</a:t>
            </a:r>
            <a:r>
              <a:rPr lang="fr-FR" sz="2400" dirty="0">
                <a:latin typeface="Arial" panose="020B0604020202020204" pitchFamily="34" charset="0"/>
                <a:cs typeface="Arial" panose="020B0604020202020204" pitchFamily="34" charset="0"/>
              </a:rPr>
              <a:t>?</a:t>
            </a:r>
            <a:r>
              <a:rPr lang="en-VN" sz="2400" dirty="0">
                <a:latin typeface="Arial" panose="020B0604020202020204" pitchFamily="34" charset="0"/>
                <a:cs typeface="Arial" panose="020B0604020202020204" pitchFamily="34" charset="0"/>
              </a:rPr>
              <a:t> </a:t>
            </a:r>
            <a:endParaRPr lang="vi-VN" sz="2400" kern="0" dirty="0">
              <a:solidFill>
                <a:srgbClr val="263238"/>
              </a:solidFill>
              <a:latin typeface="Arial" panose="020B0604020202020204" pitchFamily="34" charset="0"/>
              <a:ea typeface="#9Slide03 Roboto Medium" panose="02000000000000000000" pitchFamily="2" charset="0"/>
              <a:cs typeface="Arial" panose="020B0604020202020204" pitchFamily="34" charset="0"/>
            </a:endParaRPr>
          </a:p>
        </p:txBody>
      </p:sp>
      <p:pic>
        <p:nvPicPr>
          <p:cNvPr id="10" name="Picture 4" descr="Soạn bài Thảo luận nhóm nhỏ về một vấn đề cần có giải pháp thống nhất -  Chân trời sáng tạo 6 Ngữ văn lớp 6 trang 38 sách Chân trời sán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997" b="100000" l="10000" r="90000">
                        <a14:foregroundMark x1="43857" y1="11172" x2="48571" y2="8447"/>
                        <a14:foregroundMark x1="49000" y1="7357" x2="49000" y2="7357"/>
                        <a14:foregroundMark x1="53000" y1="8992" x2="42429" y2="13351"/>
                      </a14:backgroundRemoval>
                    </a14:imgEffect>
                  </a14:imgLayer>
                </a14:imgProps>
              </a:ext>
              <a:ext uri="{28A0092B-C50C-407E-A947-70E740481C1C}">
                <a14:useLocalDpi xmlns:a14="http://schemas.microsoft.com/office/drawing/2010/main" val="0"/>
              </a:ext>
            </a:extLst>
          </a:blip>
          <a:srcRect/>
          <a:stretch>
            <a:fillRect/>
          </a:stretch>
        </p:blipFill>
        <p:spPr bwMode="auto">
          <a:xfrm>
            <a:off x="-339156" y="547270"/>
            <a:ext cx="4396962" cy="2305265"/>
          </a:xfrm>
          <a:prstGeom prst="rect">
            <a:avLst/>
          </a:prstGeom>
          <a:noFill/>
          <a:extLst>
            <a:ext uri="{909E8E84-426E-40DD-AFC4-6F175D3DCCD1}">
              <a14:hiddenFill xmlns:a14="http://schemas.microsoft.com/office/drawing/2010/main">
                <a:solidFill>
                  <a:srgbClr val="FFFFFF"/>
                </a:solidFill>
              </a14:hiddenFill>
            </a:ext>
          </a:extLst>
        </p:spPr>
      </p:pic>
      <p:pic>
        <p:nvPicPr>
          <p:cNvPr id="11" name="3 MINUTE TIMER &amp; MUSIC">
            <a:hlinkClick r:id="" action="ppaction://media"/>
            <a:extLst>
              <a:ext uri="{FF2B5EF4-FFF2-40B4-BE49-F238E27FC236}">
                <a16:creationId xmlns:a16="http://schemas.microsoft.com/office/drawing/2014/main" id="{93DB8768-7652-49D3-A737-1D19802061D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12670" y="2852534"/>
            <a:ext cx="3493311" cy="2073756"/>
          </a:xfrm>
          <a:prstGeom prst="rect">
            <a:avLst/>
          </a:prstGeom>
        </p:spPr>
      </p:pic>
    </p:spTree>
    <p:extLst>
      <p:ext uri="{BB962C8B-B14F-4D97-AF65-F5344CB8AC3E}">
        <p14:creationId xmlns:p14="http://schemas.microsoft.com/office/powerpoint/2010/main" val="7626420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1"/>
                </p:tgtEl>
              </p:cMediaNode>
            </p:video>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7B216-4811-D0BA-1A1B-8B6DD0CB5114}"/>
              </a:ext>
            </a:extLst>
          </p:cNvPr>
          <p:cNvSpPr>
            <a:spLocks noGrp="1"/>
          </p:cNvSpPr>
          <p:nvPr>
            <p:ph type="title"/>
          </p:nvPr>
        </p:nvSpPr>
        <p:spPr/>
        <p:txBody>
          <a:bodyPr/>
          <a:lstStyle/>
          <a:p>
            <a:endParaRPr lang="en-VN"/>
          </a:p>
        </p:txBody>
      </p:sp>
      <p:sp>
        <p:nvSpPr>
          <p:cNvPr id="3" name="Content Placeholder 2">
            <a:extLst>
              <a:ext uri="{FF2B5EF4-FFF2-40B4-BE49-F238E27FC236}">
                <a16:creationId xmlns:a16="http://schemas.microsoft.com/office/drawing/2014/main" id="{98ACCF2E-A1FC-8C62-81DF-3A66E395E205}"/>
              </a:ext>
            </a:extLst>
          </p:cNvPr>
          <p:cNvSpPr>
            <a:spLocks noGrp="1"/>
          </p:cNvSpPr>
          <p:nvPr>
            <p:ph idx="1"/>
          </p:nvPr>
        </p:nvSpPr>
        <p:spPr/>
        <p:txBody>
          <a:bodyPr/>
          <a:lstStyle/>
          <a:p>
            <a:endParaRPr lang="en-VN"/>
          </a:p>
        </p:txBody>
      </p:sp>
      <p:pic>
        <p:nvPicPr>
          <p:cNvPr id="4" name="Picture 3">
            <a:extLst>
              <a:ext uri="{FF2B5EF4-FFF2-40B4-BE49-F238E27FC236}">
                <a16:creationId xmlns:a16="http://schemas.microsoft.com/office/drawing/2014/main" id="{658389AE-29D5-8482-DD33-6C6FC2F160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773" y="191209"/>
            <a:ext cx="8712454" cy="4761081"/>
          </a:xfrm>
          <a:prstGeom prst="rect">
            <a:avLst/>
          </a:prstGeom>
        </p:spPr>
      </p:pic>
    </p:spTree>
    <p:extLst>
      <p:ext uri="{BB962C8B-B14F-4D97-AF65-F5344CB8AC3E}">
        <p14:creationId xmlns:p14="http://schemas.microsoft.com/office/powerpoint/2010/main" val="3476979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848242" y="2237099"/>
            <a:ext cx="7233493" cy="1091076"/>
            <a:chOff x="0" y="-201514"/>
            <a:chExt cx="3068026" cy="776290"/>
          </a:xfrm>
          <a:solidFill>
            <a:srgbClr val="008000"/>
          </a:solidFill>
        </p:grpSpPr>
        <p:sp>
          <p:nvSpPr>
            <p:cNvPr id="13" name="Freeform 13"/>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457223">
                <a:defRPr/>
              </a:pPr>
              <a:endParaRPr lang="en-US" sz="900">
                <a:solidFill>
                  <a:prstClr val="black"/>
                </a:solidFill>
                <a:latin typeface="Calibri"/>
              </a:endParaRPr>
            </a:p>
          </p:txBody>
        </p:sp>
        <p:sp>
          <p:nvSpPr>
            <p:cNvPr id="14" name="TextBox 14"/>
            <p:cNvSpPr txBox="1"/>
            <p:nvPr/>
          </p:nvSpPr>
          <p:spPr>
            <a:xfrm>
              <a:off x="0" y="-201514"/>
              <a:ext cx="3068026" cy="776290"/>
            </a:xfrm>
            <a:prstGeom prst="rect">
              <a:avLst/>
            </a:prstGeom>
            <a:grpFill/>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15" name="Group 15"/>
          <p:cNvGrpSpPr/>
          <p:nvPr/>
        </p:nvGrpSpPr>
        <p:grpSpPr>
          <a:xfrm>
            <a:off x="268689" y="2016699"/>
            <a:ext cx="692783" cy="716690"/>
            <a:chOff x="0" y="0"/>
            <a:chExt cx="569066" cy="655143"/>
          </a:xfrm>
        </p:grpSpPr>
        <p:sp>
          <p:nvSpPr>
            <p:cNvPr id="16" name="Freeform 16"/>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357529"/>
            </a:solidFill>
          </p:spPr>
          <p:txBody>
            <a:bodyPr/>
            <a:lstStyle/>
            <a:p>
              <a:pPr defTabSz="457223">
                <a:defRPr/>
              </a:pPr>
              <a:endParaRPr lang="en-US" sz="900">
                <a:solidFill>
                  <a:prstClr val="black"/>
                </a:solidFill>
                <a:latin typeface="Calibri"/>
              </a:endParaRPr>
            </a:p>
          </p:txBody>
        </p:sp>
        <p:sp>
          <p:nvSpPr>
            <p:cNvPr id="17" name="TextBox 17"/>
            <p:cNvSpPr txBox="1"/>
            <p:nvPr/>
          </p:nvSpPr>
          <p:spPr>
            <a:xfrm>
              <a:off x="0" y="-38100"/>
              <a:ext cx="569066" cy="693243"/>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19" name="Group 19"/>
          <p:cNvGrpSpPr/>
          <p:nvPr/>
        </p:nvGrpSpPr>
        <p:grpSpPr>
          <a:xfrm>
            <a:off x="848242" y="3742352"/>
            <a:ext cx="6958055" cy="1305511"/>
            <a:chOff x="0" y="-216512"/>
            <a:chExt cx="2967326" cy="928858"/>
          </a:xfrm>
          <a:solidFill>
            <a:srgbClr val="FF6600"/>
          </a:solidFill>
        </p:grpSpPr>
        <p:sp>
          <p:nvSpPr>
            <p:cNvPr id="20" name="Freeform 20"/>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457223">
                <a:defRPr/>
              </a:pPr>
              <a:endParaRPr lang="en-US" sz="900">
                <a:solidFill>
                  <a:prstClr val="black"/>
                </a:solidFill>
                <a:latin typeface="Calibri"/>
              </a:endParaRPr>
            </a:p>
          </p:txBody>
        </p:sp>
        <p:sp>
          <p:nvSpPr>
            <p:cNvPr id="21" name="TextBox 21"/>
            <p:cNvSpPr txBox="1"/>
            <p:nvPr/>
          </p:nvSpPr>
          <p:spPr>
            <a:xfrm>
              <a:off x="76848" y="-216512"/>
              <a:ext cx="2890478" cy="928858"/>
            </a:xfrm>
            <a:prstGeom prst="rect">
              <a:avLst/>
            </a:prstGeom>
            <a:grpFill/>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22" name="Group 22"/>
          <p:cNvGrpSpPr/>
          <p:nvPr/>
        </p:nvGrpSpPr>
        <p:grpSpPr>
          <a:xfrm>
            <a:off x="268690" y="3720294"/>
            <a:ext cx="692783" cy="758370"/>
            <a:chOff x="0" y="0"/>
            <a:chExt cx="569066" cy="655143"/>
          </a:xfrm>
        </p:grpSpPr>
        <p:sp>
          <p:nvSpPr>
            <p:cNvPr id="23" name="Freeform 23"/>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457223">
                <a:defRPr/>
              </a:pPr>
              <a:endParaRPr lang="en-US" sz="900">
                <a:solidFill>
                  <a:prstClr val="black"/>
                </a:solidFill>
                <a:latin typeface="Calibri"/>
              </a:endParaRPr>
            </a:p>
          </p:txBody>
        </p:sp>
        <p:sp>
          <p:nvSpPr>
            <p:cNvPr id="24" name="TextBox 24"/>
            <p:cNvSpPr txBox="1"/>
            <p:nvPr/>
          </p:nvSpPr>
          <p:spPr>
            <a:xfrm>
              <a:off x="0" y="-38100"/>
              <a:ext cx="569066" cy="693243"/>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25" name="Group 25"/>
          <p:cNvGrpSpPr/>
          <p:nvPr/>
        </p:nvGrpSpPr>
        <p:grpSpPr>
          <a:xfrm>
            <a:off x="961473" y="748392"/>
            <a:ext cx="7121729" cy="1169634"/>
            <a:chOff x="0" y="-257407"/>
            <a:chExt cx="2345713" cy="832183"/>
          </a:xfrm>
          <a:solidFill>
            <a:srgbClr val="FF6600"/>
          </a:solidFill>
        </p:grpSpPr>
        <p:sp>
          <p:nvSpPr>
            <p:cNvPr id="26" name="Freeform 26"/>
            <p:cNvSpPr/>
            <p:nvPr/>
          </p:nvSpPr>
          <p:spPr>
            <a:xfrm>
              <a:off x="0" y="0"/>
              <a:ext cx="2256762" cy="574776"/>
            </a:xfrm>
            <a:custGeom>
              <a:avLst/>
              <a:gdLst/>
              <a:ahLst/>
              <a:cxnLst/>
              <a:rect l="l" t="t" r="r" b="b"/>
              <a:pathLst>
                <a:path w="2256762" h="574776">
                  <a:moveTo>
                    <a:pt x="40273" y="0"/>
                  </a:moveTo>
                  <a:lnTo>
                    <a:pt x="2216489" y="0"/>
                  </a:lnTo>
                  <a:cubicBezTo>
                    <a:pt x="2227170" y="0"/>
                    <a:pt x="2237413" y="4243"/>
                    <a:pt x="2244966" y="11796"/>
                  </a:cubicBezTo>
                  <a:cubicBezTo>
                    <a:pt x="2252519" y="19348"/>
                    <a:pt x="2256762" y="29592"/>
                    <a:pt x="2256762" y="40273"/>
                  </a:cubicBezTo>
                  <a:lnTo>
                    <a:pt x="2256762" y="534503"/>
                  </a:lnTo>
                  <a:cubicBezTo>
                    <a:pt x="2256762" y="556745"/>
                    <a:pt x="2238731" y="574776"/>
                    <a:pt x="2216489" y="574776"/>
                  </a:cubicBezTo>
                  <a:lnTo>
                    <a:pt x="40273" y="574776"/>
                  </a:lnTo>
                  <a:cubicBezTo>
                    <a:pt x="29592" y="574776"/>
                    <a:pt x="19348" y="570533"/>
                    <a:pt x="11796" y="562980"/>
                  </a:cubicBezTo>
                  <a:cubicBezTo>
                    <a:pt x="4243" y="555428"/>
                    <a:pt x="0" y="545184"/>
                    <a:pt x="0" y="534503"/>
                  </a:cubicBezTo>
                  <a:lnTo>
                    <a:pt x="0" y="40273"/>
                  </a:lnTo>
                  <a:cubicBezTo>
                    <a:pt x="0" y="18031"/>
                    <a:pt x="18031" y="0"/>
                    <a:pt x="40273" y="0"/>
                  </a:cubicBezTo>
                  <a:close/>
                </a:path>
              </a:pathLst>
            </a:custGeom>
            <a:grpFill/>
          </p:spPr>
          <p:txBody>
            <a:bodyPr/>
            <a:lstStyle/>
            <a:p>
              <a:pPr defTabSz="457223">
                <a:defRPr/>
              </a:pPr>
              <a:endParaRPr lang="en-US" sz="900">
                <a:solidFill>
                  <a:prstClr val="black"/>
                </a:solidFill>
                <a:latin typeface="Calibri"/>
              </a:endParaRPr>
            </a:p>
          </p:txBody>
        </p:sp>
        <p:sp>
          <p:nvSpPr>
            <p:cNvPr id="27" name="TextBox 27"/>
            <p:cNvSpPr txBox="1"/>
            <p:nvPr/>
          </p:nvSpPr>
          <p:spPr>
            <a:xfrm>
              <a:off x="0" y="-257407"/>
              <a:ext cx="2345713" cy="832183"/>
            </a:xfrm>
            <a:prstGeom prst="rect">
              <a:avLst/>
            </a:prstGeom>
            <a:grpFill/>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29" name="Group 29"/>
          <p:cNvGrpSpPr/>
          <p:nvPr/>
        </p:nvGrpSpPr>
        <p:grpSpPr>
          <a:xfrm>
            <a:off x="472006" y="595982"/>
            <a:ext cx="668900" cy="726883"/>
            <a:chOff x="0" y="0"/>
            <a:chExt cx="569066" cy="655143"/>
          </a:xfrm>
        </p:grpSpPr>
        <p:sp>
          <p:nvSpPr>
            <p:cNvPr id="30" name="Freeform 30"/>
            <p:cNvSpPr/>
            <p:nvPr/>
          </p:nvSpPr>
          <p:spPr>
            <a:xfrm>
              <a:off x="0" y="0"/>
              <a:ext cx="569066" cy="655143"/>
            </a:xfrm>
            <a:custGeom>
              <a:avLst/>
              <a:gdLst/>
              <a:ahLst/>
              <a:cxnLst/>
              <a:rect l="l" t="t" r="r" b="b"/>
              <a:pathLst>
                <a:path w="569066" h="655143">
                  <a:moveTo>
                    <a:pt x="240715" y="0"/>
                  </a:moveTo>
                  <a:lnTo>
                    <a:pt x="328351" y="0"/>
                  </a:lnTo>
                  <a:cubicBezTo>
                    <a:pt x="461294" y="0"/>
                    <a:pt x="569066" y="107772"/>
                    <a:pt x="569066" y="240715"/>
                  </a:cubicBezTo>
                  <a:lnTo>
                    <a:pt x="569066" y="414427"/>
                  </a:lnTo>
                  <a:cubicBezTo>
                    <a:pt x="569066" y="547371"/>
                    <a:pt x="461294" y="655143"/>
                    <a:pt x="328351" y="655143"/>
                  </a:cubicBezTo>
                  <a:lnTo>
                    <a:pt x="240715" y="655143"/>
                  </a:lnTo>
                  <a:cubicBezTo>
                    <a:pt x="176874" y="655143"/>
                    <a:pt x="115647" y="629782"/>
                    <a:pt x="70504" y="584639"/>
                  </a:cubicBezTo>
                  <a:cubicBezTo>
                    <a:pt x="25361" y="539496"/>
                    <a:pt x="0" y="478269"/>
                    <a:pt x="0" y="414427"/>
                  </a:cubicBezTo>
                  <a:lnTo>
                    <a:pt x="0" y="240715"/>
                  </a:lnTo>
                  <a:cubicBezTo>
                    <a:pt x="0" y="107772"/>
                    <a:pt x="107772" y="0"/>
                    <a:pt x="240715" y="0"/>
                  </a:cubicBezTo>
                  <a:close/>
                </a:path>
              </a:pathLst>
            </a:custGeom>
            <a:solidFill>
              <a:srgbClr val="14320F"/>
            </a:solidFill>
          </p:spPr>
          <p:txBody>
            <a:bodyPr/>
            <a:lstStyle/>
            <a:p>
              <a:pPr defTabSz="457223">
                <a:defRPr/>
              </a:pPr>
              <a:endParaRPr lang="en-US" sz="900">
                <a:solidFill>
                  <a:prstClr val="black"/>
                </a:solidFill>
                <a:latin typeface="Calibri"/>
              </a:endParaRPr>
            </a:p>
          </p:txBody>
        </p:sp>
        <p:sp>
          <p:nvSpPr>
            <p:cNvPr id="31" name="TextBox 31"/>
            <p:cNvSpPr txBox="1"/>
            <p:nvPr/>
          </p:nvSpPr>
          <p:spPr>
            <a:xfrm>
              <a:off x="0" y="-38100"/>
              <a:ext cx="569066" cy="693243"/>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sp>
        <p:nvSpPr>
          <p:cNvPr id="49" name="TextBox 14">
            <a:extLst>
              <a:ext uri="{FF2B5EF4-FFF2-40B4-BE49-F238E27FC236}">
                <a16:creationId xmlns:a16="http://schemas.microsoft.com/office/drawing/2014/main" id="{64B3E566-7130-3D14-0A6D-0867C756E609}"/>
              </a:ext>
            </a:extLst>
          </p:cNvPr>
          <p:cNvSpPr txBox="1"/>
          <p:nvPr/>
        </p:nvSpPr>
        <p:spPr>
          <a:xfrm>
            <a:off x="653702" y="245564"/>
            <a:ext cx="7429500" cy="387286"/>
          </a:xfrm>
          <a:prstGeom prst="rect">
            <a:avLst/>
          </a:prstGeom>
        </p:spPr>
        <p:txBody>
          <a:bodyPr wrap="square" lIns="0" tIns="0" rIns="0" bIns="0" rtlCol="0" anchor="t">
            <a:spAutoFit/>
          </a:bodyPr>
          <a:lstStyle/>
          <a:p>
            <a:pPr>
              <a:lnSpc>
                <a:spcPts val="2870"/>
              </a:lnSpc>
            </a:pPr>
            <a:r>
              <a:rPr lang="en-US" sz="3200" dirty="0" err="1">
                <a:solidFill>
                  <a:srgbClr val="008000"/>
                </a:solidFill>
                <a:latin typeface="#9Slide03 IcielPanton Black" panose="00000A00000000000000" pitchFamily="2" charset="-93"/>
              </a:rPr>
              <a:t>Trả</a:t>
            </a:r>
            <a:r>
              <a:rPr lang="en-US" sz="3200" dirty="0">
                <a:solidFill>
                  <a:srgbClr val="008000"/>
                </a:solidFill>
                <a:latin typeface="#9Slide03 IcielPanton Black" panose="00000A00000000000000" pitchFamily="2" charset="-93"/>
              </a:rPr>
              <a:t> </a:t>
            </a:r>
            <a:r>
              <a:rPr lang="en-US" sz="3200" dirty="0" err="1">
                <a:solidFill>
                  <a:srgbClr val="008000"/>
                </a:solidFill>
                <a:latin typeface="#9Slide03 IcielPanton Black" panose="00000A00000000000000" pitchFamily="2" charset="-93"/>
              </a:rPr>
              <a:t>lời</a:t>
            </a:r>
            <a:endParaRPr lang="en-US" sz="3200" dirty="0">
              <a:solidFill>
                <a:srgbClr val="008000"/>
              </a:solidFill>
              <a:latin typeface="#9Slide03 IcielPanton Black" panose="00000A00000000000000" pitchFamily="2" charset="-93"/>
            </a:endParaRPr>
          </a:p>
        </p:txBody>
      </p:sp>
      <p:sp>
        <p:nvSpPr>
          <p:cNvPr id="50" name="TextBox 15">
            <a:extLst>
              <a:ext uri="{FF2B5EF4-FFF2-40B4-BE49-F238E27FC236}">
                <a16:creationId xmlns:a16="http://schemas.microsoft.com/office/drawing/2014/main" id="{388A1976-B50A-1743-79BA-1F9A88BDFF05}"/>
              </a:ext>
            </a:extLst>
          </p:cNvPr>
          <p:cNvSpPr txBox="1"/>
          <p:nvPr/>
        </p:nvSpPr>
        <p:spPr>
          <a:xfrm>
            <a:off x="1230068" y="1122970"/>
            <a:ext cx="6851668" cy="307777"/>
          </a:xfrm>
          <a:prstGeom prst="rect">
            <a:avLst/>
          </a:prstGeom>
          <a:ln>
            <a:noFill/>
          </a:ln>
        </p:spPr>
        <p:txBody>
          <a:bodyPr wrap="square" lIns="0" tIns="0" rIns="0" bIns="0" rtlCol="0" anchor="t">
            <a:spAutoFit/>
          </a:bodyPr>
          <a:lstStyle/>
          <a:p>
            <a:pPr lvl="0"/>
            <a:r>
              <a:rPr lang="vi-VN" sz="2000" dirty="0"/>
              <a:t>Ông có thể vào Sài Gòn để có đời sống ổn định, ít va chạm.</a:t>
            </a:r>
            <a:endParaRPr lang="en-VN" sz="2000" dirty="0"/>
          </a:p>
        </p:txBody>
      </p:sp>
      <p:sp>
        <p:nvSpPr>
          <p:cNvPr id="51" name="TextBox 16">
            <a:extLst>
              <a:ext uri="{FF2B5EF4-FFF2-40B4-BE49-F238E27FC236}">
                <a16:creationId xmlns:a16="http://schemas.microsoft.com/office/drawing/2014/main" id="{5843454C-EAFD-6925-2ABB-9B3A01FAE7BE}"/>
              </a:ext>
            </a:extLst>
          </p:cNvPr>
          <p:cNvSpPr txBox="1"/>
          <p:nvPr/>
        </p:nvSpPr>
        <p:spPr>
          <a:xfrm>
            <a:off x="1159069" y="2204378"/>
            <a:ext cx="6784701" cy="870879"/>
          </a:xfrm>
          <a:prstGeom prst="rect">
            <a:avLst/>
          </a:prstGeom>
          <a:ln>
            <a:noFill/>
          </a:ln>
        </p:spPr>
        <p:txBody>
          <a:bodyPr wrap="square" lIns="0" tIns="0" rIns="0" bIns="0" rtlCol="0" anchor="t">
            <a:spAutoFit/>
          </a:bodyPr>
          <a:lstStyle/>
          <a:p>
            <a:pPr algn="just">
              <a:lnSpc>
                <a:spcPct val="150000"/>
              </a:lnSpc>
            </a:pPr>
            <a:r>
              <a:rPr lang="vi-VN" sz="2000" dirty="0"/>
              <a:t>Nhưng nếu rời đi, </a:t>
            </a:r>
            <a:r>
              <a:rPr lang="vi-VN" sz="2000" b="1" dirty="0"/>
              <a:t>lịch sử và văn hóa Quảng Nam – vùng đất hơn 400 năm</a:t>
            </a:r>
            <a:r>
              <a:rPr lang="vi-VN" sz="2000" dirty="0"/>
              <a:t> sẽ dễ bị quên lãng</a:t>
            </a:r>
            <a:r>
              <a:rPr lang="en-VN" sz="2000" dirty="0"/>
              <a:t> </a:t>
            </a:r>
            <a:endParaRPr lang="en-US" sz="2000" dirty="0">
              <a:solidFill>
                <a:schemeClr val="bg1"/>
              </a:solidFill>
              <a:latin typeface="Roboto Condensed" panose="02000000000000000000" pitchFamily="2" charset="0"/>
              <a:ea typeface="Roboto Condensed" panose="02000000000000000000" pitchFamily="2" charset="0"/>
            </a:endParaRPr>
          </a:p>
        </p:txBody>
      </p:sp>
      <p:sp>
        <p:nvSpPr>
          <p:cNvPr id="52" name="TextBox 17">
            <a:extLst>
              <a:ext uri="{FF2B5EF4-FFF2-40B4-BE49-F238E27FC236}">
                <a16:creationId xmlns:a16="http://schemas.microsoft.com/office/drawing/2014/main" id="{6BFDF5B7-E020-5B6A-5EF1-558E952A1E66}"/>
              </a:ext>
            </a:extLst>
          </p:cNvPr>
          <p:cNvSpPr txBox="1"/>
          <p:nvPr/>
        </p:nvSpPr>
        <p:spPr>
          <a:xfrm>
            <a:off x="1028442" y="3728835"/>
            <a:ext cx="6597656" cy="1332544"/>
          </a:xfrm>
          <a:prstGeom prst="rect">
            <a:avLst/>
          </a:prstGeom>
          <a:ln>
            <a:noFill/>
          </a:ln>
        </p:spPr>
        <p:txBody>
          <a:bodyPr wrap="square" lIns="0" tIns="0" rIns="0" bIns="0" rtlCol="0" anchor="t">
            <a:spAutoFit/>
          </a:bodyPr>
          <a:lstStyle/>
          <a:p>
            <a:pPr>
              <a:lnSpc>
                <a:spcPct val="150000"/>
              </a:lnSpc>
            </a:pPr>
            <a:r>
              <a:rPr lang="vi-VN" sz="2000" dirty="0"/>
              <a:t>Ông không muốn “đào ngũ”, mà chọn ở lại quê hương để </a:t>
            </a:r>
            <a:r>
              <a:rPr lang="vi-VN" sz="2000" b="1" dirty="0"/>
              <a:t>nghiên cứu, gìn giữ và khơi dậy ký ức, di sản lịch sử – văn hóa</a:t>
            </a:r>
            <a:r>
              <a:rPr lang="vi-VN" sz="2000" dirty="0"/>
              <a:t> của đất Quảng</a:t>
            </a:r>
            <a:r>
              <a:rPr lang="en-VN" sz="2000" dirty="0"/>
              <a:t> </a:t>
            </a:r>
            <a:endParaRPr lang="en-US" sz="2000" dirty="0">
              <a:solidFill>
                <a:schemeClr val="bg1"/>
              </a:solidFill>
              <a:latin typeface="Roboto Condensed" panose="02000000000000000000" pitchFamily="2" charset="0"/>
              <a:ea typeface="Roboto Condensed"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0"/>
                                        </p:tgtEl>
                                        <p:attrNameLst>
                                          <p:attrName>style.visibility</p:attrName>
                                        </p:attrNameLst>
                                      </p:cBhvr>
                                      <p:to>
                                        <p:strVal val="visible"/>
                                      </p:to>
                                    </p:set>
                                    <p:anim calcmode="lin" valueType="num">
                                      <p:cBhvr additive="base">
                                        <p:cTn id="15" dur="500" fill="hold"/>
                                        <p:tgtEl>
                                          <p:spTgt spid="50"/>
                                        </p:tgtEl>
                                        <p:attrNameLst>
                                          <p:attrName>ppt_x</p:attrName>
                                        </p:attrNameLst>
                                      </p:cBhvr>
                                      <p:tavLst>
                                        <p:tav tm="0">
                                          <p:val>
                                            <p:strVal val="0-#ppt_w/2"/>
                                          </p:val>
                                        </p:tav>
                                        <p:tav tm="100000">
                                          <p:val>
                                            <p:strVal val="#ppt_x"/>
                                          </p:val>
                                        </p:tav>
                                      </p:tavLst>
                                    </p:anim>
                                    <p:anim calcmode="lin" valueType="num">
                                      <p:cBhvr additive="base">
                                        <p:cTn id="16" dur="5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0-#ppt_w/2"/>
                                          </p:val>
                                        </p:tav>
                                        <p:tav tm="100000">
                                          <p:val>
                                            <p:strVal val="#ppt_x"/>
                                          </p:val>
                                        </p:tav>
                                      </p:tavLst>
                                    </p:anim>
                                    <p:anim calcmode="lin" valueType="num">
                                      <p:cBhvr additive="base">
                                        <p:cTn id="22" dur="500" fill="hold"/>
                                        <p:tgtEl>
                                          <p:spTgt spid="12"/>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0-#ppt_w/2"/>
                                          </p:val>
                                        </p:tav>
                                        <p:tav tm="100000">
                                          <p:val>
                                            <p:strVal val="#ppt_x"/>
                                          </p:val>
                                        </p:tav>
                                      </p:tavLst>
                                    </p:anim>
                                    <p:anim calcmode="lin" valueType="num">
                                      <p:cBhvr additive="base">
                                        <p:cTn id="26" dur="500" fill="hold"/>
                                        <p:tgtEl>
                                          <p:spTgt spid="15"/>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51"/>
                                        </p:tgtEl>
                                        <p:attrNameLst>
                                          <p:attrName>style.visibility</p:attrName>
                                        </p:attrNameLst>
                                      </p:cBhvr>
                                      <p:to>
                                        <p:strVal val="visible"/>
                                      </p:to>
                                    </p:set>
                                    <p:anim calcmode="lin" valueType="num">
                                      <p:cBhvr additive="base">
                                        <p:cTn id="29" dur="500" fill="hold"/>
                                        <p:tgtEl>
                                          <p:spTgt spid="51"/>
                                        </p:tgtEl>
                                        <p:attrNameLst>
                                          <p:attrName>ppt_x</p:attrName>
                                        </p:attrNameLst>
                                      </p:cBhvr>
                                      <p:tavLst>
                                        <p:tav tm="0">
                                          <p:val>
                                            <p:strVal val="0-#ppt_w/2"/>
                                          </p:val>
                                        </p:tav>
                                        <p:tav tm="100000">
                                          <p:val>
                                            <p:strVal val="#ppt_x"/>
                                          </p:val>
                                        </p:tav>
                                      </p:tavLst>
                                    </p:anim>
                                    <p:anim calcmode="lin" valueType="num">
                                      <p:cBhvr additive="base">
                                        <p:cTn id="30" dur="500" fill="hold"/>
                                        <p:tgtEl>
                                          <p:spTgt spid="51"/>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0-#ppt_w/2"/>
                                          </p:val>
                                        </p:tav>
                                        <p:tav tm="100000">
                                          <p:val>
                                            <p:strVal val="#ppt_x"/>
                                          </p:val>
                                        </p:tav>
                                      </p:tavLst>
                                    </p:anim>
                                    <p:anim calcmode="lin" valueType="num">
                                      <p:cBhvr additive="base">
                                        <p:cTn id="36" dur="500" fill="hold"/>
                                        <p:tgtEl>
                                          <p:spTgt spid="19"/>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anim calcmode="lin" valueType="num">
                                      <p:cBhvr additive="base">
                                        <p:cTn id="39" dur="500" fill="hold"/>
                                        <p:tgtEl>
                                          <p:spTgt spid="22"/>
                                        </p:tgtEl>
                                        <p:attrNameLst>
                                          <p:attrName>ppt_x</p:attrName>
                                        </p:attrNameLst>
                                      </p:cBhvr>
                                      <p:tavLst>
                                        <p:tav tm="0">
                                          <p:val>
                                            <p:strVal val="0-#ppt_w/2"/>
                                          </p:val>
                                        </p:tav>
                                        <p:tav tm="100000">
                                          <p:val>
                                            <p:strVal val="#ppt_x"/>
                                          </p:val>
                                        </p:tav>
                                      </p:tavLst>
                                    </p:anim>
                                    <p:anim calcmode="lin" valueType="num">
                                      <p:cBhvr additive="base">
                                        <p:cTn id="40" dur="500" fill="hold"/>
                                        <p:tgtEl>
                                          <p:spTgt spid="22"/>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52"/>
                                        </p:tgtEl>
                                        <p:attrNameLst>
                                          <p:attrName>style.visibility</p:attrName>
                                        </p:attrNameLst>
                                      </p:cBhvr>
                                      <p:to>
                                        <p:strVal val="visible"/>
                                      </p:to>
                                    </p:set>
                                    <p:anim calcmode="lin" valueType="num">
                                      <p:cBhvr additive="base">
                                        <p:cTn id="43" dur="500" fill="hold"/>
                                        <p:tgtEl>
                                          <p:spTgt spid="52"/>
                                        </p:tgtEl>
                                        <p:attrNameLst>
                                          <p:attrName>ppt_x</p:attrName>
                                        </p:attrNameLst>
                                      </p:cBhvr>
                                      <p:tavLst>
                                        <p:tav tm="0">
                                          <p:val>
                                            <p:strVal val="0-#ppt_w/2"/>
                                          </p:val>
                                        </p:tav>
                                        <p:tav tm="100000">
                                          <p:val>
                                            <p:strVal val="#ppt_x"/>
                                          </p:val>
                                        </p:tav>
                                      </p:tavLst>
                                    </p:anim>
                                    <p:anim calcmode="lin" valueType="num">
                                      <p:cBhvr additive="base">
                                        <p:cTn id="44" dur="500" fill="hold"/>
                                        <p:tgtEl>
                                          <p:spTgt spid="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C32041-36EF-F695-437E-DB79DF942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2712" y="567309"/>
            <a:ext cx="5253018" cy="4008882"/>
          </a:xfrm>
          <a:prstGeom prst="rect">
            <a:avLst/>
          </a:prstGeom>
        </p:spPr>
      </p:pic>
      <p:sp>
        <p:nvSpPr>
          <p:cNvPr id="5" name="TextBox 4">
            <a:extLst>
              <a:ext uri="{FF2B5EF4-FFF2-40B4-BE49-F238E27FC236}">
                <a16:creationId xmlns:a16="http://schemas.microsoft.com/office/drawing/2014/main" id="{2743F66B-2CEE-E20A-8BE2-853E96DC8257}"/>
              </a:ext>
            </a:extLst>
          </p:cNvPr>
          <p:cNvSpPr txBox="1"/>
          <p:nvPr/>
        </p:nvSpPr>
        <p:spPr>
          <a:xfrm>
            <a:off x="5816898" y="343832"/>
            <a:ext cx="3327102" cy="445583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fr-FR" sz="2400" kern="0" dirty="0" err="1">
                <a:effectLst/>
                <a:latin typeface="Arial" panose="020B0604020202020204" pitchFamily="34" charset="0"/>
                <a:ea typeface="Times New Roman" panose="02020603050405020304" pitchFamily="18" charset="0"/>
                <a:cs typeface="Arial" panose="020B0604020202020204" pitchFamily="34" charset="0"/>
              </a:rPr>
              <a:t>Quê</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làng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Thanh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Chiêm</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xã</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Điện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Phương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thị</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xã</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Điện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Bàn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Đà</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Nẵng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a:t>
            </a:r>
          </a:p>
          <a:p>
            <a:pPr marL="342900" indent="-342900">
              <a:lnSpc>
                <a:spcPct val="150000"/>
              </a:lnSpc>
              <a:buFont typeface="Arial" panose="020B0604020202020204" pitchFamily="34" charset="0"/>
              <a:buChar char="•"/>
            </a:pPr>
            <a:r>
              <a:rPr lang="fr-FR" sz="2400" kern="0" dirty="0" err="1">
                <a:effectLst/>
                <a:latin typeface="Arial" panose="020B0604020202020204" pitchFamily="34" charset="0"/>
                <a:ea typeface="Times New Roman" panose="02020603050405020304" pitchFamily="18" charset="0"/>
                <a:cs typeface="Arial" panose="020B0604020202020204" pitchFamily="34" charset="0"/>
              </a:rPr>
              <a:t>Hoạt</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động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dạy</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học</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và</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viết</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văn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ở</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Đà</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Nẵng</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từ</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thập</a:t>
            </a:r>
            <a:r>
              <a:rPr lang="fr-FR" sz="2400" kern="0" dirty="0">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effectLst/>
                <a:latin typeface="Arial" panose="020B0604020202020204" pitchFamily="34" charset="0"/>
                <a:ea typeface="Times New Roman" panose="02020603050405020304" pitchFamily="18" charset="0"/>
                <a:cs typeface="Arial" panose="020B0604020202020204" pitchFamily="34" charset="0"/>
              </a:rPr>
              <a:t>niên</a:t>
            </a:r>
            <a:r>
              <a:rPr lang="fr-FR" sz="2400" kern="0" dirty="0">
                <a:effectLst/>
                <a:latin typeface="Arial" panose="020B0604020202020204" pitchFamily="34" charset="0"/>
                <a:ea typeface="Times New Roman" panose="02020603050405020304" pitchFamily="18" charset="0"/>
                <a:cs typeface="Arial" panose="020B0604020202020204" pitchFamily="34" charset="0"/>
              </a:rPr>
              <a:t> 1950</a:t>
            </a:r>
            <a:r>
              <a:rPr lang="en-VN" sz="2400" dirty="0">
                <a:effectLst/>
                <a:latin typeface="Arial" panose="020B0604020202020204" pitchFamily="34" charset="0"/>
                <a:cs typeface="Arial" panose="020B0604020202020204" pitchFamily="34" charset="0"/>
              </a:rPr>
              <a:t>  </a:t>
            </a:r>
            <a:endParaRPr lang="en-V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27507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404426" y="1136308"/>
            <a:ext cx="6470914" cy="0"/>
          </a:xfrm>
          <a:prstGeom prst="line">
            <a:avLst/>
          </a:prstGeom>
          <a:ln w="47625" cap="rnd">
            <a:solidFill>
              <a:schemeClr val="accent1"/>
            </a:solidFill>
            <a:prstDash val="solid"/>
            <a:headEnd type="triangle" w="lg" len="med"/>
            <a:tailEnd type="triangle" w="lg" len="med"/>
          </a:ln>
        </p:spPr>
        <p:txBody>
          <a:bodyPr/>
          <a:lstStyle/>
          <a:p>
            <a:endParaRPr lang="en-US" sz="900"/>
          </a:p>
        </p:txBody>
      </p:sp>
      <p:sp>
        <p:nvSpPr>
          <p:cNvPr id="3" name="AutoShape 3"/>
          <p:cNvSpPr/>
          <p:nvPr/>
        </p:nvSpPr>
        <p:spPr>
          <a:xfrm flipV="1">
            <a:off x="4639883" y="587157"/>
            <a:ext cx="0" cy="549151"/>
          </a:xfrm>
          <a:prstGeom prst="line">
            <a:avLst/>
          </a:prstGeom>
          <a:ln w="47625" cap="rnd">
            <a:solidFill>
              <a:schemeClr val="accent1"/>
            </a:solidFill>
            <a:prstDash val="solid"/>
            <a:headEnd type="triangle" w="lg" len="med"/>
            <a:tailEnd type="none" w="sm" len="sm"/>
          </a:ln>
        </p:spPr>
        <p:txBody>
          <a:bodyPr/>
          <a:lstStyle/>
          <a:p>
            <a:endParaRPr lang="en-US" sz="900"/>
          </a:p>
        </p:txBody>
      </p:sp>
      <p:grpSp>
        <p:nvGrpSpPr>
          <p:cNvPr id="4" name="Group 4"/>
          <p:cNvGrpSpPr/>
          <p:nvPr/>
        </p:nvGrpSpPr>
        <p:grpSpPr>
          <a:xfrm>
            <a:off x="119395" y="1136308"/>
            <a:ext cx="2802934" cy="3749315"/>
            <a:chOff x="0" y="0"/>
            <a:chExt cx="7474491" cy="9998173"/>
          </a:xfrm>
        </p:grpSpPr>
        <p:grpSp>
          <p:nvGrpSpPr>
            <p:cNvPr id="5" name="Group 5"/>
            <p:cNvGrpSpPr/>
            <p:nvPr/>
          </p:nvGrpSpPr>
          <p:grpSpPr>
            <a:xfrm>
              <a:off x="0" y="1152062"/>
              <a:ext cx="7474491" cy="8846111"/>
              <a:chOff x="0" y="0"/>
              <a:chExt cx="929966" cy="1100621"/>
            </a:xfrm>
          </p:grpSpPr>
          <p:sp>
            <p:nvSpPr>
              <p:cNvPr id="6" name="Freeform 6"/>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000">
                  <a:latin typeface="#9Slide03 SFU Futura_07" panose="00000900000000000000" pitchFamily="2" charset="0"/>
                </a:endParaRPr>
              </a:p>
            </p:txBody>
          </p:sp>
          <p:sp>
            <p:nvSpPr>
              <p:cNvPr id="7" name="TextBox 7"/>
              <p:cNvSpPr txBox="1"/>
              <p:nvPr/>
            </p:nvSpPr>
            <p:spPr>
              <a:xfrm>
                <a:off x="0" y="-38100"/>
                <a:ext cx="929966" cy="1138721"/>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8" name="TextBox 8"/>
            <p:cNvSpPr txBox="1"/>
            <p:nvPr/>
          </p:nvSpPr>
          <p:spPr>
            <a:xfrm>
              <a:off x="1216080" y="2534453"/>
              <a:ext cx="5444091" cy="3566104"/>
            </a:xfrm>
            <a:prstGeom prst="rect">
              <a:avLst/>
            </a:prstGeom>
          </p:spPr>
          <p:txBody>
            <a:bodyPr lIns="0" tIns="0" rIns="0" bIns="0" rtlCol="0" anchor="t">
              <a:spAutoFit/>
            </a:bodyPr>
            <a:lstStyle/>
            <a:p>
              <a:pPr algn="ctr">
                <a:lnSpc>
                  <a:spcPct val="150000"/>
                </a:lnSpc>
              </a:pPr>
              <a:r>
                <a:rPr lang="en-US" sz="2000">
                  <a:solidFill>
                    <a:srgbClr val="172900"/>
                  </a:solidFill>
                  <a:latin typeface="#9Slide03 SFU Futura_07" panose="00000900000000000000" pitchFamily="2" charset="0"/>
                </a:rPr>
                <a:t>Rừng phòng hộ</a:t>
              </a:r>
            </a:p>
            <a:p>
              <a:pPr algn="ctr">
                <a:lnSpc>
                  <a:spcPct val="150000"/>
                </a:lnSpc>
              </a:pPr>
              <a:endParaRPr lang="en-US" sz="2000">
                <a:solidFill>
                  <a:srgbClr val="172900"/>
                </a:solidFill>
                <a:latin typeface="#9Slide03 SFU Futura_07" panose="00000900000000000000" pitchFamily="2" charset="0"/>
              </a:endParaRPr>
            </a:p>
            <a:p>
              <a:pPr algn="ctr">
                <a:lnSpc>
                  <a:spcPct val="150000"/>
                </a:lnSpc>
              </a:pPr>
              <a:endParaRPr lang="en-US" sz="2000">
                <a:solidFill>
                  <a:srgbClr val="172900"/>
                </a:solidFill>
                <a:latin typeface="#9Slide03 SFU Futura_07" panose="00000900000000000000" pitchFamily="2" charset="0"/>
              </a:endParaRPr>
            </a:p>
          </p:txBody>
        </p:sp>
        <p:grpSp>
          <p:nvGrpSpPr>
            <p:cNvPr id="9" name="Group 9"/>
            <p:cNvGrpSpPr/>
            <p:nvPr/>
          </p:nvGrpSpPr>
          <p:grpSpPr>
            <a:xfrm>
              <a:off x="265078" y="1491180"/>
              <a:ext cx="7004693" cy="8167874"/>
              <a:chOff x="0" y="0"/>
              <a:chExt cx="1029615" cy="1200590"/>
            </a:xfrm>
          </p:grpSpPr>
          <p:sp>
            <p:nvSpPr>
              <p:cNvPr id="10" name="Freeform 10"/>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000">
                  <a:latin typeface="#9Slide03 SFU Futura_07" panose="00000900000000000000" pitchFamily="2" charset="0"/>
                </a:endParaRPr>
              </a:p>
            </p:txBody>
          </p:sp>
          <p:sp>
            <p:nvSpPr>
              <p:cNvPr id="11" name="TextBox 11"/>
              <p:cNvSpPr txBox="1"/>
              <p:nvPr/>
            </p:nvSpPr>
            <p:spPr>
              <a:xfrm>
                <a:off x="0" y="-38100"/>
                <a:ext cx="1029615" cy="123869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grpSp>
          <p:nvGrpSpPr>
            <p:cNvPr id="12" name="Group 12"/>
            <p:cNvGrpSpPr/>
            <p:nvPr/>
          </p:nvGrpSpPr>
          <p:grpSpPr>
            <a:xfrm>
              <a:off x="2780266" y="0"/>
              <a:ext cx="1974317" cy="197431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000">
                  <a:latin typeface="#9Slide03 SFU Futura_07" panose="00000900000000000000" pitchFamily="2" charset="0"/>
                </a:endParaRPr>
              </a:p>
            </p:txBody>
          </p:sp>
          <p:sp>
            <p:nvSpPr>
              <p:cNvPr id="14" name="TextBox 14"/>
              <p:cNvSpPr txBox="1"/>
              <p:nvPr/>
            </p:nvSpPr>
            <p:spPr>
              <a:xfrm>
                <a:off x="76200" y="38100"/>
                <a:ext cx="660400" cy="69850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15" name="TextBox 15"/>
            <p:cNvSpPr txBox="1"/>
            <p:nvPr/>
          </p:nvSpPr>
          <p:spPr>
            <a:xfrm>
              <a:off x="464469" y="2595253"/>
              <a:ext cx="6606528" cy="4792253"/>
            </a:xfrm>
            <a:prstGeom prst="rect">
              <a:avLst/>
            </a:prstGeom>
          </p:spPr>
          <p:txBody>
            <a:bodyPr lIns="0" tIns="0" rIns="0" bIns="0" rtlCol="0" anchor="t">
              <a:spAutoFit/>
            </a:bodyPr>
            <a:lstStyle/>
            <a:p>
              <a:pPr algn="just">
                <a:lnSpc>
                  <a:spcPct val="150000"/>
                </a:lnSpc>
                <a:spcBef>
                  <a:spcPts val="225"/>
                </a:spcBef>
                <a:spcAft>
                  <a:spcPts val="225"/>
                </a:spcAft>
              </a:pPr>
              <a:r>
                <a:rPr lang="fr-FR" sz="2000" b="1" kern="0" dirty="0" err="1">
                  <a:effectLst/>
                  <a:ea typeface="Times New Roman" panose="02020603050405020304" pitchFamily="18" charset="0"/>
                </a:rPr>
                <a:t>Tác</a:t>
              </a:r>
              <a:r>
                <a:rPr lang="fr-FR" sz="2000" b="1" kern="0" dirty="0">
                  <a:effectLst/>
                  <a:ea typeface="Times New Roman" panose="02020603050405020304" pitchFamily="18" charset="0"/>
                </a:rPr>
                <a:t> </a:t>
              </a:r>
              <a:r>
                <a:rPr lang="fr-FR" sz="2000" b="1" kern="0" dirty="0" err="1">
                  <a:effectLst/>
                  <a:ea typeface="Times New Roman" panose="02020603050405020304" pitchFamily="18" charset="0"/>
                </a:rPr>
                <a:t>phẩm</a:t>
              </a:r>
              <a:r>
                <a:rPr lang="fr-FR" sz="2000" b="1" kern="0" dirty="0">
                  <a:effectLst/>
                  <a:ea typeface="Times New Roman" panose="02020603050405020304" pitchFamily="18" charset="0"/>
                </a:rPr>
                <a:t> </a:t>
              </a:r>
              <a:r>
                <a:rPr lang="fr-FR" sz="2000" b="1" kern="0" dirty="0" err="1">
                  <a:effectLst/>
                  <a:ea typeface="Times New Roman" panose="02020603050405020304" pitchFamily="18" charset="0"/>
                </a:rPr>
                <a:t>đầu</a:t>
              </a:r>
              <a:r>
                <a:rPr lang="fr-FR" sz="2000" b="1" kern="0" dirty="0">
                  <a:effectLst/>
                  <a:ea typeface="Times New Roman" panose="02020603050405020304" pitchFamily="18" charset="0"/>
                </a:rPr>
                <a:t> </a:t>
              </a:r>
              <a:r>
                <a:rPr lang="fr-FR" sz="2000" b="1" kern="0" dirty="0" err="1">
                  <a:effectLst/>
                  <a:ea typeface="Times New Roman" panose="02020603050405020304" pitchFamily="18" charset="0"/>
                </a:rPr>
                <a:t>tay</a:t>
              </a:r>
              <a:r>
                <a:rPr lang="fr-FR" sz="2000"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Bóng</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tối</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và</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ánh</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sáng</a:t>
              </a:r>
              <a:r>
                <a:rPr lang="fr-FR" sz="2000" kern="0" dirty="0">
                  <a:effectLst/>
                  <a:latin typeface="Times New Roman" panose="02020603050405020304" pitchFamily="18" charset="0"/>
                  <a:ea typeface="Times New Roman" panose="02020603050405020304" pitchFamily="18" charset="0"/>
                </a:rPr>
                <a:t> → </a:t>
              </a:r>
              <a:r>
                <a:rPr lang="fr-FR" sz="2000" kern="0" dirty="0" err="1">
                  <a:effectLst/>
                  <a:latin typeface="Times New Roman" panose="02020603050405020304" pitchFamily="18" charset="0"/>
                  <a:ea typeface="Times New Roman" panose="02020603050405020304" pitchFamily="18" charset="0"/>
                </a:rPr>
                <a:t>đoạt</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giải</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Nhất</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của</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báo</a:t>
              </a:r>
              <a:r>
                <a:rPr lang="fr-FR" sz="2000"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Thế</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Giới</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Hà</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Nội</a:t>
              </a:r>
              <a:r>
                <a:rPr lang="en-VN" sz="2000" dirty="0">
                  <a:effectLst/>
                </a:rPr>
                <a:t> </a:t>
              </a:r>
              <a:endParaRPr lang="en-VN"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6" name="Freeform 16"/>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a:lnSpc>
                  <a:spcPct val="150000"/>
                </a:lnSpc>
              </a:pPr>
              <a:endParaRPr lang="en-US" sz="2000">
                <a:latin typeface="#9Slide03 SFU Futura_07" panose="00000900000000000000" pitchFamily="2" charset="0"/>
              </a:endParaRPr>
            </a:p>
          </p:txBody>
        </p:sp>
      </p:grpSp>
      <p:grpSp>
        <p:nvGrpSpPr>
          <p:cNvPr id="18" name="Group 18"/>
          <p:cNvGrpSpPr/>
          <p:nvPr/>
        </p:nvGrpSpPr>
        <p:grpSpPr>
          <a:xfrm>
            <a:off x="3238416" y="1136308"/>
            <a:ext cx="2802934" cy="3749315"/>
            <a:chOff x="0" y="0"/>
            <a:chExt cx="7474491" cy="9998173"/>
          </a:xfrm>
        </p:grpSpPr>
        <p:grpSp>
          <p:nvGrpSpPr>
            <p:cNvPr id="19" name="Group 19"/>
            <p:cNvGrpSpPr/>
            <p:nvPr/>
          </p:nvGrpSpPr>
          <p:grpSpPr>
            <a:xfrm>
              <a:off x="0" y="1152062"/>
              <a:ext cx="7474491" cy="8846111"/>
              <a:chOff x="0" y="0"/>
              <a:chExt cx="929966" cy="1100621"/>
            </a:xfrm>
          </p:grpSpPr>
          <p:sp>
            <p:nvSpPr>
              <p:cNvPr id="20" name="Freeform 20"/>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000">
                  <a:latin typeface="#9Slide03 SFU Futura_07" panose="00000900000000000000" pitchFamily="2" charset="0"/>
                </a:endParaRPr>
              </a:p>
            </p:txBody>
          </p:sp>
          <p:sp>
            <p:nvSpPr>
              <p:cNvPr id="21" name="TextBox 21"/>
              <p:cNvSpPr txBox="1"/>
              <p:nvPr/>
            </p:nvSpPr>
            <p:spPr>
              <a:xfrm>
                <a:off x="0" y="-38100"/>
                <a:ext cx="929966" cy="1138721"/>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22" name="TextBox 22"/>
            <p:cNvSpPr txBox="1"/>
            <p:nvPr/>
          </p:nvSpPr>
          <p:spPr>
            <a:xfrm>
              <a:off x="1216080" y="2534453"/>
              <a:ext cx="5444091" cy="3566104"/>
            </a:xfrm>
            <a:prstGeom prst="rect">
              <a:avLst/>
            </a:prstGeom>
          </p:spPr>
          <p:txBody>
            <a:bodyPr lIns="0" tIns="0" rIns="0" bIns="0" rtlCol="0" anchor="t">
              <a:spAutoFit/>
            </a:bodyPr>
            <a:lstStyle/>
            <a:p>
              <a:pPr algn="ctr">
                <a:lnSpc>
                  <a:spcPct val="150000"/>
                </a:lnSpc>
              </a:pPr>
              <a:r>
                <a:rPr lang="en-US" sz="2000">
                  <a:solidFill>
                    <a:srgbClr val="172900"/>
                  </a:solidFill>
                  <a:latin typeface="#9Slide03 SFU Futura_07" panose="00000900000000000000" pitchFamily="2" charset="0"/>
                </a:rPr>
                <a:t>Rừng phòng hộ</a:t>
              </a:r>
            </a:p>
            <a:p>
              <a:pPr algn="ctr">
                <a:lnSpc>
                  <a:spcPct val="150000"/>
                </a:lnSpc>
              </a:pPr>
              <a:endParaRPr lang="en-US" sz="2000">
                <a:solidFill>
                  <a:srgbClr val="172900"/>
                </a:solidFill>
                <a:latin typeface="#9Slide03 SFU Futura_07" panose="00000900000000000000" pitchFamily="2" charset="0"/>
              </a:endParaRPr>
            </a:p>
            <a:p>
              <a:pPr algn="ctr">
                <a:lnSpc>
                  <a:spcPct val="150000"/>
                </a:lnSpc>
              </a:pPr>
              <a:endParaRPr lang="en-US" sz="2000">
                <a:solidFill>
                  <a:srgbClr val="172900"/>
                </a:solidFill>
                <a:latin typeface="#9Slide03 SFU Futura_07" panose="00000900000000000000" pitchFamily="2" charset="0"/>
              </a:endParaRPr>
            </a:p>
          </p:txBody>
        </p:sp>
        <p:grpSp>
          <p:nvGrpSpPr>
            <p:cNvPr id="23" name="Group 23"/>
            <p:cNvGrpSpPr/>
            <p:nvPr/>
          </p:nvGrpSpPr>
          <p:grpSpPr>
            <a:xfrm>
              <a:off x="265078" y="1491180"/>
              <a:ext cx="7004693" cy="8167874"/>
              <a:chOff x="0" y="0"/>
              <a:chExt cx="1029615" cy="1200590"/>
            </a:xfrm>
          </p:grpSpPr>
          <p:sp>
            <p:nvSpPr>
              <p:cNvPr id="24" name="Freeform 24"/>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000">
                  <a:latin typeface="#9Slide03 SFU Futura_07" panose="00000900000000000000" pitchFamily="2" charset="0"/>
                </a:endParaRPr>
              </a:p>
            </p:txBody>
          </p:sp>
          <p:sp>
            <p:nvSpPr>
              <p:cNvPr id="25" name="TextBox 25"/>
              <p:cNvSpPr txBox="1"/>
              <p:nvPr/>
            </p:nvSpPr>
            <p:spPr>
              <a:xfrm>
                <a:off x="0" y="-38100"/>
                <a:ext cx="1029615" cy="123869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grpSp>
          <p:nvGrpSpPr>
            <p:cNvPr id="26" name="Group 26"/>
            <p:cNvGrpSpPr/>
            <p:nvPr/>
          </p:nvGrpSpPr>
          <p:grpSpPr>
            <a:xfrm>
              <a:off x="2780266" y="0"/>
              <a:ext cx="1974317" cy="197431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000">
                  <a:latin typeface="#9Slide03 SFU Futura_07" panose="00000900000000000000" pitchFamily="2" charset="0"/>
                </a:endParaRPr>
              </a:p>
            </p:txBody>
          </p:sp>
          <p:sp>
            <p:nvSpPr>
              <p:cNvPr id="28" name="TextBox 28"/>
              <p:cNvSpPr txBox="1"/>
              <p:nvPr/>
            </p:nvSpPr>
            <p:spPr>
              <a:xfrm>
                <a:off x="76200" y="38100"/>
                <a:ext cx="660400" cy="69850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29" name="TextBox 29"/>
            <p:cNvSpPr txBox="1"/>
            <p:nvPr/>
          </p:nvSpPr>
          <p:spPr>
            <a:xfrm>
              <a:off x="464155" y="2727608"/>
              <a:ext cx="6606528" cy="3561147"/>
            </a:xfrm>
            <a:prstGeom prst="rect">
              <a:avLst/>
            </a:prstGeom>
          </p:spPr>
          <p:txBody>
            <a:bodyPr lIns="0" tIns="0" rIns="0" bIns="0" rtlCol="0" anchor="t">
              <a:spAutoFit/>
            </a:bodyPr>
            <a:lstStyle/>
            <a:p>
              <a:pPr algn="just">
                <a:lnSpc>
                  <a:spcPct val="150000"/>
                </a:lnSpc>
              </a:pPr>
              <a:r>
                <a:rPr lang="fr-FR" sz="2000" kern="0" dirty="0" err="1">
                  <a:effectLst/>
                  <a:latin typeface="Times New Roman" panose="02020603050405020304" pitchFamily="18" charset="0"/>
                  <a:ea typeface="Times New Roman" panose="02020603050405020304" pitchFamily="18" charset="0"/>
                </a:rPr>
                <a:t>Đồng</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sáng</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lập</a:t>
              </a:r>
              <a:r>
                <a:rPr lang="fr-FR" sz="2000"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Viện</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Đại</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học</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cộng</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đồng</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Quảng</a:t>
              </a:r>
              <a:r>
                <a:rPr lang="fr-FR" sz="2000" b="1" kern="0" dirty="0">
                  <a:effectLst/>
                  <a:latin typeface="Times New Roman" panose="02020603050405020304" pitchFamily="18" charset="0"/>
                  <a:ea typeface="Times New Roman" panose="02020603050405020304" pitchFamily="18" charset="0"/>
                </a:rPr>
                <a:t> </a:t>
              </a:r>
              <a:r>
                <a:rPr lang="fr-FR" sz="2000" b="1" kern="0" dirty="0" err="1">
                  <a:effectLst/>
                  <a:latin typeface="Times New Roman" panose="02020603050405020304" pitchFamily="18" charset="0"/>
                  <a:ea typeface="Times New Roman" panose="02020603050405020304" pitchFamily="18" charset="0"/>
                </a:rPr>
                <a:t>Đà</a:t>
              </a:r>
              <a:r>
                <a:rPr lang="fr-FR" sz="2000" kern="0" dirty="0">
                  <a:effectLst/>
                  <a:latin typeface="Times New Roman" panose="02020603050405020304" pitchFamily="18" charset="0"/>
                  <a:ea typeface="Times New Roman" panose="02020603050405020304" pitchFamily="18" charset="0"/>
                </a:rPr>
                <a:t> (1974).</a:t>
              </a:r>
              <a:r>
                <a:rPr lang="en-VN" sz="2000" dirty="0">
                  <a:effectLst/>
                </a:rPr>
                <a:t> </a:t>
              </a:r>
              <a:endParaRPr lang="en-US" sz="2000" dirty="0">
                <a:solidFill>
                  <a:srgbClr val="172900"/>
                </a:solidFill>
                <a:latin typeface="#9Slide03 SFU Futura_07" panose="00000900000000000000" pitchFamily="2" charset="0"/>
              </a:endParaRPr>
            </a:p>
          </p:txBody>
        </p:sp>
        <p:sp>
          <p:nvSpPr>
            <p:cNvPr id="30" name="Freeform 30"/>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a:lnSpc>
                  <a:spcPct val="150000"/>
                </a:lnSpc>
              </a:pPr>
              <a:endParaRPr lang="en-US" sz="2000">
                <a:latin typeface="#9Slide03 SFU Futura_07" panose="00000900000000000000" pitchFamily="2" charset="0"/>
              </a:endParaRPr>
            </a:p>
          </p:txBody>
        </p:sp>
      </p:grpSp>
      <p:grpSp>
        <p:nvGrpSpPr>
          <p:cNvPr id="32" name="Group 32"/>
          <p:cNvGrpSpPr/>
          <p:nvPr/>
        </p:nvGrpSpPr>
        <p:grpSpPr>
          <a:xfrm>
            <a:off x="6178245" y="1136308"/>
            <a:ext cx="2802934" cy="3749315"/>
            <a:chOff x="0" y="0"/>
            <a:chExt cx="7474491" cy="9998173"/>
          </a:xfrm>
        </p:grpSpPr>
        <p:grpSp>
          <p:nvGrpSpPr>
            <p:cNvPr id="33" name="Group 33"/>
            <p:cNvGrpSpPr/>
            <p:nvPr/>
          </p:nvGrpSpPr>
          <p:grpSpPr>
            <a:xfrm>
              <a:off x="0" y="1152062"/>
              <a:ext cx="7474491" cy="8846111"/>
              <a:chOff x="0" y="0"/>
              <a:chExt cx="929966" cy="1100621"/>
            </a:xfrm>
          </p:grpSpPr>
          <p:sp>
            <p:nvSpPr>
              <p:cNvPr id="34" name="Freeform 34"/>
              <p:cNvSpPr/>
              <p:nvPr/>
            </p:nvSpPr>
            <p:spPr>
              <a:xfrm>
                <a:off x="0" y="0"/>
                <a:ext cx="929966" cy="1100621"/>
              </a:xfrm>
              <a:custGeom>
                <a:avLst/>
                <a:gdLst/>
                <a:ahLst/>
                <a:cxnLst/>
                <a:rect l="l" t="t" r="r" b="b"/>
                <a:pathLst>
                  <a:path w="929966" h="1100621">
                    <a:moveTo>
                      <a:pt x="110483" y="0"/>
                    </a:moveTo>
                    <a:lnTo>
                      <a:pt x="819483" y="0"/>
                    </a:lnTo>
                    <a:cubicBezTo>
                      <a:pt x="848785" y="0"/>
                      <a:pt x="876887" y="11640"/>
                      <a:pt x="897606" y="32360"/>
                    </a:cubicBezTo>
                    <a:cubicBezTo>
                      <a:pt x="918326" y="53079"/>
                      <a:pt x="929966" y="81181"/>
                      <a:pt x="929966" y="110483"/>
                    </a:cubicBezTo>
                    <a:lnTo>
                      <a:pt x="929966" y="990138"/>
                    </a:lnTo>
                    <a:cubicBezTo>
                      <a:pt x="929966" y="1019440"/>
                      <a:pt x="918326" y="1047542"/>
                      <a:pt x="897606" y="1068262"/>
                    </a:cubicBezTo>
                    <a:cubicBezTo>
                      <a:pt x="876887" y="1088981"/>
                      <a:pt x="848785" y="1100621"/>
                      <a:pt x="819483" y="1100621"/>
                    </a:cubicBezTo>
                    <a:lnTo>
                      <a:pt x="110483" y="1100621"/>
                    </a:lnTo>
                    <a:cubicBezTo>
                      <a:pt x="81181" y="1100621"/>
                      <a:pt x="53079" y="1088981"/>
                      <a:pt x="32360" y="1068262"/>
                    </a:cubicBezTo>
                    <a:cubicBezTo>
                      <a:pt x="11640" y="1047542"/>
                      <a:pt x="0" y="1019440"/>
                      <a:pt x="0" y="990138"/>
                    </a:cubicBezTo>
                    <a:lnTo>
                      <a:pt x="0" y="110483"/>
                    </a:lnTo>
                    <a:cubicBezTo>
                      <a:pt x="0" y="81181"/>
                      <a:pt x="11640" y="53079"/>
                      <a:pt x="32360" y="32360"/>
                    </a:cubicBezTo>
                    <a:cubicBezTo>
                      <a:pt x="53079" y="11640"/>
                      <a:pt x="81181" y="0"/>
                      <a:pt x="110483" y="0"/>
                    </a:cubicBezTo>
                    <a:close/>
                  </a:path>
                </a:pathLst>
              </a:custGeom>
              <a:solidFill>
                <a:srgbClr val="0070C0"/>
              </a:solidFill>
            </p:spPr>
            <p:txBody>
              <a:bodyPr/>
              <a:lstStyle/>
              <a:p>
                <a:pPr>
                  <a:lnSpc>
                    <a:spcPct val="150000"/>
                  </a:lnSpc>
                </a:pPr>
                <a:endParaRPr lang="en-US" sz="2000">
                  <a:latin typeface="#9Slide03 SFU Futura_07" panose="00000900000000000000" pitchFamily="2" charset="0"/>
                </a:endParaRPr>
              </a:p>
            </p:txBody>
          </p:sp>
          <p:sp>
            <p:nvSpPr>
              <p:cNvPr id="35" name="TextBox 35"/>
              <p:cNvSpPr txBox="1"/>
              <p:nvPr/>
            </p:nvSpPr>
            <p:spPr>
              <a:xfrm>
                <a:off x="0" y="-38100"/>
                <a:ext cx="929966" cy="1138721"/>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36" name="TextBox 36"/>
            <p:cNvSpPr txBox="1"/>
            <p:nvPr/>
          </p:nvSpPr>
          <p:spPr>
            <a:xfrm>
              <a:off x="1216080" y="2534453"/>
              <a:ext cx="5444091" cy="3566104"/>
            </a:xfrm>
            <a:prstGeom prst="rect">
              <a:avLst/>
            </a:prstGeom>
          </p:spPr>
          <p:txBody>
            <a:bodyPr lIns="0" tIns="0" rIns="0" bIns="0" rtlCol="0" anchor="t">
              <a:spAutoFit/>
            </a:bodyPr>
            <a:lstStyle/>
            <a:p>
              <a:pPr algn="ctr">
                <a:lnSpc>
                  <a:spcPct val="150000"/>
                </a:lnSpc>
              </a:pPr>
              <a:r>
                <a:rPr lang="en-US" sz="2000">
                  <a:solidFill>
                    <a:srgbClr val="172900"/>
                  </a:solidFill>
                  <a:latin typeface="#9Slide03 SFU Futura_07" panose="00000900000000000000" pitchFamily="2" charset="0"/>
                </a:rPr>
                <a:t>Rừng phòng hộ</a:t>
              </a:r>
            </a:p>
            <a:p>
              <a:pPr algn="ctr">
                <a:lnSpc>
                  <a:spcPct val="150000"/>
                </a:lnSpc>
              </a:pPr>
              <a:endParaRPr lang="en-US" sz="2000">
                <a:solidFill>
                  <a:srgbClr val="172900"/>
                </a:solidFill>
                <a:latin typeface="#9Slide03 SFU Futura_07" panose="00000900000000000000" pitchFamily="2" charset="0"/>
              </a:endParaRPr>
            </a:p>
            <a:p>
              <a:pPr algn="ctr">
                <a:lnSpc>
                  <a:spcPct val="150000"/>
                </a:lnSpc>
              </a:pPr>
              <a:endParaRPr lang="en-US" sz="2000">
                <a:solidFill>
                  <a:srgbClr val="172900"/>
                </a:solidFill>
                <a:latin typeface="#9Slide03 SFU Futura_07" panose="00000900000000000000" pitchFamily="2" charset="0"/>
              </a:endParaRPr>
            </a:p>
          </p:txBody>
        </p:sp>
        <p:grpSp>
          <p:nvGrpSpPr>
            <p:cNvPr id="37" name="Group 37"/>
            <p:cNvGrpSpPr/>
            <p:nvPr/>
          </p:nvGrpSpPr>
          <p:grpSpPr>
            <a:xfrm>
              <a:off x="265078" y="1491180"/>
              <a:ext cx="7004693" cy="8167874"/>
              <a:chOff x="0" y="0"/>
              <a:chExt cx="1029615" cy="1200590"/>
            </a:xfrm>
          </p:grpSpPr>
          <p:sp>
            <p:nvSpPr>
              <p:cNvPr id="38" name="Freeform 38"/>
              <p:cNvSpPr/>
              <p:nvPr/>
            </p:nvSpPr>
            <p:spPr>
              <a:xfrm>
                <a:off x="0" y="0"/>
                <a:ext cx="1029614" cy="1200590"/>
              </a:xfrm>
              <a:custGeom>
                <a:avLst/>
                <a:gdLst/>
                <a:ahLst/>
                <a:cxnLst/>
                <a:rect l="l" t="t" r="r" b="b"/>
                <a:pathLst>
                  <a:path w="1029614" h="1200590">
                    <a:moveTo>
                      <a:pt x="100209" y="0"/>
                    </a:moveTo>
                    <a:lnTo>
                      <a:pt x="929405" y="0"/>
                    </a:lnTo>
                    <a:cubicBezTo>
                      <a:pt x="955982" y="0"/>
                      <a:pt x="981471" y="10558"/>
                      <a:pt x="1000264" y="29351"/>
                    </a:cubicBezTo>
                    <a:cubicBezTo>
                      <a:pt x="1019057" y="48143"/>
                      <a:pt x="1029614" y="73632"/>
                      <a:pt x="1029614" y="100209"/>
                    </a:cubicBezTo>
                    <a:lnTo>
                      <a:pt x="1029614" y="1100381"/>
                    </a:lnTo>
                    <a:cubicBezTo>
                      <a:pt x="1029614" y="1126958"/>
                      <a:pt x="1019057" y="1152446"/>
                      <a:pt x="1000264" y="1171239"/>
                    </a:cubicBezTo>
                    <a:cubicBezTo>
                      <a:pt x="981471" y="1190032"/>
                      <a:pt x="955982" y="1200590"/>
                      <a:pt x="929405" y="1200590"/>
                    </a:cubicBezTo>
                    <a:lnTo>
                      <a:pt x="100209" y="1200590"/>
                    </a:lnTo>
                    <a:cubicBezTo>
                      <a:pt x="73632" y="1200590"/>
                      <a:pt x="48143" y="1190032"/>
                      <a:pt x="29351" y="1171239"/>
                    </a:cubicBezTo>
                    <a:cubicBezTo>
                      <a:pt x="10558" y="1152446"/>
                      <a:pt x="0" y="1126958"/>
                      <a:pt x="0" y="1100381"/>
                    </a:cubicBezTo>
                    <a:lnTo>
                      <a:pt x="0" y="100209"/>
                    </a:lnTo>
                    <a:cubicBezTo>
                      <a:pt x="0" y="73632"/>
                      <a:pt x="10558" y="48143"/>
                      <a:pt x="29351" y="29351"/>
                    </a:cubicBezTo>
                    <a:cubicBezTo>
                      <a:pt x="48143" y="10558"/>
                      <a:pt x="73632" y="0"/>
                      <a:pt x="100209" y="0"/>
                    </a:cubicBezTo>
                    <a:close/>
                  </a:path>
                </a:pathLst>
              </a:custGeom>
              <a:solidFill>
                <a:srgbClr val="FEF7EB"/>
              </a:solidFill>
            </p:spPr>
            <p:txBody>
              <a:bodyPr/>
              <a:lstStyle/>
              <a:p>
                <a:pPr>
                  <a:lnSpc>
                    <a:spcPct val="150000"/>
                  </a:lnSpc>
                </a:pPr>
                <a:endParaRPr lang="en-US" sz="2000">
                  <a:latin typeface="#9Slide03 SFU Futura_07" panose="00000900000000000000" pitchFamily="2" charset="0"/>
                </a:endParaRPr>
              </a:p>
            </p:txBody>
          </p:sp>
          <p:sp>
            <p:nvSpPr>
              <p:cNvPr id="39" name="TextBox 39"/>
              <p:cNvSpPr txBox="1"/>
              <p:nvPr/>
            </p:nvSpPr>
            <p:spPr>
              <a:xfrm>
                <a:off x="0" y="-38100"/>
                <a:ext cx="1029615" cy="123869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grpSp>
          <p:nvGrpSpPr>
            <p:cNvPr id="40" name="Group 40"/>
            <p:cNvGrpSpPr/>
            <p:nvPr/>
          </p:nvGrpSpPr>
          <p:grpSpPr>
            <a:xfrm>
              <a:off x="2780266" y="0"/>
              <a:ext cx="1974317" cy="1974317"/>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7DB"/>
              </a:solidFill>
              <a:ln w="76200" cap="sq">
                <a:solidFill>
                  <a:schemeClr val="accent1"/>
                </a:solidFill>
                <a:prstDash val="solid"/>
                <a:miter/>
              </a:ln>
            </p:spPr>
            <p:txBody>
              <a:bodyPr/>
              <a:lstStyle/>
              <a:p>
                <a:pPr>
                  <a:lnSpc>
                    <a:spcPct val="150000"/>
                  </a:lnSpc>
                </a:pPr>
                <a:endParaRPr lang="en-US" sz="2000">
                  <a:latin typeface="#9Slide03 SFU Futura_07" panose="00000900000000000000" pitchFamily="2" charset="0"/>
                </a:endParaRPr>
              </a:p>
            </p:txBody>
          </p:sp>
          <p:sp>
            <p:nvSpPr>
              <p:cNvPr id="42" name="TextBox 42"/>
              <p:cNvSpPr txBox="1"/>
              <p:nvPr/>
            </p:nvSpPr>
            <p:spPr>
              <a:xfrm>
                <a:off x="76200" y="38100"/>
                <a:ext cx="660400" cy="698500"/>
              </a:xfrm>
              <a:prstGeom prst="rect">
                <a:avLst/>
              </a:prstGeom>
            </p:spPr>
            <p:txBody>
              <a:bodyPr lIns="25400" tIns="25400" rIns="25400" bIns="25400" rtlCol="0" anchor="ctr"/>
              <a:lstStyle/>
              <a:p>
                <a:pPr algn="ctr">
                  <a:lnSpc>
                    <a:spcPct val="150000"/>
                  </a:lnSpc>
                </a:pPr>
                <a:endParaRPr sz="2000">
                  <a:latin typeface="#9Slide03 SFU Futura_07" panose="00000900000000000000" pitchFamily="2" charset="0"/>
                </a:endParaRPr>
              </a:p>
            </p:txBody>
          </p:sp>
        </p:grpSp>
        <p:sp>
          <p:nvSpPr>
            <p:cNvPr id="43" name="TextBox 43"/>
            <p:cNvSpPr txBox="1"/>
            <p:nvPr/>
          </p:nvSpPr>
          <p:spPr>
            <a:xfrm>
              <a:off x="377581" y="2534453"/>
              <a:ext cx="6606528" cy="6023360"/>
            </a:xfrm>
            <a:prstGeom prst="rect">
              <a:avLst/>
            </a:prstGeom>
          </p:spPr>
          <p:txBody>
            <a:bodyPr lIns="0" tIns="0" rIns="0" bIns="0" rtlCol="0" anchor="t">
              <a:spAutoFit/>
            </a:bodyPr>
            <a:lstStyle/>
            <a:p>
              <a:pPr algn="just">
                <a:lnSpc>
                  <a:spcPct val="150000"/>
                </a:lnSpc>
              </a:pPr>
              <a:r>
                <a:rPr lang="fr-FR" sz="2000" kern="0" dirty="0" err="1">
                  <a:effectLst/>
                  <a:latin typeface="Times New Roman" panose="02020603050405020304" pitchFamily="18" charset="0"/>
                  <a:ea typeface="Times New Roman" panose="02020603050405020304" pitchFamily="18" charset="0"/>
                </a:rPr>
                <a:t>Nhà</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nghiên</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cứu</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tuồng</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phát</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hiện</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nhiều</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hồi</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tuồng</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cổ</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có</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bài</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viết</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giá</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trị</a:t>
              </a:r>
              <a:r>
                <a:rPr lang="fr-FR" sz="2000" kern="0" dirty="0">
                  <a:effectLst/>
                  <a:latin typeface="Times New Roman" panose="02020603050405020304" pitchFamily="18" charset="0"/>
                  <a:ea typeface="Times New Roman" panose="02020603050405020304" pitchFamily="18" charset="0"/>
                </a:rPr>
                <a:t> </a:t>
              </a:r>
              <a:r>
                <a:rPr lang="fr-FR" sz="2000" kern="0" dirty="0" err="1">
                  <a:effectLst/>
                  <a:latin typeface="Times New Roman" panose="02020603050405020304" pitchFamily="18" charset="0"/>
                  <a:ea typeface="Times New Roman" panose="02020603050405020304" pitchFamily="18" charset="0"/>
                </a:rPr>
                <a:t>như</a:t>
              </a:r>
              <a:r>
                <a:rPr lang="fr-FR" sz="2000"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Trại</a:t>
              </a:r>
              <a:r>
                <a:rPr lang="fr-FR" sz="2000" i="1" kern="0" dirty="0">
                  <a:effectLst/>
                  <a:latin typeface="Times New Roman" panose="02020603050405020304" pitchFamily="18" charset="0"/>
                  <a:ea typeface="Times New Roman" panose="02020603050405020304" pitchFamily="18" charset="0"/>
                </a:rPr>
                <a:t> Ba </a:t>
              </a:r>
              <a:r>
                <a:rPr lang="fr-FR" sz="2000" i="1" kern="0" dirty="0" err="1">
                  <a:effectLst/>
                  <a:latin typeface="Times New Roman" panose="02020603050405020304" pitchFamily="18" charset="0"/>
                  <a:ea typeface="Times New Roman" panose="02020603050405020304" pitchFamily="18" charset="0"/>
                </a:rPr>
                <a:t>Công</a:t>
              </a:r>
              <a:r>
                <a:rPr lang="fr-FR" sz="2000" i="1" kern="0" dirty="0">
                  <a:effectLst/>
                  <a:latin typeface="Times New Roman" panose="02020603050405020304" pitchFamily="18" charset="0"/>
                  <a:ea typeface="Times New Roman" panose="02020603050405020304" pitchFamily="18" charset="0"/>
                </a:rPr>
                <a:t> </a:t>
              </a:r>
              <a:r>
                <a:rPr lang="fr-FR" sz="2000" i="1" kern="0" dirty="0" err="1">
                  <a:effectLst/>
                  <a:latin typeface="Times New Roman" panose="02020603050405020304" pitchFamily="18" charset="0"/>
                  <a:ea typeface="Times New Roman" panose="02020603050405020304" pitchFamily="18" charset="0"/>
                </a:rPr>
                <a:t>Chúa</a:t>
              </a:r>
              <a:r>
                <a:rPr lang="en-VN" sz="2000" dirty="0">
                  <a:effectLst/>
                </a:rPr>
                <a:t> </a:t>
              </a:r>
              <a:endParaRPr lang="en-US" sz="2000" dirty="0">
                <a:solidFill>
                  <a:srgbClr val="172900"/>
                </a:solidFill>
                <a:latin typeface="#9Slide03 SFU Futura_07" panose="00000900000000000000" pitchFamily="2" charset="0"/>
              </a:endParaRPr>
            </a:p>
          </p:txBody>
        </p:sp>
        <p:sp>
          <p:nvSpPr>
            <p:cNvPr id="44" name="Freeform 44"/>
            <p:cNvSpPr/>
            <p:nvPr/>
          </p:nvSpPr>
          <p:spPr>
            <a:xfrm>
              <a:off x="3240015" y="173711"/>
              <a:ext cx="1452985" cy="1276810"/>
            </a:xfrm>
            <a:custGeom>
              <a:avLst/>
              <a:gdLst/>
              <a:ahLst/>
              <a:cxnLst/>
              <a:rect l="l" t="t" r="r" b="b"/>
              <a:pathLst>
                <a:path w="1452985" h="1276810">
                  <a:moveTo>
                    <a:pt x="0" y="0"/>
                  </a:moveTo>
                  <a:lnTo>
                    <a:pt x="1452984" y="0"/>
                  </a:lnTo>
                  <a:lnTo>
                    <a:pt x="1452984" y="1276810"/>
                  </a:lnTo>
                  <a:lnTo>
                    <a:pt x="0" y="127681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a:lnSpc>
                  <a:spcPct val="150000"/>
                </a:lnSpc>
              </a:pPr>
              <a:endParaRPr lang="en-US" sz="2000">
                <a:latin typeface="#9Slide03 SFU Futura_07" panose="00000900000000000000" pitchFamily="2" charset="0"/>
              </a:endParaRPr>
            </a:p>
          </p:txBody>
        </p:sp>
      </p:grpSp>
      <p:sp>
        <p:nvSpPr>
          <p:cNvPr id="64" name="TextBox 64"/>
          <p:cNvSpPr txBox="1"/>
          <p:nvPr/>
        </p:nvSpPr>
        <p:spPr>
          <a:xfrm>
            <a:off x="785671" y="148693"/>
            <a:ext cx="7572659" cy="496290"/>
          </a:xfrm>
          <a:prstGeom prst="rect">
            <a:avLst/>
          </a:prstGeom>
        </p:spPr>
        <p:txBody>
          <a:bodyPr lIns="0" tIns="0" rIns="0" bIns="0" rtlCol="0" anchor="t">
            <a:spAutoFit/>
          </a:bodyPr>
          <a:lstStyle/>
          <a:p>
            <a:pPr algn="ctr">
              <a:lnSpc>
                <a:spcPts val="4214"/>
              </a:lnSpc>
              <a:spcBef>
                <a:spcPct val="0"/>
              </a:spcBef>
            </a:pPr>
            <a:r>
              <a:rPr lang="en-US" sz="2400" dirty="0">
                <a:solidFill>
                  <a:schemeClr val="accent1">
                    <a:lumMod val="75000"/>
                  </a:schemeClr>
                </a:solidFill>
                <a:latin typeface="Baloo"/>
              </a:rPr>
              <a:t>SỰ NGHIỆP</a:t>
            </a:r>
          </a:p>
        </p:txBody>
      </p:sp>
      <p:sp>
        <p:nvSpPr>
          <p:cNvPr id="65" name="TextBox 65"/>
          <p:cNvSpPr txBox="1"/>
          <p:nvPr/>
        </p:nvSpPr>
        <p:spPr>
          <a:xfrm>
            <a:off x="8853309" y="396178"/>
            <a:ext cx="550543" cy="359073"/>
          </a:xfrm>
          <a:prstGeom prst="rect">
            <a:avLst/>
          </a:prstGeom>
        </p:spPr>
        <p:txBody>
          <a:bodyPr lIns="0" tIns="0" rIns="0" bIns="0" rtlCol="0" anchor="t">
            <a:spAutoFit/>
          </a:bodyPr>
          <a:lstStyle/>
          <a:p>
            <a:pPr algn="ctr">
              <a:lnSpc>
                <a:spcPts val="2835"/>
              </a:lnSpc>
              <a:spcBef>
                <a:spcPct val="0"/>
              </a:spcBef>
            </a:pPr>
            <a:r>
              <a:rPr lang="en-US" sz="2024">
                <a:solidFill>
                  <a:srgbClr val="FFFFEF"/>
                </a:solidFill>
                <a:latin typeface="Baloo"/>
              </a:rPr>
              <a:t>04</a:t>
            </a:r>
          </a:p>
        </p:txBody>
      </p:sp>
    </p:spTree>
    <p:extLst>
      <p:ext uri="{BB962C8B-B14F-4D97-AF65-F5344CB8AC3E}">
        <p14:creationId xmlns:p14="http://schemas.microsoft.com/office/powerpoint/2010/main" val="363311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circle(in)">
                                      <p:cBhvr>
                                        <p:cTn id="12" dur="20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circle(in)">
                                      <p:cBhvr>
                                        <p:cTn id="1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7" descr="Ảnh có chứa ảnh chụp màn hình&#10;&#10;Mô tả được tạo tự động">
            <a:extLst>
              <a:ext uri="{FF2B5EF4-FFF2-40B4-BE49-F238E27FC236}">
                <a16:creationId xmlns:a16="http://schemas.microsoft.com/office/drawing/2014/main" id="{3437C7B3-83F4-D876-5343-C864F36FAE1D}"/>
              </a:ext>
            </a:extLst>
          </p:cNvPr>
          <p:cNvPicPr>
            <a:picLocks noChangeAspect="1"/>
          </p:cNvPicPr>
          <p:nvPr/>
        </p:nvPicPr>
        <p:blipFill rotWithShape="1">
          <a:blip r:embed="rId2">
            <a:extLst>
              <a:ext uri="{28A0092B-C50C-407E-A947-70E740481C1C}">
                <a14:useLocalDpi xmlns:a14="http://schemas.microsoft.com/office/drawing/2010/main" val="0"/>
              </a:ext>
            </a:extLst>
          </a:blip>
          <a:srcRect t="66" r="2" b="13"/>
          <a:stretch/>
        </p:blipFill>
        <p:spPr>
          <a:xfrm>
            <a:off x="-122861" y="0"/>
            <a:ext cx="9143985" cy="5143493"/>
          </a:xfrm>
          <a:prstGeom prst="rect">
            <a:avLst/>
          </a:prstGeom>
        </p:spPr>
      </p:pic>
      <p:sp>
        <p:nvSpPr>
          <p:cNvPr id="3" name="Google Shape;324;p37">
            <a:extLst>
              <a:ext uri="{FF2B5EF4-FFF2-40B4-BE49-F238E27FC236}">
                <a16:creationId xmlns:a16="http://schemas.microsoft.com/office/drawing/2014/main" id="{AA254AF3-41DA-1707-E5C4-3643A77FB7C3}"/>
              </a:ext>
            </a:extLst>
          </p:cNvPr>
          <p:cNvSpPr/>
          <p:nvPr/>
        </p:nvSpPr>
        <p:spPr>
          <a:xfrm>
            <a:off x="2439086" y="967246"/>
            <a:ext cx="6222245" cy="99835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pPr defTabSz="914378">
              <a:buClr>
                <a:srgbClr val="000000"/>
              </a:buClr>
              <a:defRPr/>
            </a:pPr>
            <a:endParaRPr sz="1500" kern="0" dirty="0">
              <a:solidFill>
                <a:srgbClr val="000000"/>
              </a:solidFill>
              <a:latin typeface="#9Slide03 Arima Madurai" panose="020B0604020202020204" charset="0"/>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503498" y="1280656"/>
            <a:ext cx="1299012" cy="2597543"/>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1490327" y="1047734"/>
            <a:ext cx="1086020" cy="910550"/>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2680712" y="1043586"/>
            <a:ext cx="5738993" cy="830997"/>
          </a:xfrm>
          <a:prstGeom prst="rect">
            <a:avLst/>
          </a:prstGeom>
          <a:noFill/>
        </p:spPr>
        <p:txBody>
          <a:bodyPr wrap="square">
            <a:spAutoFit/>
          </a:bodyPr>
          <a:lstStyle/>
          <a:p>
            <a:pPr lvl="0" algn="ctr"/>
            <a:r>
              <a:rPr lang="fr-FR" sz="2400" dirty="0" err="1">
                <a:latin typeface="Arial" panose="020B0604020202020204" pitchFamily="34" charset="0"/>
                <a:cs typeface="Arial" panose="020B0604020202020204" pitchFamily="34" charset="0"/>
              </a:rPr>
              <a:t>Tiểu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thuyết</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Bão</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rừng</a:t>
            </a:r>
            <a:r>
              <a:rPr lang="fr-FR" sz="2400" dirty="0">
                <a:latin typeface="Arial" panose="020B0604020202020204" pitchFamily="34" charset="0"/>
                <a:cs typeface="Arial" panose="020B0604020202020204" pitchFamily="34" charset="0"/>
              </a:rPr>
              <a:t> (1957), </a:t>
            </a:r>
            <a:r>
              <a:rPr lang="fr-FR" sz="2400" i="1" dirty="0" err="1">
                <a:latin typeface="Arial" panose="020B0604020202020204" pitchFamily="34" charset="0"/>
                <a:cs typeface="Arial" panose="020B0604020202020204" pitchFamily="34" charset="0"/>
              </a:rPr>
              <a:t>Kỳ</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nữ</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họ</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Tống</a:t>
            </a:r>
            <a:r>
              <a:rPr lang="fr-FR" sz="2400" dirty="0">
                <a:latin typeface="Arial" panose="020B0604020202020204" pitchFamily="34" charset="0"/>
                <a:cs typeface="Arial" panose="020B0604020202020204" pitchFamily="34" charset="0"/>
              </a:rPr>
              <a:t> (2002 – </a:t>
            </a:r>
            <a:r>
              <a:rPr lang="fr-FR" sz="2400" dirty="0" err="1">
                <a:latin typeface="Arial" panose="020B0604020202020204" pitchFamily="34" charset="0"/>
                <a:cs typeface="Arial" panose="020B0604020202020204" pitchFamily="34" charset="0"/>
              </a:rPr>
              <a:t>giải</a:t>
            </a:r>
            <a:r>
              <a:rPr lang="fr-FR" sz="2400" dirty="0">
                <a:latin typeface="Arial" panose="020B0604020202020204" pitchFamily="34" charset="0"/>
                <a:cs typeface="Arial" panose="020B0604020202020204" pitchFamily="34" charset="0"/>
              </a:rPr>
              <a:t> A </a:t>
            </a:r>
            <a:r>
              <a:rPr lang="fr-FR" sz="2400" dirty="0" err="1">
                <a:latin typeface="Arial" panose="020B0604020202020204" pitchFamily="34" charset="0"/>
                <a:cs typeface="Arial" panose="020B0604020202020204" pitchFamily="34" charset="0"/>
              </a:rPr>
              <a:t>văn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học</a:t>
            </a:r>
            <a:r>
              <a:rPr lang="fr-FR" sz="2400" dirty="0">
                <a:latin typeface="Arial" panose="020B0604020202020204" pitchFamily="34" charset="0"/>
                <a:cs typeface="Arial" panose="020B0604020202020204" pitchFamily="34" charset="0"/>
              </a:rPr>
              <a:t> 2003).</a:t>
            </a:r>
            <a:r>
              <a:rPr lang="en-VN" sz="2400" dirty="0">
                <a:latin typeface="Arial" panose="020B0604020202020204" pitchFamily="34" charset="0"/>
                <a:cs typeface="Arial" panose="020B0604020202020204" pitchFamily="34" charset="0"/>
              </a:rPr>
              <a:t> </a:t>
            </a:r>
            <a:endParaRPr lang="en-US" sz="2400" dirty="0">
              <a:solidFill>
                <a:prstClr val="black">
                  <a:lumMod val="95000"/>
                  <a:lumOff val="5000"/>
                </a:prstClr>
              </a:solidFill>
              <a:latin typeface="Arial" panose="020B0604020202020204" pitchFamily="34" charset="0"/>
              <a:ea typeface="#9Slide03 Roboto Condensed" panose="02000000000000000000" pitchFamily="2" charset="0"/>
              <a:cs typeface="Arial" panose="020B0604020202020204" pitchFamily="3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2338019" y="2178438"/>
            <a:ext cx="6222245" cy="100760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pPr algn="ctr"/>
            <a:r>
              <a:rPr lang="fr-FR" sz="2400" dirty="0" err="1">
                <a:latin typeface="Arial" panose="020B0604020202020204" pitchFamily="34" charset="0"/>
                <a:cs typeface="Arial" panose="020B0604020202020204" pitchFamily="34" charset="0"/>
              </a:rPr>
              <a:t>Truyện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ngắn</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Dịch</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cát</a:t>
            </a:r>
            <a:r>
              <a:rPr lang="fr-FR" sz="2400" dirty="0">
                <a:latin typeface="Arial" panose="020B0604020202020204" pitchFamily="34" charset="0"/>
                <a:cs typeface="Arial" panose="020B0604020202020204" pitchFamily="34" charset="0"/>
              </a:rPr>
              <a:t> (1966), </a:t>
            </a:r>
            <a:r>
              <a:rPr lang="fr-FR" sz="2400" i="1" dirty="0" err="1">
                <a:latin typeface="Arial" panose="020B0604020202020204" pitchFamily="34" charset="0"/>
                <a:cs typeface="Arial" panose="020B0604020202020204" pitchFamily="34" charset="0"/>
              </a:rPr>
              <a:t>Hương</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máu</a:t>
            </a:r>
            <a:r>
              <a:rPr lang="fr-FR" sz="2400" dirty="0">
                <a:latin typeface="Arial" panose="020B0604020202020204" pitchFamily="34" charset="0"/>
                <a:cs typeface="Arial" panose="020B0604020202020204" pitchFamily="34" charset="0"/>
              </a:rPr>
              <a:t> (1969).</a:t>
            </a:r>
            <a:r>
              <a:rPr lang="en-VN"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1438482" y="3134653"/>
            <a:ext cx="1084786" cy="1057778"/>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286059" y="2199400"/>
            <a:ext cx="1496446" cy="738664"/>
          </a:xfrm>
          <a:prstGeom prst="rect">
            <a:avLst/>
          </a:prstGeom>
          <a:noFill/>
        </p:spPr>
        <p:txBody>
          <a:bodyPr wrap="square">
            <a:spAutoFit/>
          </a:bodyPr>
          <a:lstStyle/>
          <a:p>
            <a:pPr algn="ctr">
              <a:defRPr/>
            </a:pPr>
            <a:r>
              <a:rPr lang="en-US" sz="2100" b="1" dirty="0" err="1">
                <a:solidFill>
                  <a:prstClr val="black"/>
                </a:solidFill>
                <a:latin typeface="Tahoma" panose="020B0604030504040204" pitchFamily="34" charset="0"/>
                <a:ea typeface="Tahoma" panose="020B0604030504040204" pitchFamily="34" charset="0"/>
                <a:cs typeface="Tahoma" panose="020B0604030504040204" pitchFamily="34" charset="0"/>
              </a:rPr>
              <a:t>Thành</a:t>
            </a:r>
            <a:r>
              <a:rPr lang="en-US" sz="2100" b="1"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US" sz="2100" b="1" dirty="0" err="1">
                <a:solidFill>
                  <a:prstClr val="black"/>
                </a:solidFill>
                <a:latin typeface="Tahoma" panose="020B0604030504040204" pitchFamily="34" charset="0"/>
                <a:ea typeface="Tahoma" panose="020B0604030504040204" pitchFamily="34" charset="0"/>
                <a:cs typeface="Tahoma" panose="020B0604030504040204" pitchFamily="34" charset="0"/>
              </a:rPr>
              <a:t>tựu</a:t>
            </a:r>
            <a:endParaRPr lang="en-US" sz="21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2523268" y="3487343"/>
            <a:ext cx="6222245" cy="100760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pPr algn="ctr"/>
            <a:r>
              <a:rPr lang="fr-FR" sz="2400" dirty="0" err="1">
                <a:latin typeface="Arial" panose="020B0604020202020204" pitchFamily="34" charset="0"/>
                <a:cs typeface="Arial" panose="020B0604020202020204" pitchFamily="34" charset="0"/>
              </a:rPr>
              <a:t>Khảo</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luận</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Chinh</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phụ</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ngâm</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diễn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âm</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tân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khúc</a:t>
            </a:r>
            <a:r>
              <a:rPr lang="fr-FR" sz="2400" dirty="0">
                <a:latin typeface="Arial" panose="020B0604020202020204" pitchFamily="34" charset="0"/>
                <a:cs typeface="Arial" panose="020B0604020202020204" pitchFamily="34" charset="0"/>
              </a:rPr>
              <a:t> (1971).</a:t>
            </a:r>
            <a:r>
              <a:rPr lang="en-VN"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1737015" y="2195728"/>
            <a:ext cx="742324" cy="821141"/>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Tree>
    <p:extLst>
      <p:ext uri="{BB962C8B-B14F-4D97-AF65-F5344CB8AC3E}">
        <p14:creationId xmlns:p14="http://schemas.microsoft.com/office/powerpoint/2010/main" val="334332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49" y="247587"/>
            <a:ext cx="5419115" cy="523220"/>
          </a:xfrm>
          <a:prstGeom prst="rect">
            <a:avLst/>
          </a:prstGeom>
          <a:noFill/>
        </p:spPr>
        <p:txBody>
          <a:bodyPr wrap="square" rtlCol="0">
            <a:spAutoFit/>
          </a:bodyPr>
          <a:lstStyle/>
          <a:p>
            <a:pPr algn="ctr"/>
            <a:r>
              <a:rPr lang="vi-VN" sz="2800" b="1" kern="0" dirty="0">
                <a:effectLst/>
                <a:latin typeface="Times New Roman" panose="02020603050405020304" pitchFamily="18" charset="0"/>
                <a:ea typeface="Times New Roman" panose="02020603050405020304" pitchFamily="18" charset="0"/>
              </a:rPr>
              <a:t>7. HOÀNG CHÂU KÝ</a:t>
            </a:r>
            <a:endParaRPr lang="en-US" sz="2800" b="1" dirty="0">
              <a:solidFill>
                <a:srgbClr val="C00000"/>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8C3C1AC-9462-E763-D62B-2FD517C2C197}"/>
              </a:ext>
            </a:extLst>
          </p:cNvPr>
          <p:cNvSpPr txBox="1"/>
          <p:nvPr/>
        </p:nvSpPr>
        <p:spPr>
          <a:xfrm>
            <a:off x="334502" y="1071191"/>
            <a:ext cx="8174735" cy="1685846"/>
          </a:xfrm>
          <a:prstGeom prst="rect">
            <a:avLst/>
          </a:prstGeom>
          <a:noFill/>
        </p:spPr>
        <p:txBody>
          <a:bodyPr wrap="square">
            <a:spAutoFit/>
          </a:bodyPr>
          <a:lstStyle/>
          <a:p>
            <a:pPr algn="just">
              <a:lnSpc>
                <a:spcPct val="150000"/>
              </a:lnSpc>
            </a:pPr>
            <a:r>
              <a:rPr lang="vi-VN"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Dựa vào thông tin và trả lời: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Đóng</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góp</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lớn</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nhất</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của</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Hoàng</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Châu</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Ký</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thuộc</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lĩnh</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vực</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nào</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Hãy</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kể</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tên</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những</a:t>
            </a:r>
            <a:r>
              <a:rPr lang="fr-FR" sz="2400" kern="0" dirty="0">
                <a:solidFill>
                  <a:srgbClr val="141413"/>
                </a:solidFill>
                <a:effectLst/>
                <a:latin typeface="Arial" panose="020B0604020202020204" pitchFamily="34" charset="0"/>
                <a:ea typeface="Times New Roman" panose="02020603050405020304" pitchFamily="18" charset="0"/>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tác</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phẩm</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tiêu</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biểu</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của</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 </a:t>
            </a:r>
            <a:r>
              <a:rPr lang="fr-FR" sz="2400" kern="0" dirty="0" err="1">
                <a:solidFill>
                  <a:srgbClr val="141413"/>
                </a:solidFill>
                <a:effectLst/>
                <a:latin typeface="Arial" panose="020B0604020202020204" pitchFamily="34" charset="0"/>
                <a:ea typeface="Yu Mincho" panose="02020400000000000000" pitchFamily="18" charset="-128"/>
                <a:cs typeface="Arial" panose="020B0604020202020204" pitchFamily="34" charset="0"/>
              </a:rPr>
              <a:t>ông</a:t>
            </a:r>
            <a:r>
              <a:rPr lang="fr-FR" sz="2400" kern="0" dirty="0">
                <a:solidFill>
                  <a:srgbClr val="141413"/>
                </a:solidFill>
                <a:effectLst/>
                <a:latin typeface="Arial" panose="020B0604020202020204" pitchFamily="34" charset="0"/>
                <a:ea typeface="Yu Mincho" panose="02020400000000000000" pitchFamily="18" charset="-128"/>
                <a:cs typeface="Arial" panose="020B0604020202020204" pitchFamily="34" charset="0"/>
              </a:rPr>
              <a:t>.</a:t>
            </a:r>
            <a:r>
              <a:rPr lang="en-VN" sz="2400" dirty="0">
                <a:effectLst/>
                <a:latin typeface="Arial" panose="020B0604020202020204" pitchFamily="34" charset="0"/>
                <a:cs typeface="Arial" panose="020B0604020202020204" pitchFamily="34" charset="0"/>
              </a:rPr>
              <a:t> </a:t>
            </a:r>
            <a:endParaRPr lang="en-VN" sz="24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 name="Picture 4" descr="Soạn bài Thảo luận nhóm nhỏ về một vấn đề cần có giải pháp thống nhất -  Chân trời sáng tạo 6 Ngữ văn lớp 6 trang 38 sách Chân trời sáng">
            <a:extLst>
              <a:ext uri="{FF2B5EF4-FFF2-40B4-BE49-F238E27FC236}">
                <a16:creationId xmlns:a16="http://schemas.microsoft.com/office/drawing/2014/main" id="{89BB0974-DAE1-5481-E62C-9B17E293734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997" b="100000" l="10000" r="90000">
                        <a14:foregroundMark x1="43857" y1="11172" x2="48571" y2="8447"/>
                        <a14:foregroundMark x1="49000" y1="7357" x2="49000" y2="7357"/>
                        <a14:foregroundMark x1="53000" y1="8992" x2="42429" y2="13351"/>
                      </a14:backgroundRemoval>
                    </a14:imgEffect>
                  </a14:imgLayer>
                </a14:imgProps>
              </a:ext>
              <a:ext uri="{28A0092B-C50C-407E-A947-70E740481C1C}">
                <a14:useLocalDpi xmlns:a14="http://schemas.microsoft.com/office/drawing/2010/main" val="0"/>
              </a:ext>
            </a:extLst>
          </a:blip>
          <a:srcRect/>
          <a:stretch>
            <a:fillRect/>
          </a:stretch>
        </p:blipFill>
        <p:spPr bwMode="auto">
          <a:xfrm>
            <a:off x="4159624" y="3229386"/>
            <a:ext cx="3258312" cy="170828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9CA48CA-B039-AFB0-D038-BB96625D83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924" y="2971286"/>
            <a:ext cx="3568700" cy="1807210"/>
          </a:xfrm>
          <a:prstGeom prst="rect">
            <a:avLst/>
          </a:prstGeom>
        </p:spPr>
      </p:pic>
    </p:spTree>
    <p:extLst>
      <p:ext uri="{BB962C8B-B14F-4D97-AF65-F5344CB8AC3E}">
        <p14:creationId xmlns:p14="http://schemas.microsoft.com/office/powerpoint/2010/main" val="4586259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6E1F1-12F8-5993-AEC6-63953BA2B624}"/>
              </a:ext>
            </a:extLst>
          </p:cNvPr>
          <p:cNvSpPr/>
          <p:nvPr/>
        </p:nvSpPr>
        <p:spPr>
          <a:xfrm>
            <a:off x="2457503" y="527962"/>
            <a:ext cx="3868869" cy="485576"/>
          </a:xfrm>
          <a:prstGeom prst="rect">
            <a:avLst/>
          </a:prstGeom>
          <a:solidFill>
            <a:srgbClr val="ED7D31"/>
          </a:solidFill>
          <a:ln w="12700" cap="flat" cmpd="sng" algn="ctr">
            <a:noFill/>
            <a:prstDash val="solid"/>
            <a:miter lim="800000"/>
          </a:ln>
          <a:effectLst/>
        </p:spPr>
        <p:txBody>
          <a:bodyPr rtlCol="0" anchor="ctr"/>
          <a:lstStyle/>
          <a:p>
            <a:pPr algn="ctr"/>
            <a:r>
              <a:rPr lang="en-US" sz="2800" b="1" dirty="0" err="1"/>
              <a:t>Hoàng</a:t>
            </a:r>
            <a:r>
              <a:rPr lang="en-US" sz="2800" b="1" dirty="0"/>
              <a:t> </a:t>
            </a:r>
            <a:r>
              <a:rPr lang="en-US" sz="2800" b="1" dirty="0" err="1"/>
              <a:t>Châu</a:t>
            </a:r>
            <a:r>
              <a:rPr lang="en-US" sz="2800" b="1" dirty="0"/>
              <a:t> </a:t>
            </a:r>
            <a:r>
              <a:rPr lang="en-US" sz="2800" b="1" dirty="0" err="1"/>
              <a:t>Ký</a:t>
            </a:r>
            <a:endParaRPr lang="en-US" sz="2800" b="1" kern="0" dirty="0">
              <a:latin typeface="#9Slide03 SFU DIN Mittelschrift" panose="00000400000000000000" pitchFamily="2" charset="0"/>
              <a:ea typeface="#9Slide03 Roboto Medium" panose="02000000000000000000" pitchFamily="2" charset="0"/>
            </a:endParaRPr>
          </a:p>
        </p:txBody>
      </p:sp>
      <p:sp>
        <p:nvSpPr>
          <p:cNvPr id="3" name="Rectangle 2">
            <a:extLst>
              <a:ext uri="{FF2B5EF4-FFF2-40B4-BE49-F238E27FC236}">
                <a16:creationId xmlns:a16="http://schemas.microsoft.com/office/drawing/2014/main" id="{C8511A85-ECCC-9CFE-4F33-78AB36F8AC04}"/>
              </a:ext>
            </a:extLst>
          </p:cNvPr>
          <p:cNvSpPr/>
          <p:nvPr/>
        </p:nvSpPr>
        <p:spPr>
          <a:xfrm>
            <a:off x="251844" y="1614284"/>
            <a:ext cx="3940444" cy="2642964"/>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algn="ctr">
              <a:defRPr/>
            </a:pPr>
            <a:endParaRPr lang="en-US" sz="135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734E2B8D-4A6B-0DC1-FF1D-61E02FF4E8A1}"/>
              </a:ext>
            </a:extLst>
          </p:cNvPr>
          <p:cNvSpPr/>
          <p:nvPr/>
        </p:nvSpPr>
        <p:spPr>
          <a:xfrm>
            <a:off x="4572001" y="1622511"/>
            <a:ext cx="3940444" cy="2634737"/>
          </a:xfrm>
          <a:prstGeom prst="rect">
            <a:avLst/>
          </a:prstGeom>
          <a:solidFill>
            <a:schemeClr val="accent5">
              <a:lumMod val="20000"/>
              <a:lumOff val="80000"/>
            </a:schemeClr>
          </a:solidFill>
          <a:ln w="12700" cap="flat" cmpd="sng" algn="ctr">
            <a:solidFill>
              <a:srgbClr val="194E48"/>
            </a:solidFill>
            <a:prstDash val="lgDash"/>
            <a:miter lim="800000"/>
          </a:ln>
          <a:effectLst/>
        </p:spPr>
        <p:txBody>
          <a:bodyPr rtlCol="0" anchor="ctr"/>
          <a:lstStyle/>
          <a:p>
            <a:pPr algn="ctr">
              <a:defRPr/>
            </a:pPr>
            <a:endParaRPr lang="en-US" sz="135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3A2E1C37-9E1D-43AE-DCF3-660B9D4F28FC}"/>
              </a:ext>
            </a:extLst>
          </p:cNvPr>
          <p:cNvSpPr/>
          <p:nvPr/>
        </p:nvSpPr>
        <p:spPr>
          <a:xfrm>
            <a:off x="269190" y="1902758"/>
            <a:ext cx="3875121" cy="1500219"/>
          </a:xfrm>
          <a:prstGeom prst="rect">
            <a:avLst/>
          </a:prstGeom>
        </p:spPr>
        <p:txBody>
          <a:bodyPr wrap="square">
            <a:spAutoFit/>
          </a:bodyPr>
          <a:lstStyle/>
          <a:p>
            <a:pPr algn="just">
              <a:lnSpc>
                <a:spcPct val="150000"/>
              </a:lnSpc>
            </a:pPr>
            <a:r>
              <a:rPr lang="vi-VN" sz="1800" b="1" kern="0" dirty="0">
                <a:effectLst/>
                <a:ea typeface="Times New Roman" panose="02020603050405020304" pitchFamily="18" charset="0"/>
              </a:rPr>
              <a:t>Quê quán</a:t>
            </a:r>
            <a:r>
              <a:rPr lang="vi-VN" sz="1800" kern="0" dirty="0">
                <a:effectLst/>
                <a:latin typeface="Times New Roman" panose="02020603050405020304" pitchFamily="18" charset="0"/>
                <a:ea typeface="Times New Roman" panose="02020603050405020304" pitchFamily="18" charset="0"/>
              </a:rPr>
              <a:t>: Sinh tại Quế Lộc (Quế Sơn), quê gốc ở Cẩm Kim (Hội An, Quảng Nam).</a:t>
            </a:r>
            <a:r>
              <a:rPr lang="en-VN" sz="2800" dirty="0">
                <a:effectLst/>
              </a:rPr>
              <a:t> </a:t>
            </a:r>
            <a:endParaRPr lang="en-US" sz="2000" dirty="0">
              <a:solidFill>
                <a:schemeClr val="bg1">
                  <a:lumMod val="50000"/>
                </a:schemeClr>
              </a:solidFill>
              <a:latin typeface="#9Slide03 SFU DIN Mittelschriftư" panose="00000400000000000000" pitchFamily="2" charset="0"/>
            </a:endParaRPr>
          </a:p>
        </p:txBody>
      </p:sp>
      <p:sp>
        <p:nvSpPr>
          <p:cNvPr id="7" name="Rectangle 6">
            <a:extLst>
              <a:ext uri="{FF2B5EF4-FFF2-40B4-BE49-F238E27FC236}">
                <a16:creationId xmlns:a16="http://schemas.microsoft.com/office/drawing/2014/main" id="{D2E40D56-71CA-862C-EC32-BF3F1906F840}"/>
              </a:ext>
            </a:extLst>
          </p:cNvPr>
          <p:cNvSpPr/>
          <p:nvPr/>
        </p:nvSpPr>
        <p:spPr>
          <a:xfrm>
            <a:off x="4572000" y="1930202"/>
            <a:ext cx="3875121" cy="1500219"/>
          </a:xfrm>
          <a:prstGeom prst="rect">
            <a:avLst/>
          </a:prstGeom>
        </p:spPr>
        <p:txBody>
          <a:bodyPr wrap="square">
            <a:spAutoFit/>
          </a:bodyPr>
          <a:lstStyle/>
          <a:p>
            <a:pPr algn="just">
              <a:lnSpc>
                <a:spcPct val="150000"/>
              </a:lnSpc>
            </a:pPr>
            <a:r>
              <a:rPr lang="vi-VN" sz="1800" b="1" kern="0" dirty="0">
                <a:effectLst/>
                <a:ea typeface="Times New Roman" panose="02020603050405020304" pitchFamily="18" charset="0"/>
              </a:rPr>
              <a:t>Hoạt động cách mạng</a:t>
            </a:r>
            <a:r>
              <a:rPr lang="vi-VN" sz="1800" kern="0" dirty="0">
                <a:effectLst/>
                <a:latin typeface="Times New Roman" panose="02020603050405020304" pitchFamily="18" charset="0"/>
                <a:ea typeface="Times New Roman" panose="02020603050405020304" pitchFamily="18" charset="0"/>
              </a:rPr>
              <a:t>: Tham gia từ sớm, vào Đảng Cộng sản Đông Dương năm 1942</a:t>
            </a:r>
            <a:r>
              <a:rPr lang="en-VN" sz="2800" dirty="0">
                <a:effectLst/>
              </a:rPr>
              <a:t> </a:t>
            </a:r>
            <a:endParaRPr lang="en-US" sz="2000" dirty="0">
              <a:solidFill>
                <a:schemeClr val="bg1">
                  <a:lumMod val="50000"/>
                </a:schemeClr>
              </a:solidFill>
              <a:latin typeface="#9Slide03 SFU DIN Mittelschriftư" panose="00000400000000000000" pitchFamily="2" charset="0"/>
            </a:endParaRPr>
          </a:p>
        </p:txBody>
      </p:sp>
      <p:sp>
        <p:nvSpPr>
          <p:cNvPr id="11" name="Right Brace 10">
            <a:extLst>
              <a:ext uri="{FF2B5EF4-FFF2-40B4-BE49-F238E27FC236}">
                <a16:creationId xmlns:a16="http://schemas.microsoft.com/office/drawing/2014/main" id="{E93FF6FF-8C8C-A552-DFF9-AE0EF4502566}"/>
              </a:ext>
            </a:extLst>
          </p:cNvPr>
          <p:cNvSpPr/>
          <p:nvPr/>
        </p:nvSpPr>
        <p:spPr>
          <a:xfrm rot="16200000">
            <a:off x="4085962" y="-1070261"/>
            <a:ext cx="447887" cy="4768345"/>
          </a:xfrm>
          <a:prstGeom prst="rightBrac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050">
              <a:solidFill>
                <a:schemeClr val="bg1"/>
              </a:solidFill>
            </a:endParaRPr>
          </a:p>
        </p:txBody>
      </p:sp>
    </p:spTree>
    <p:extLst>
      <p:ext uri="{BB962C8B-B14F-4D97-AF65-F5344CB8AC3E}">
        <p14:creationId xmlns:p14="http://schemas.microsoft.com/office/powerpoint/2010/main" val="3590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74" y="0"/>
            <a:ext cx="9210674" cy="5143500"/>
          </a:xfrm>
          <a:prstGeom prst="rect">
            <a:avLst/>
          </a:prstGeom>
        </p:spPr>
      </p:pic>
      <p:sp>
        <p:nvSpPr>
          <p:cNvPr id="3" name="TextBox 2"/>
          <p:cNvSpPr txBox="1"/>
          <p:nvPr/>
        </p:nvSpPr>
        <p:spPr>
          <a:xfrm>
            <a:off x="2152605" y="208484"/>
            <a:ext cx="5852272" cy="523220"/>
          </a:xfrm>
          <a:prstGeom prst="rect">
            <a:avLst/>
          </a:prstGeom>
          <a:noFill/>
        </p:spPr>
        <p:txBody>
          <a:bodyPr wrap="square" rtlCol="0">
            <a:spAutoFit/>
          </a:bodyPr>
          <a:lstStyle/>
          <a:p>
            <a:pPr algn="ctr"/>
            <a:r>
              <a:rPr lang="en-US" sz="2800" b="1" dirty="0">
                <a:solidFill>
                  <a:schemeClr val="bg1"/>
                </a:solidFill>
                <a:latin typeface="Times New Roman" panose="02020603050405020304" pitchFamily="18" charset="0"/>
                <a:cs typeface="Times New Roman" panose="02020603050405020304" pitchFamily="18" charset="0"/>
              </a:rPr>
              <a:t>HOẠT ĐỘNG NGHỆ THUẬT</a:t>
            </a:r>
          </a:p>
        </p:txBody>
      </p:sp>
      <p:sp>
        <p:nvSpPr>
          <p:cNvPr id="9" name="TextBox 8">
            <a:extLst>
              <a:ext uri="{FF2B5EF4-FFF2-40B4-BE49-F238E27FC236}">
                <a16:creationId xmlns:a16="http://schemas.microsoft.com/office/drawing/2014/main" id="{66D7016F-8851-AEB0-CEA7-0E7FFCE7F3F5}"/>
              </a:ext>
            </a:extLst>
          </p:cNvPr>
          <p:cNvSpPr txBox="1"/>
          <p:nvPr/>
        </p:nvSpPr>
        <p:spPr>
          <a:xfrm>
            <a:off x="412376" y="929400"/>
            <a:ext cx="8319247" cy="390395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342900" indent="-342900" algn="just">
              <a:lnSpc>
                <a:spcPct val="150000"/>
              </a:lnSpc>
              <a:buFont typeface="Wingdings" pitchFamily="2" charset="2"/>
              <a:buChar char="v"/>
            </a:pPr>
            <a:r>
              <a:rPr lang="vi-VN" sz="2400" dirty="0">
                <a:effectLst/>
                <a:latin typeface="Times New Roman" panose="02020603050405020304" pitchFamily="18" charset="0"/>
                <a:ea typeface="Times New Roman" panose="02020603050405020304" pitchFamily="18" charset="0"/>
              </a:rPr>
              <a:t> Ủy viên Thường vụ Chi hội Văn nghệ Liên khu V trong kháng chiến chống Pháp.</a:t>
            </a:r>
            <a:endParaRPr lang="en-VN" sz="2400" dirty="0">
              <a:effectLst/>
              <a:latin typeface="Times New Roman" panose="02020603050405020304" pitchFamily="18" charset="0"/>
              <a:ea typeface="Times New Roman" panose="02020603050405020304" pitchFamily="18" charset="0"/>
            </a:endParaRPr>
          </a:p>
          <a:p>
            <a:pPr marL="342900" indent="-342900" algn="just">
              <a:lnSpc>
                <a:spcPct val="150000"/>
              </a:lnSpc>
              <a:buFont typeface="Wingdings" pitchFamily="2" charset="2"/>
              <a:buChar char="v"/>
            </a:pPr>
            <a:r>
              <a:rPr lang="vi-VN" sz="2400" dirty="0">
                <a:effectLst/>
                <a:latin typeface="Times New Roman" panose="02020603050405020304" pitchFamily="18" charset="0"/>
                <a:ea typeface="Times New Roman" panose="02020603050405020304" pitchFamily="18" charset="0"/>
              </a:rPr>
              <a:t> Sau 1954: Giữ nhiều chức vụ quan trọng như Tổng Thư kí đầu tiên Hội Nghệ sĩ Sân khấu Việt Nam, Hiệu trưởng Trường Nghệ thuật sân khấu (nay là ĐH Sân khấu – Điện ảnh Hà Nội), Trưởng đoàn tuồng Liên khu V, Giám đốc Đoàn tuồng Bắc Trung ương, Viện trưởng Viện Sân khấu.</a:t>
            </a:r>
            <a:endParaRPr lang="en-V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57182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14ECC8E-D0E9-4FF0-8639-90ADF9B8E017}"/>
              </a:ext>
            </a:extLst>
          </p:cNvPr>
          <p:cNvGrpSpPr/>
          <p:nvPr/>
        </p:nvGrpSpPr>
        <p:grpSpPr>
          <a:xfrm>
            <a:off x="-1" y="1"/>
            <a:ext cx="9144002" cy="3069773"/>
            <a:chOff x="-1" y="1"/>
            <a:chExt cx="12192002" cy="4093031"/>
          </a:xfrm>
        </p:grpSpPr>
        <p:sp>
          <p:nvSpPr>
            <p:cNvPr id="2" name="Arrow: Pentagon 1">
              <a:extLst>
                <a:ext uri="{FF2B5EF4-FFF2-40B4-BE49-F238E27FC236}">
                  <a16:creationId xmlns:a16="http://schemas.microsoft.com/office/drawing/2014/main" id="{8ACEA0D4-9E53-436B-9AD9-4DFBFED68FFC}"/>
                </a:ext>
              </a:extLst>
            </p:cNvPr>
            <p:cNvSpPr/>
            <p:nvPr/>
          </p:nvSpPr>
          <p:spPr>
            <a:xfrm rot="5400000">
              <a:off x="4049484" y="-4049484"/>
              <a:ext cx="4093031" cy="12192002"/>
            </a:xfrm>
            <a:prstGeom prst="homePlate">
              <a:avLst/>
            </a:prstGeom>
            <a:solidFill>
              <a:srgbClr val="135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sp>
          <p:nvSpPr>
            <p:cNvPr id="15" name="TextBox 14">
              <a:extLst>
                <a:ext uri="{FF2B5EF4-FFF2-40B4-BE49-F238E27FC236}">
                  <a16:creationId xmlns:a16="http://schemas.microsoft.com/office/drawing/2014/main" id="{6DDE8022-C2A1-49CC-BDE9-AE50824A6673}"/>
                </a:ext>
              </a:extLst>
            </p:cNvPr>
            <p:cNvSpPr txBox="1"/>
            <p:nvPr/>
          </p:nvSpPr>
          <p:spPr>
            <a:xfrm>
              <a:off x="4864580" y="328182"/>
              <a:ext cx="2528899" cy="852712"/>
            </a:xfrm>
            <a:prstGeom prst="rect">
              <a:avLst/>
            </a:prstGeom>
            <a:noFill/>
          </p:spPr>
          <p:txBody>
            <a:bodyPr wrap="none" rtlCol="0">
              <a:spAutoFit/>
            </a:bodyPr>
            <a:lstStyle/>
            <a:p>
              <a:pPr lvl="0" algn="ctr">
                <a:lnSpc>
                  <a:spcPct val="140000"/>
                </a:lnSpc>
                <a:defRPr/>
              </a:pPr>
              <a:r>
                <a:rPr lang="en-US" sz="2800" b="1" dirty="0">
                  <a:solidFill>
                    <a:prstClr val="white"/>
                  </a:solidFill>
                  <a:latin typeface="#9Slide03 Roboto Medium" panose="02000000000000000000" pitchFamily="2" charset="0"/>
                  <a:ea typeface="#9Slide03 Roboto Medium" panose="02000000000000000000" pitchFamily="2" charset="0"/>
                </a:rPr>
                <a:t>CỐNG HIẾN</a:t>
              </a:r>
            </a:p>
          </p:txBody>
        </p:sp>
      </p:grpSp>
      <p:sp>
        <p:nvSpPr>
          <p:cNvPr id="3" name="Rectangle: Rounded Corners 2">
            <a:extLst>
              <a:ext uri="{FF2B5EF4-FFF2-40B4-BE49-F238E27FC236}">
                <a16:creationId xmlns:a16="http://schemas.microsoft.com/office/drawing/2014/main" id="{5CF68EB1-7D2E-4873-A2FE-CDC75E00041C}"/>
              </a:ext>
            </a:extLst>
          </p:cNvPr>
          <p:cNvSpPr/>
          <p:nvPr/>
        </p:nvSpPr>
        <p:spPr>
          <a:xfrm>
            <a:off x="713233" y="1521043"/>
            <a:ext cx="2306693" cy="3050957"/>
          </a:xfrm>
          <a:prstGeom prst="roundRect">
            <a:avLst/>
          </a:prstGeom>
          <a:solidFill>
            <a:schemeClr val="bg2"/>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4" name="Rectangle: Rounded Corners 3">
            <a:extLst>
              <a:ext uri="{FF2B5EF4-FFF2-40B4-BE49-F238E27FC236}">
                <a16:creationId xmlns:a16="http://schemas.microsoft.com/office/drawing/2014/main" id="{D27CB269-ECA0-46A9-85C6-08B688082815}"/>
              </a:ext>
            </a:extLst>
          </p:cNvPr>
          <p:cNvSpPr/>
          <p:nvPr/>
        </p:nvSpPr>
        <p:spPr>
          <a:xfrm>
            <a:off x="3419671" y="1131807"/>
            <a:ext cx="2437922" cy="3659015"/>
          </a:xfrm>
          <a:prstGeom prst="roundRect">
            <a:avLst/>
          </a:prstGeom>
          <a:solidFill>
            <a:schemeClr val="bg2"/>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5" name="Rectangle: Rounded Corners 4">
            <a:extLst>
              <a:ext uri="{FF2B5EF4-FFF2-40B4-BE49-F238E27FC236}">
                <a16:creationId xmlns:a16="http://schemas.microsoft.com/office/drawing/2014/main" id="{145E6734-E8C8-4AED-81F7-B0DCC1133DF0}"/>
              </a:ext>
            </a:extLst>
          </p:cNvPr>
          <p:cNvSpPr/>
          <p:nvPr/>
        </p:nvSpPr>
        <p:spPr>
          <a:xfrm>
            <a:off x="6124074" y="885671"/>
            <a:ext cx="2437922" cy="3990357"/>
          </a:xfrm>
          <a:prstGeom prst="roundRect">
            <a:avLst/>
          </a:prstGeom>
          <a:solidFill>
            <a:schemeClr val="bg2"/>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6" name="TextBox 15">
            <a:extLst>
              <a:ext uri="{FF2B5EF4-FFF2-40B4-BE49-F238E27FC236}">
                <a16:creationId xmlns:a16="http://schemas.microsoft.com/office/drawing/2014/main" id="{C33F2D7F-DB77-4D66-BF71-C49592C0E5D9}"/>
              </a:ext>
            </a:extLst>
          </p:cNvPr>
          <p:cNvSpPr txBox="1"/>
          <p:nvPr/>
        </p:nvSpPr>
        <p:spPr>
          <a:xfrm>
            <a:off x="900200" y="1817177"/>
            <a:ext cx="1932758" cy="2458686"/>
          </a:xfrm>
          <a:prstGeom prst="rect">
            <a:avLst/>
          </a:prstGeom>
          <a:noFill/>
        </p:spPr>
        <p:txBody>
          <a:bodyPr wrap="square" rtlCol="0">
            <a:spAutoFit/>
          </a:bodyPr>
          <a:lstStyle/>
          <a:p>
            <a:pPr algn="ctr">
              <a:lnSpc>
                <a:spcPct val="130000"/>
              </a:lnSpc>
            </a:pPr>
            <a:r>
              <a:rPr lang="vi-VN" sz="2000" dirty="0"/>
              <a:t>Phó Chủ tịch Hội Bảo trợ Tuồng Quảng Nam – Đà Nẵng sau khi nghỉ hưu</a:t>
            </a:r>
            <a:r>
              <a:rPr lang="en-VN" sz="2000" dirty="0"/>
              <a:t> </a:t>
            </a:r>
            <a:endParaRPr lang="vi-VN" sz="2000" dirty="0">
              <a:latin typeface="#9Slide03 Roboto Medium" panose="02000000000000000000" pitchFamily="2" charset="0"/>
              <a:ea typeface="#9Slide03 Roboto Medium" panose="02000000000000000000" pitchFamily="2" charset="0"/>
            </a:endParaRPr>
          </a:p>
        </p:txBody>
      </p:sp>
      <p:sp>
        <p:nvSpPr>
          <p:cNvPr id="17" name="TextBox 16">
            <a:extLst>
              <a:ext uri="{FF2B5EF4-FFF2-40B4-BE49-F238E27FC236}">
                <a16:creationId xmlns:a16="http://schemas.microsoft.com/office/drawing/2014/main" id="{1C119372-851B-483F-A423-529AE551539F}"/>
              </a:ext>
            </a:extLst>
          </p:cNvPr>
          <p:cNvSpPr txBox="1"/>
          <p:nvPr/>
        </p:nvSpPr>
        <p:spPr>
          <a:xfrm>
            <a:off x="3435509" y="1248930"/>
            <a:ext cx="2422084" cy="3659015"/>
          </a:xfrm>
          <a:prstGeom prst="rect">
            <a:avLst/>
          </a:prstGeom>
          <a:noFill/>
        </p:spPr>
        <p:txBody>
          <a:bodyPr wrap="square" rtlCol="0">
            <a:spAutoFit/>
          </a:bodyPr>
          <a:lstStyle/>
          <a:p>
            <a:pPr algn="ctr">
              <a:lnSpc>
                <a:spcPct val="130000"/>
              </a:lnSpc>
              <a:defRPr/>
            </a:pPr>
            <a:r>
              <a:rPr lang="vi-VN" sz="2000" dirty="0"/>
              <a:t>Thành lập các đoàn tuồng chuyên nghiệp, nghiên cứu – sáng tác – đạo diễn nhiều vở tuồng (hơn 10 vở), trực tiếp đào tạo nhân lực cho sân khấu</a:t>
            </a:r>
            <a:r>
              <a:rPr lang="en-VN" sz="2000" dirty="0"/>
              <a:t> </a:t>
            </a:r>
            <a:endParaRPr lang="en-US" sz="2000" dirty="0">
              <a:solidFill>
                <a:prstClr val="black"/>
              </a:solidFill>
              <a:latin typeface="#9Slide03 Roboto Medium" panose="02000000000000000000" pitchFamily="2" charset="0"/>
              <a:ea typeface="#9Slide03 Roboto Medium" panose="02000000000000000000" pitchFamily="2" charset="0"/>
            </a:endParaRPr>
          </a:p>
        </p:txBody>
      </p:sp>
      <p:sp>
        <p:nvSpPr>
          <p:cNvPr id="18" name="TextBox 17">
            <a:extLst>
              <a:ext uri="{FF2B5EF4-FFF2-40B4-BE49-F238E27FC236}">
                <a16:creationId xmlns:a16="http://schemas.microsoft.com/office/drawing/2014/main" id="{42BFF244-0792-40EB-BE37-CFB47DBE6C1F}"/>
              </a:ext>
            </a:extLst>
          </p:cNvPr>
          <p:cNvSpPr txBox="1"/>
          <p:nvPr/>
        </p:nvSpPr>
        <p:spPr>
          <a:xfrm>
            <a:off x="6252631" y="1051341"/>
            <a:ext cx="2225653" cy="3659015"/>
          </a:xfrm>
          <a:prstGeom prst="rect">
            <a:avLst/>
          </a:prstGeom>
          <a:noFill/>
        </p:spPr>
        <p:txBody>
          <a:bodyPr wrap="square" rtlCol="0">
            <a:spAutoFit/>
          </a:bodyPr>
          <a:lstStyle/>
          <a:p>
            <a:pPr algn="ctr">
              <a:lnSpc>
                <a:spcPct val="130000"/>
              </a:lnSpc>
            </a:pPr>
            <a:r>
              <a:rPr lang="vi-VN" sz="2000" dirty="0"/>
              <a:t>Người duy nhất trong lịch sử sân khấu Việt Nam vừa đạo diễn, vừa sáng tác, vừa dàn dựng nhiều tuồng lịch sử, cách mạng, dân gian</a:t>
            </a:r>
            <a:r>
              <a:rPr lang="en-VN" sz="2000" dirty="0"/>
              <a:t> </a:t>
            </a:r>
            <a:endParaRPr lang="en-US" sz="2000" dirty="0">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17827797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up)">
                                      <p:cBhvr>
                                        <p:cTn id="10" dur="500"/>
                                        <p:tgtEl>
                                          <p:spTgt spid="3"/>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ipe(up)">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up)">
                                      <p:cBhvr>
                                        <p:cTn id="18" dur="500"/>
                                        <p:tgtEl>
                                          <p:spTgt spid="4"/>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up)">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up)">
                                      <p:cBhvr>
                                        <p:cTn id="26" dur="500"/>
                                        <p:tgtEl>
                                          <p:spTgt spid="5"/>
                                        </p:tgtEl>
                                      </p:cBhvr>
                                    </p:animEffect>
                                  </p:childTnLst>
                                </p:cTn>
                              </p:par>
                              <p:par>
                                <p:cTn id="27" presetID="22" presetClass="entr" presetSubtype="1"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wipe(up)">
                                      <p:cBhvr>
                                        <p:cTn id="2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16" grpId="0"/>
      <p:bldP spid="17" grpId="0"/>
      <p:bldP spid="1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76DB30CC-C0FC-4F6F-9BB5-A3E21E9D1259}"/>
              </a:ext>
            </a:extLst>
          </p:cNvPr>
          <p:cNvSpPr/>
          <p:nvPr/>
        </p:nvSpPr>
        <p:spPr>
          <a:xfrm>
            <a:off x="0" y="0"/>
            <a:ext cx="9144000" cy="5143500"/>
          </a:xfrm>
          <a:prstGeom prst="frame">
            <a:avLst>
              <a:gd name="adj1" fmla="val 29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pic>
        <p:nvPicPr>
          <p:cNvPr id="4" name="Hình ảnh 20">
            <a:extLst>
              <a:ext uri="{FF2B5EF4-FFF2-40B4-BE49-F238E27FC236}">
                <a16:creationId xmlns:a16="http://schemas.microsoft.com/office/drawing/2014/main" id="{0D5537AA-2533-BCDD-C19D-E0C622684F0B}"/>
              </a:ext>
            </a:extLst>
          </p:cNvPr>
          <p:cNvPicPr>
            <a:picLocks noChangeAspect="1"/>
          </p:cNvPicPr>
          <p:nvPr/>
        </p:nvPicPr>
        <p:blipFill>
          <a:blip r:embed="rId2"/>
          <a:stretch>
            <a:fillRect/>
          </a:stretch>
        </p:blipFill>
        <p:spPr>
          <a:xfrm>
            <a:off x="4097509" y="-1167615"/>
            <a:ext cx="1106429" cy="7758994"/>
          </a:xfrm>
          <a:prstGeom prst="rect">
            <a:avLst/>
          </a:prstGeom>
        </p:spPr>
      </p:pic>
      <p:grpSp>
        <p:nvGrpSpPr>
          <p:cNvPr id="5" name="Nhóm 28">
            <a:extLst>
              <a:ext uri="{FF2B5EF4-FFF2-40B4-BE49-F238E27FC236}">
                <a16:creationId xmlns:a16="http://schemas.microsoft.com/office/drawing/2014/main" id="{0BA76AEF-8521-F950-872E-755BD16039D7}"/>
              </a:ext>
            </a:extLst>
          </p:cNvPr>
          <p:cNvGrpSpPr/>
          <p:nvPr/>
        </p:nvGrpSpPr>
        <p:grpSpPr>
          <a:xfrm>
            <a:off x="4121865" y="713572"/>
            <a:ext cx="5234773" cy="1409384"/>
            <a:chOff x="5495820" y="951429"/>
            <a:chExt cx="6979697" cy="1879179"/>
          </a:xfrm>
        </p:grpSpPr>
        <p:grpSp>
          <p:nvGrpSpPr>
            <p:cNvPr id="8" name="Nhóm 10">
              <a:extLst>
                <a:ext uri="{FF2B5EF4-FFF2-40B4-BE49-F238E27FC236}">
                  <a16:creationId xmlns:a16="http://schemas.microsoft.com/office/drawing/2014/main" id="{11125887-4FBB-13C6-6CC8-50F82385E1D2}"/>
                </a:ext>
              </a:extLst>
            </p:cNvPr>
            <p:cNvGrpSpPr/>
            <p:nvPr/>
          </p:nvGrpSpPr>
          <p:grpSpPr>
            <a:xfrm>
              <a:off x="5495820" y="951429"/>
              <a:ext cx="6979697" cy="1879179"/>
              <a:chOff x="5489437" y="1671145"/>
              <a:chExt cx="6979697" cy="1460794"/>
            </a:xfrm>
          </p:grpSpPr>
          <p:pic>
            <p:nvPicPr>
              <p:cNvPr id="12" name="Hình ảnh 9">
                <a:extLst>
                  <a:ext uri="{FF2B5EF4-FFF2-40B4-BE49-F238E27FC236}">
                    <a16:creationId xmlns:a16="http://schemas.microsoft.com/office/drawing/2014/main" id="{0BBEBDB8-872D-E0D7-E8BB-C0CD2A209526}"/>
                  </a:ext>
                </a:extLst>
              </p:cNvPr>
              <p:cNvPicPr>
                <a:picLocks noChangeAspect="1"/>
              </p:cNvPicPr>
              <p:nvPr/>
            </p:nvPicPr>
            <p:blipFill rotWithShape="1">
              <a:blip r:embed="rId3"/>
              <a:srcRect t="37138"/>
              <a:stretch/>
            </p:blipFill>
            <p:spPr>
              <a:xfrm>
                <a:off x="5555671" y="1786758"/>
                <a:ext cx="6913463" cy="1345181"/>
              </a:xfrm>
              <a:prstGeom prst="rect">
                <a:avLst/>
              </a:prstGeom>
            </p:spPr>
          </p:pic>
          <p:sp>
            <p:nvSpPr>
              <p:cNvPr id="13" name="Hình tự do: Hình 7">
                <a:extLst>
                  <a:ext uri="{FF2B5EF4-FFF2-40B4-BE49-F238E27FC236}">
                    <a16:creationId xmlns:a16="http://schemas.microsoft.com/office/drawing/2014/main" id="{F25779FA-441C-E25B-CE7D-154051648A05}"/>
                  </a:ext>
                </a:extLst>
              </p:cNvPr>
              <p:cNvSpPr/>
              <p:nvPr/>
            </p:nvSpPr>
            <p:spPr>
              <a:xfrm>
                <a:off x="5489437" y="1671145"/>
                <a:ext cx="6366232" cy="932137"/>
              </a:xfrm>
              <a:custGeom>
                <a:avLst/>
                <a:gdLst>
                  <a:gd name="connsiteX0" fmla="*/ 0 w 6212047"/>
                  <a:gd name="connsiteY0" fmla="*/ 0 h 914402"/>
                  <a:gd name="connsiteX1" fmla="*/ 5665510 w 6212047"/>
                  <a:gd name="connsiteY1" fmla="*/ 0 h 914402"/>
                  <a:gd name="connsiteX2" fmla="*/ 5665510 w 6212047"/>
                  <a:gd name="connsiteY2" fmla="*/ 1 h 914402"/>
                  <a:gd name="connsiteX3" fmla="*/ 6212047 w 6212047"/>
                  <a:gd name="connsiteY3" fmla="*/ 435960 h 914402"/>
                  <a:gd name="connsiteX4" fmla="*/ 5665510 w 6212047"/>
                  <a:gd name="connsiteY4" fmla="*/ 914402 h 914402"/>
                  <a:gd name="connsiteX5" fmla="*/ 5665510 w 6212047"/>
                  <a:gd name="connsiteY5" fmla="*/ 914400 h 914402"/>
                  <a:gd name="connsiteX6" fmla="*/ 0 w 6212047"/>
                  <a:gd name="connsiteY6" fmla="*/ 914400 h 914402"/>
                  <a:gd name="connsiteX0" fmla="*/ 0 w 6327661"/>
                  <a:gd name="connsiteY0" fmla="*/ 0 h 924950"/>
                  <a:gd name="connsiteX1" fmla="*/ 5781124 w 6327661"/>
                  <a:gd name="connsiteY1" fmla="*/ 10548 h 924950"/>
                  <a:gd name="connsiteX2" fmla="*/ 5781124 w 6327661"/>
                  <a:gd name="connsiteY2" fmla="*/ 10549 h 924950"/>
                  <a:gd name="connsiteX3" fmla="*/ 6327661 w 6327661"/>
                  <a:gd name="connsiteY3" fmla="*/ 446508 h 924950"/>
                  <a:gd name="connsiteX4" fmla="*/ 5781124 w 6327661"/>
                  <a:gd name="connsiteY4" fmla="*/ 924950 h 924950"/>
                  <a:gd name="connsiteX5" fmla="*/ 5781124 w 6327661"/>
                  <a:gd name="connsiteY5" fmla="*/ 924948 h 924950"/>
                  <a:gd name="connsiteX6" fmla="*/ 115614 w 6327661"/>
                  <a:gd name="connsiteY6" fmla="*/ 924948 h 924950"/>
                  <a:gd name="connsiteX7" fmla="*/ 0 w 6327661"/>
                  <a:gd name="connsiteY7" fmla="*/ 0 h 924950"/>
                  <a:gd name="connsiteX0" fmla="*/ 66266 w 6393927"/>
                  <a:gd name="connsiteY0" fmla="*/ 0 h 924950"/>
                  <a:gd name="connsiteX1" fmla="*/ 5847390 w 6393927"/>
                  <a:gd name="connsiteY1" fmla="*/ 10548 h 924950"/>
                  <a:gd name="connsiteX2" fmla="*/ 5847390 w 6393927"/>
                  <a:gd name="connsiteY2" fmla="*/ 10549 h 924950"/>
                  <a:gd name="connsiteX3" fmla="*/ 6393927 w 6393927"/>
                  <a:gd name="connsiteY3" fmla="*/ 446508 h 924950"/>
                  <a:gd name="connsiteX4" fmla="*/ 5847390 w 6393927"/>
                  <a:gd name="connsiteY4" fmla="*/ 924950 h 924950"/>
                  <a:gd name="connsiteX5" fmla="*/ 5847390 w 6393927"/>
                  <a:gd name="connsiteY5" fmla="*/ 924948 h 924950"/>
                  <a:gd name="connsiteX6" fmla="*/ 181880 w 6393927"/>
                  <a:gd name="connsiteY6" fmla="*/ 924948 h 924950"/>
                  <a:gd name="connsiteX7" fmla="*/ 66266 w 6393927"/>
                  <a:gd name="connsiteY7" fmla="*/ 0 h 924950"/>
                  <a:gd name="connsiteX0" fmla="*/ 79119 w 6406780"/>
                  <a:gd name="connsiteY0" fmla="*/ 0 h 924950"/>
                  <a:gd name="connsiteX1" fmla="*/ 5860243 w 6406780"/>
                  <a:gd name="connsiteY1" fmla="*/ 10548 h 924950"/>
                  <a:gd name="connsiteX2" fmla="*/ 5860243 w 6406780"/>
                  <a:gd name="connsiteY2" fmla="*/ 10549 h 924950"/>
                  <a:gd name="connsiteX3" fmla="*/ 6406780 w 6406780"/>
                  <a:gd name="connsiteY3" fmla="*/ 446508 h 924950"/>
                  <a:gd name="connsiteX4" fmla="*/ 5860243 w 6406780"/>
                  <a:gd name="connsiteY4" fmla="*/ 924950 h 924950"/>
                  <a:gd name="connsiteX5" fmla="*/ 5860243 w 6406780"/>
                  <a:gd name="connsiteY5" fmla="*/ 924948 h 924950"/>
                  <a:gd name="connsiteX6" fmla="*/ 194733 w 6406780"/>
                  <a:gd name="connsiteY6" fmla="*/ 924948 h 924950"/>
                  <a:gd name="connsiteX7" fmla="*/ 79119 w 6406780"/>
                  <a:gd name="connsiteY7" fmla="*/ 0 h 924950"/>
                  <a:gd name="connsiteX0" fmla="*/ 121315 w 6448976"/>
                  <a:gd name="connsiteY0" fmla="*/ 0 h 924950"/>
                  <a:gd name="connsiteX1" fmla="*/ 5902439 w 6448976"/>
                  <a:gd name="connsiteY1" fmla="*/ 10548 h 924950"/>
                  <a:gd name="connsiteX2" fmla="*/ 5902439 w 6448976"/>
                  <a:gd name="connsiteY2" fmla="*/ 10549 h 924950"/>
                  <a:gd name="connsiteX3" fmla="*/ 6448976 w 6448976"/>
                  <a:gd name="connsiteY3" fmla="*/ 446508 h 924950"/>
                  <a:gd name="connsiteX4" fmla="*/ 5902439 w 6448976"/>
                  <a:gd name="connsiteY4" fmla="*/ 924950 h 924950"/>
                  <a:gd name="connsiteX5" fmla="*/ 5902439 w 6448976"/>
                  <a:gd name="connsiteY5" fmla="*/ 924948 h 924950"/>
                  <a:gd name="connsiteX6" fmla="*/ 236929 w 6448976"/>
                  <a:gd name="connsiteY6" fmla="*/ 924948 h 924950"/>
                  <a:gd name="connsiteX7" fmla="*/ 121315 w 6448976"/>
                  <a:gd name="connsiteY7" fmla="*/ 0 h 924950"/>
                  <a:gd name="connsiteX0" fmla="*/ 147504 w 6412103"/>
                  <a:gd name="connsiteY0" fmla="*/ 0 h 935498"/>
                  <a:gd name="connsiteX1" fmla="*/ 5865566 w 6412103"/>
                  <a:gd name="connsiteY1" fmla="*/ 21096 h 935498"/>
                  <a:gd name="connsiteX2" fmla="*/ 5865566 w 6412103"/>
                  <a:gd name="connsiteY2" fmla="*/ 21097 h 935498"/>
                  <a:gd name="connsiteX3" fmla="*/ 6412103 w 6412103"/>
                  <a:gd name="connsiteY3" fmla="*/ 457056 h 935498"/>
                  <a:gd name="connsiteX4" fmla="*/ 5865566 w 6412103"/>
                  <a:gd name="connsiteY4" fmla="*/ 935498 h 935498"/>
                  <a:gd name="connsiteX5" fmla="*/ 5865566 w 6412103"/>
                  <a:gd name="connsiteY5" fmla="*/ 935496 h 935498"/>
                  <a:gd name="connsiteX6" fmla="*/ 200056 w 6412103"/>
                  <a:gd name="connsiteY6" fmla="*/ 935496 h 935498"/>
                  <a:gd name="connsiteX7" fmla="*/ 147504 w 6412103"/>
                  <a:gd name="connsiteY7" fmla="*/ 0 h 935498"/>
                  <a:gd name="connsiteX0" fmla="*/ 101633 w 6366232"/>
                  <a:gd name="connsiteY0" fmla="*/ 0 h 935498"/>
                  <a:gd name="connsiteX1" fmla="*/ 5819695 w 6366232"/>
                  <a:gd name="connsiteY1" fmla="*/ 21096 h 935498"/>
                  <a:gd name="connsiteX2" fmla="*/ 5819695 w 6366232"/>
                  <a:gd name="connsiteY2" fmla="*/ 21097 h 935498"/>
                  <a:gd name="connsiteX3" fmla="*/ 6366232 w 6366232"/>
                  <a:gd name="connsiteY3" fmla="*/ 457056 h 935498"/>
                  <a:gd name="connsiteX4" fmla="*/ 5819695 w 6366232"/>
                  <a:gd name="connsiteY4" fmla="*/ 935498 h 935498"/>
                  <a:gd name="connsiteX5" fmla="*/ 5819695 w 6366232"/>
                  <a:gd name="connsiteY5" fmla="*/ 935496 h 935498"/>
                  <a:gd name="connsiteX6" fmla="*/ 154185 w 6366232"/>
                  <a:gd name="connsiteY6" fmla="*/ 935496 h 935498"/>
                  <a:gd name="connsiteX7" fmla="*/ 101633 w 6366232"/>
                  <a:gd name="connsiteY7" fmla="*/ 0 h 9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66232" h="935498">
                    <a:moveTo>
                      <a:pt x="101633" y="0"/>
                    </a:moveTo>
                    <a:lnTo>
                      <a:pt x="5819695" y="21096"/>
                    </a:lnTo>
                    <a:lnTo>
                      <a:pt x="5819695" y="21097"/>
                    </a:lnTo>
                    <a:lnTo>
                      <a:pt x="6366232" y="457056"/>
                    </a:lnTo>
                    <a:lnTo>
                      <a:pt x="5819695" y="935498"/>
                    </a:lnTo>
                    <a:lnTo>
                      <a:pt x="5819695" y="935496"/>
                    </a:lnTo>
                    <a:lnTo>
                      <a:pt x="154185" y="935496"/>
                    </a:lnTo>
                    <a:cubicBezTo>
                      <a:pt x="38572" y="715081"/>
                      <a:pt x="-98063" y="568506"/>
                      <a:pt x="101633" y="0"/>
                    </a:cubicBezTo>
                    <a:close/>
                  </a:path>
                </a:pathLst>
              </a:custGeom>
              <a:solidFill>
                <a:srgbClr val="FFCC99"/>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Z" sz="1050"/>
              </a:p>
            </p:txBody>
          </p:sp>
        </p:grpSp>
        <p:pic>
          <p:nvPicPr>
            <p:cNvPr id="9" name="Hình ảnh 23">
              <a:extLst>
                <a:ext uri="{FF2B5EF4-FFF2-40B4-BE49-F238E27FC236}">
                  <a16:creationId xmlns:a16="http://schemas.microsoft.com/office/drawing/2014/main" id="{55BE5D57-74B7-2DD9-AFA5-D5A574475C4F}"/>
                </a:ext>
              </a:extLst>
            </p:cNvPr>
            <p:cNvPicPr>
              <a:picLocks/>
            </p:cNvPicPr>
            <p:nvPr/>
          </p:nvPicPr>
          <p:blipFill>
            <a:blip r:embed="rId4"/>
            <a:stretch>
              <a:fillRect/>
            </a:stretch>
          </p:blipFill>
          <p:spPr>
            <a:xfrm>
              <a:off x="5740028" y="1237572"/>
              <a:ext cx="694789" cy="652202"/>
            </a:xfrm>
            <a:prstGeom prst="rect">
              <a:avLst/>
            </a:prstGeom>
            <a:solidFill>
              <a:schemeClr val="accent6"/>
            </a:solidFill>
          </p:spPr>
        </p:pic>
      </p:grpSp>
      <p:grpSp>
        <p:nvGrpSpPr>
          <p:cNvPr id="14" name="Nhóm 29">
            <a:extLst>
              <a:ext uri="{FF2B5EF4-FFF2-40B4-BE49-F238E27FC236}">
                <a16:creationId xmlns:a16="http://schemas.microsoft.com/office/drawing/2014/main" id="{2A6BAE03-EF71-A200-F20A-C2C8C1BD95D9}"/>
              </a:ext>
            </a:extLst>
          </p:cNvPr>
          <p:cNvGrpSpPr/>
          <p:nvPr/>
        </p:nvGrpSpPr>
        <p:grpSpPr>
          <a:xfrm>
            <a:off x="-206035" y="1643831"/>
            <a:ext cx="5234773" cy="1409384"/>
            <a:chOff x="-274714" y="2191774"/>
            <a:chExt cx="6979697" cy="1879179"/>
          </a:xfrm>
          <a:solidFill>
            <a:schemeClr val="tx1"/>
          </a:solidFill>
        </p:grpSpPr>
        <p:grpSp>
          <p:nvGrpSpPr>
            <p:cNvPr id="15" name="Nhóm 11">
              <a:extLst>
                <a:ext uri="{FF2B5EF4-FFF2-40B4-BE49-F238E27FC236}">
                  <a16:creationId xmlns:a16="http://schemas.microsoft.com/office/drawing/2014/main" id="{720C4980-4C95-B65E-397D-1D6EF1564B78}"/>
                </a:ext>
              </a:extLst>
            </p:cNvPr>
            <p:cNvGrpSpPr/>
            <p:nvPr/>
          </p:nvGrpSpPr>
          <p:grpSpPr>
            <a:xfrm flipH="1">
              <a:off x="-274714" y="2191774"/>
              <a:ext cx="6979697" cy="1879179"/>
              <a:chOff x="5489437" y="1671145"/>
              <a:chExt cx="6979697" cy="1460794"/>
            </a:xfrm>
            <a:grpFill/>
          </p:grpSpPr>
          <p:pic>
            <p:nvPicPr>
              <p:cNvPr id="17" name="Hình ảnh 12">
                <a:extLst>
                  <a:ext uri="{FF2B5EF4-FFF2-40B4-BE49-F238E27FC236}">
                    <a16:creationId xmlns:a16="http://schemas.microsoft.com/office/drawing/2014/main" id="{DBDC8847-E9C7-F74E-B9A3-F4DD91165CE5}"/>
                  </a:ext>
                </a:extLst>
              </p:cNvPr>
              <p:cNvPicPr>
                <a:picLocks noChangeAspect="1"/>
              </p:cNvPicPr>
              <p:nvPr/>
            </p:nvPicPr>
            <p:blipFill rotWithShape="1">
              <a:blip r:embed="rId3"/>
              <a:srcRect t="37138"/>
              <a:stretch/>
            </p:blipFill>
            <p:spPr>
              <a:xfrm>
                <a:off x="5555671" y="1786758"/>
                <a:ext cx="6913463" cy="1345181"/>
              </a:xfrm>
              <a:prstGeom prst="rect">
                <a:avLst/>
              </a:prstGeom>
              <a:noFill/>
            </p:spPr>
          </p:pic>
          <p:sp>
            <p:nvSpPr>
              <p:cNvPr id="18" name="Hình tự do: Hình 13">
                <a:extLst>
                  <a:ext uri="{FF2B5EF4-FFF2-40B4-BE49-F238E27FC236}">
                    <a16:creationId xmlns:a16="http://schemas.microsoft.com/office/drawing/2014/main" id="{4FE97B25-9CE7-B682-8917-280D15DE7035}"/>
                  </a:ext>
                </a:extLst>
              </p:cNvPr>
              <p:cNvSpPr/>
              <p:nvPr/>
            </p:nvSpPr>
            <p:spPr>
              <a:xfrm>
                <a:off x="5489437" y="1671145"/>
                <a:ext cx="6366232" cy="932137"/>
              </a:xfrm>
              <a:custGeom>
                <a:avLst/>
                <a:gdLst>
                  <a:gd name="connsiteX0" fmla="*/ 0 w 6212047"/>
                  <a:gd name="connsiteY0" fmla="*/ 0 h 914402"/>
                  <a:gd name="connsiteX1" fmla="*/ 5665510 w 6212047"/>
                  <a:gd name="connsiteY1" fmla="*/ 0 h 914402"/>
                  <a:gd name="connsiteX2" fmla="*/ 5665510 w 6212047"/>
                  <a:gd name="connsiteY2" fmla="*/ 1 h 914402"/>
                  <a:gd name="connsiteX3" fmla="*/ 6212047 w 6212047"/>
                  <a:gd name="connsiteY3" fmla="*/ 435960 h 914402"/>
                  <a:gd name="connsiteX4" fmla="*/ 5665510 w 6212047"/>
                  <a:gd name="connsiteY4" fmla="*/ 914402 h 914402"/>
                  <a:gd name="connsiteX5" fmla="*/ 5665510 w 6212047"/>
                  <a:gd name="connsiteY5" fmla="*/ 914400 h 914402"/>
                  <a:gd name="connsiteX6" fmla="*/ 0 w 6212047"/>
                  <a:gd name="connsiteY6" fmla="*/ 914400 h 914402"/>
                  <a:gd name="connsiteX0" fmla="*/ 0 w 6327661"/>
                  <a:gd name="connsiteY0" fmla="*/ 0 h 924950"/>
                  <a:gd name="connsiteX1" fmla="*/ 5781124 w 6327661"/>
                  <a:gd name="connsiteY1" fmla="*/ 10548 h 924950"/>
                  <a:gd name="connsiteX2" fmla="*/ 5781124 w 6327661"/>
                  <a:gd name="connsiteY2" fmla="*/ 10549 h 924950"/>
                  <a:gd name="connsiteX3" fmla="*/ 6327661 w 6327661"/>
                  <a:gd name="connsiteY3" fmla="*/ 446508 h 924950"/>
                  <a:gd name="connsiteX4" fmla="*/ 5781124 w 6327661"/>
                  <a:gd name="connsiteY4" fmla="*/ 924950 h 924950"/>
                  <a:gd name="connsiteX5" fmla="*/ 5781124 w 6327661"/>
                  <a:gd name="connsiteY5" fmla="*/ 924948 h 924950"/>
                  <a:gd name="connsiteX6" fmla="*/ 115614 w 6327661"/>
                  <a:gd name="connsiteY6" fmla="*/ 924948 h 924950"/>
                  <a:gd name="connsiteX7" fmla="*/ 0 w 6327661"/>
                  <a:gd name="connsiteY7" fmla="*/ 0 h 924950"/>
                  <a:gd name="connsiteX0" fmla="*/ 66266 w 6393927"/>
                  <a:gd name="connsiteY0" fmla="*/ 0 h 924950"/>
                  <a:gd name="connsiteX1" fmla="*/ 5847390 w 6393927"/>
                  <a:gd name="connsiteY1" fmla="*/ 10548 h 924950"/>
                  <a:gd name="connsiteX2" fmla="*/ 5847390 w 6393927"/>
                  <a:gd name="connsiteY2" fmla="*/ 10549 h 924950"/>
                  <a:gd name="connsiteX3" fmla="*/ 6393927 w 6393927"/>
                  <a:gd name="connsiteY3" fmla="*/ 446508 h 924950"/>
                  <a:gd name="connsiteX4" fmla="*/ 5847390 w 6393927"/>
                  <a:gd name="connsiteY4" fmla="*/ 924950 h 924950"/>
                  <a:gd name="connsiteX5" fmla="*/ 5847390 w 6393927"/>
                  <a:gd name="connsiteY5" fmla="*/ 924948 h 924950"/>
                  <a:gd name="connsiteX6" fmla="*/ 181880 w 6393927"/>
                  <a:gd name="connsiteY6" fmla="*/ 924948 h 924950"/>
                  <a:gd name="connsiteX7" fmla="*/ 66266 w 6393927"/>
                  <a:gd name="connsiteY7" fmla="*/ 0 h 924950"/>
                  <a:gd name="connsiteX0" fmla="*/ 79119 w 6406780"/>
                  <a:gd name="connsiteY0" fmla="*/ 0 h 924950"/>
                  <a:gd name="connsiteX1" fmla="*/ 5860243 w 6406780"/>
                  <a:gd name="connsiteY1" fmla="*/ 10548 h 924950"/>
                  <a:gd name="connsiteX2" fmla="*/ 5860243 w 6406780"/>
                  <a:gd name="connsiteY2" fmla="*/ 10549 h 924950"/>
                  <a:gd name="connsiteX3" fmla="*/ 6406780 w 6406780"/>
                  <a:gd name="connsiteY3" fmla="*/ 446508 h 924950"/>
                  <a:gd name="connsiteX4" fmla="*/ 5860243 w 6406780"/>
                  <a:gd name="connsiteY4" fmla="*/ 924950 h 924950"/>
                  <a:gd name="connsiteX5" fmla="*/ 5860243 w 6406780"/>
                  <a:gd name="connsiteY5" fmla="*/ 924948 h 924950"/>
                  <a:gd name="connsiteX6" fmla="*/ 194733 w 6406780"/>
                  <a:gd name="connsiteY6" fmla="*/ 924948 h 924950"/>
                  <a:gd name="connsiteX7" fmla="*/ 79119 w 6406780"/>
                  <a:gd name="connsiteY7" fmla="*/ 0 h 924950"/>
                  <a:gd name="connsiteX0" fmla="*/ 121315 w 6448976"/>
                  <a:gd name="connsiteY0" fmla="*/ 0 h 924950"/>
                  <a:gd name="connsiteX1" fmla="*/ 5902439 w 6448976"/>
                  <a:gd name="connsiteY1" fmla="*/ 10548 h 924950"/>
                  <a:gd name="connsiteX2" fmla="*/ 5902439 w 6448976"/>
                  <a:gd name="connsiteY2" fmla="*/ 10549 h 924950"/>
                  <a:gd name="connsiteX3" fmla="*/ 6448976 w 6448976"/>
                  <a:gd name="connsiteY3" fmla="*/ 446508 h 924950"/>
                  <a:gd name="connsiteX4" fmla="*/ 5902439 w 6448976"/>
                  <a:gd name="connsiteY4" fmla="*/ 924950 h 924950"/>
                  <a:gd name="connsiteX5" fmla="*/ 5902439 w 6448976"/>
                  <a:gd name="connsiteY5" fmla="*/ 924948 h 924950"/>
                  <a:gd name="connsiteX6" fmla="*/ 236929 w 6448976"/>
                  <a:gd name="connsiteY6" fmla="*/ 924948 h 924950"/>
                  <a:gd name="connsiteX7" fmla="*/ 121315 w 6448976"/>
                  <a:gd name="connsiteY7" fmla="*/ 0 h 924950"/>
                  <a:gd name="connsiteX0" fmla="*/ 147504 w 6412103"/>
                  <a:gd name="connsiteY0" fmla="*/ 0 h 935498"/>
                  <a:gd name="connsiteX1" fmla="*/ 5865566 w 6412103"/>
                  <a:gd name="connsiteY1" fmla="*/ 21096 h 935498"/>
                  <a:gd name="connsiteX2" fmla="*/ 5865566 w 6412103"/>
                  <a:gd name="connsiteY2" fmla="*/ 21097 h 935498"/>
                  <a:gd name="connsiteX3" fmla="*/ 6412103 w 6412103"/>
                  <a:gd name="connsiteY3" fmla="*/ 457056 h 935498"/>
                  <a:gd name="connsiteX4" fmla="*/ 5865566 w 6412103"/>
                  <a:gd name="connsiteY4" fmla="*/ 935498 h 935498"/>
                  <a:gd name="connsiteX5" fmla="*/ 5865566 w 6412103"/>
                  <a:gd name="connsiteY5" fmla="*/ 935496 h 935498"/>
                  <a:gd name="connsiteX6" fmla="*/ 200056 w 6412103"/>
                  <a:gd name="connsiteY6" fmla="*/ 935496 h 935498"/>
                  <a:gd name="connsiteX7" fmla="*/ 147504 w 6412103"/>
                  <a:gd name="connsiteY7" fmla="*/ 0 h 935498"/>
                  <a:gd name="connsiteX0" fmla="*/ 101633 w 6366232"/>
                  <a:gd name="connsiteY0" fmla="*/ 0 h 935498"/>
                  <a:gd name="connsiteX1" fmla="*/ 5819695 w 6366232"/>
                  <a:gd name="connsiteY1" fmla="*/ 21096 h 935498"/>
                  <a:gd name="connsiteX2" fmla="*/ 5819695 w 6366232"/>
                  <a:gd name="connsiteY2" fmla="*/ 21097 h 935498"/>
                  <a:gd name="connsiteX3" fmla="*/ 6366232 w 6366232"/>
                  <a:gd name="connsiteY3" fmla="*/ 457056 h 935498"/>
                  <a:gd name="connsiteX4" fmla="*/ 5819695 w 6366232"/>
                  <a:gd name="connsiteY4" fmla="*/ 935498 h 935498"/>
                  <a:gd name="connsiteX5" fmla="*/ 5819695 w 6366232"/>
                  <a:gd name="connsiteY5" fmla="*/ 935496 h 935498"/>
                  <a:gd name="connsiteX6" fmla="*/ 154185 w 6366232"/>
                  <a:gd name="connsiteY6" fmla="*/ 935496 h 935498"/>
                  <a:gd name="connsiteX7" fmla="*/ 101633 w 6366232"/>
                  <a:gd name="connsiteY7" fmla="*/ 0 h 9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66232" h="935498">
                    <a:moveTo>
                      <a:pt x="101633" y="0"/>
                    </a:moveTo>
                    <a:lnTo>
                      <a:pt x="5819695" y="21096"/>
                    </a:lnTo>
                    <a:lnTo>
                      <a:pt x="5819695" y="21097"/>
                    </a:lnTo>
                    <a:lnTo>
                      <a:pt x="6366232" y="457056"/>
                    </a:lnTo>
                    <a:lnTo>
                      <a:pt x="5819695" y="935498"/>
                    </a:lnTo>
                    <a:lnTo>
                      <a:pt x="5819695" y="935496"/>
                    </a:lnTo>
                    <a:lnTo>
                      <a:pt x="154185" y="935496"/>
                    </a:lnTo>
                    <a:cubicBezTo>
                      <a:pt x="38572" y="715081"/>
                      <a:pt x="-98063" y="568506"/>
                      <a:pt x="101633" y="0"/>
                    </a:cubicBezTo>
                    <a:close/>
                  </a:path>
                </a:pathLst>
              </a:custGeom>
              <a:solidFill>
                <a:schemeClr val="accent6">
                  <a:lumMod val="7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Z" sz="1050"/>
              </a:p>
            </p:txBody>
          </p:sp>
        </p:grpSp>
        <p:pic>
          <p:nvPicPr>
            <p:cNvPr id="16" name="Hình ảnh 24">
              <a:extLst>
                <a:ext uri="{FF2B5EF4-FFF2-40B4-BE49-F238E27FC236}">
                  <a16:creationId xmlns:a16="http://schemas.microsoft.com/office/drawing/2014/main" id="{F8572E7F-CE9B-9927-1D43-7E385CE46796}"/>
                </a:ext>
              </a:extLst>
            </p:cNvPr>
            <p:cNvPicPr>
              <a:picLocks/>
            </p:cNvPicPr>
            <p:nvPr/>
          </p:nvPicPr>
          <p:blipFill>
            <a:blip r:embed="rId5"/>
            <a:stretch>
              <a:fillRect/>
            </a:stretch>
          </p:blipFill>
          <p:spPr>
            <a:xfrm>
              <a:off x="5740045" y="2489463"/>
              <a:ext cx="694790" cy="678449"/>
            </a:xfrm>
            <a:prstGeom prst="rect">
              <a:avLst/>
            </a:prstGeom>
            <a:grpFill/>
          </p:spPr>
        </p:pic>
      </p:grpSp>
      <p:grpSp>
        <p:nvGrpSpPr>
          <p:cNvPr id="19" name="Nhóm 30">
            <a:extLst>
              <a:ext uri="{FF2B5EF4-FFF2-40B4-BE49-F238E27FC236}">
                <a16:creationId xmlns:a16="http://schemas.microsoft.com/office/drawing/2014/main" id="{B46DCB0A-94AF-BC85-FC6D-103AD0B73AAD}"/>
              </a:ext>
            </a:extLst>
          </p:cNvPr>
          <p:cNvGrpSpPr/>
          <p:nvPr/>
        </p:nvGrpSpPr>
        <p:grpSpPr>
          <a:xfrm>
            <a:off x="4151867" y="2600338"/>
            <a:ext cx="5234773" cy="1409384"/>
            <a:chOff x="5535822" y="3467117"/>
            <a:chExt cx="6979697" cy="1879179"/>
          </a:xfrm>
        </p:grpSpPr>
        <p:grpSp>
          <p:nvGrpSpPr>
            <p:cNvPr id="20" name="Nhóm 17">
              <a:extLst>
                <a:ext uri="{FF2B5EF4-FFF2-40B4-BE49-F238E27FC236}">
                  <a16:creationId xmlns:a16="http://schemas.microsoft.com/office/drawing/2014/main" id="{046F84FF-6EA2-E467-DA5E-B8013D075D5E}"/>
                </a:ext>
              </a:extLst>
            </p:cNvPr>
            <p:cNvGrpSpPr/>
            <p:nvPr/>
          </p:nvGrpSpPr>
          <p:grpSpPr>
            <a:xfrm>
              <a:off x="5535822" y="3467117"/>
              <a:ext cx="6979697" cy="1879179"/>
              <a:chOff x="5489437" y="1671145"/>
              <a:chExt cx="6979697" cy="1460794"/>
            </a:xfrm>
          </p:grpSpPr>
          <p:pic>
            <p:nvPicPr>
              <p:cNvPr id="22" name="Hình ảnh 18">
                <a:extLst>
                  <a:ext uri="{FF2B5EF4-FFF2-40B4-BE49-F238E27FC236}">
                    <a16:creationId xmlns:a16="http://schemas.microsoft.com/office/drawing/2014/main" id="{AF293BCB-2320-C757-90E0-063424C78E05}"/>
                  </a:ext>
                </a:extLst>
              </p:cNvPr>
              <p:cNvPicPr>
                <a:picLocks noChangeAspect="1"/>
              </p:cNvPicPr>
              <p:nvPr/>
            </p:nvPicPr>
            <p:blipFill rotWithShape="1">
              <a:blip r:embed="rId3"/>
              <a:srcRect t="37138"/>
              <a:stretch/>
            </p:blipFill>
            <p:spPr>
              <a:xfrm>
                <a:off x="5555671" y="1786758"/>
                <a:ext cx="6913463" cy="1345181"/>
              </a:xfrm>
              <a:prstGeom prst="rect">
                <a:avLst/>
              </a:prstGeom>
            </p:spPr>
          </p:pic>
          <p:sp>
            <p:nvSpPr>
              <p:cNvPr id="23" name="Hình tự do: Hình 19">
                <a:extLst>
                  <a:ext uri="{FF2B5EF4-FFF2-40B4-BE49-F238E27FC236}">
                    <a16:creationId xmlns:a16="http://schemas.microsoft.com/office/drawing/2014/main" id="{BC6098BD-C277-301C-3F4B-7C5C4CEC3C23}"/>
                  </a:ext>
                </a:extLst>
              </p:cNvPr>
              <p:cNvSpPr/>
              <p:nvPr/>
            </p:nvSpPr>
            <p:spPr>
              <a:xfrm>
                <a:off x="5489437" y="1671145"/>
                <a:ext cx="6366232" cy="932137"/>
              </a:xfrm>
              <a:custGeom>
                <a:avLst/>
                <a:gdLst>
                  <a:gd name="connsiteX0" fmla="*/ 0 w 6212047"/>
                  <a:gd name="connsiteY0" fmla="*/ 0 h 914402"/>
                  <a:gd name="connsiteX1" fmla="*/ 5665510 w 6212047"/>
                  <a:gd name="connsiteY1" fmla="*/ 0 h 914402"/>
                  <a:gd name="connsiteX2" fmla="*/ 5665510 w 6212047"/>
                  <a:gd name="connsiteY2" fmla="*/ 1 h 914402"/>
                  <a:gd name="connsiteX3" fmla="*/ 6212047 w 6212047"/>
                  <a:gd name="connsiteY3" fmla="*/ 435960 h 914402"/>
                  <a:gd name="connsiteX4" fmla="*/ 5665510 w 6212047"/>
                  <a:gd name="connsiteY4" fmla="*/ 914402 h 914402"/>
                  <a:gd name="connsiteX5" fmla="*/ 5665510 w 6212047"/>
                  <a:gd name="connsiteY5" fmla="*/ 914400 h 914402"/>
                  <a:gd name="connsiteX6" fmla="*/ 0 w 6212047"/>
                  <a:gd name="connsiteY6" fmla="*/ 914400 h 914402"/>
                  <a:gd name="connsiteX0" fmla="*/ 0 w 6327661"/>
                  <a:gd name="connsiteY0" fmla="*/ 0 h 924950"/>
                  <a:gd name="connsiteX1" fmla="*/ 5781124 w 6327661"/>
                  <a:gd name="connsiteY1" fmla="*/ 10548 h 924950"/>
                  <a:gd name="connsiteX2" fmla="*/ 5781124 w 6327661"/>
                  <a:gd name="connsiteY2" fmla="*/ 10549 h 924950"/>
                  <a:gd name="connsiteX3" fmla="*/ 6327661 w 6327661"/>
                  <a:gd name="connsiteY3" fmla="*/ 446508 h 924950"/>
                  <a:gd name="connsiteX4" fmla="*/ 5781124 w 6327661"/>
                  <a:gd name="connsiteY4" fmla="*/ 924950 h 924950"/>
                  <a:gd name="connsiteX5" fmla="*/ 5781124 w 6327661"/>
                  <a:gd name="connsiteY5" fmla="*/ 924948 h 924950"/>
                  <a:gd name="connsiteX6" fmla="*/ 115614 w 6327661"/>
                  <a:gd name="connsiteY6" fmla="*/ 924948 h 924950"/>
                  <a:gd name="connsiteX7" fmla="*/ 0 w 6327661"/>
                  <a:gd name="connsiteY7" fmla="*/ 0 h 924950"/>
                  <a:gd name="connsiteX0" fmla="*/ 66266 w 6393927"/>
                  <a:gd name="connsiteY0" fmla="*/ 0 h 924950"/>
                  <a:gd name="connsiteX1" fmla="*/ 5847390 w 6393927"/>
                  <a:gd name="connsiteY1" fmla="*/ 10548 h 924950"/>
                  <a:gd name="connsiteX2" fmla="*/ 5847390 w 6393927"/>
                  <a:gd name="connsiteY2" fmla="*/ 10549 h 924950"/>
                  <a:gd name="connsiteX3" fmla="*/ 6393927 w 6393927"/>
                  <a:gd name="connsiteY3" fmla="*/ 446508 h 924950"/>
                  <a:gd name="connsiteX4" fmla="*/ 5847390 w 6393927"/>
                  <a:gd name="connsiteY4" fmla="*/ 924950 h 924950"/>
                  <a:gd name="connsiteX5" fmla="*/ 5847390 w 6393927"/>
                  <a:gd name="connsiteY5" fmla="*/ 924948 h 924950"/>
                  <a:gd name="connsiteX6" fmla="*/ 181880 w 6393927"/>
                  <a:gd name="connsiteY6" fmla="*/ 924948 h 924950"/>
                  <a:gd name="connsiteX7" fmla="*/ 66266 w 6393927"/>
                  <a:gd name="connsiteY7" fmla="*/ 0 h 924950"/>
                  <a:gd name="connsiteX0" fmla="*/ 79119 w 6406780"/>
                  <a:gd name="connsiteY0" fmla="*/ 0 h 924950"/>
                  <a:gd name="connsiteX1" fmla="*/ 5860243 w 6406780"/>
                  <a:gd name="connsiteY1" fmla="*/ 10548 h 924950"/>
                  <a:gd name="connsiteX2" fmla="*/ 5860243 w 6406780"/>
                  <a:gd name="connsiteY2" fmla="*/ 10549 h 924950"/>
                  <a:gd name="connsiteX3" fmla="*/ 6406780 w 6406780"/>
                  <a:gd name="connsiteY3" fmla="*/ 446508 h 924950"/>
                  <a:gd name="connsiteX4" fmla="*/ 5860243 w 6406780"/>
                  <a:gd name="connsiteY4" fmla="*/ 924950 h 924950"/>
                  <a:gd name="connsiteX5" fmla="*/ 5860243 w 6406780"/>
                  <a:gd name="connsiteY5" fmla="*/ 924948 h 924950"/>
                  <a:gd name="connsiteX6" fmla="*/ 194733 w 6406780"/>
                  <a:gd name="connsiteY6" fmla="*/ 924948 h 924950"/>
                  <a:gd name="connsiteX7" fmla="*/ 79119 w 6406780"/>
                  <a:gd name="connsiteY7" fmla="*/ 0 h 924950"/>
                  <a:gd name="connsiteX0" fmla="*/ 121315 w 6448976"/>
                  <a:gd name="connsiteY0" fmla="*/ 0 h 924950"/>
                  <a:gd name="connsiteX1" fmla="*/ 5902439 w 6448976"/>
                  <a:gd name="connsiteY1" fmla="*/ 10548 h 924950"/>
                  <a:gd name="connsiteX2" fmla="*/ 5902439 w 6448976"/>
                  <a:gd name="connsiteY2" fmla="*/ 10549 h 924950"/>
                  <a:gd name="connsiteX3" fmla="*/ 6448976 w 6448976"/>
                  <a:gd name="connsiteY3" fmla="*/ 446508 h 924950"/>
                  <a:gd name="connsiteX4" fmla="*/ 5902439 w 6448976"/>
                  <a:gd name="connsiteY4" fmla="*/ 924950 h 924950"/>
                  <a:gd name="connsiteX5" fmla="*/ 5902439 w 6448976"/>
                  <a:gd name="connsiteY5" fmla="*/ 924948 h 924950"/>
                  <a:gd name="connsiteX6" fmla="*/ 236929 w 6448976"/>
                  <a:gd name="connsiteY6" fmla="*/ 924948 h 924950"/>
                  <a:gd name="connsiteX7" fmla="*/ 121315 w 6448976"/>
                  <a:gd name="connsiteY7" fmla="*/ 0 h 924950"/>
                  <a:gd name="connsiteX0" fmla="*/ 147504 w 6412103"/>
                  <a:gd name="connsiteY0" fmla="*/ 0 h 935498"/>
                  <a:gd name="connsiteX1" fmla="*/ 5865566 w 6412103"/>
                  <a:gd name="connsiteY1" fmla="*/ 21096 h 935498"/>
                  <a:gd name="connsiteX2" fmla="*/ 5865566 w 6412103"/>
                  <a:gd name="connsiteY2" fmla="*/ 21097 h 935498"/>
                  <a:gd name="connsiteX3" fmla="*/ 6412103 w 6412103"/>
                  <a:gd name="connsiteY3" fmla="*/ 457056 h 935498"/>
                  <a:gd name="connsiteX4" fmla="*/ 5865566 w 6412103"/>
                  <a:gd name="connsiteY4" fmla="*/ 935498 h 935498"/>
                  <a:gd name="connsiteX5" fmla="*/ 5865566 w 6412103"/>
                  <a:gd name="connsiteY5" fmla="*/ 935496 h 935498"/>
                  <a:gd name="connsiteX6" fmla="*/ 200056 w 6412103"/>
                  <a:gd name="connsiteY6" fmla="*/ 935496 h 935498"/>
                  <a:gd name="connsiteX7" fmla="*/ 147504 w 6412103"/>
                  <a:gd name="connsiteY7" fmla="*/ 0 h 935498"/>
                  <a:gd name="connsiteX0" fmla="*/ 101633 w 6366232"/>
                  <a:gd name="connsiteY0" fmla="*/ 0 h 935498"/>
                  <a:gd name="connsiteX1" fmla="*/ 5819695 w 6366232"/>
                  <a:gd name="connsiteY1" fmla="*/ 21096 h 935498"/>
                  <a:gd name="connsiteX2" fmla="*/ 5819695 w 6366232"/>
                  <a:gd name="connsiteY2" fmla="*/ 21097 h 935498"/>
                  <a:gd name="connsiteX3" fmla="*/ 6366232 w 6366232"/>
                  <a:gd name="connsiteY3" fmla="*/ 457056 h 935498"/>
                  <a:gd name="connsiteX4" fmla="*/ 5819695 w 6366232"/>
                  <a:gd name="connsiteY4" fmla="*/ 935498 h 935498"/>
                  <a:gd name="connsiteX5" fmla="*/ 5819695 w 6366232"/>
                  <a:gd name="connsiteY5" fmla="*/ 935496 h 935498"/>
                  <a:gd name="connsiteX6" fmla="*/ 154185 w 6366232"/>
                  <a:gd name="connsiteY6" fmla="*/ 935496 h 935498"/>
                  <a:gd name="connsiteX7" fmla="*/ 101633 w 6366232"/>
                  <a:gd name="connsiteY7" fmla="*/ 0 h 9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66232" h="935498">
                    <a:moveTo>
                      <a:pt x="101633" y="0"/>
                    </a:moveTo>
                    <a:lnTo>
                      <a:pt x="5819695" y="21096"/>
                    </a:lnTo>
                    <a:lnTo>
                      <a:pt x="5819695" y="21097"/>
                    </a:lnTo>
                    <a:lnTo>
                      <a:pt x="6366232" y="457056"/>
                    </a:lnTo>
                    <a:lnTo>
                      <a:pt x="5819695" y="935498"/>
                    </a:lnTo>
                    <a:lnTo>
                      <a:pt x="5819695" y="935496"/>
                    </a:lnTo>
                    <a:lnTo>
                      <a:pt x="154185" y="935496"/>
                    </a:lnTo>
                    <a:cubicBezTo>
                      <a:pt x="38572" y="715081"/>
                      <a:pt x="-98063" y="568506"/>
                      <a:pt x="101633" y="0"/>
                    </a:cubicBezTo>
                    <a:close/>
                  </a:path>
                </a:pathLst>
              </a:custGeom>
              <a:solidFill>
                <a:srgbClr val="99FF99"/>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Z" sz="1050"/>
              </a:p>
            </p:txBody>
          </p:sp>
        </p:grpSp>
        <p:pic>
          <p:nvPicPr>
            <p:cNvPr id="21" name="Hình ảnh 25">
              <a:extLst>
                <a:ext uri="{FF2B5EF4-FFF2-40B4-BE49-F238E27FC236}">
                  <a16:creationId xmlns:a16="http://schemas.microsoft.com/office/drawing/2014/main" id="{54554B9E-7136-DD23-2612-C3EF7771B209}"/>
                </a:ext>
              </a:extLst>
            </p:cNvPr>
            <p:cNvPicPr>
              <a:picLocks/>
            </p:cNvPicPr>
            <p:nvPr/>
          </p:nvPicPr>
          <p:blipFill>
            <a:blip r:embed="rId6"/>
            <a:stretch>
              <a:fillRect/>
            </a:stretch>
          </p:blipFill>
          <p:spPr>
            <a:xfrm>
              <a:off x="5740028" y="3723602"/>
              <a:ext cx="694807" cy="709177"/>
            </a:xfrm>
            <a:prstGeom prst="rect">
              <a:avLst/>
            </a:prstGeom>
            <a:solidFill>
              <a:srgbClr val="7030A0"/>
            </a:solidFill>
          </p:spPr>
        </p:pic>
      </p:grpSp>
      <p:grpSp>
        <p:nvGrpSpPr>
          <p:cNvPr id="24" name="Nhóm 31">
            <a:extLst>
              <a:ext uri="{FF2B5EF4-FFF2-40B4-BE49-F238E27FC236}">
                <a16:creationId xmlns:a16="http://schemas.microsoft.com/office/drawing/2014/main" id="{26DA2510-BCD2-1DBB-4F69-EAA337F37ABE}"/>
              </a:ext>
            </a:extLst>
          </p:cNvPr>
          <p:cNvGrpSpPr/>
          <p:nvPr/>
        </p:nvGrpSpPr>
        <p:grpSpPr>
          <a:xfrm>
            <a:off x="-230874" y="3565675"/>
            <a:ext cx="5234773" cy="1409384"/>
            <a:chOff x="-307832" y="4754233"/>
            <a:chExt cx="6979697" cy="1879179"/>
          </a:xfrm>
        </p:grpSpPr>
        <p:grpSp>
          <p:nvGrpSpPr>
            <p:cNvPr id="25" name="Nhóm 14">
              <a:extLst>
                <a:ext uri="{FF2B5EF4-FFF2-40B4-BE49-F238E27FC236}">
                  <a16:creationId xmlns:a16="http://schemas.microsoft.com/office/drawing/2014/main" id="{E11339BF-11CB-E0C8-6079-47CFF8A2FAD8}"/>
                </a:ext>
              </a:extLst>
            </p:cNvPr>
            <p:cNvGrpSpPr/>
            <p:nvPr/>
          </p:nvGrpSpPr>
          <p:grpSpPr>
            <a:xfrm flipH="1">
              <a:off x="-307832" y="4754233"/>
              <a:ext cx="6979697" cy="1879179"/>
              <a:chOff x="5489437" y="1671145"/>
              <a:chExt cx="6979697" cy="1460794"/>
            </a:xfrm>
          </p:grpSpPr>
          <p:pic>
            <p:nvPicPr>
              <p:cNvPr id="27" name="Hình ảnh 15">
                <a:extLst>
                  <a:ext uri="{FF2B5EF4-FFF2-40B4-BE49-F238E27FC236}">
                    <a16:creationId xmlns:a16="http://schemas.microsoft.com/office/drawing/2014/main" id="{895F13A2-4301-9D36-ABFA-8B4735D373A3}"/>
                  </a:ext>
                </a:extLst>
              </p:cNvPr>
              <p:cNvPicPr>
                <a:picLocks noChangeAspect="1"/>
              </p:cNvPicPr>
              <p:nvPr/>
            </p:nvPicPr>
            <p:blipFill rotWithShape="1">
              <a:blip r:embed="rId3"/>
              <a:srcRect t="37138"/>
              <a:stretch/>
            </p:blipFill>
            <p:spPr>
              <a:xfrm>
                <a:off x="5555671" y="1786758"/>
                <a:ext cx="6913463" cy="1345181"/>
              </a:xfrm>
              <a:prstGeom prst="rect">
                <a:avLst/>
              </a:prstGeom>
            </p:spPr>
          </p:pic>
          <p:sp>
            <p:nvSpPr>
              <p:cNvPr id="28" name="Hình tự do: Hình 16">
                <a:extLst>
                  <a:ext uri="{FF2B5EF4-FFF2-40B4-BE49-F238E27FC236}">
                    <a16:creationId xmlns:a16="http://schemas.microsoft.com/office/drawing/2014/main" id="{747135A8-10CF-8169-2E37-BB9DE40E769D}"/>
                  </a:ext>
                </a:extLst>
              </p:cNvPr>
              <p:cNvSpPr/>
              <p:nvPr/>
            </p:nvSpPr>
            <p:spPr>
              <a:xfrm>
                <a:off x="5489437" y="1671145"/>
                <a:ext cx="6366232" cy="932137"/>
              </a:xfrm>
              <a:custGeom>
                <a:avLst/>
                <a:gdLst>
                  <a:gd name="connsiteX0" fmla="*/ 0 w 6212047"/>
                  <a:gd name="connsiteY0" fmla="*/ 0 h 914402"/>
                  <a:gd name="connsiteX1" fmla="*/ 5665510 w 6212047"/>
                  <a:gd name="connsiteY1" fmla="*/ 0 h 914402"/>
                  <a:gd name="connsiteX2" fmla="*/ 5665510 w 6212047"/>
                  <a:gd name="connsiteY2" fmla="*/ 1 h 914402"/>
                  <a:gd name="connsiteX3" fmla="*/ 6212047 w 6212047"/>
                  <a:gd name="connsiteY3" fmla="*/ 435960 h 914402"/>
                  <a:gd name="connsiteX4" fmla="*/ 5665510 w 6212047"/>
                  <a:gd name="connsiteY4" fmla="*/ 914402 h 914402"/>
                  <a:gd name="connsiteX5" fmla="*/ 5665510 w 6212047"/>
                  <a:gd name="connsiteY5" fmla="*/ 914400 h 914402"/>
                  <a:gd name="connsiteX6" fmla="*/ 0 w 6212047"/>
                  <a:gd name="connsiteY6" fmla="*/ 914400 h 914402"/>
                  <a:gd name="connsiteX0" fmla="*/ 0 w 6327661"/>
                  <a:gd name="connsiteY0" fmla="*/ 0 h 924950"/>
                  <a:gd name="connsiteX1" fmla="*/ 5781124 w 6327661"/>
                  <a:gd name="connsiteY1" fmla="*/ 10548 h 924950"/>
                  <a:gd name="connsiteX2" fmla="*/ 5781124 w 6327661"/>
                  <a:gd name="connsiteY2" fmla="*/ 10549 h 924950"/>
                  <a:gd name="connsiteX3" fmla="*/ 6327661 w 6327661"/>
                  <a:gd name="connsiteY3" fmla="*/ 446508 h 924950"/>
                  <a:gd name="connsiteX4" fmla="*/ 5781124 w 6327661"/>
                  <a:gd name="connsiteY4" fmla="*/ 924950 h 924950"/>
                  <a:gd name="connsiteX5" fmla="*/ 5781124 w 6327661"/>
                  <a:gd name="connsiteY5" fmla="*/ 924948 h 924950"/>
                  <a:gd name="connsiteX6" fmla="*/ 115614 w 6327661"/>
                  <a:gd name="connsiteY6" fmla="*/ 924948 h 924950"/>
                  <a:gd name="connsiteX7" fmla="*/ 0 w 6327661"/>
                  <a:gd name="connsiteY7" fmla="*/ 0 h 924950"/>
                  <a:gd name="connsiteX0" fmla="*/ 66266 w 6393927"/>
                  <a:gd name="connsiteY0" fmla="*/ 0 h 924950"/>
                  <a:gd name="connsiteX1" fmla="*/ 5847390 w 6393927"/>
                  <a:gd name="connsiteY1" fmla="*/ 10548 h 924950"/>
                  <a:gd name="connsiteX2" fmla="*/ 5847390 w 6393927"/>
                  <a:gd name="connsiteY2" fmla="*/ 10549 h 924950"/>
                  <a:gd name="connsiteX3" fmla="*/ 6393927 w 6393927"/>
                  <a:gd name="connsiteY3" fmla="*/ 446508 h 924950"/>
                  <a:gd name="connsiteX4" fmla="*/ 5847390 w 6393927"/>
                  <a:gd name="connsiteY4" fmla="*/ 924950 h 924950"/>
                  <a:gd name="connsiteX5" fmla="*/ 5847390 w 6393927"/>
                  <a:gd name="connsiteY5" fmla="*/ 924948 h 924950"/>
                  <a:gd name="connsiteX6" fmla="*/ 181880 w 6393927"/>
                  <a:gd name="connsiteY6" fmla="*/ 924948 h 924950"/>
                  <a:gd name="connsiteX7" fmla="*/ 66266 w 6393927"/>
                  <a:gd name="connsiteY7" fmla="*/ 0 h 924950"/>
                  <a:gd name="connsiteX0" fmla="*/ 79119 w 6406780"/>
                  <a:gd name="connsiteY0" fmla="*/ 0 h 924950"/>
                  <a:gd name="connsiteX1" fmla="*/ 5860243 w 6406780"/>
                  <a:gd name="connsiteY1" fmla="*/ 10548 h 924950"/>
                  <a:gd name="connsiteX2" fmla="*/ 5860243 w 6406780"/>
                  <a:gd name="connsiteY2" fmla="*/ 10549 h 924950"/>
                  <a:gd name="connsiteX3" fmla="*/ 6406780 w 6406780"/>
                  <a:gd name="connsiteY3" fmla="*/ 446508 h 924950"/>
                  <a:gd name="connsiteX4" fmla="*/ 5860243 w 6406780"/>
                  <a:gd name="connsiteY4" fmla="*/ 924950 h 924950"/>
                  <a:gd name="connsiteX5" fmla="*/ 5860243 w 6406780"/>
                  <a:gd name="connsiteY5" fmla="*/ 924948 h 924950"/>
                  <a:gd name="connsiteX6" fmla="*/ 194733 w 6406780"/>
                  <a:gd name="connsiteY6" fmla="*/ 924948 h 924950"/>
                  <a:gd name="connsiteX7" fmla="*/ 79119 w 6406780"/>
                  <a:gd name="connsiteY7" fmla="*/ 0 h 924950"/>
                  <a:gd name="connsiteX0" fmla="*/ 121315 w 6448976"/>
                  <a:gd name="connsiteY0" fmla="*/ 0 h 924950"/>
                  <a:gd name="connsiteX1" fmla="*/ 5902439 w 6448976"/>
                  <a:gd name="connsiteY1" fmla="*/ 10548 h 924950"/>
                  <a:gd name="connsiteX2" fmla="*/ 5902439 w 6448976"/>
                  <a:gd name="connsiteY2" fmla="*/ 10549 h 924950"/>
                  <a:gd name="connsiteX3" fmla="*/ 6448976 w 6448976"/>
                  <a:gd name="connsiteY3" fmla="*/ 446508 h 924950"/>
                  <a:gd name="connsiteX4" fmla="*/ 5902439 w 6448976"/>
                  <a:gd name="connsiteY4" fmla="*/ 924950 h 924950"/>
                  <a:gd name="connsiteX5" fmla="*/ 5902439 w 6448976"/>
                  <a:gd name="connsiteY5" fmla="*/ 924948 h 924950"/>
                  <a:gd name="connsiteX6" fmla="*/ 236929 w 6448976"/>
                  <a:gd name="connsiteY6" fmla="*/ 924948 h 924950"/>
                  <a:gd name="connsiteX7" fmla="*/ 121315 w 6448976"/>
                  <a:gd name="connsiteY7" fmla="*/ 0 h 924950"/>
                  <a:gd name="connsiteX0" fmla="*/ 147504 w 6412103"/>
                  <a:gd name="connsiteY0" fmla="*/ 0 h 935498"/>
                  <a:gd name="connsiteX1" fmla="*/ 5865566 w 6412103"/>
                  <a:gd name="connsiteY1" fmla="*/ 21096 h 935498"/>
                  <a:gd name="connsiteX2" fmla="*/ 5865566 w 6412103"/>
                  <a:gd name="connsiteY2" fmla="*/ 21097 h 935498"/>
                  <a:gd name="connsiteX3" fmla="*/ 6412103 w 6412103"/>
                  <a:gd name="connsiteY3" fmla="*/ 457056 h 935498"/>
                  <a:gd name="connsiteX4" fmla="*/ 5865566 w 6412103"/>
                  <a:gd name="connsiteY4" fmla="*/ 935498 h 935498"/>
                  <a:gd name="connsiteX5" fmla="*/ 5865566 w 6412103"/>
                  <a:gd name="connsiteY5" fmla="*/ 935496 h 935498"/>
                  <a:gd name="connsiteX6" fmla="*/ 200056 w 6412103"/>
                  <a:gd name="connsiteY6" fmla="*/ 935496 h 935498"/>
                  <a:gd name="connsiteX7" fmla="*/ 147504 w 6412103"/>
                  <a:gd name="connsiteY7" fmla="*/ 0 h 935498"/>
                  <a:gd name="connsiteX0" fmla="*/ 101633 w 6366232"/>
                  <a:gd name="connsiteY0" fmla="*/ 0 h 935498"/>
                  <a:gd name="connsiteX1" fmla="*/ 5819695 w 6366232"/>
                  <a:gd name="connsiteY1" fmla="*/ 21096 h 935498"/>
                  <a:gd name="connsiteX2" fmla="*/ 5819695 w 6366232"/>
                  <a:gd name="connsiteY2" fmla="*/ 21097 h 935498"/>
                  <a:gd name="connsiteX3" fmla="*/ 6366232 w 6366232"/>
                  <a:gd name="connsiteY3" fmla="*/ 457056 h 935498"/>
                  <a:gd name="connsiteX4" fmla="*/ 5819695 w 6366232"/>
                  <a:gd name="connsiteY4" fmla="*/ 935498 h 935498"/>
                  <a:gd name="connsiteX5" fmla="*/ 5819695 w 6366232"/>
                  <a:gd name="connsiteY5" fmla="*/ 935496 h 935498"/>
                  <a:gd name="connsiteX6" fmla="*/ 154185 w 6366232"/>
                  <a:gd name="connsiteY6" fmla="*/ 935496 h 935498"/>
                  <a:gd name="connsiteX7" fmla="*/ 101633 w 6366232"/>
                  <a:gd name="connsiteY7" fmla="*/ 0 h 9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66232" h="935498">
                    <a:moveTo>
                      <a:pt x="101633" y="0"/>
                    </a:moveTo>
                    <a:lnTo>
                      <a:pt x="5819695" y="21096"/>
                    </a:lnTo>
                    <a:lnTo>
                      <a:pt x="5819695" y="21097"/>
                    </a:lnTo>
                    <a:lnTo>
                      <a:pt x="6366232" y="457056"/>
                    </a:lnTo>
                    <a:lnTo>
                      <a:pt x="5819695" y="935498"/>
                    </a:lnTo>
                    <a:lnTo>
                      <a:pt x="5819695" y="935496"/>
                    </a:lnTo>
                    <a:lnTo>
                      <a:pt x="154185" y="935496"/>
                    </a:lnTo>
                    <a:cubicBezTo>
                      <a:pt x="38572" y="715081"/>
                      <a:pt x="-98063" y="568506"/>
                      <a:pt x="101633" y="0"/>
                    </a:cubicBezTo>
                    <a:close/>
                  </a:path>
                </a:pathLst>
              </a:custGeom>
              <a:solidFill>
                <a:srgbClr val="FFCCCC"/>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Z" sz="1050" dirty="0"/>
              </a:p>
            </p:txBody>
          </p:sp>
        </p:grpSp>
        <p:pic>
          <p:nvPicPr>
            <p:cNvPr id="26" name="Hình ảnh 26">
              <a:extLst>
                <a:ext uri="{FF2B5EF4-FFF2-40B4-BE49-F238E27FC236}">
                  <a16:creationId xmlns:a16="http://schemas.microsoft.com/office/drawing/2014/main" id="{9A01DC40-63CB-4AFB-DF29-B8216130D0B9}"/>
                </a:ext>
              </a:extLst>
            </p:cNvPr>
            <p:cNvPicPr>
              <a:picLocks/>
            </p:cNvPicPr>
            <p:nvPr/>
          </p:nvPicPr>
          <p:blipFill>
            <a:blip r:embed="rId7"/>
            <a:stretch>
              <a:fillRect/>
            </a:stretch>
          </p:blipFill>
          <p:spPr>
            <a:xfrm>
              <a:off x="5764734" y="5009771"/>
              <a:ext cx="694807" cy="667661"/>
            </a:xfrm>
            <a:prstGeom prst="rect">
              <a:avLst/>
            </a:prstGeom>
            <a:solidFill>
              <a:srgbClr val="C00000"/>
            </a:solidFill>
          </p:spPr>
        </p:pic>
      </p:grpSp>
      <p:sp>
        <p:nvSpPr>
          <p:cNvPr id="29" name="TextBox 28">
            <a:extLst>
              <a:ext uri="{FF2B5EF4-FFF2-40B4-BE49-F238E27FC236}">
                <a16:creationId xmlns:a16="http://schemas.microsoft.com/office/drawing/2014/main" id="{E3ACB9EF-A48D-97D0-3BE5-47C03BA9C445}"/>
              </a:ext>
            </a:extLst>
          </p:cNvPr>
          <p:cNvSpPr txBox="1"/>
          <p:nvPr/>
        </p:nvSpPr>
        <p:spPr>
          <a:xfrm>
            <a:off x="4729066" y="1034657"/>
            <a:ext cx="3620276" cy="369332"/>
          </a:xfrm>
          <a:prstGeom prst="rect">
            <a:avLst/>
          </a:prstGeom>
          <a:noFill/>
        </p:spPr>
        <p:txBody>
          <a:bodyPr wrap="square" rtlCol="0">
            <a:spAutoFit/>
          </a:bodyPr>
          <a:lstStyle/>
          <a:p>
            <a:pPr algn="ctr"/>
            <a:r>
              <a:rPr lang="vi-VN" sz="1800" dirty="0"/>
              <a:t>Phong hàm </a:t>
            </a:r>
            <a:r>
              <a:rPr lang="vi-VN" sz="1800" b="1" dirty="0"/>
              <a:t>Giáo sư</a:t>
            </a:r>
            <a:r>
              <a:rPr lang="vi-VN" sz="1800" dirty="0"/>
              <a:t> (1984).</a:t>
            </a:r>
            <a:r>
              <a:rPr lang="en-VN" sz="1800" dirty="0"/>
              <a:t> </a:t>
            </a:r>
            <a:endParaRPr lang="vi-VN" sz="1800" dirty="0">
              <a:solidFill>
                <a:srgbClr val="002060"/>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D4808923-2938-0476-1FEF-BD506B24AC64}"/>
              </a:ext>
            </a:extLst>
          </p:cNvPr>
          <p:cNvSpPr txBox="1"/>
          <p:nvPr/>
        </p:nvSpPr>
        <p:spPr>
          <a:xfrm>
            <a:off x="680751" y="1789369"/>
            <a:ext cx="3669175" cy="646331"/>
          </a:xfrm>
          <a:prstGeom prst="rect">
            <a:avLst/>
          </a:prstGeom>
          <a:noFill/>
        </p:spPr>
        <p:txBody>
          <a:bodyPr wrap="square" rtlCol="0">
            <a:spAutoFit/>
          </a:bodyPr>
          <a:lstStyle/>
          <a:p>
            <a:pPr algn="ctr"/>
            <a:r>
              <a:rPr lang="vi-VN" sz="1800" b="1" dirty="0"/>
              <a:t>Giải thưởng Nhà nước về Khoa học xã hội &amp; nhân văn</a:t>
            </a:r>
            <a:r>
              <a:rPr lang="vi-VN" sz="1800" dirty="0"/>
              <a:t> (2000).</a:t>
            </a:r>
            <a:r>
              <a:rPr lang="en-VN" sz="1800" dirty="0"/>
              <a:t> </a:t>
            </a:r>
            <a:endParaRPr lang="vi-VN" sz="1800" dirty="0">
              <a:solidFill>
                <a:srgbClr val="002060"/>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E9BE223E-E9E6-E168-6592-2A3A9B4178C2}"/>
              </a:ext>
            </a:extLst>
          </p:cNvPr>
          <p:cNvSpPr txBox="1"/>
          <p:nvPr/>
        </p:nvSpPr>
        <p:spPr>
          <a:xfrm>
            <a:off x="5057001" y="2823551"/>
            <a:ext cx="3494856" cy="646331"/>
          </a:xfrm>
          <a:prstGeom prst="rect">
            <a:avLst/>
          </a:prstGeom>
          <a:noFill/>
        </p:spPr>
        <p:txBody>
          <a:bodyPr wrap="square" rtlCol="0">
            <a:spAutoFit/>
          </a:bodyPr>
          <a:lstStyle/>
          <a:p>
            <a:pPr algn="ctr"/>
            <a:r>
              <a:rPr lang="vi-VN" sz="1800" b="1" dirty="0"/>
              <a:t>Giải thưởng Hồ Chí Minh về Văn học nghệ thuật</a:t>
            </a:r>
            <a:r>
              <a:rPr lang="vi-VN" sz="1800" dirty="0"/>
              <a:t> </a:t>
            </a:r>
            <a:endParaRPr lang="vi-VN" sz="1800" dirty="0">
              <a:solidFill>
                <a:srgbClr val="002060"/>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EDD62A35-3578-3CF2-88FE-9210418F698F}"/>
              </a:ext>
            </a:extLst>
          </p:cNvPr>
          <p:cNvSpPr txBox="1"/>
          <p:nvPr/>
        </p:nvSpPr>
        <p:spPr>
          <a:xfrm>
            <a:off x="580366" y="3532112"/>
            <a:ext cx="3642925" cy="872355"/>
          </a:xfrm>
          <a:prstGeom prst="rect">
            <a:avLst/>
          </a:prstGeom>
          <a:noFill/>
        </p:spPr>
        <p:txBody>
          <a:bodyPr wrap="square" rtlCol="0">
            <a:spAutoFit/>
          </a:bodyPr>
          <a:lstStyle/>
          <a:p>
            <a:pPr algn="ctr">
              <a:lnSpc>
                <a:spcPct val="150000"/>
              </a:lnSpc>
            </a:pPr>
            <a:r>
              <a:rPr lang="vi-VN" sz="1800" dirty="0"/>
              <a:t>Được đặt tên đường ở quận Cẩm Lệ, Đà Nẵng (2013).</a:t>
            </a:r>
            <a:r>
              <a:rPr lang="en-VN" sz="1800" dirty="0"/>
              <a:t> </a:t>
            </a:r>
            <a:endParaRPr lang="en-US" sz="1800" dirty="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05323CB-2F9B-C8FA-0635-221B9F54B49C}"/>
              </a:ext>
            </a:extLst>
          </p:cNvPr>
          <p:cNvSpPr txBox="1"/>
          <p:nvPr/>
        </p:nvSpPr>
        <p:spPr>
          <a:xfrm>
            <a:off x="375740" y="358932"/>
            <a:ext cx="3929281" cy="461665"/>
          </a:xfrm>
          <a:prstGeom prst="rect">
            <a:avLst/>
          </a:prstGeom>
          <a:noFill/>
        </p:spPr>
        <p:txBody>
          <a:bodyPr wrap="none" rtlCol="0">
            <a:spAutoFit/>
          </a:bodyPr>
          <a:lstStyle/>
          <a:p>
            <a:r>
              <a:rPr lang="vi-VN" sz="2400" b="1" kern="0" dirty="0">
                <a:effectLst/>
                <a:ea typeface="Times New Roman" panose="02020603050405020304" pitchFamily="18" charset="0"/>
              </a:rPr>
              <a:t>Giải thưởng &amp; Danh hiệu</a:t>
            </a:r>
            <a:r>
              <a:rPr lang="en-VN" sz="2400" dirty="0">
                <a:effectLst/>
              </a:rPr>
              <a:t> </a:t>
            </a:r>
            <a:endParaRPr lang="en-VN" sz="2400" dirty="0"/>
          </a:p>
        </p:txBody>
      </p:sp>
    </p:spTree>
    <p:extLst>
      <p:ext uri="{BB962C8B-B14F-4D97-AF65-F5344CB8AC3E}">
        <p14:creationId xmlns:p14="http://schemas.microsoft.com/office/powerpoint/2010/main" val="171003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indefinite" fill="hold" nodeType="withEffect">
                                  <p:stCondLst>
                                    <p:cond delay="0"/>
                                  </p:stCondLst>
                                  <p:childTnLst>
                                    <p:animRot by="120000">
                                      <p:cBhvr>
                                        <p:cTn id="6" dur="100" fill="hold">
                                          <p:stCondLst>
                                            <p:cond delay="0"/>
                                          </p:stCondLst>
                                        </p:cTn>
                                        <p:tgtEl>
                                          <p:spTgt spid="4"/>
                                        </p:tgtEl>
                                        <p:attrNameLst>
                                          <p:attrName>r</p:attrName>
                                        </p:attrNameLst>
                                      </p:cBhvr>
                                    </p:animRot>
                                    <p:animRot by="-240000">
                                      <p:cBhvr>
                                        <p:cTn id="7" dur="200" fill="hold">
                                          <p:stCondLst>
                                            <p:cond delay="200"/>
                                          </p:stCondLst>
                                        </p:cTn>
                                        <p:tgtEl>
                                          <p:spTgt spid="4"/>
                                        </p:tgtEl>
                                        <p:attrNameLst>
                                          <p:attrName>r</p:attrName>
                                        </p:attrNameLst>
                                      </p:cBhvr>
                                    </p:animRot>
                                    <p:animRot by="240000">
                                      <p:cBhvr>
                                        <p:cTn id="8" dur="200" fill="hold">
                                          <p:stCondLst>
                                            <p:cond delay="400"/>
                                          </p:stCondLst>
                                        </p:cTn>
                                        <p:tgtEl>
                                          <p:spTgt spid="4"/>
                                        </p:tgtEl>
                                        <p:attrNameLst>
                                          <p:attrName>r</p:attrName>
                                        </p:attrNameLst>
                                      </p:cBhvr>
                                    </p:animRot>
                                    <p:animRot by="-240000">
                                      <p:cBhvr>
                                        <p:cTn id="9" dur="200" fill="hold">
                                          <p:stCondLst>
                                            <p:cond delay="600"/>
                                          </p:stCondLst>
                                        </p:cTn>
                                        <p:tgtEl>
                                          <p:spTgt spid="4"/>
                                        </p:tgtEl>
                                        <p:attrNameLst>
                                          <p:attrName>r</p:attrName>
                                        </p:attrNameLst>
                                      </p:cBhvr>
                                    </p:animRot>
                                    <p:animRot by="120000">
                                      <p:cBhvr>
                                        <p:cTn id="10" dur="200" fill="hold">
                                          <p:stCondLst>
                                            <p:cond delay="80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0-#ppt_w/2"/>
                                          </p:val>
                                        </p:tav>
                                        <p:tav tm="100000">
                                          <p:val>
                                            <p:strVal val="#ppt_x"/>
                                          </p:val>
                                        </p:tav>
                                      </p:tavLst>
                                    </p:anim>
                                    <p:anim calcmode="lin" valueType="num">
                                      <p:cBhvr additive="base">
                                        <p:cTn id="16" dur="500" fill="hold"/>
                                        <p:tgtEl>
                                          <p:spTgt spid="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0-#ppt_w/2"/>
                                          </p:val>
                                        </p:tav>
                                        <p:tav tm="100000">
                                          <p:val>
                                            <p:strVal val="#ppt_x"/>
                                          </p:val>
                                        </p:tav>
                                      </p:tavLst>
                                    </p:anim>
                                    <p:anim calcmode="lin" valueType="num">
                                      <p:cBhvr additive="base">
                                        <p:cTn id="20"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1+#ppt_w/2"/>
                                          </p:val>
                                        </p:tav>
                                        <p:tav tm="100000">
                                          <p:val>
                                            <p:strVal val="#ppt_x"/>
                                          </p:val>
                                        </p:tav>
                                      </p:tavLst>
                                    </p:anim>
                                    <p:anim calcmode="lin" valueType="num">
                                      <p:cBhvr additive="base">
                                        <p:cTn id="26" dur="500" fill="hold"/>
                                        <p:tgtEl>
                                          <p:spTgt spid="14"/>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0"/>
                                        </p:tgtEl>
                                        <p:attrNameLst>
                                          <p:attrName>style.visibility</p:attrName>
                                        </p:attrNameLst>
                                      </p:cBhvr>
                                      <p:to>
                                        <p:strVal val="visible"/>
                                      </p:to>
                                    </p:set>
                                    <p:anim calcmode="lin" valueType="num">
                                      <p:cBhvr additive="base">
                                        <p:cTn id="29" dur="500" fill="hold"/>
                                        <p:tgtEl>
                                          <p:spTgt spid="30"/>
                                        </p:tgtEl>
                                        <p:attrNameLst>
                                          <p:attrName>ppt_x</p:attrName>
                                        </p:attrNameLst>
                                      </p:cBhvr>
                                      <p:tavLst>
                                        <p:tav tm="0">
                                          <p:val>
                                            <p:strVal val="0-#ppt_w/2"/>
                                          </p:val>
                                        </p:tav>
                                        <p:tav tm="100000">
                                          <p:val>
                                            <p:strVal val="#ppt_x"/>
                                          </p:val>
                                        </p:tav>
                                      </p:tavLst>
                                    </p:anim>
                                    <p:anim calcmode="lin" valueType="num">
                                      <p:cBhvr additive="base">
                                        <p:cTn id="30"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0-#ppt_w/2"/>
                                          </p:val>
                                        </p:tav>
                                        <p:tav tm="100000">
                                          <p:val>
                                            <p:strVal val="#ppt_x"/>
                                          </p:val>
                                        </p:tav>
                                      </p:tavLst>
                                    </p:anim>
                                    <p:anim calcmode="lin" valueType="num">
                                      <p:cBhvr additive="base">
                                        <p:cTn id="36" dur="500" fill="hold"/>
                                        <p:tgtEl>
                                          <p:spTgt spid="19"/>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31"/>
                                        </p:tgtEl>
                                        <p:attrNameLst>
                                          <p:attrName>style.visibility</p:attrName>
                                        </p:attrNameLst>
                                      </p:cBhvr>
                                      <p:to>
                                        <p:strVal val="visible"/>
                                      </p:to>
                                    </p:set>
                                    <p:anim calcmode="lin" valueType="num">
                                      <p:cBhvr additive="base">
                                        <p:cTn id="39" dur="500" fill="hold"/>
                                        <p:tgtEl>
                                          <p:spTgt spid="31"/>
                                        </p:tgtEl>
                                        <p:attrNameLst>
                                          <p:attrName>ppt_x</p:attrName>
                                        </p:attrNameLst>
                                      </p:cBhvr>
                                      <p:tavLst>
                                        <p:tav tm="0">
                                          <p:val>
                                            <p:strVal val="0-#ppt_w/2"/>
                                          </p:val>
                                        </p:tav>
                                        <p:tav tm="100000">
                                          <p:val>
                                            <p:strVal val="#ppt_x"/>
                                          </p:val>
                                        </p:tav>
                                      </p:tavLst>
                                    </p:anim>
                                    <p:anim calcmode="lin" valueType="num">
                                      <p:cBhvr additive="base">
                                        <p:cTn id="40" dur="500" fill="hold"/>
                                        <p:tgtEl>
                                          <p:spTgt spid="31"/>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24"/>
                                        </p:tgtEl>
                                        <p:attrNameLst>
                                          <p:attrName>style.visibility</p:attrName>
                                        </p:attrNameLst>
                                      </p:cBhvr>
                                      <p:to>
                                        <p:strVal val="visible"/>
                                      </p:to>
                                    </p:set>
                                    <p:anim calcmode="lin" valueType="num">
                                      <p:cBhvr additive="base">
                                        <p:cTn id="45" dur="500" fill="hold"/>
                                        <p:tgtEl>
                                          <p:spTgt spid="24"/>
                                        </p:tgtEl>
                                        <p:attrNameLst>
                                          <p:attrName>ppt_x</p:attrName>
                                        </p:attrNameLst>
                                      </p:cBhvr>
                                      <p:tavLst>
                                        <p:tav tm="0">
                                          <p:val>
                                            <p:strVal val="1+#ppt_w/2"/>
                                          </p:val>
                                        </p:tav>
                                        <p:tav tm="100000">
                                          <p:val>
                                            <p:strVal val="#ppt_x"/>
                                          </p:val>
                                        </p:tav>
                                      </p:tavLst>
                                    </p:anim>
                                    <p:anim calcmode="lin" valueType="num">
                                      <p:cBhvr additive="base">
                                        <p:cTn id="46" dur="500" fill="hold"/>
                                        <p:tgtEl>
                                          <p:spTgt spid="2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32"/>
                                        </p:tgtEl>
                                        <p:attrNameLst>
                                          <p:attrName>style.visibility</p:attrName>
                                        </p:attrNameLst>
                                      </p:cBhvr>
                                      <p:to>
                                        <p:strVal val="visible"/>
                                      </p:to>
                                    </p:set>
                                    <p:anim calcmode="lin" valueType="num">
                                      <p:cBhvr additive="base">
                                        <p:cTn id="49" dur="500" fill="hold"/>
                                        <p:tgtEl>
                                          <p:spTgt spid="32"/>
                                        </p:tgtEl>
                                        <p:attrNameLst>
                                          <p:attrName>ppt_x</p:attrName>
                                        </p:attrNameLst>
                                      </p:cBhvr>
                                      <p:tavLst>
                                        <p:tav tm="0">
                                          <p:val>
                                            <p:strVal val="0-#ppt_w/2"/>
                                          </p:val>
                                        </p:tav>
                                        <p:tav tm="100000">
                                          <p:val>
                                            <p:strVal val="#ppt_x"/>
                                          </p:val>
                                        </p:tav>
                                      </p:tavLst>
                                    </p:anim>
                                    <p:anim calcmode="lin" valueType="num">
                                      <p:cBhvr additive="base">
                                        <p:cTn id="5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9728CA59-B03B-40C8-96F5-69275D159838}"/>
              </a:ext>
            </a:extLst>
          </p:cNvPr>
          <p:cNvCxnSpPr>
            <a:cxnSpLocks/>
          </p:cNvCxnSpPr>
          <p:nvPr/>
        </p:nvCxnSpPr>
        <p:spPr>
          <a:xfrm flipV="1">
            <a:off x="0" y="908029"/>
            <a:ext cx="9144000" cy="7042"/>
          </a:xfrm>
          <a:prstGeom prst="line">
            <a:avLst/>
          </a:prstGeom>
          <a:ln w="5715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7" name="Rectangle: Rounded Corners 7">
            <a:extLst>
              <a:ext uri="{FF2B5EF4-FFF2-40B4-BE49-F238E27FC236}">
                <a16:creationId xmlns:a16="http://schemas.microsoft.com/office/drawing/2014/main" id="{A4D3335F-552E-4CDF-992F-EFE0E355DE5F}"/>
              </a:ext>
            </a:extLst>
          </p:cNvPr>
          <p:cNvSpPr/>
          <p:nvPr/>
        </p:nvSpPr>
        <p:spPr>
          <a:xfrm>
            <a:off x="2974178" y="1031303"/>
            <a:ext cx="2384661" cy="947509"/>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Đọc</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thông</a:t>
            </a:r>
            <a:r>
              <a:rPr lang="en-US" sz="2100" b="1" dirty="0">
                <a:solidFill>
                  <a:prstClr val="black"/>
                </a:solidFill>
                <a:latin typeface="#9Slide03 SFU Futura_12" panose="00000400000000000000" pitchFamily="2" charset="0"/>
                <a:cs typeface="Arial" panose="020B0604020202020204" pitchFamily="34" charset="0"/>
              </a:rPr>
              <a:t> tin, </a:t>
            </a:r>
            <a:r>
              <a:rPr lang="en-US" sz="2100" b="1" dirty="0" err="1">
                <a:solidFill>
                  <a:prstClr val="black"/>
                </a:solidFill>
                <a:latin typeface="#9Slide03 SFU Futura_12" panose="00000400000000000000" pitchFamily="2" charset="0"/>
                <a:cs typeface="Arial" panose="020B0604020202020204" pitchFamily="34" charset="0"/>
              </a:rPr>
              <a:t>trả</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lời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câu</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hỏi</a:t>
            </a:r>
            <a:endParaRPr lang="en-US" sz="2100" b="1" dirty="0">
              <a:solidFill>
                <a:prstClr val="black"/>
              </a:solidFill>
              <a:latin typeface="#9Slide03 SFU Futura_12" panose="00000400000000000000" pitchFamily="2" charset="0"/>
              <a:cs typeface="Arial" panose="020B0604020202020204" pitchFamily="34" charset="0"/>
            </a:endParaRPr>
          </a:p>
        </p:txBody>
      </p:sp>
      <p:sp>
        <p:nvSpPr>
          <p:cNvPr id="8" name="Rectangle: Rounded Corners 7">
            <a:extLst>
              <a:ext uri="{FF2B5EF4-FFF2-40B4-BE49-F238E27FC236}">
                <a16:creationId xmlns:a16="http://schemas.microsoft.com/office/drawing/2014/main" id="{9C8CB8A0-CA76-4A71-B990-0741CE8ED4AB}"/>
              </a:ext>
            </a:extLst>
          </p:cNvPr>
          <p:cNvSpPr/>
          <p:nvPr/>
        </p:nvSpPr>
        <p:spPr>
          <a:xfrm>
            <a:off x="230317" y="1023690"/>
            <a:ext cx="2086138" cy="938991"/>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Hoạt</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động</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theo</a:t>
            </a:r>
            <a:r>
              <a:rPr lang="en-US" sz="2100" b="1" dirty="0">
                <a:solidFill>
                  <a:prstClr val="black"/>
                </a:solidFill>
                <a:latin typeface="#9Slide03 SFU Futura_12" panose="00000400000000000000" pitchFamily="2" charset="0"/>
                <a:cs typeface="Arial" panose="020B0604020202020204" pitchFamily="34" charset="0"/>
              </a:rPr>
              <a:t> CẶP</a:t>
            </a:r>
          </a:p>
        </p:txBody>
      </p:sp>
      <p:sp>
        <p:nvSpPr>
          <p:cNvPr id="9" name="Rectangle: Rounded Corners 7">
            <a:extLst>
              <a:ext uri="{FF2B5EF4-FFF2-40B4-BE49-F238E27FC236}">
                <a16:creationId xmlns:a16="http://schemas.microsoft.com/office/drawing/2014/main" id="{B432C21E-9A7F-4050-AED6-59BB3D9AD486}"/>
              </a:ext>
            </a:extLst>
          </p:cNvPr>
          <p:cNvSpPr/>
          <p:nvPr/>
        </p:nvSpPr>
        <p:spPr>
          <a:xfrm>
            <a:off x="228448" y="3163728"/>
            <a:ext cx="2086138" cy="930975"/>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Thời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gian</a:t>
            </a:r>
            <a:r>
              <a:rPr lang="en-US" sz="2100" b="1" dirty="0">
                <a:solidFill>
                  <a:prstClr val="black"/>
                </a:solidFill>
                <a:latin typeface="#9Slide03 SFU Futura_12" panose="00000400000000000000" pitchFamily="2" charset="0"/>
                <a:cs typeface="Arial" panose="020B0604020202020204" pitchFamily="34" charset="0"/>
              </a:rPr>
              <a:t>: 3 </a:t>
            </a:r>
            <a:r>
              <a:rPr lang="en-US" sz="2100" b="1" dirty="0" err="1">
                <a:solidFill>
                  <a:prstClr val="black"/>
                </a:solidFill>
                <a:latin typeface="#9Slide03 SFU Futura_12" panose="00000400000000000000" pitchFamily="2" charset="0"/>
                <a:cs typeface="Arial" panose="020B0604020202020204" pitchFamily="34" charset="0"/>
              </a:rPr>
              <a:t>phút</a:t>
            </a:r>
            <a:endParaRPr lang="en-US" sz="2100" b="1" dirty="0">
              <a:solidFill>
                <a:prstClr val="black"/>
              </a:solidFill>
              <a:latin typeface="#9Slide03 SFU Futura_12" panose="00000400000000000000" pitchFamily="2" charset="0"/>
              <a:cs typeface="Arial" panose="020B0604020202020204" pitchFamily="34" charset="0"/>
            </a:endParaRPr>
          </a:p>
        </p:txBody>
      </p:sp>
      <p:pic>
        <p:nvPicPr>
          <p:cNvPr id="10"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46806270-5D88-4001-8AB3-074AC6A1C025}"/>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16198" t="8932" r="15052" b="9818"/>
          <a:stretch/>
        </p:blipFill>
        <p:spPr bwMode="auto">
          <a:xfrm>
            <a:off x="747494" y="4155930"/>
            <a:ext cx="751386" cy="88800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Máy Tính Biểu Tượng Trình Bày Biểu Tượng Tải - trình bày biểu tượng png tải  về - Miễn phí trong suốt Văn Bản png Tải về.">
            <a:extLst>
              <a:ext uri="{FF2B5EF4-FFF2-40B4-BE49-F238E27FC236}">
                <a16:creationId xmlns:a16="http://schemas.microsoft.com/office/drawing/2014/main" id="{6DE03DF3-6D33-4333-8FEF-754D0E4DD43A}"/>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10000" b="94792" l="10000" r="90000">
                        <a14:foregroundMark x1="34222" y1="18750" x2="34222" y2="18750"/>
                        <a14:foregroundMark x1="30889" y1="92292" x2="31444" y2="91250"/>
                        <a14:foregroundMark x1="39889" y1="94792" x2="39889" y2="94792"/>
                      </a14:backgroundRemoval>
                    </a14:imgEffect>
                  </a14:imgLayer>
                </a14:imgProps>
              </a:ext>
              <a:ext uri="{28A0092B-C50C-407E-A947-70E740481C1C}">
                <a14:useLocalDpi xmlns:a14="http://schemas.microsoft.com/office/drawing/2010/main" val="0"/>
              </a:ext>
            </a:extLst>
          </a:blip>
          <a:srcRect l="23197" r="22650"/>
          <a:stretch/>
        </p:blipFill>
        <p:spPr bwMode="auto">
          <a:xfrm>
            <a:off x="3847762" y="4138327"/>
            <a:ext cx="1035983" cy="1020287"/>
          </a:xfrm>
          <a:prstGeom prst="rect">
            <a:avLst/>
          </a:prstGeom>
          <a:noFill/>
          <a:extLst>
            <a:ext uri="{909E8E84-426E-40DD-AFC4-6F175D3DCCD1}">
              <a14:hiddenFill xmlns:a14="http://schemas.microsoft.com/office/drawing/2010/main">
                <a:solidFill>
                  <a:srgbClr val="FFFFFF"/>
                </a:solidFill>
              </a14:hiddenFill>
            </a:ext>
          </a:extLst>
        </p:spPr>
      </p:pic>
      <p:sp>
        <p:nvSpPr>
          <p:cNvPr id="19" name="千图PPT彼岸天：ID 8661124库_Freeform: Shape 2">
            <a:extLst>
              <a:ext uri="{FF2B5EF4-FFF2-40B4-BE49-F238E27FC236}">
                <a16:creationId xmlns:a16="http://schemas.microsoft.com/office/drawing/2014/main" id="{F2F2602F-B300-4440-AB7F-92F830C7BCB7}"/>
              </a:ext>
            </a:extLst>
          </p:cNvPr>
          <p:cNvSpPr/>
          <p:nvPr>
            <p:custDataLst>
              <p:tags r:id="rId1"/>
            </p:custDataLst>
          </p:nvPr>
        </p:nvSpPr>
        <p:spPr>
          <a:xfrm>
            <a:off x="1258468" y="1962682"/>
            <a:ext cx="550004" cy="780519"/>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3"/>
          </a:solidFill>
          <a:ln w="12700">
            <a:miter lim="400000"/>
          </a:ln>
        </p:spPr>
        <p:txBody>
          <a:bodyPr anchor="ctr"/>
          <a:lstStyle/>
          <a:p>
            <a:pPr algn="ctr">
              <a:defRPr/>
            </a:pPr>
            <a:endParaRPr sz="1350">
              <a:solidFill>
                <a:prstClr val="black"/>
              </a:solidFill>
              <a:latin typeface="Calibri" panose="020F0502020204030204"/>
            </a:endParaRPr>
          </a:p>
        </p:txBody>
      </p:sp>
      <p:sp>
        <p:nvSpPr>
          <p:cNvPr id="22" name="千图PPT彼岸天：ID 8661124库_Freeform: Shape 3">
            <a:extLst>
              <a:ext uri="{FF2B5EF4-FFF2-40B4-BE49-F238E27FC236}">
                <a16:creationId xmlns:a16="http://schemas.microsoft.com/office/drawing/2014/main" id="{6628FDAE-A2E2-4ACA-9B5D-B1ADED099EB1}"/>
              </a:ext>
            </a:extLst>
          </p:cNvPr>
          <p:cNvSpPr/>
          <p:nvPr>
            <p:custDataLst>
              <p:tags r:id="rId2"/>
            </p:custDataLst>
          </p:nvPr>
        </p:nvSpPr>
        <p:spPr>
          <a:xfrm>
            <a:off x="667192" y="1962681"/>
            <a:ext cx="483557" cy="780519"/>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2"/>
          </a:solidFill>
          <a:ln w="12700">
            <a:miter lim="400000"/>
          </a:ln>
        </p:spPr>
        <p:txBody>
          <a:bodyPr anchor="ctr"/>
          <a:lstStyle/>
          <a:p>
            <a:pPr algn="ctr">
              <a:defRPr/>
            </a:pPr>
            <a:endParaRPr sz="1350">
              <a:solidFill>
                <a:prstClr val="black"/>
              </a:solidFill>
              <a:latin typeface="Calibri" panose="020F0502020204030204"/>
            </a:endParaRPr>
          </a:p>
        </p:txBody>
      </p:sp>
      <p:sp>
        <p:nvSpPr>
          <p:cNvPr id="17" name="Rectangle: Rounded Corners 7">
            <a:extLst>
              <a:ext uri="{FF2B5EF4-FFF2-40B4-BE49-F238E27FC236}">
                <a16:creationId xmlns:a16="http://schemas.microsoft.com/office/drawing/2014/main" id="{9E46F414-D987-4FF1-BCCF-2221F9B0392E}"/>
              </a:ext>
            </a:extLst>
          </p:cNvPr>
          <p:cNvSpPr/>
          <p:nvPr/>
        </p:nvSpPr>
        <p:spPr>
          <a:xfrm>
            <a:off x="2996853" y="3117008"/>
            <a:ext cx="2361986" cy="997161"/>
          </a:xfrm>
          <a:prstGeom prst="roundRect">
            <a:avLst/>
          </a:prstGeom>
          <a:no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Đại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diện</a:t>
            </a:r>
            <a:r>
              <a:rPr lang="en-US" sz="2100" b="1" dirty="0">
                <a:solidFill>
                  <a:prstClr val="black"/>
                </a:solidFill>
                <a:latin typeface="#9Slide03 SFU Futura_12" panose="00000400000000000000" pitchFamily="2" charset="0"/>
                <a:cs typeface="Arial" panose="020B0604020202020204" pitchFamily="34" charset="0"/>
              </a:rPr>
              <a:t> HS</a:t>
            </a:r>
          </a:p>
          <a:p>
            <a:pPr algn="ctr">
              <a:defRPr/>
            </a:pP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trình</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bày</a:t>
            </a:r>
            <a:endParaRPr lang="en-US" sz="2100" b="1" dirty="0">
              <a:solidFill>
                <a:prstClr val="black"/>
              </a:solidFill>
              <a:latin typeface="#9Slide03 SFU Futura_12" panose="00000400000000000000" pitchFamily="2" charset="0"/>
              <a:cs typeface="Arial" panose="020B0604020202020204" pitchFamily="34" charset="0"/>
            </a:endParaRPr>
          </a:p>
        </p:txBody>
      </p:sp>
      <p:sp>
        <p:nvSpPr>
          <p:cNvPr id="3" name="Rectangle: Rounded Corners 7">
            <a:extLst>
              <a:ext uri="{FF2B5EF4-FFF2-40B4-BE49-F238E27FC236}">
                <a16:creationId xmlns:a16="http://schemas.microsoft.com/office/drawing/2014/main" id="{A280FA4F-3569-9AF0-2515-54AC7E77970E}"/>
              </a:ext>
            </a:extLst>
          </p:cNvPr>
          <p:cNvSpPr/>
          <p:nvPr/>
        </p:nvSpPr>
        <p:spPr>
          <a:xfrm>
            <a:off x="2199904" y="170337"/>
            <a:ext cx="4893747" cy="546368"/>
          </a:xfrm>
          <a:prstGeom prst="roundRect">
            <a:avLst/>
          </a:prstGeom>
          <a:solidFill>
            <a:srgbClr val="FFFF0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700" b="1" dirty="0">
                <a:solidFill>
                  <a:srgbClr val="0000FF"/>
                </a:solidFill>
                <a:latin typeface="#9Slide03 SFU Futura_12" panose="00000400000000000000" pitchFamily="2" charset="0"/>
                <a:cs typeface="Arial" panose="020B0604020202020204" pitchFamily="34" charset="0"/>
              </a:rPr>
              <a:t>8. BÙI GIÁNG</a:t>
            </a:r>
          </a:p>
        </p:txBody>
      </p:sp>
      <p:pic>
        <p:nvPicPr>
          <p:cNvPr id="4" name="Picture 4" descr="Đề Thi Vào 10 Môn Toán Tỉnh Gia Lai 2019-2020 | Học Toàn Tập">
            <a:extLst>
              <a:ext uri="{FF2B5EF4-FFF2-40B4-BE49-F238E27FC236}">
                <a16:creationId xmlns:a16="http://schemas.microsoft.com/office/drawing/2014/main" id="{DCE2C739-4E37-E14D-3672-5AC96B630758}"/>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3086" t="10599" r="54559" b="2834"/>
          <a:stretch/>
        </p:blipFill>
        <p:spPr bwMode="auto">
          <a:xfrm>
            <a:off x="3725392" y="2065514"/>
            <a:ext cx="964991" cy="10051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2ABDF9B-1DF8-7B70-6E48-A6F7BAB8494D}"/>
              </a:ext>
            </a:extLst>
          </p:cNvPr>
          <p:cNvSpPr txBox="1"/>
          <p:nvPr/>
        </p:nvSpPr>
        <p:spPr>
          <a:xfrm>
            <a:off x="5423647" y="1428941"/>
            <a:ext cx="3720353" cy="2795702"/>
          </a:xfrm>
          <a:prstGeom prst="rect">
            <a:avLst/>
          </a:prstGeom>
          <a:noFill/>
        </p:spPr>
        <p:txBody>
          <a:bodyPr wrap="square">
            <a:spAutoFit/>
          </a:bodyPr>
          <a:lstStyle/>
          <a:p>
            <a:pPr>
              <a:lnSpc>
                <a:spcPct val="150000"/>
              </a:lnSpc>
            </a:pPr>
            <a:r>
              <a:rPr lang="fr-FR" sz="2400" kern="0" dirty="0" err="1">
                <a:solidFill>
                  <a:srgbClr val="141413"/>
                </a:solidFill>
                <a:effectLst/>
                <a:latin typeface="Times New Roman" panose="02020603050405020304" pitchFamily="18" charset="0"/>
                <a:ea typeface="Yu Mincho" panose="02020400000000000000" pitchFamily="18" charset="-128"/>
              </a:rPr>
              <a:t>Nên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hiểu</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như</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thế</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nào</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về</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ý</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kiến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Bùi</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Giáng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không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phải</a:t>
            </a:r>
            <a:r>
              <a:rPr lang="fr-FR" sz="2400" kern="0" dirty="0">
                <a:solidFill>
                  <a:srgbClr val="141413"/>
                </a:solidFill>
                <a:effectLst/>
                <a:latin typeface="Times New Roman" panose="02020603050405020304" pitchFamily="18" charset="0"/>
                <a:ea typeface="Yu Mincho" panose="02020400000000000000" pitchFamily="18" charset="-128"/>
              </a:rPr>
              <a:t> là </a:t>
            </a:r>
            <a:r>
              <a:rPr lang="fr-FR" sz="2400" kern="0" dirty="0" err="1">
                <a:solidFill>
                  <a:srgbClr val="141413"/>
                </a:solidFill>
                <a:effectLst/>
                <a:latin typeface="Times New Roman" panose="02020603050405020304" pitchFamily="18" charset="0"/>
                <a:ea typeface="Yu Mincho" panose="02020400000000000000" pitchFamily="18" charset="-128"/>
              </a:rPr>
              <a:t>nhà</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thơ</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giữa</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các</a:t>
            </a:r>
            <a:r>
              <a:rPr lang="fr-FR" sz="2400" kern="0" dirty="0">
                <a:solidFill>
                  <a:srgbClr val="141413"/>
                </a:solidFill>
                <a:effectLst/>
                <a:latin typeface="Times New Roman" panose="02020603050405020304" pitchFamily="18" charset="0"/>
                <a:ea typeface="Times New Roman" panose="02020603050405020304" pitchFamily="18" charset="0"/>
              </a:rPr>
              <a:t> </a:t>
            </a:r>
            <a:r>
              <a:rPr lang="fr-FR" sz="2400" kern="0" dirty="0" err="1">
                <a:solidFill>
                  <a:srgbClr val="141413"/>
                </a:solidFill>
                <a:effectLst/>
                <a:latin typeface="Times New Roman" panose="02020603050405020304" pitchFamily="18" charset="0"/>
                <a:ea typeface="Yu Mincho" panose="02020400000000000000" pitchFamily="18" charset="-128"/>
              </a:rPr>
              <a:t>nhà</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thơ</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mà</a:t>
            </a:r>
            <a:r>
              <a:rPr lang="fr-FR" sz="2400" kern="0" dirty="0">
                <a:solidFill>
                  <a:srgbClr val="141413"/>
                </a:solidFill>
                <a:effectLst/>
                <a:latin typeface="Times New Roman" panose="02020603050405020304" pitchFamily="18" charset="0"/>
                <a:ea typeface="Yu Mincho" panose="02020400000000000000" pitchFamily="18" charset="-128"/>
              </a:rPr>
              <a:t> là </a:t>
            </a:r>
            <a:r>
              <a:rPr lang="fr-FR" sz="2400" kern="0" dirty="0" err="1">
                <a:solidFill>
                  <a:srgbClr val="141413"/>
                </a:solidFill>
                <a:effectLst/>
                <a:latin typeface="Times New Roman" panose="02020603050405020304" pitchFamily="18" charset="0"/>
                <a:ea typeface="Yu Mincho" panose="02020400000000000000" pitchFamily="18" charset="-128"/>
              </a:rPr>
              <a:t>nhà</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thơ</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của</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các</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nhà</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thơ</a:t>
            </a:r>
            <a:r>
              <a:rPr lang="fr-FR" sz="2400" kern="0" dirty="0">
                <a:solidFill>
                  <a:srgbClr val="141413"/>
                </a:solidFill>
                <a:effectLst/>
                <a:latin typeface="Times New Roman" panose="02020603050405020304" pitchFamily="18" charset="0"/>
                <a:ea typeface="Yu Mincho" panose="02020400000000000000" pitchFamily="18" charset="-128"/>
              </a:rPr>
              <a:t>”?</a:t>
            </a:r>
            <a:r>
              <a:rPr lang="en-VN" sz="2400" dirty="0">
                <a:effectLst/>
              </a:rPr>
              <a:t> </a:t>
            </a:r>
            <a:endParaRPr lang="en-VN" sz="2400" dirty="0">
              <a:solidFill>
                <a:srgbClr val="FF0000"/>
              </a:solidFill>
            </a:endParaRPr>
          </a:p>
        </p:txBody>
      </p:sp>
    </p:spTree>
    <p:extLst>
      <p:ext uri="{BB962C8B-B14F-4D97-AF65-F5344CB8AC3E}">
        <p14:creationId xmlns:p14="http://schemas.microsoft.com/office/powerpoint/2010/main" val="329393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92A999-1E63-7929-0FCA-A355028A6F5D}"/>
              </a:ext>
            </a:extLst>
          </p:cNvPr>
          <p:cNvSpPr txBox="1"/>
          <p:nvPr/>
        </p:nvSpPr>
        <p:spPr>
          <a:xfrm>
            <a:off x="3588124" y="666473"/>
            <a:ext cx="5717241" cy="584775"/>
          </a:xfrm>
          <a:prstGeom prst="rect">
            <a:avLst/>
          </a:prstGeom>
          <a:noFill/>
        </p:spPr>
        <p:txBody>
          <a:bodyPr wrap="square">
            <a:spAutoFit/>
          </a:bodyPr>
          <a:lstStyle/>
          <a:p>
            <a:pPr algn="ctr"/>
            <a:r>
              <a:rPr lang="vi-VN" sz="3200" b="1" kern="0" dirty="0">
                <a:solidFill>
                  <a:srgbClr val="FF0000"/>
                </a:solidFill>
                <a:effectLst/>
                <a:latin typeface="Times New Roman" panose="02020603050405020304" pitchFamily="18" charset="0"/>
                <a:ea typeface="Times New Roman" panose="02020603050405020304" pitchFamily="18" charset="0"/>
              </a:rPr>
              <a:t>Bùi Giáng</a:t>
            </a:r>
            <a:endParaRPr lang="en-VN" sz="3200" dirty="0">
              <a:solidFill>
                <a:srgbClr val="FF0000"/>
              </a:solidFill>
            </a:endParaRPr>
          </a:p>
        </p:txBody>
      </p:sp>
      <p:sp>
        <p:nvSpPr>
          <p:cNvPr id="6" name="TextBox 5">
            <a:extLst>
              <a:ext uri="{FF2B5EF4-FFF2-40B4-BE49-F238E27FC236}">
                <a16:creationId xmlns:a16="http://schemas.microsoft.com/office/drawing/2014/main" id="{0C2C3A1B-CE6C-226A-FE3F-ACD92CE24B6A}"/>
              </a:ext>
            </a:extLst>
          </p:cNvPr>
          <p:cNvSpPr txBox="1"/>
          <p:nvPr/>
        </p:nvSpPr>
        <p:spPr>
          <a:xfrm>
            <a:off x="4016190" y="1251248"/>
            <a:ext cx="4781285" cy="2795958"/>
          </a:xfrm>
          <a:prstGeom prst="rect">
            <a:avLst/>
          </a:prstGeom>
          <a:noFill/>
        </p:spPr>
        <p:txBody>
          <a:bodyPr wrap="square">
            <a:spAutoFit/>
          </a:bodyPr>
          <a:lstStyle/>
          <a:p>
            <a:pPr algn="just">
              <a:lnSpc>
                <a:spcPct val="150000"/>
              </a:lnSpc>
            </a:pPr>
            <a:r>
              <a:rPr lang="vi-VN"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Quê</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quán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Làng</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Vĩnh</a:t>
            </a:r>
            <a:r>
              <a:rPr lang="fr-FR" sz="2400" dirty="0">
                <a:effectLst/>
                <a:latin typeface="Times New Roman" panose="02020603050405020304" pitchFamily="18" charset="0"/>
                <a:ea typeface="Times New Roman" panose="02020603050405020304" pitchFamily="18" charset="0"/>
              </a:rPr>
              <a:t> Trinh (</a:t>
            </a:r>
            <a:r>
              <a:rPr lang="fr-FR" sz="2400" dirty="0" err="1">
                <a:effectLst/>
                <a:latin typeface="Times New Roman" panose="02020603050405020304" pitchFamily="18" charset="0"/>
                <a:ea typeface="Times New Roman" panose="02020603050405020304" pitchFamily="18" charset="0"/>
              </a:rPr>
              <a:t>nay</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thuộc</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xã</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Duy</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Hoà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huyện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Duy</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Xuyên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tỉnh</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Quảng</a:t>
            </a:r>
            <a:r>
              <a:rPr lang="fr-FR" sz="2400" dirty="0">
                <a:effectLst/>
                <a:latin typeface="Times New Roman" panose="02020603050405020304" pitchFamily="18" charset="0"/>
                <a:ea typeface="Times New Roman" panose="02020603050405020304" pitchFamily="18" charset="0"/>
              </a:rPr>
              <a:t> Nam).</a:t>
            </a:r>
            <a:endParaRPr lang="en-VN" sz="2400" dirty="0">
              <a:effectLst/>
              <a:latin typeface="Times New Roman" panose="02020603050405020304" pitchFamily="18" charset="0"/>
              <a:ea typeface="Times New Roman" panose="02020603050405020304" pitchFamily="18" charset="0"/>
            </a:endParaRPr>
          </a:p>
          <a:p>
            <a:pPr algn="just">
              <a:lnSpc>
                <a:spcPct val="150000"/>
              </a:lnSpc>
            </a:pPr>
            <a:r>
              <a:rPr lang="vi-VN"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Nghề</a:t>
            </a:r>
            <a:r>
              <a:rPr lang="fr-FR" sz="2400" b="1" dirty="0">
                <a:effectLst/>
                <a:latin typeface="Times New Roman" panose="02020603050405020304" pitchFamily="18" charset="0"/>
                <a:ea typeface="Times New Roman" panose="02020603050405020304" pitchFamily="18" charset="0"/>
              </a:rPr>
              <a:t> </a:t>
            </a:r>
            <a:r>
              <a:rPr lang="fr-FR" sz="2400" b="1" dirty="0" err="1">
                <a:effectLst/>
                <a:latin typeface="Times New Roman" panose="02020603050405020304" pitchFamily="18" charset="0"/>
                <a:ea typeface="Times New Roman" panose="02020603050405020304" pitchFamily="18" charset="0"/>
              </a:rPr>
              <a:t>nghiệp</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Nhà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thơ</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dịch</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giả</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nhà</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nghiên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cứu</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văn</a:t>
            </a:r>
            <a:r>
              <a:rPr lang="fr-FR" sz="2400" dirty="0">
                <a:effectLst/>
                <a:latin typeface="Times New Roman" panose="02020603050405020304" pitchFamily="18" charset="0"/>
                <a:ea typeface="Times New Roman" panose="02020603050405020304" pitchFamily="18" charset="0"/>
              </a:rPr>
              <a:t> </a:t>
            </a:r>
            <a:r>
              <a:rPr lang="fr-FR" sz="2400" dirty="0" err="1">
                <a:effectLst/>
                <a:latin typeface="Times New Roman" panose="02020603050405020304" pitchFamily="18" charset="0"/>
                <a:ea typeface="Times New Roman" panose="02020603050405020304" pitchFamily="18" charset="0"/>
              </a:rPr>
              <a:t>học</a:t>
            </a:r>
            <a:r>
              <a:rPr lang="fr-FR" sz="2400" dirty="0">
                <a:effectLst/>
                <a:latin typeface="Times New Roman" panose="02020603050405020304" pitchFamily="18" charset="0"/>
                <a:ea typeface="Times New Roman" panose="02020603050405020304" pitchFamily="18" charset="0"/>
              </a:rPr>
              <a:t>.</a:t>
            </a:r>
            <a:endParaRPr lang="en-VN" sz="24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8652CE79-CFCB-F3B5-6B9D-2B022BBABE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525" y="779336"/>
            <a:ext cx="3241599" cy="3584827"/>
          </a:xfrm>
          <a:prstGeom prst="rect">
            <a:avLst/>
          </a:prstGeom>
        </p:spPr>
      </p:pic>
    </p:spTree>
    <p:extLst>
      <p:ext uri="{BB962C8B-B14F-4D97-AF65-F5344CB8AC3E}">
        <p14:creationId xmlns:p14="http://schemas.microsoft.com/office/powerpoint/2010/main" val="42747893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a:extLst>
              <a:ext uri="{FF2B5EF4-FFF2-40B4-BE49-F238E27FC236}">
                <a16:creationId xmlns:a16="http://schemas.microsoft.com/office/drawing/2014/main" id="{CA89A2A5-75EE-4090-8900-6F613A77D8E8}"/>
              </a:ext>
            </a:extLst>
          </p:cNvPr>
          <p:cNvPicPr>
            <a:picLocks noChangeAspect="1"/>
          </p:cNvPicPr>
          <p:nvPr/>
        </p:nvPicPr>
        <p:blipFill>
          <a:blip r:embed="rId2"/>
          <a:stretch>
            <a:fillRect/>
          </a:stretch>
        </p:blipFill>
        <p:spPr>
          <a:xfrm rot="16200000">
            <a:off x="2000250" y="-2000250"/>
            <a:ext cx="5143500" cy="9144000"/>
          </a:xfrm>
          <a:prstGeom prst="rect">
            <a:avLst/>
          </a:prstGeom>
        </p:spPr>
      </p:pic>
      <p:sp>
        <p:nvSpPr>
          <p:cNvPr id="5" name="TextBox 4">
            <a:extLst>
              <a:ext uri="{FF2B5EF4-FFF2-40B4-BE49-F238E27FC236}">
                <a16:creationId xmlns:a16="http://schemas.microsoft.com/office/drawing/2014/main" id="{6F70DA76-DD75-171B-BCD0-D6FCCDA86D21}"/>
              </a:ext>
            </a:extLst>
          </p:cNvPr>
          <p:cNvSpPr txBox="1"/>
          <p:nvPr/>
        </p:nvSpPr>
        <p:spPr>
          <a:xfrm>
            <a:off x="658369" y="442240"/>
            <a:ext cx="8144972" cy="4455835"/>
          </a:xfrm>
          <a:prstGeom prst="rect">
            <a:avLst/>
          </a:prstGeom>
          <a:noFill/>
        </p:spPr>
        <p:txBody>
          <a:bodyPr wrap="square">
            <a:spAutoFit/>
          </a:bodyPr>
          <a:lstStyle/>
          <a:p>
            <a:pPr>
              <a:lnSpc>
                <a:spcPct val="150000"/>
              </a:lnSpc>
            </a:pPr>
            <a:r>
              <a:rPr lang="fr-FR" sz="2400" b="1" dirty="0" err="1">
                <a:solidFill>
                  <a:schemeClr val="accent1">
                    <a:lumMod val="50000"/>
                  </a:schemeClr>
                </a:solidFill>
                <a:latin typeface="Arial" panose="020B0604020202020204" pitchFamily="34" charset="0"/>
                <a:cs typeface="Arial" panose="020B0604020202020204" pitchFamily="34" charset="0"/>
              </a:rPr>
              <a:t>Thành</a:t>
            </a:r>
            <a:r>
              <a:rPr lang="fr-FR" sz="2400" b="1" dirty="0">
                <a:solidFill>
                  <a:schemeClr val="accent1">
                    <a:lumMod val="50000"/>
                  </a:schemeClr>
                </a:solidFill>
                <a:latin typeface="Arial" panose="020B0604020202020204" pitchFamily="34" charset="0"/>
                <a:cs typeface="Arial" panose="020B0604020202020204" pitchFamily="34" charset="0"/>
              </a:rPr>
              <a:t> </a:t>
            </a:r>
            <a:r>
              <a:rPr lang="fr-FR" sz="2400" b="1" dirty="0" err="1">
                <a:solidFill>
                  <a:schemeClr val="accent1">
                    <a:lumMod val="50000"/>
                  </a:schemeClr>
                </a:solidFill>
                <a:latin typeface="Arial" panose="020B0604020202020204" pitchFamily="34" charset="0"/>
                <a:cs typeface="Arial" panose="020B0604020202020204" pitchFamily="34" charset="0"/>
              </a:rPr>
              <a:t>tựu</a:t>
            </a:r>
            <a:r>
              <a:rPr lang="fr-FR" sz="2400" b="1" dirty="0">
                <a:solidFill>
                  <a:schemeClr val="accent1">
                    <a:lumMod val="50000"/>
                  </a:schemeClr>
                </a:solidFill>
                <a:latin typeface="Arial" panose="020B0604020202020204" pitchFamily="34" charset="0"/>
                <a:cs typeface="Arial" panose="020B0604020202020204" pitchFamily="34" charset="0"/>
              </a:rPr>
              <a:t> </a:t>
            </a:r>
            <a:r>
              <a:rPr lang="fr-FR" sz="2400" b="1" dirty="0" err="1">
                <a:solidFill>
                  <a:schemeClr val="accent1">
                    <a:lumMod val="50000"/>
                  </a:schemeClr>
                </a:solidFill>
                <a:latin typeface="Arial" panose="020B0604020202020204" pitchFamily="34" charset="0"/>
                <a:cs typeface="Arial" panose="020B0604020202020204" pitchFamily="34" charset="0"/>
              </a:rPr>
              <a:t>thi</a:t>
            </a:r>
            <a:r>
              <a:rPr lang="fr-FR" sz="2400" b="1" dirty="0">
                <a:solidFill>
                  <a:schemeClr val="accent1">
                    <a:lumMod val="50000"/>
                  </a:schemeClr>
                </a:solidFill>
                <a:latin typeface="Arial" panose="020B0604020202020204" pitchFamily="34" charset="0"/>
                <a:cs typeface="Arial" panose="020B0604020202020204" pitchFamily="34" charset="0"/>
              </a:rPr>
              <a:t> ca</a:t>
            </a:r>
            <a:endParaRPr lang="en-VN" sz="2400"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vi-VN"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Nổi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tiếng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từ</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thập</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niên</a:t>
            </a:r>
            <a:r>
              <a:rPr lang="fr-FR" sz="2400" dirty="0">
                <a:latin typeface="Arial" panose="020B0604020202020204" pitchFamily="34" charset="0"/>
                <a:cs typeface="Arial" panose="020B0604020202020204" pitchFamily="34" charset="0"/>
              </a:rPr>
              <a:t> 1960.</a:t>
            </a:r>
            <a:endParaRPr lang="en-VN" sz="2400" dirty="0">
              <a:latin typeface="Arial" panose="020B0604020202020204" pitchFamily="34" charset="0"/>
              <a:cs typeface="Arial" panose="020B0604020202020204" pitchFamily="34" charset="0"/>
            </a:endParaRPr>
          </a:p>
          <a:p>
            <a:pPr>
              <a:lnSpc>
                <a:spcPct val="150000"/>
              </a:lnSpc>
            </a:pPr>
            <a:r>
              <a:rPr lang="vi-VN"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Các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tập</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thơ</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tiêu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biểu</a:t>
            </a:r>
            <a:r>
              <a:rPr lang="fr-FR" sz="2400"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Mưa</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nguồn</a:t>
            </a:r>
            <a:r>
              <a:rPr lang="fr-FR" sz="2400" dirty="0">
                <a:latin typeface="Arial" panose="020B0604020202020204" pitchFamily="34" charset="0"/>
                <a:cs typeface="Arial" panose="020B0604020202020204" pitchFamily="34" charset="0"/>
              </a:rPr>
              <a:t> (1962), </a:t>
            </a:r>
            <a:r>
              <a:rPr lang="fr-FR" sz="2400" i="1" dirty="0" err="1">
                <a:latin typeface="Arial" panose="020B0604020202020204" pitchFamily="34" charset="0"/>
                <a:cs typeface="Arial" panose="020B0604020202020204" pitchFamily="34" charset="0"/>
              </a:rPr>
              <a:t>Màu</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hoa</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trên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ngàn</a:t>
            </a:r>
            <a:r>
              <a:rPr lang="fr-FR" sz="2400" dirty="0">
                <a:latin typeface="Arial" panose="020B0604020202020204" pitchFamily="34" charset="0"/>
                <a:cs typeface="Arial" panose="020B0604020202020204" pitchFamily="34" charset="0"/>
              </a:rPr>
              <a:t> (1963), </a:t>
            </a:r>
            <a:r>
              <a:rPr lang="fr-FR" sz="2400" i="1" dirty="0" err="1">
                <a:latin typeface="Arial" panose="020B0604020202020204" pitchFamily="34" charset="0"/>
                <a:cs typeface="Arial" panose="020B0604020202020204" pitchFamily="34" charset="0"/>
              </a:rPr>
              <a:t>Mười</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hai</a:t>
            </a:r>
            <a:r>
              <a:rPr lang="fr-FR" sz="2400" i="1" dirty="0">
                <a:latin typeface="Arial" panose="020B0604020202020204" pitchFamily="34" charset="0"/>
                <a:cs typeface="Arial" panose="020B0604020202020204" pitchFamily="34" charset="0"/>
              </a:rPr>
              <a:t> con </a:t>
            </a:r>
            <a:r>
              <a:rPr lang="fr-FR" sz="2400" i="1" dirty="0" err="1">
                <a:latin typeface="Arial" panose="020B0604020202020204" pitchFamily="34" charset="0"/>
                <a:cs typeface="Arial" panose="020B0604020202020204" pitchFamily="34" charset="0"/>
              </a:rPr>
              <a:t>mắt</a:t>
            </a:r>
            <a:r>
              <a:rPr lang="fr-FR" sz="2400" dirty="0">
                <a:latin typeface="Arial" panose="020B0604020202020204" pitchFamily="34" charset="0"/>
                <a:cs typeface="Arial" panose="020B0604020202020204" pitchFamily="34" charset="0"/>
              </a:rPr>
              <a:t> (1964), </a:t>
            </a:r>
            <a:r>
              <a:rPr lang="fr-FR" sz="2400" i="1" dirty="0" err="1">
                <a:latin typeface="Arial" panose="020B0604020202020204" pitchFamily="34" charset="0"/>
                <a:cs typeface="Arial" panose="020B0604020202020204" pitchFamily="34" charset="0"/>
              </a:rPr>
              <a:t>Ngàn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thu</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rớt</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hột</a:t>
            </a:r>
            <a:r>
              <a:rPr lang="fr-FR" sz="2400" dirty="0">
                <a:latin typeface="Arial" panose="020B0604020202020204" pitchFamily="34" charset="0"/>
                <a:cs typeface="Arial" panose="020B0604020202020204" pitchFamily="34" charset="0"/>
              </a:rPr>
              <a:t> (1967), </a:t>
            </a:r>
            <a:r>
              <a:rPr lang="fr-FR" sz="2400" i="1" dirty="0" err="1">
                <a:latin typeface="Arial" panose="020B0604020202020204" pitchFamily="34" charset="0"/>
                <a:cs typeface="Arial" panose="020B0604020202020204" pitchFamily="34" charset="0"/>
              </a:rPr>
              <a:t>Rong</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rêu</a:t>
            </a:r>
            <a:r>
              <a:rPr lang="fr-FR" sz="2400" dirty="0">
                <a:latin typeface="Arial" panose="020B0604020202020204" pitchFamily="34" charset="0"/>
                <a:cs typeface="Arial" panose="020B0604020202020204" pitchFamily="34" charset="0"/>
              </a:rPr>
              <a:t> (1972), </a:t>
            </a:r>
            <a:r>
              <a:rPr lang="fr-FR" sz="2400" i="1" dirty="0" err="1">
                <a:latin typeface="Arial" panose="020B0604020202020204" pitchFamily="34" charset="0"/>
                <a:cs typeface="Arial" panose="020B0604020202020204" pitchFamily="34" charset="0"/>
              </a:rPr>
              <a:t>Thơ</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vô</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tận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vui</a:t>
            </a:r>
            <a:r>
              <a:rPr lang="fr-FR" sz="2400" dirty="0">
                <a:latin typeface="Arial" panose="020B0604020202020204" pitchFamily="34" charset="0"/>
                <a:cs typeface="Arial" panose="020B0604020202020204" pitchFamily="34" charset="0"/>
              </a:rPr>
              <a:t> (1987), </a:t>
            </a:r>
            <a:r>
              <a:rPr lang="fr-FR" sz="2400" i="1" dirty="0" err="1">
                <a:latin typeface="Arial" panose="020B0604020202020204" pitchFamily="34" charset="0"/>
                <a:cs typeface="Arial" panose="020B0604020202020204" pitchFamily="34" charset="0"/>
              </a:rPr>
              <a:t>Mùi</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hương</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xuân</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sắc</a:t>
            </a:r>
            <a:r>
              <a:rPr lang="fr-FR" sz="2400" dirty="0">
                <a:latin typeface="Arial" panose="020B0604020202020204" pitchFamily="34" charset="0"/>
                <a:cs typeface="Arial" panose="020B0604020202020204" pitchFamily="34" charset="0"/>
              </a:rPr>
              <a:t> (1987), </a:t>
            </a:r>
            <a:r>
              <a:rPr lang="fr-FR" sz="2400" i="1" dirty="0" err="1">
                <a:latin typeface="Arial" panose="020B0604020202020204" pitchFamily="34" charset="0"/>
                <a:cs typeface="Arial" panose="020B0604020202020204" pitchFamily="34" charset="0"/>
              </a:rPr>
              <a:t>Đêm</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ngắm</a:t>
            </a:r>
            <a:r>
              <a:rPr lang="fr-FR" sz="2400" i="1" dirty="0">
                <a:latin typeface="Arial" panose="020B0604020202020204" pitchFamily="34" charset="0"/>
                <a:cs typeface="Arial" panose="020B0604020202020204" pitchFamily="34" charset="0"/>
              </a:rPr>
              <a:t> </a:t>
            </a:r>
            <a:r>
              <a:rPr lang="fr-FR" sz="2400" i="1" dirty="0" err="1">
                <a:latin typeface="Arial" panose="020B0604020202020204" pitchFamily="34" charset="0"/>
                <a:cs typeface="Arial" panose="020B0604020202020204" pitchFamily="34" charset="0"/>
              </a:rPr>
              <a:t>trăng</a:t>
            </a:r>
            <a:r>
              <a:rPr lang="fr-FR" sz="2400" dirty="0">
                <a:latin typeface="Arial" panose="020B0604020202020204" pitchFamily="34" charset="0"/>
                <a:cs typeface="Arial" panose="020B0604020202020204" pitchFamily="34" charset="0"/>
              </a:rPr>
              <a:t> (1997),…</a:t>
            </a:r>
            <a:endParaRPr lang="en-VN" sz="2400" dirty="0">
              <a:latin typeface="Arial" panose="020B0604020202020204" pitchFamily="34" charset="0"/>
              <a:cs typeface="Arial" panose="020B0604020202020204" pitchFamily="34" charset="0"/>
            </a:endParaRPr>
          </a:p>
          <a:p>
            <a:pPr>
              <a:lnSpc>
                <a:spcPct val="150000"/>
              </a:lnSpc>
            </a:pPr>
            <a:r>
              <a:rPr lang="vi-VN"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Có</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nhiều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câu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thơ</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độc</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đáo</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giàu</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triết</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lý</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và</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gây</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ấn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tượng</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mạnh</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với</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bạn</a:t>
            </a:r>
            <a:r>
              <a:rPr lang="fr-FR" sz="2400" dirty="0">
                <a:latin typeface="Arial" panose="020B0604020202020204" pitchFamily="34" charset="0"/>
                <a:cs typeface="Arial" panose="020B0604020202020204" pitchFamily="34" charset="0"/>
              </a:rPr>
              <a:t> </a:t>
            </a:r>
            <a:r>
              <a:rPr lang="fr-FR" sz="2400" dirty="0" err="1">
                <a:latin typeface="Arial" panose="020B0604020202020204" pitchFamily="34" charset="0"/>
                <a:cs typeface="Arial" panose="020B0604020202020204" pitchFamily="34" charset="0"/>
              </a:rPr>
              <a:t>đọc</a:t>
            </a:r>
            <a:r>
              <a:rPr lang="en-VN"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4230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09C41C-1952-4C19-BCA0-17E93A6A62DA}"/>
              </a:ext>
            </a:extLst>
          </p:cNvPr>
          <p:cNvSpPr/>
          <p:nvPr/>
        </p:nvSpPr>
        <p:spPr>
          <a:xfrm>
            <a:off x="0" y="0"/>
            <a:ext cx="9131635" cy="5143500"/>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vi-VN" sz="1050"/>
          </a:p>
        </p:txBody>
      </p:sp>
      <p:grpSp>
        <p:nvGrpSpPr>
          <p:cNvPr id="9" name="Group 8">
            <a:extLst>
              <a:ext uri="{FF2B5EF4-FFF2-40B4-BE49-F238E27FC236}">
                <a16:creationId xmlns:a16="http://schemas.microsoft.com/office/drawing/2014/main" id="{1CCF53CE-F702-4947-B428-2F92ECA71EB7}"/>
              </a:ext>
            </a:extLst>
          </p:cNvPr>
          <p:cNvGrpSpPr/>
          <p:nvPr/>
        </p:nvGrpSpPr>
        <p:grpSpPr>
          <a:xfrm>
            <a:off x="4479139" y="334630"/>
            <a:ext cx="4739749" cy="4155644"/>
            <a:chOff x="6152733" y="869718"/>
            <a:chExt cx="5547491" cy="5540859"/>
          </a:xfrm>
        </p:grpSpPr>
        <p:grpSp>
          <p:nvGrpSpPr>
            <p:cNvPr id="28" name="Group 27">
              <a:extLst>
                <a:ext uri="{FF2B5EF4-FFF2-40B4-BE49-F238E27FC236}">
                  <a16:creationId xmlns:a16="http://schemas.microsoft.com/office/drawing/2014/main" id="{8F9B0B0A-BB1F-474B-B201-85F3703271DB}"/>
                </a:ext>
              </a:extLst>
            </p:cNvPr>
            <p:cNvGrpSpPr/>
            <p:nvPr/>
          </p:nvGrpSpPr>
          <p:grpSpPr>
            <a:xfrm>
              <a:off x="6152733" y="908554"/>
              <a:ext cx="5547491" cy="5502023"/>
              <a:chOff x="6420859" y="1219084"/>
              <a:chExt cx="4194438" cy="4678739"/>
            </a:xfrm>
          </p:grpSpPr>
          <p:sp>
            <p:nvSpPr>
              <p:cNvPr id="31" name="Rectangle 30">
                <a:extLst>
                  <a:ext uri="{FF2B5EF4-FFF2-40B4-BE49-F238E27FC236}">
                    <a16:creationId xmlns:a16="http://schemas.microsoft.com/office/drawing/2014/main" id="{BC383EA1-90CB-4B78-9768-789AFC829357}"/>
                  </a:ext>
                </a:extLst>
              </p:cNvPr>
              <p:cNvSpPr/>
              <p:nvPr/>
            </p:nvSpPr>
            <p:spPr>
              <a:xfrm>
                <a:off x="6788696" y="1271759"/>
                <a:ext cx="3552366" cy="4626064"/>
              </a:xfrm>
              <a:prstGeom prst="rect">
                <a:avLst/>
              </a:prstGeom>
              <a:solidFill>
                <a:sysClr val="window" lastClr="FFFFFF"/>
              </a:solidFill>
              <a:ln w="12700" cap="flat" cmpd="sng" algn="ctr">
                <a:solidFill>
                  <a:srgbClr val="25BEBC"/>
                </a:solidFill>
                <a:prstDash val="solid"/>
                <a:miter lim="800000"/>
              </a:ln>
              <a:effectLst>
                <a:outerShdw blurRad="50800" dist="38100" dir="2700000" algn="tl" rotWithShape="0">
                  <a:prstClr val="black">
                    <a:alpha val="30000"/>
                  </a:prstClr>
                </a:outerShdw>
              </a:effectLst>
            </p:spPr>
            <p:txBody>
              <a:bodyPr rtlCol="0" anchor="ctr"/>
              <a:lstStyle/>
              <a:p>
                <a:pPr algn="just">
                  <a:defRPr/>
                </a:pPr>
                <a:endParaRPr lang="en-IN" sz="1800" kern="0">
                  <a:solidFill>
                    <a:prstClr val="white"/>
                  </a:solidFill>
                  <a:latin typeface="Arial" panose="020B0604020202020204" pitchFamily="34" charset="0"/>
                  <a:cs typeface="Arial" panose="020B0604020202020204" pitchFamily="34" charset="0"/>
                </a:endParaRPr>
              </a:p>
            </p:txBody>
          </p:sp>
          <p:grpSp>
            <p:nvGrpSpPr>
              <p:cNvPr id="32" name="Group 31">
                <a:extLst>
                  <a:ext uri="{FF2B5EF4-FFF2-40B4-BE49-F238E27FC236}">
                    <a16:creationId xmlns:a16="http://schemas.microsoft.com/office/drawing/2014/main" id="{695B61A5-3D28-4515-8036-324FF84253AA}"/>
                  </a:ext>
                </a:extLst>
              </p:cNvPr>
              <p:cNvGrpSpPr/>
              <p:nvPr/>
            </p:nvGrpSpPr>
            <p:grpSpPr>
              <a:xfrm>
                <a:off x="6420859" y="1219084"/>
                <a:ext cx="4194438" cy="1282792"/>
                <a:chOff x="2648735" y="1293872"/>
                <a:chExt cx="2741986" cy="838587"/>
              </a:xfrm>
            </p:grpSpPr>
            <p:sp>
              <p:nvSpPr>
                <p:cNvPr id="33" name="Rectangle: Rounded Corners 32">
                  <a:extLst>
                    <a:ext uri="{FF2B5EF4-FFF2-40B4-BE49-F238E27FC236}">
                      <a16:creationId xmlns:a16="http://schemas.microsoft.com/office/drawing/2014/main" id="{EB4C914F-52A5-4972-9256-57E3114DB1F7}"/>
                    </a:ext>
                  </a:extLst>
                </p:cNvPr>
                <p:cNvSpPr/>
                <p:nvPr/>
              </p:nvSpPr>
              <p:spPr>
                <a:xfrm>
                  <a:off x="2648735" y="1409740"/>
                  <a:ext cx="2741986" cy="574761"/>
                </a:xfrm>
                <a:prstGeom prst="roundRect">
                  <a:avLst>
                    <a:gd name="adj" fmla="val 50000"/>
                  </a:avLst>
                </a:prstGeom>
                <a:solidFill>
                  <a:srgbClr val="25BEBC"/>
                </a:solidFill>
                <a:ln w="12700" cap="flat" cmpd="sng" algn="ctr">
                  <a:noFill/>
                  <a:prstDash val="solid"/>
                  <a:miter lim="800000"/>
                </a:ln>
                <a:effectLst/>
              </p:spPr>
              <p:txBody>
                <a:bodyPr rtlCol="0" anchor="ctr"/>
                <a:lstStyle/>
                <a:p>
                  <a:pPr algn="just">
                    <a:defRPr/>
                  </a:pPr>
                  <a:endParaRPr lang="en-IN" sz="1800" kern="0" dirty="0">
                    <a:solidFill>
                      <a:prstClr val="white"/>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C8D64CB4-5B94-4DB4-96C2-37F06128B003}"/>
                    </a:ext>
                  </a:extLst>
                </p:cNvPr>
                <p:cNvGrpSpPr/>
                <p:nvPr/>
              </p:nvGrpSpPr>
              <p:grpSpPr>
                <a:xfrm>
                  <a:off x="2935514" y="1293872"/>
                  <a:ext cx="721398" cy="838587"/>
                  <a:chOff x="2634690" y="1499888"/>
                  <a:chExt cx="721398" cy="838587"/>
                </a:xfrm>
              </p:grpSpPr>
              <p:sp>
                <p:nvSpPr>
                  <p:cNvPr id="35" name="Oval 34">
                    <a:extLst>
                      <a:ext uri="{FF2B5EF4-FFF2-40B4-BE49-F238E27FC236}">
                        <a16:creationId xmlns:a16="http://schemas.microsoft.com/office/drawing/2014/main" id="{AA1C054D-8E68-4CD2-8750-1A71E6DAA2B6}"/>
                      </a:ext>
                    </a:extLst>
                  </p:cNvPr>
                  <p:cNvSpPr/>
                  <p:nvPr/>
                </p:nvSpPr>
                <p:spPr>
                  <a:xfrm>
                    <a:off x="2634690" y="1499888"/>
                    <a:ext cx="721398" cy="838587"/>
                  </a:xfrm>
                  <a:prstGeom prst="ellipse">
                    <a:avLst/>
                  </a:prstGeom>
                  <a:solidFill>
                    <a:srgbClr val="25BEBC"/>
                  </a:solidFill>
                  <a:ln w="12700" cap="flat" cmpd="sng" algn="ctr">
                    <a:noFill/>
                    <a:prstDash val="solid"/>
                    <a:miter lim="800000"/>
                  </a:ln>
                  <a:effectLst>
                    <a:outerShdw blurRad="63500" algn="ctr" rotWithShape="0">
                      <a:prstClr val="black">
                        <a:alpha val="30000"/>
                      </a:prstClr>
                    </a:outerShdw>
                  </a:effectLst>
                </p:spPr>
                <p:txBody>
                  <a:bodyPr rtlCol="0" anchor="ctr"/>
                  <a:lstStyle/>
                  <a:p>
                    <a:pPr algn="just">
                      <a:defRPr/>
                    </a:pPr>
                    <a:endParaRPr lang="en-IN" sz="1800" kern="0" dirty="0">
                      <a:solidFill>
                        <a:prstClr val="white"/>
                      </a:solidFill>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C00AB723-6947-4C6F-B4B5-FA1524BED5F0}"/>
                      </a:ext>
                    </a:extLst>
                  </p:cNvPr>
                  <p:cNvSpPr/>
                  <p:nvPr/>
                </p:nvSpPr>
                <p:spPr>
                  <a:xfrm>
                    <a:off x="2680625" y="1561785"/>
                    <a:ext cx="620678" cy="711630"/>
                  </a:xfrm>
                  <a:prstGeom prst="ellipse">
                    <a:avLst/>
                  </a:prstGeom>
                  <a:solidFill>
                    <a:sysClr val="window" lastClr="FFFFFF"/>
                  </a:solidFill>
                  <a:ln w="12700" cap="flat" cmpd="sng" algn="ctr">
                    <a:noFill/>
                    <a:prstDash val="solid"/>
                    <a:miter lim="800000"/>
                  </a:ln>
                  <a:effectLst/>
                </p:spPr>
                <p:txBody>
                  <a:bodyPr rtlCol="0" anchor="ctr"/>
                  <a:lstStyle/>
                  <a:p>
                    <a:pPr algn="just">
                      <a:defRPr/>
                    </a:pPr>
                    <a:endParaRPr lang="en-IN" sz="1800" kern="0">
                      <a:solidFill>
                        <a:prstClr val="white"/>
                      </a:solidFill>
                      <a:latin typeface="Arial" panose="020B0604020202020204" pitchFamily="34" charset="0"/>
                      <a:cs typeface="Arial" panose="020B0604020202020204" pitchFamily="34" charset="0"/>
                    </a:endParaRPr>
                  </a:p>
                </p:txBody>
              </p:sp>
            </p:grpSp>
          </p:grpSp>
        </p:grpSp>
        <p:sp>
          <p:nvSpPr>
            <p:cNvPr id="37" name="TextBox 36">
              <a:extLst>
                <a:ext uri="{FF2B5EF4-FFF2-40B4-BE49-F238E27FC236}">
                  <a16:creationId xmlns:a16="http://schemas.microsoft.com/office/drawing/2014/main" id="{4A9B2068-3D78-4278-9743-2E38B09F5E22}"/>
                </a:ext>
              </a:extLst>
            </p:cNvPr>
            <p:cNvSpPr txBox="1"/>
            <p:nvPr/>
          </p:nvSpPr>
          <p:spPr>
            <a:xfrm>
              <a:off x="6825867" y="869718"/>
              <a:ext cx="1255734" cy="1600439"/>
            </a:xfrm>
            <a:prstGeom prst="rect">
              <a:avLst/>
            </a:prstGeom>
            <a:noFill/>
          </p:spPr>
          <p:txBody>
            <a:bodyPr wrap="square" rtlCol="0">
              <a:spAutoFit/>
            </a:bodyPr>
            <a:lstStyle/>
            <a:p>
              <a:pPr algn="ctr"/>
              <a:r>
                <a:rPr lang="en-US" sz="1800" b="1" dirty="0" err="1">
                  <a:solidFill>
                    <a:srgbClr val="C00000"/>
                  </a:solidFill>
                  <a:latin typeface="Arial" panose="020B0604020202020204" pitchFamily="34" charset="0"/>
                  <a:cs typeface="Arial" panose="020B0604020202020204" pitchFamily="34" charset="0"/>
                </a:rPr>
                <a:t>Nhà</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nghiên</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cứu</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văn</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học</a:t>
              </a:r>
              <a:endParaRPr lang="en-US" sz="1800" b="1" dirty="0">
                <a:solidFill>
                  <a:srgbClr val="C00000"/>
                </a:solidFill>
                <a:latin typeface="Arial" panose="020B0604020202020204" pitchFamily="34" charset="0"/>
                <a:cs typeface="Arial" panose="020B0604020202020204" pitchFamily="34" charset="0"/>
              </a:endParaRPr>
            </a:p>
          </p:txBody>
        </p:sp>
      </p:grpSp>
      <p:grpSp>
        <p:nvGrpSpPr>
          <p:cNvPr id="18" name="Group 17">
            <a:extLst>
              <a:ext uri="{FF2B5EF4-FFF2-40B4-BE49-F238E27FC236}">
                <a16:creationId xmlns:a16="http://schemas.microsoft.com/office/drawing/2014/main" id="{2E848A06-133B-4A73-B09E-2A60CA7909D9}"/>
              </a:ext>
            </a:extLst>
          </p:cNvPr>
          <p:cNvGrpSpPr/>
          <p:nvPr/>
        </p:nvGrpSpPr>
        <p:grpSpPr>
          <a:xfrm>
            <a:off x="59006" y="261070"/>
            <a:ext cx="4342016" cy="4340495"/>
            <a:chOff x="1542849" y="689812"/>
            <a:chExt cx="4377311" cy="4921351"/>
          </a:xfrm>
        </p:grpSpPr>
        <p:sp>
          <p:nvSpPr>
            <p:cNvPr id="21" name="Rectangle 20">
              <a:extLst>
                <a:ext uri="{FF2B5EF4-FFF2-40B4-BE49-F238E27FC236}">
                  <a16:creationId xmlns:a16="http://schemas.microsoft.com/office/drawing/2014/main" id="{29917BA2-BFC2-4972-A6E2-E1E94861E74C}"/>
                </a:ext>
              </a:extLst>
            </p:cNvPr>
            <p:cNvSpPr/>
            <p:nvPr/>
          </p:nvSpPr>
          <p:spPr>
            <a:xfrm>
              <a:off x="1833956" y="985099"/>
              <a:ext cx="4086204" cy="4626064"/>
            </a:xfrm>
            <a:prstGeom prst="rect">
              <a:avLst/>
            </a:prstGeom>
            <a:solidFill>
              <a:sysClr val="window" lastClr="FFFFFF"/>
            </a:solidFill>
            <a:ln w="12700" cap="flat" cmpd="sng" algn="ctr">
              <a:solidFill>
                <a:srgbClr val="00B050"/>
              </a:solidFill>
              <a:prstDash val="solid"/>
              <a:miter lim="800000"/>
            </a:ln>
            <a:effectLst>
              <a:outerShdw blurRad="50800" dist="38100" dir="2700000" algn="tl" rotWithShape="0">
                <a:prstClr val="black">
                  <a:alpha val="30000"/>
                </a:prstClr>
              </a:outerShdw>
            </a:effectLst>
          </p:spPr>
          <p:txBody>
            <a:bodyPr rtlCol="0" anchor="ctr"/>
            <a:lstStyle/>
            <a:p>
              <a:pPr algn="just">
                <a:defRPr/>
              </a:pPr>
              <a:endParaRPr lang="en-IN" sz="1350" kern="0">
                <a:solidFill>
                  <a:prstClr val="white"/>
                </a:solidFill>
                <a:latin typeface="Calibri" panose="020F0502020204030204"/>
                <a:cs typeface="Arial" panose="020B0604020202020204" pitchFamily="34" charset="0"/>
              </a:endParaRPr>
            </a:p>
          </p:txBody>
        </p:sp>
        <p:grpSp>
          <p:nvGrpSpPr>
            <p:cNvPr id="22" name="Group 21">
              <a:extLst>
                <a:ext uri="{FF2B5EF4-FFF2-40B4-BE49-F238E27FC236}">
                  <a16:creationId xmlns:a16="http://schemas.microsoft.com/office/drawing/2014/main" id="{791CDC4E-FA58-467D-B28A-7CAE4BADD654}"/>
                </a:ext>
              </a:extLst>
            </p:cNvPr>
            <p:cNvGrpSpPr/>
            <p:nvPr/>
          </p:nvGrpSpPr>
          <p:grpSpPr>
            <a:xfrm>
              <a:off x="1542849" y="689812"/>
              <a:ext cx="4194438" cy="1308176"/>
              <a:chOff x="2687795" y="947876"/>
              <a:chExt cx="2741986" cy="855181"/>
            </a:xfrm>
          </p:grpSpPr>
          <p:sp>
            <p:nvSpPr>
              <p:cNvPr id="23" name="Rectangle: Rounded Corners 22">
                <a:extLst>
                  <a:ext uri="{FF2B5EF4-FFF2-40B4-BE49-F238E27FC236}">
                    <a16:creationId xmlns:a16="http://schemas.microsoft.com/office/drawing/2014/main" id="{85F9D7CA-0FA5-4126-B2B4-1A01FD2AC79A}"/>
                  </a:ext>
                </a:extLst>
              </p:cNvPr>
              <p:cNvSpPr/>
              <p:nvPr/>
            </p:nvSpPr>
            <p:spPr>
              <a:xfrm>
                <a:off x="2687795" y="1156054"/>
                <a:ext cx="2741986" cy="574761"/>
              </a:xfrm>
              <a:prstGeom prst="roundRect">
                <a:avLst>
                  <a:gd name="adj" fmla="val 50000"/>
                </a:avLst>
              </a:prstGeom>
              <a:solidFill>
                <a:srgbClr val="00B050"/>
              </a:solidFill>
              <a:ln w="12700" cap="flat" cmpd="sng" algn="ctr">
                <a:noFill/>
                <a:prstDash val="solid"/>
                <a:miter lim="800000"/>
              </a:ln>
              <a:effectLst/>
            </p:spPr>
            <p:txBody>
              <a:bodyPr rtlCol="0" anchor="ctr"/>
              <a:lstStyle/>
              <a:p>
                <a:pPr algn="just">
                  <a:defRPr/>
                </a:pPr>
                <a:endParaRPr lang="en-IN" sz="1350" kern="0" dirty="0">
                  <a:solidFill>
                    <a:prstClr val="white"/>
                  </a:solidFill>
                  <a:latin typeface="Calibri" panose="020F0502020204030204"/>
                  <a:cs typeface="Arial" panose="020B0604020202020204" pitchFamily="34" charset="0"/>
                </a:endParaRPr>
              </a:p>
            </p:txBody>
          </p:sp>
          <p:grpSp>
            <p:nvGrpSpPr>
              <p:cNvPr id="24" name="Group 23">
                <a:extLst>
                  <a:ext uri="{FF2B5EF4-FFF2-40B4-BE49-F238E27FC236}">
                    <a16:creationId xmlns:a16="http://schemas.microsoft.com/office/drawing/2014/main" id="{AA2D262B-B99A-4DD2-8474-DAB95D262462}"/>
                  </a:ext>
                </a:extLst>
              </p:cNvPr>
              <p:cNvGrpSpPr/>
              <p:nvPr/>
            </p:nvGrpSpPr>
            <p:grpSpPr>
              <a:xfrm>
                <a:off x="2934878" y="947876"/>
                <a:ext cx="747611" cy="855181"/>
                <a:chOff x="2634054" y="1153892"/>
                <a:chExt cx="747611" cy="855181"/>
              </a:xfrm>
            </p:grpSpPr>
            <p:sp>
              <p:nvSpPr>
                <p:cNvPr id="25" name="Oval 24">
                  <a:extLst>
                    <a:ext uri="{FF2B5EF4-FFF2-40B4-BE49-F238E27FC236}">
                      <a16:creationId xmlns:a16="http://schemas.microsoft.com/office/drawing/2014/main" id="{71088D21-C818-40DD-ADC5-F4C106E36C37}"/>
                    </a:ext>
                  </a:extLst>
                </p:cNvPr>
                <p:cNvSpPr/>
                <p:nvPr/>
              </p:nvSpPr>
              <p:spPr>
                <a:xfrm>
                  <a:off x="2634054" y="1153892"/>
                  <a:ext cx="747611" cy="855181"/>
                </a:xfrm>
                <a:prstGeom prst="ellipse">
                  <a:avLst/>
                </a:prstGeom>
                <a:solidFill>
                  <a:srgbClr val="00B050"/>
                </a:solidFill>
                <a:ln w="12700" cap="flat" cmpd="sng" algn="ctr">
                  <a:noFill/>
                  <a:prstDash val="solid"/>
                  <a:miter lim="800000"/>
                </a:ln>
                <a:effectLst>
                  <a:outerShdw blurRad="63500" algn="ctr" rotWithShape="0">
                    <a:prstClr val="black">
                      <a:alpha val="30000"/>
                    </a:prstClr>
                  </a:outerShdw>
                </a:effectLst>
              </p:spPr>
              <p:txBody>
                <a:bodyPr rtlCol="0" anchor="ctr"/>
                <a:lstStyle/>
                <a:p>
                  <a:pPr algn="just">
                    <a:defRPr/>
                  </a:pPr>
                  <a:endParaRPr lang="en-IN" sz="1350" kern="0" dirty="0">
                    <a:solidFill>
                      <a:prstClr val="white"/>
                    </a:solidFill>
                    <a:latin typeface="Calibri" panose="020F0502020204030204"/>
                    <a:cs typeface="Arial" panose="020B0604020202020204" pitchFamily="34" charset="0"/>
                  </a:endParaRPr>
                </a:p>
              </p:txBody>
            </p:sp>
            <p:sp>
              <p:nvSpPr>
                <p:cNvPr id="26" name="Oval 25">
                  <a:extLst>
                    <a:ext uri="{FF2B5EF4-FFF2-40B4-BE49-F238E27FC236}">
                      <a16:creationId xmlns:a16="http://schemas.microsoft.com/office/drawing/2014/main" id="{CE6EAFAF-9A62-48AA-BDE5-DFCD5B87FB91}"/>
                    </a:ext>
                  </a:extLst>
                </p:cNvPr>
                <p:cNvSpPr/>
                <p:nvPr/>
              </p:nvSpPr>
              <p:spPr>
                <a:xfrm>
                  <a:off x="2685536" y="1208415"/>
                  <a:ext cx="631918" cy="711629"/>
                </a:xfrm>
                <a:prstGeom prst="ellipse">
                  <a:avLst/>
                </a:prstGeom>
                <a:solidFill>
                  <a:sysClr val="window" lastClr="FFFFFF"/>
                </a:solidFill>
                <a:ln w="12700" cap="flat" cmpd="sng" algn="ctr">
                  <a:noFill/>
                  <a:prstDash val="solid"/>
                  <a:miter lim="800000"/>
                </a:ln>
                <a:effectLst/>
              </p:spPr>
              <p:txBody>
                <a:bodyPr rtlCol="0" anchor="ctr"/>
                <a:lstStyle/>
                <a:p>
                  <a:pPr algn="just">
                    <a:defRPr/>
                  </a:pPr>
                  <a:endParaRPr lang="en-IN" sz="1350" kern="0">
                    <a:solidFill>
                      <a:prstClr val="white"/>
                    </a:solidFill>
                    <a:latin typeface="Calibri" panose="020F0502020204030204"/>
                    <a:cs typeface="Arial" panose="020B0604020202020204" pitchFamily="34" charset="0"/>
                  </a:endParaRPr>
                </a:p>
              </p:txBody>
            </p:sp>
          </p:grpSp>
        </p:grpSp>
      </p:grpSp>
      <p:sp>
        <p:nvSpPr>
          <p:cNvPr id="3" name="TextBox 2">
            <a:extLst>
              <a:ext uri="{FF2B5EF4-FFF2-40B4-BE49-F238E27FC236}">
                <a16:creationId xmlns:a16="http://schemas.microsoft.com/office/drawing/2014/main" id="{F9E77E51-57A2-40F8-82AC-79DE3EC132DB}"/>
              </a:ext>
            </a:extLst>
          </p:cNvPr>
          <p:cNvSpPr txBox="1"/>
          <p:nvPr/>
        </p:nvSpPr>
        <p:spPr>
          <a:xfrm>
            <a:off x="354239" y="214516"/>
            <a:ext cx="1293775" cy="1200329"/>
          </a:xfrm>
          <a:prstGeom prst="rect">
            <a:avLst/>
          </a:prstGeom>
          <a:noFill/>
        </p:spPr>
        <p:txBody>
          <a:bodyPr wrap="square" rtlCol="0">
            <a:spAutoFit/>
          </a:bodyPr>
          <a:lstStyle/>
          <a:p>
            <a:pPr algn="ctr"/>
            <a:r>
              <a:rPr lang="en-US" sz="1800" b="1" dirty="0" err="1">
                <a:solidFill>
                  <a:srgbClr val="C00000"/>
                </a:solidFill>
                <a:latin typeface="Arial" panose="020B0604020202020204" pitchFamily="34" charset="0"/>
                <a:cs typeface="Arial" panose="020B0604020202020204" pitchFamily="34" charset="0"/>
              </a:rPr>
              <a:t>Nhà</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nghiên</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cứu</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văn</a:t>
            </a:r>
            <a:r>
              <a:rPr lang="en-US" sz="1800" b="1" dirty="0">
                <a:solidFill>
                  <a:srgbClr val="C00000"/>
                </a:solidFill>
                <a:latin typeface="Arial" panose="020B0604020202020204" pitchFamily="34" charset="0"/>
                <a:cs typeface="Arial" panose="020B0604020202020204" pitchFamily="34" charset="0"/>
              </a:rPr>
              <a:t> </a:t>
            </a:r>
            <a:r>
              <a:rPr lang="en-US" sz="1800" b="1" dirty="0" err="1">
                <a:solidFill>
                  <a:srgbClr val="C00000"/>
                </a:solidFill>
                <a:latin typeface="Arial" panose="020B0604020202020204" pitchFamily="34" charset="0"/>
                <a:cs typeface="Arial" panose="020B0604020202020204" pitchFamily="34" charset="0"/>
              </a:rPr>
              <a:t>học</a:t>
            </a:r>
            <a:endParaRPr lang="en-US" sz="1800" b="1" dirty="0">
              <a:solidFill>
                <a:srgbClr val="C00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F2DAF79-CF79-47EC-9D2F-48AB433C3E26}"/>
              </a:ext>
            </a:extLst>
          </p:cNvPr>
          <p:cNvSpPr txBox="1"/>
          <p:nvPr/>
        </p:nvSpPr>
        <p:spPr>
          <a:xfrm>
            <a:off x="524705" y="1294555"/>
            <a:ext cx="3923668" cy="3266985"/>
          </a:xfrm>
          <a:prstGeom prst="rect">
            <a:avLst/>
          </a:prstGeom>
          <a:noFill/>
        </p:spPr>
        <p:txBody>
          <a:bodyPr wrap="square" rtlCol="0">
            <a:spAutoFit/>
          </a:bodyPr>
          <a:lstStyle/>
          <a:p>
            <a:pPr algn="ctr">
              <a:lnSpc>
                <a:spcPct val="150000"/>
              </a:lnSpc>
            </a:pPr>
            <a:r>
              <a:rPr lang="fr-FR" sz="2000" dirty="0" err="1">
                <a:latin typeface="Arial" panose="020B0604020202020204" pitchFamily="34" charset="0"/>
                <a:cs typeface="Arial" panose="020B0604020202020204" pitchFamily="34" charset="0"/>
              </a:rPr>
              <a:t>Giai</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đoạn</a:t>
            </a:r>
            <a:r>
              <a:rPr lang="fr-FR" sz="2000" dirty="0">
                <a:latin typeface="Arial" panose="020B0604020202020204" pitchFamily="34" charset="0"/>
                <a:cs typeface="Arial" panose="020B0604020202020204" pitchFamily="34" charset="0"/>
              </a:rPr>
              <a:t> 1957 – 1959, </a:t>
            </a:r>
            <a:r>
              <a:rPr lang="fr-FR" sz="2000" dirty="0" err="1">
                <a:latin typeface="Arial" panose="020B0604020202020204" pitchFamily="34" charset="0"/>
                <a:cs typeface="Arial" panose="020B0604020202020204" pitchFamily="34" charset="0"/>
              </a:rPr>
              <a:t>xuất</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bản</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nhiều</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công</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trình</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nghiên</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cứu</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giảng</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luận</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về</a:t>
            </a:r>
            <a:r>
              <a:rPr lang="fr-FR" sz="2000"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Bà</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Huyện</a:t>
            </a:r>
            <a:r>
              <a:rPr lang="fr-FR" sz="2000" i="1" dirty="0">
                <a:latin typeface="Arial" panose="020B0604020202020204" pitchFamily="34" charset="0"/>
                <a:cs typeface="Arial" panose="020B0604020202020204" pitchFamily="34" charset="0"/>
              </a:rPr>
              <a:t> Thanh Quan, </a:t>
            </a:r>
            <a:r>
              <a:rPr lang="fr-FR" sz="2000" i="1" dirty="0" err="1">
                <a:latin typeface="Arial" panose="020B0604020202020204" pitchFamily="34" charset="0"/>
                <a:cs typeface="Arial" panose="020B0604020202020204" pitchFamily="34" charset="0"/>
              </a:rPr>
              <a:t>Truyện</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Kiều</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Chinh</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Phụ</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Ngâm</a:t>
            </a:r>
            <a:r>
              <a:rPr lang="fr-FR" sz="2000" i="1" dirty="0">
                <a:latin typeface="Arial" panose="020B0604020202020204" pitchFamily="34" charset="0"/>
                <a:cs typeface="Arial" panose="020B0604020202020204" pitchFamily="34" charset="0"/>
              </a:rPr>
              <a:t>, Cung </a:t>
            </a:r>
            <a:r>
              <a:rPr lang="fr-FR" sz="2000" i="1" dirty="0" err="1">
                <a:latin typeface="Arial" panose="020B0604020202020204" pitchFamily="34" charset="0"/>
                <a:cs typeface="Arial" panose="020B0604020202020204" pitchFamily="34" charset="0"/>
              </a:rPr>
              <a:t>oán</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ngâm</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khúc</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Nguyễn</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Công</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Trứ</a:t>
            </a:r>
            <a:r>
              <a:rPr lang="fr-FR" sz="2000" i="1" dirty="0">
                <a:latin typeface="Arial" panose="020B0604020202020204" pitchFamily="34" charset="0"/>
                <a:cs typeface="Arial" panose="020B0604020202020204" pitchFamily="34" charset="0"/>
              </a:rPr>
              <a:t>, Phan </a:t>
            </a:r>
            <a:r>
              <a:rPr lang="fr-FR" sz="2000" i="1" dirty="0" err="1">
                <a:latin typeface="Arial" panose="020B0604020202020204" pitchFamily="34" charset="0"/>
                <a:cs typeface="Arial" panose="020B0604020202020204" pitchFamily="34" charset="0"/>
              </a:rPr>
              <a:t>Bội</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Châu</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Tản</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Đà</a:t>
            </a:r>
            <a:r>
              <a:rPr lang="fr-FR" sz="2000" i="1" dirty="0">
                <a:latin typeface="Arial" panose="020B0604020202020204" pitchFamily="34" charset="0"/>
                <a:cs typeface="Arial" panose="020B0604020202020204" pitchFamily="34" charset="0"/>
              </a:rPr>
              <a:t>,…</a:t>
            </a:r>
            <a:r>
              <a:rPr lang="en-VN" sz="2000" dirty="0">
                <a:latin typeface="Arial" panose="020B0604020202020204" pitchFamily="34" charset="0"/>
                <a:cs typeface="Arial" panose="020B0604020202020204" pitchFamily="34" charset="0"/>
              </a:rPr>
              <a:t> </a:t>
            </a:r>
          </a:p>
        </p:txBody>
      </p:sp>
      <p:sp>
        <p:nvSpPr>
          <p:cNvPr id="47" name="TextBox 46">
            <a:extLst>
              <a:ext uri="{FF2B5EF4-FFF2-40B4-BE49-F238E27FC236}">
                <a16:creationId xmlns:a16="http://schemas.microsoft.com/office/drawing/2014/main" id="{5A44BCA5-0904-46AA-AC4C-818361C82D10}"/>
              </a:ext>
            </a:extLst>
          </p:cNvPr>
          <p:cNvSpPr txBox="1"/>
          <p:nvPr/>
        </p:nvSpPr>
        <p:spPr>
          <a:xfrm>
            <a:off x="5141614" y="1812803"/>
            <a:ext cx="3773786" cy="1881990"/>
          </a:xfrm>
          <a:prstGeom prst="rect">
            <a:avLst/>
          </a:prstGeom>
          <a:noFill/>
        </p:spPr>
        <p:txBody>
          <a:bodyPr wrap="square" rtlCol="0">
            <a:spAutoFit/>
          </a:bodyPr>
          <a:lstStyle/>
          <a:p>
            <a:pPr>
              <a:lnSpc>
                <a:spcPct val="150000"/>
              </a:lnSpc>
            </a:pPr>
            <a:r>
              <a:rPr lang="fr-FR" sz="2000" dirty="0" err="1">
                <a:latin typeface="Arial" panose="020B0604020202020204" pitchFamily="34" charset="0"/>
                <a:cs typeface="Arial" panose="020B0604020202020204" pitchFamily="34" charset="0"/>
              </a:rPr>
              <a:t>Các</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khảo</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luận</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nổi</a:t>
            </a:r>
            <a:r>
              <a:rPr lang="fr-FR" sz="2000" dirty="0">
                <a:latin typeface="Arial" panose="020B0604020202020204" pitchFamily="34" charset="0"/>
                <a:cs typeface="Arial" panose="020B0604020202020204" pitchFamily="34" charset="0"/>
              </a:rPr>
              <a:t> </a:t>
            </a:r>
            <a:r>
              <a:rPr lang="fr-FR" sz="2000" dirty="0" err="1">
                <a:latin typeface="Arial" panose="020B0604020202020204" pitchFamily="34" charset="0"/>
                <a:cs typeface="Arial" panose="020B0604020202020204" pitchFamily="34" charset="0"/>
              </a:rPr>
              <a:t>bật</a:t>
            </a:r>
            <a:r>
              <a:rPr lang="fr-FR" sz="2000"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Đi</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vào</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cõi</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thơ</a:t>
            </a:r>
            <a:r>
              <a:rPr lang="fr-FR" sz="2000" dirty="0">
                <a:latin typeface="Arial" panose="020B0604020202020204" pitchFamily="34" charset="0"/>
                <a:cs typeface="Arial" panose="020B0604020202020204" pitchFamily="34" charset="0"/>
              </a:rPr>
              <a:t> (1969), </a:t>
            </a:r>
            <a:r>
              <a:rPr lang="fr-FR" sz="2000" i="1" dirty="0" err="1">
                <a:latin typeface="Arial" panose="020B0604020202020204" pitchFamily="34" charset="0"/>
                <a:cs typeface="Arial" panose="020B0604020202020204" pitchFamily="34" charset="0"/>
              </a:rPr>
              <a:t>Mùa</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xuân</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trong</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thi</a:t>
            </a:r>
            <a:r>
              <a:rPr lang="fr-FR" sz="2000" i="1" dirty="0">
                <a:latin typeface="Arial" panose="020B0604020202020204" pitchFamily="34" charset="0"/>
                <a:cs typeface="Arial" panose="020B0604020202020204" pitchFamily="34" charset="0"/>
              </a:rPr>
              <a:t> ca</a:t>
            </a:r>
            <a:r>
              <a:rPr lang="fr-FR" sz="2000" dirty="0">
                <a:latin typeface="Arial" panose="020B0604020202020204" pitchFamily="34" charset="0"/>
                <a:cs typeface="Arial" panose="020B0604020202020204" pitchFamily="34" charset="0"/>
              </a:rPr>
              <a:t> (1969), </a:t>
            </a:r>
            <a:r>
              <a:rPr lang="fr-FR" sz="2000" i="1" dirty="0" err="1">
                <a:latin typeface="Arial" panose="020B0604020202020204" pitchFamily="34" charset="0"/>
                <a:cs typeface="Arial" panose="020B0604020202020204" pitchFamily="34" charset="0"/>
              </a:rPr>
              <a:t>Mùa</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thu</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trong</a:t>
            </a:r>
            <a:r>
              <a:rPr lang="fr-FR" sz="2000" i="1" dirty="0">
                <a:latin typeface="Arial" panose="020B0604020202020204" pitchFamily="34" charset="0"/>
                <a:cs typeface="Arial" panose="020B0604020202020204" pitchFamily="34" charset="0"/>
              </a:rPr>
              <a:t> </a:t>
            </a:r>
            <a:r>
              <a:rPr lang="fr-FR" sz="2000" i="1" dirty="0" err="1">
                <a:latin typeface="Arial" panose="020B0604020202020204" pitchFamily="34" charset="0"/>
                <a:cs typeface="Arial" panose="020B0604020202020204" pitchFamily="34" charset="0"/>
              </a:rPr>
              <a:t>thi</a:t>
            </a:r>
            <a:r>
              <a:rPr lang="fr-FR" sz="2000" i="1" dirty="0">
                <a:latin typeface="Arial" panose="020B0604020202020204" pitchFamily="34" charset="0"/>
                <a:cs typeface="Arial" panose="020B0604020202020204" pitchFamily="34" charset="0"/>
              </a:rPr>
              <a:t> ca</a:t>
            </a:r>
            <a:r>
              <a:rPr lang="fr-FR" sz="2000" dirty="0">
                <a:latin typeface="Arial" panose="020B0604020202020204" pitchFamily="34" charset="0"/>
                <a:cs typeface="Arial" panose="020B0604020202020204" pitchFamily="34" charset="0"/>
              </a:rPr>
              <a:t> (1970).</a:t>
            </a:r>
            <a:r>
              <a:rPr lang="en-VN" sz="2000" dirty="0">
                <a:latin typeface="Arial" panose="020B0604020202020204" pitchFamily="34" charset="0"/>
                <a:cs typeface="Arial" panose="020B0604020202020204" pitchFamily="34" charset="0"/>
              </a:rPr>
              <a:t>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1500"/>
                                        <p:tgtEl>
                                          <p:spTgt spid="3"/>
                                        </p:tgtEl>
                                      </p:cBhvr>
                                    </p:animEffect>
                                  </p:childTnLst>
                                </p:cTn>
                              </p:par>
                              <p:par>
                                <p:cTn id="8" presetID="22" presetClass="entr" presetSubtype="1"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up)">
                                      <p:cBhvr>
                                        <p:cTn id="10" dur="1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up)">
                                      <p:cBhvr>
                                        <p:cTn id="15" dur="1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up)">
                                      <p:cBhvr>
                                        <p:cTn id="20" dur="1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47"/>
                                        </p:tgtEl>
                                        <p:attrNameLst>
                                          <p:attrName>style.visibility</p:attrName>
                                        </p:attrNameLst>
                                      </p:cBhvr>
                                      <p:to>
                                        <p:strVal val="visible"/>
                                      </p:to>
                                    </p:set>
                                    <p:animEffect transition="in" filter="wipe(up)">
                                      <p:cBhvr>
                                        <p:cTn id="25" dur="1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47"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64816" y="3068160"/>
            <a:ext cx="4860094" cy="3533561"/>
          </a:xfrm>
          <a:custGeom>
            <a:avLst/>
            <a:gdLst/>
            <a:ahLst/>
            <a:cxnLst/>
            <a:rect l="l" t="t" r="r" b="b"/>
            <a:pathLst>
              <a:path w="9720188" h="7067121">
                <a:moveTo>
                  <a:pt x="0" y="0"/>
                </a:moveTo>
                <a:lnTo>
                  <a:pt x="9720188" y="0"/>
                </a:lnTo>
                <a:lnTo>
                  <a:pt x="9720188" y="7067121"/>
                </a:lnTo>
                <a:lnTo>
                  <a:pt x="0" y="7067121"/>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grpSp>
        <p:nvGrpSpPr>
          <p:cNvPr id="3" name="Group 3"/>
          <p:cNvGrpSpPr/>
          <p:nvPr/>
        </p:nvGrpSpPr>
        <p:grpSpPr>
          <a:xfrm>
            <a:off x="306337" y="500168"/>
            <a:ext cx="2548582" cy="3891166"/>
            <a:chOff x="0" y="-38100"/>
            <a:chExt cx="1342463" cy="1237231"/>
          </a:xfrm>
        </p:grpSpPr>
        <p:sp>
          <p:nvSpPr>
            <p:cNvPr id="4" name="Freeform 4"/>
            <p:cNvSpPr/>
            <p:nvPr/>
          </p:nvSpPr>
          <p:spPr>
            <a:xfrm>
              <a:off x="0" y="0"/>
              <a:ext cx="1342463" cy="1199131"/>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5" name="TextBox 5"/>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grpSp>
        <p:nvGrpSpPr>
          <p:cNvPr id="6" name="Group 6"/>
          <p:cNvGrpSpPr/>
          <p:nvPr/>
        </p:nvGrpSpPr>
        <p:grpSpPr>
          <a:xfrm>
            <a:off x="2657126" y="429822"/>
            <a:ext cx="2707696" cy="3891166"/>
            <a:chOff x="0" y="-38100"/>
            <a:chExt cx="1426276" cy="1237231"/>
          </a:xfrm>
        </p:grpSpPr>
        <p:sp>
          <p:nvSpPr>
            <p:cNvPr id="7" name="Freeform 7"/>
            <p:cNvSpPr/>
            <p:nvPr/>
          </p:nvSpPr>
          <p:spPr>
            <a:xfrm>
              <a:off x="199921" y="0"/>
              <a:ext cx="1226355" cy="1199131"/>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8" name="TextBox 8"/>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sp>
        <p:nvSpPr>
          <p:cNvPr id="9" name="Freeform 9"/>
          <p:cNvSpPr/>
          <p:nvPr/>
        </p:nvSpPr>
        <p:spPr>
          <a:xfrm>
            <a:off x="5840851" y="3201452"/>
            <a:ext cx="4886662" cy="2971211"/>
          </a:xfrm>
          <a:custGeom>
            <a:avLst/>
            <a:gdLst/>
            <a:ahLst/>
            <a:cxnLst/>
            <a:rect l="l" t="t" r="r" b="b"/>
            <a:pathLst>
              <a:path w="9773324" h="5942422">
                <a:moveTo>
                  <a:pt x="0" y="0"/>
                </a:moveTo>
                <a:lnTo>
                  <a:pt x="9773325" y="0"/>
                </a:lnTo>
                <a:lnTo>
                  <a:pt x="9773325" y="5942422"/>
                </a:lnTo>
                <a:lnTo>
                  <a:pt x="0" y="5942422"/>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grpSp>
        <p:nvGrpSpPr>
          <p:cNvPr id="10" name="Group 10"/>
          <p:cNvGrpSpPr/>
          <p:nvPr/>
        </p:nvGrpSpPr>
        <p:grpSpPr>
          <a:xfrm>
            <a:off x="5611727" y="429822"/>
            <a:ext cx="3181089" cy="3891166"/>
            <a:chOff x="0" y="-38100"/>
            <a:chExt cx="1675635" cy="1237231"/>
          </a:xfrm>
        </p:grpSpPr>
        <p:sp>
          <p:nvSpPr>
            <p:cNvPr id="11" name="Freeform 11"/>
            <p:cNvSpPr/>
            <p:nvPr/>
          </p:nvSpPr>
          <p:spPr>
            <a:xfrm>
              <a:off x="0" y="0"/>
              <a:ext cx="1675635" cy="1199131"/>
            </a:xfrm>
            <a:custGeom>
              <a:avLst/>
              <a:gdLst/>
              <a:ahLst/>
              <a:cxnLst/>
              <a:rect l="l" t="t" r="r" b="b"/>
              <a:pathLst>
                <a:path w="1078716" h="1199131">
                  <a:moveTo>
                    <a:pt x="56707" y="0"/>
                  </a:moveTo>
                  <a:lnTo>
                    <a:pt x="1022009" y="0"/>
                  </a:lnTo>
                  <a:cubicBezTo>
                    <a:pt x="1037049" y="0"/>
                    <a:pt x="1051472" y="5974"/>
                    <a:pt x="1062107" y="16609"/>
                  </a:cubicBezTo>
                  <a:cubicBezTo>
                    <a:pt x="1072742" y="27244"/>
                    <a:pt x="1078716" y="41667"/>
                    <a:pt x="1078716" y="56707"/>
                  </a:cubicBezTo>
                  <a:lnTo>
                    <a:pt x="1078716" y="1142424"/>
                  </a:lnTo>
                  <a:cubicBezTo>
                    <a:pt x="1078716" y="1173742"/>
                    <a:pt x="1053327" y="1199131"/>
                    <a:pt x="1022009" y="1199131"/>
                  </a:cubicBezTo>
                  <a:lnTo>
                    <a:pt x="56707" y="1199131"/>
                  </a:lnTo>
                  <a:cubicBezTo>
                    <a:pt x="25389" y="1199131"/>
                    <a:pt x="0" y="1173742"/>
                    <a:pt x="0" y="1142424"/>
                  </a:cubicBezTo>
                  <a:lnTo>
                    <a:pt x="0" y="56707"/>
                  </a:lnTo>
                  <a:cubicBezTo>
                    <a:pt x="0" y="25389"/>
                    <a:pt x="25389" y="0"/>
                    <a:pt x="56707" y="0"/>
                  </a:cubicBezTo>
                  <a:close/>
                </a:path>
              </a:pathLst>
            </a:custGeom>
            <a:solidFill>
              <a:srgbClr val="FFFFFF"/>
            </a:solidFill>
          </p:spPr>
          <p:txBody>
            <a:bodyPr/>
            <a:lstStyle/>
            <a:p>
              <a:pPr defTabSz="457223">
                <a:defRPr/>
              </a:pPr>
              <a:endParaRPr lang="en-US" sz="900">
                <a:solidFill>
                  <a:prstClr val="black"/>
                </a:solidFill>
                <a:latin typeface="Calibri"/>
              </a:endParaRPr>
            </a:p>
          </p:txBody>
        </p:sp>
        <p:sp>
          <p:nvSpPr>
            <p:cNvPr id="12" name="TextBox 12"/>
            <p:cNvSpPr txBox="1"/>
            <p:nvPr/>
          </p:nvSpPr>
          <p:spPr>
            <a:xfrm>
              <a:off x="0" y="-38100"/>
              <a:ext cx="1078716" cy="1237231"/>
            </a:xfrm>
            <a:prstGeom prst="rect">
              <a:avLst/>
            </a:prstGeom>
          </p:spPr>
          <p:txBody>
            <a:bodyPr lIns="25400" tIns="25400" rIns="25400" bIns="25400" rtlCol="0" anchor="ctr"/>
            <a:lstStyle/>
            <a:p>
              <a:pPr algn="ctr" defTabSz="457223">
                <a:lnSpc>
                  <a:spcPts val="1330"/>
                </a:lnSpc>
                <a:defRPr/>
              </a:pPr>
              <a:endParaRPr sz="900">
                <a:solidFill>
                  <a:prstClr val="black"/>
                </a:solidFill>
                <a:latin typeface="Calibri"/>
              </a:endParaRPr>
            </a:p>
          </p:txBody>
        </p:sp>
      </p:grpSp>
      <p:sp>
        <p:nvSpPr>
          <p:cNvPr id="28" name="Freeform 28"/>
          <p:cNvSpPr/>
          <p:nvPr/>
        </p:nvSpPr>
        <p:spPr>
          <a:xfrm>
            <a:off x="2657126" y="2120030"/>
            <a:ext cx="451720" cy="451720"/>
          </a:xfrm>
          <a:custGeom>
            <a:avLst/>
            <a:gdLst/>
            <a:ahLst/>
            <a:cxnLst/>
            <a:rect l="l" t="t" r="r" b="b"/>
            <a:pathLst>
              <a:path w="903440" h="903440">
                <a:moveTo>
                  <a:pt x="0" y="0"/>
                </a:moveTo>
                <a:lnTo>
                  <a:pt x="903440" y="0"/>
                </a:lnTo>
                <a:lnTo>
                  <a:pt x="903440" y="903439"/>
                </a:lnTo>
                <a:lnTo>
                  <a:pt x="0" y="90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457223">
              <a:defRPr/>
            </a:pPr>
            <a:endParaRPr lang="en-US" sz="900">
              <a:solidFill>
                <a:prstClr val="black"/>
              </a:solidFill>
              <a:latin typeface="Calibri"/>
            </a:endParaRPr>
          </a:p>
        </p:txBody>
      </p:sp>
      <p:sp>
        <p:nvSpPr>
          <p:cNvPr id="29" name="Freeform 29"/>
          <p:cNvSpPr/>
          <p:nvPr/>
        </p:nvSpPr>
        <p:spPr>
          <a:xfrm>
            <a:off x="5252284" y="2120030"/>
            <a:ext cx="451720" cy="451720"/>
          </a:xfrm>
          <a:custGeom>
            <a:avLst/>
            <a:gdLst/>
            <a:ahLst/>
            <a:cxnLst/>
            <a:rect l="l" t="t" r="r" b="b"/>
            <a:pathLst>
              <a:path w="903440" h="903440">
                <a:moveTo>
                  <a:pt x="0" y="0"/>
                </a:moveTo>
                <a:lnTo>
                  <a:pt x="903440" y="0"/>
                </a:lnTo>
                <a:lnTo>
                  <a:pt x="903440" y="903439"/>
                </a:lnTo>
                <a:lnTo>
                  <a:pt x="0" y="90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457223">
              <a:defRPr/>
            </a:pPr>
            <a:endParaRPr lang="en-US" sz="900">
              <a:solidFill>
                <a:prstClr val="black"/>
              </a:solidFill>
              <a:latin typeface="Calibri"/>
            </a:endParaRPr>
          </a:p>
        </p:txBody>
      </p:sp>
      <p:sp>
        <p:nvSpPr>
          <p:cNvPr id="34" name="Freeform 34"/>
          <p:cNvSpPr/>
          <p:nvPr/>
        </p:nvSpPr>
        <p:spPr>
          <a:xfrm>
            <a:off x="8461293" y="-1245869"/>
            <a:ext cx="215528" cy="215528"/>
          </a:xfrm>
          <a:custGeom>
            <a:avLst/>
            <a:gdLst/>
            <a:ahLst/>
            <a:cxnLst/>
            <a:rect l="l" t="t" r="r" b="b"/>
            <a:pathLst>
              <a:path w="431055" h="431055">
                <a:moveTo>
                  <a:pt x="0" y="0"/>
                </a:moveTo>
                <a:lnTo>
                  <a:pt x="431055" y="0"/>
                </a:lnTo>
                <a:lnTo>
                  <a:pt x="431055" y="431055"/>
                </a:lnTo>
                <a:lnTo>
                  <a:pt x="0" y="431055"/>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35" name="Freeform 35"/>
          <p:cNvSpPr/>
          <p:nvPr/>
        </p:nvSpPr>
        <p:spPr>
          <a:xfrm>
            <a:off x="8792815" y="-879772"/>
            <a:ext cx="351185" cy="351185"/>
          </a:xfrm>
          <a:custGeom>
            <a:avLst/>
            <a:gdLst/>
            <a:ahLst/>
            <a:cxnLst/>
            <a:rect l="l" t="t" r="r" b="b"/>
            <a:pathLst>
              <a:path w="702370" h="702370">
                <a:moveTo>
                  <a:pt x="0" y="0"/>
                </a:moveTo>
                <a:lnTo>
                  <a:pt x="702370" y="0"/>
                </a:lnTo>
                <a:lnTo>
                  <a:pt x="702370" y="702369"/>
                </a:lnTo>
                <a:lnTo>
                  <a:pt x="0" y="702369"/>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36" name="Freeform 36"/>
          <p:cNvSpPr/>
          <p:nvPr/>
        </p:nvSpPr>
        <p:spPr>
          <a:xfrm>
            <a:off x="8325636" y="-602673"/>
            <a:ext cx="243421" cy="243421"/>
          </a:xfrm>
          <a:custGeom>
            <a:avLst/>
            <a:gdLst/>
            <a:ahLst/>
            <a:cxnLst/>
            <a:rect l="l" t="t" r="r" b="b"/>
            <a:pathLst>
              <a:path w="486842" h="486842">
                <a:moveTo>
                  <a:pt x="0" y="0"/>
                </a:moveTo>
                <a:lnTo>
                  <a:pt x="486842" y="0"/>
                </a:lnTo>
                <a:lnTo>
                  <a:pt x="486842" y="486842"/>
                </a:lnTo>
                <a:lnTo>
                  <a:pt x="0" y="486842"/>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457223">
              <a:defRPr/>
            </a:pPr>
            <a:endParaRPr lang="en-US" sz="900">
              <a:solidFill>
                <a:prstClr val="black"/>
              </a:solidFill>
              <a:latin typeface="Calibri"/>
            </a:endParaRPr>
          </a:p>
        </p:txBody>
      </p:sp>
      <p:sp>
        <p:nvSpPr>
          <p:cNvPr id="38" name="TextBox 37">
            <a:extLst>
              <a:ext uri="{FF2B5EF4-FFF2-40B4-BE49-F238E27FC236}">
                <a16:creationId xmlns:a16="http://schemas.microsoft.com/office/drawing/2014/main" id="{BC1FDDE5-1011-2CFF-EF1F-39AD203708AC}"/>
              </a:ext>
            </a:extLst>
          </p:cNvPr>
          <p:cNvSpPr txBox="1"/>
          <p:nvPr/>
        </p:nvSpPr>
        <p:spPr>
          <a:xfrm>
            <a:off x="525294" y="1036009"/>
            <a:ext cx="2197308" cy="3071482"/>
          </a:xfrm>
          <a:prstGeom prst="rect">
            <a:avLst/>
          </a:prstGeom>
          <a:noFill/>
        </p:spPr>
        <p:txBody>
          <a:bodyPr wrap="square">
            <a:spAutoFit/>
          </a:bodyPr>
          <a:lstStyle/>
          <a:p>
            <a:pPr algn="just">
              <a:lnSpc>
                <a:spcPct val="150000"/>
              </a:lnSpc>
            </a:pPr>
            <a:r>
              <a:rPr lang="fr-FR" sz="1800" kern="0" dirty="0" err="1">
                <a:effectLst/>
                <a:latin typeface="Times New Roman" panose="02020603050405020304" pitchFamily="18" charset="0"/>
                <a:ea typeface="Times New Roman" panose="02020603050405020304" pitchFamily="18" charset="0"/>
              </a:rPr>
              <a:t>Dịch</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nhiều</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tác</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phẩm</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lớn</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từ</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Pháp</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và</a:t>
            </a:r>
            <a:r>
              <a:rPr lang="fr-FR" sz="1800" kern="0" dirty="0">
                <a:effectLst/>
                <a:latin typeface="Times New Roman" panose="02020603050405020304" pitchFamily="18" charset="0"/>
                <a:ea typeface="Times New Roman" panose="02020603050405020304" pitchFamily="18" charset="0"/>
              </a:rPr>
              <a:t> Trung </a:t>
            </a:r>
            <a:r>
              <a:rPr lang="fr-FR" sz="1800" kern="0" dirty="0" err="1">
                <a:effectLst/>
                <a:latin typeface="Times New Roman" panose="02020603050405020304" pitchFamily="18" charset="0"/>
                <a:ea typeface="Times New Roman" panose="02020603050405020304" pitchFamily="18" charset="0"/>
              </a:rPr>
              <a:t>Quốc</a:t>
            </a:r>
            <a:r>
              <a:rPr lang="fr-FR" sz="1800"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Cõi</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người</a:t>
            </a:r>
            <a:r>
              <a:rPr lang="fr-FR" sz="1800" i="1" kern="0" dirty="0">
                <a:effectLst/>
                <a:latin typeface="Times New Roman" panose="02020603050405020304" pitchFamily="18" charset="0"/>
                <a:ea typeface="Times New Roman" panose="02020603050405020304" pitchFamily="18" charset="0"/>
              </a:rPr>
              <a:t> ta, </a:t>
            </a:r>
            <a:r>
              <a:rPr lang="fr-FR" sz="1800" i="1" kern="0" dirty="0" err="1">
                <a:effectLst/>
                <a:latin typeface="Times New Roman" panose="02020603050405020304" pitchFamily="18" charset="0"/>
                <a:ea typeface="Times New Roman" panose="02020603050405020304" pitchFamily="18" charset="0"/>
              </a:rPr>
              <a:t>Hoàng</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tử</a:t>
            </a:r>
            <a:r>
              <a:rPr lang="fr-FR" sz="1800" i="1" kern="0" dirty="0">
                <a:effectLst/>
                <a:latin typeface="Times New Roman" panose="02020603050405020304" pitchFamily="18" charset="0"/>
                <a:ea typeface="Times New Roman" panose="02020603050405020304" pitchFamily="18" charset="0"/>
              </a:rPr>
              <a:t> bé, </a:t>
            </a:r>
            <a:r>
              <a:rPr lang="fr-FR" sz="1800" i="1" kern="0" dirty="0" err="1">
                <a:effectLst/>
                <a:latin typeface="Times New Roman" panose="02020603050405020304" pitchFamily="18" charset="0"/>
                <a:ea typeface="Times New Roman" panose="02020603050405020304" pitchFamily="18" charset="0"/>
              </a:rPr>
              <a:t>Khung</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cửa</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hẹp</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Ngộ</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nhận</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Mùi</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hương</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xuân</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sắc</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Nhà</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sư</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vướng</a:t>
            </a:r>
            <a:r>
              <a:rPr lang="fr-FR" sz="1800" i="1" kern="0" dirty="0">
                <a:effectLst/>
                <a:latin typeface="Times New Roman" panose="02020603050405020304" pitchFamily="18" charset="0"/>
                <a:ea typeface="Times New Roman" panose="02020603050405020304" pitchFamily="18" charset="0"/>
              </a:rPr>
              <a:t> </a:t>
            </a:r>
            <a:r>
              <a:rPr lang="fr-FR" sz="1800" i="1" kern="0" dirty="0" err="1">
                <a:effectLst/>
                <a:latin typeface="Times New Roman" panose="02020603050405020304" pitchFamily="18" charset="0"/>
                <a:ea typeface="Times New Roman" panose="02020603050405020304" pitchFamily="18" charset="0"/>
              </a:rPr>
              <a:t>luỵ</a:t>
            </a:r>
            <a:r>
              <a:rPr lang="fr-FR" sz="1800" i="1" kern="0" dirty="0">
                <a:effectLst/>
                <a:latin typeface="Times New Roman" panose="02020603050405020304" pitchFamily="18" charset="0"/>
                <a:ea typeface="Times New Roman" panose="02020603050405020304" pitchFamily="18" charset="0"/>
              </a:rPr>
              <a:t>,…</a:t>
            </a:r>
            <a:r>
              <a:rPr lang="en-VN" sz="2400" dirty="0">
                <a:effectLst/>
              </a:rPr>
              <a:t> </a:t>
            </a:r>
            <a:endParaRPr lang="en-VN" sz="1800" dirty="0"/>
          </a:p>
        </p:txBody>
      </p:sp>
      <p:sp>
        <p:nvSpPr>
          <p:cNvPr id="46" name="TextBox 45">
            <a:extLst>
              <a:ext uri="{FF2B5EF4-FFF2-40B4-BE49-F238E27FC236}">
                <a16:creationId xmlns:a16="http://schemas.microsoft.com/office/drawing/2014/main" id="{91CDD394-C87C-74DD-446B-126E475485ED}"/>
              </a:ext>
            </a:extLst>
          </p:cNvPr>
          <p:cNvSpPr txBox="1"/>
          <p:nvPr/>
        </p:nvSpPr>
        <p:spPr>
          <a:xfrm>
            <a:off x="3330641" y="1139591"/>
            <a:ext cx="1778978" cy="1824987"/>
          </a:xfrm>
          <a:prstGeom prst="rect">
            <a:avLst/>
          </a:prstGeom>
          <a:noFill/>
        </p:spPr>
        <p:txBody>
          <a:bodyPr wrap="square">
            <a:spAutoFit/>
          </a:bodyPr>
          <a:lstStyle/>
          <a:p>
            <a:pPr algn="just">
              <a:lnSpc>
                <a:spcPct val="150000"/>
              </a:lnSpc>
            </a:pPr>
            <a:r>
              <a:rPr lang="fr-FR" sz="1800" kern="0" dirty="0" err="1">
                <a:effectLst/>
                <a:latin typeface="Times New Roman" panose="02020603050405020304" pitchFamily="18" charset="0"/>
                <a:ea typeface="Times New Roman" panose="02020603050405020304" pitchFamily="18" charset="0"/>
              </a:rPr>
              <a:t>Được</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đặt</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tên</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đường</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ở</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quận</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Cẩm</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Lệ</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Đà</a:t>
            </a:r>
            <a:r>
              <a:rPr lang="fr-FR" sz="1800" kern="0" dirty="0">
                <a:effectLst/>
                <a:latin typeface="Times New Roman" panose="02020603050405020304" pitchFamily="18" charset="0"/>
                <a:ea typeface="Times New Roman" panose="02020603050405020304" pitchFamily="18" charset="0"/>
              </a:rPr>
              <a:t> </a:t>
            </a:r>
            <a:r>
              <a:rPr lang="fr-FR" sz="1800" kern="0" dirty="0" err="1">
                <a:effectLst/>
                <a:latin typeface="Times New Roman" panose="02020603050405020304" pitchFamily="18" charset="0"/>
                <a:ea typeface="Times New Roman" panose="02020603050405020304" pitchFamily="18" charset="0"/>
              </a:rPr>
              <a:t>Nẵng</a:t>
            </a:r>
            <a:r>
              <a:rPr lang="fr-FR" sz="1800" kern="0" dirty="0">
                <a:effectLst/>
                <a:latin typeface="Times New Roman" panose="02020603050405020304" pitchFamily="18" charset="0"/>
                <a:ea typeface="Times New Roman" panose="02020603050405020304" pitchFamily="18" charset="0"/>
              </a:rPr>
              <a:t> (2016).</a:t>
            </a:r>
            <a:r>
              <a:rPr lang="en-VN" sz="2400" dirty="0">
                <a:effectLst/>
              </a:rPr>
              <a:t> </a:t>
            </a:r>
            <a:endParaRPr lang="en-VN" sz="1800" dirty="0"/>
          </a:p>
        </p:txBody>
      </p:sp>
      <p:sp>
        <p:nvSpPr>
          <p:cNvPr id="48" name="TextBox 47">
            <a:extLst>
              <a:ext uri="{FF2B5EF4-FFF2-40B4-BE49-F238E27FC236}">
                <a16:creationId xmlns:a16="http://schemas.microsoft.com/office/drawing/2014/main" id="{E280CB8B-06D7-B874-AC5D-7A24DE4F8EC0}"/>
              </a:ext>
            </a:extLst>
          </p:cNvPr>
          <p:cNvSpPr txBox="1"/>
          <p:nvPr/>
        </p:nvSpPr>
        <p:spPr>
          <a:xfrm>
            <a:off x="5894672" y="691828"/>
            <a:ext cx="2576995" cy="3486980"/>
          </a:xfrm>
          <a:prstGeom prst="rect">
            <a:avLst/>
          </a:prstGeom>
          <a:noFill/>
        </p:spPr>
        <p:txBody>
          <a:bodyPr wrap="square">
            <a:spAutoFit/>
          </a:bodyPr>
          <a:lstStyle/>
          <a:p>
            <a:pPr algn="just">
              <a:lnSpc>
                <a:spcPct val="150000"/>
              </a:lnSpc>
            </a:pPr>
            <a:r>
              <a:rPr lang="vi-VN" sz="1800" kern="0" dirty="0">
                <a:effectLst/>
                <a:latin typeface="Times New Roman" panose="02020603050405020304" pitchFamily="18" charset="0"/>
                <a:ea typeface="Times New Roman" panose="02020603050405020304" pitchFamily="18" charset="0"/>
              </a:rPr>
              <a:t>Là thi sĩ tài hoa bậc nhất thế kỷ XX, đồng thời có vai trò quan trọng trong nghiên cứu, giảng luận văn học và dịch thuật, góp phần đưa tinh hoa văn học thế giới đến với độc giả Việt Nam.</a:t>
            </a:r>
            <a:r>
              <a:rPr lang="en-VN" sz="2400" dirty="0">
                <a:effectLst/>
              </a:rPr>
              <a:t> </a:t>
            </a:r>
            <a:endParaRPr lang="en-VN" sz="1800" dirty="0"/>
          </a:p>
        </p:txBody>
      </p:sp>
    </p:spTree>
    <p:extLst>
      <p:ext uri="{BB962C8B-B14F-4D97-AF65-F5344CB8AC3E}">
        <p14:creationId xmlns:p14="http://schemas.microsoft.com/office/powerpoint/2010/main" val="390027656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8"/>
                                        </p:tgtEl>
                                        <p:attrNameLst>
                                          <p:attrName>style.visibility</p:attrName>
                                        </p:attrNameLst>
                                      </p:cBhvr>
                                      <p:to>
                                        <p:strVal val="visible"/>
                                      </p:to>
                                    </p:set>
                                    <p:animEffect transition="in" filter="wipe(left)">
                                      <p:cBhvr>
                                        <p:cTn id="10" dur="500"/>
                                        <p:tgtEl>
                                          <p:spTgt spid="28"/>
                                        </p:tgtEl>
                                      </p:cBhvr>
                                    </p:animEffect>
                                  </p:childTnLst>
                                </p:cTn>
                              </p:par>
                              <p:par>
                                <p:cTn id="11" presetID="22" presetClass="entr" presetSubtype="8"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par>
                                <p:cTn id="14" presetID="22" presetClass="entr" presetSubtype="8"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wipe(left)">
                                      <p:cBhvr>
                                        <p:cTn id="1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9728CA59-B03B-40C8-96F5-69275D159838}"/>
              </a:ext>
            </a:extLst>
          </p:cNvPr>
          <p:cNvCxnSpPr>
            <a:cxnSpLocks/>
          </p:cNvCxnSpPr>
          <p:nvPr/>
        </p:nvCxnSpPr>
        <p:spPr>
          <a:xfrm flipV="1">
            <a:off x="0" y="908029"/>
            <a:ext cx="9144000" cy="7042"/>
          </a:xfrm>
          <a:prstGeom prst="line">
            <a:avLst/>
          </a:prstGeom>
          <a:ln w="5715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7" name="Rectangle: Rounded Corners 7">
            <a:extLst>
              <a:ext uri="{FF2B5EF4-FFF2-40B4-BE49-F238E27FC236}">
                <a16:creationId xmlns:a16="http://schemas.microsoft.com/office/drawing/2014/main" id="{A4D3335F-552E-4CDF-992F-EFE0E355DE5F}"/>
              </a:ext>
            </a:extLst>
          </p:cNvPr>
          <p:cNvSpPr/>
          <p:nvPr/>
        </p:nvSpPr>
        <p:spPr>
          <a:xfrm>
            <a:off x="2974178" y="1031303"/>
            <a:ext cx="2384661" cy="947509"/>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Đọc</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thông</a:t>
            </a:r>
            <a:r>
              <a:rPr lang="en-US" sz="2100" b="1" dirty="0">
                <a:solidFill>
                  <a:prstClr val="black"/>
                </a:solidFill>
                <a:latin typeface="#9Slide03 SFU Futura_12" panose="00000400000000000000" pitchFamily="2" charset="0"/>
                <a:cs typeface="Arial" panose="020B0604020202020204" pitchFamily="34" charset="0"/>
              </a:rPr>
              <a:t> tin, </a:t>
            </a:r>
            <a:r>
              <a:rPr lang="en-US" sz="2100" b="1" dirty="0" err="1">
                <a:solidFill>
                  <a:prstClr val="black"/>
                </a:solidFill>
                <a:latin typeface="#9Slide03 SFU Futura_12" panose="00000400000000000000" pitchFamily="2" charset="0"/>
                <a:cs typeface="Arial" panose="020B0604020202020204" pitchFamily="34" charset="0"/>
              </a:rPr>
              <a:t>trả</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lời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câu</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hỏi</a:t>
            </a:r>
            <a:endParaRPr lang="en-US" sz="2100" b="1" dirty="0">
              <a:solidFill>
                <a:prstClr val="black"/>
              </a:solidFill>
              <a:latin typeface="#9Slide03 SFU Futura_12" panose="00000400000000000000" pitchFamily="2" charset="0"/>
              <a:cs typeface="Arial" panose="020B0604020202020204" pitchFamily="34" charset="0"/>
            </a:endParaRPr>
          </a:p>
        </p:txBody>
      </p:sp>
      <p:sp>
        <p:nvSpPr>
          <p:cNvPr id="8" name="Rectangle: Rounded Corners 7">
            <a:extLst>
              <a:ext uri="{FF2B5EF4-FFF2-40B4-BE49-F238E27FC236}">
                <a16:creationId xmlns:a16="http://schemas.microsoft.com/office/drawing/2014/main" id="{9C8CB8A0-CA76-4A71-B990-0741CE8ED4AB}"/>
              </a:ext>
            </a:extLst>
          </p:cNvPr>
          <p:cNvSpPr/>
          <p:nvPr/>
        </p:nvSpPr>
        <p:spPr>
          <a:xfrm>
            <a:off x="230317" y="1023690"/>
            <a:ext cx="2086138" cy="938991"/>
          </a:xfrm>
          <a:prstGeom prst="roundRect">
            <a:avLst/>
          </a:prstGeom>
          <a:solidFill>
            <a:schemeClr val="bg1"/>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Hoạt</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động</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theo</a:t>
            </a:r>
            <a:r>
              <a:rPr lang="en-US" sz="2100" b="1" dirty="0">
                <a:solidFill>
                  <a:prstClr val="black"/>
                </a:solidFill>
                <a:latin typeface="#9Slide03 SFU Futura_12" panose="00000400000000000000" pitchFamily="2" charset="0"/>
                <a:cs typeface="Arial" panose="020B0604020202020204" pitchFamily="34" charset="0"/>
              </a:rPr>
              <a:t> CẶP</a:t>
            </a:r>
          </a:p>
        </p:txBody>
      </p:sp>
      <p:sp>
        <p:nvSpPr>
          <p:cNvPr id="9" name="Rectangle: Rounded Corners 7">
            <a:extLst>
              <a:ext uri="{FF2B5EF4-FFF2-40B4-BE49-F238E27FC236}">
                <a16:creationId xmlns:a16="http://schemas.microsoft.com/office/drawing/2014/main" id="{B432C21E-9A7F-4050-AED6-59BB3D9AD486}"/>
              </a:ext>
            </a:extLst>
          </p:cNvPr>
          <p:cNvSpPr/>
          <p:nvPr/>
        </p:nvSpPr>
        <p:spPr>
          <a:xfrm>
            <a:off x="228448" y="3163728"/>
            <a:ext cx="2086138" cy="930975"/>
          </a:xfrm>
          <a:prstGeom prst="roundRect">
            <a:avLst/>
          </a:prstGeom>
          <a:solidFill>
            <a:srgbClr val="D4EBF9"/>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Thời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gian</a:t>
            </a:r>
            <a:r>
              <a:rPr lang="en-US" sz="2100" b="1" dirty="0">
                <a:solidFill>
                  <a:prstClr val="black"/>
                </a:solidFill>
                <a:latin typeface="#9Slide03 SFU Futura_12" panose="00000400000000000000" pitchFamily="2" charset="0"/>
                <a:cs typeface="Arial" panose="020B0604020202020204" pitchFamily="34" charset="0"/>
              </a:rPr>
              <a:t>: 3 </a:t>
            </a:r>
            <a:r>
              <a:rPr lang="en-US" sz="2100" b="1" dirty="0" err="1">
                <a:solidFill>
                  <a:prstClr val="black"/>
                </a:solidFill>
                <a:latin typeface="#9Slide03 SFU Futura_12" panose="00000400000000000000" pitchFamily="2" charset="0"/>
                <a:cs typeface="Arial" panose="020B0604020202020204" pitchFamily="34" charset="0"/>
              </a:rPr>
              <a:t>phút</a:t>
            </a:r>
            <a:endParaRPr lang="en-US" sz="2100" b="1" dirty="0">
              <a:solidFill>
                <a:prstClr val="black"/>
              </a:solidFill>
              <a:latin typeface="#9Slide03 SFU Futura_12" panose="00000400000000000000" pitchFamily="2" charset="0"/>
              <a:cs typeface="Arial" panose="020B0604020202020204" pitchFamily="34" charset="0"/>
            </a:endParaRPr>
          </a:p>
        </p:txBody>
      </p:sp>
      <p:pic>
        <p:nvPicPr>
          <p:cNvPr id="10" name="Picture 8" descr="Hình ảnh Đồng Hồ Báo Thức Biểu Tượng, đồng Hồ Clipart, Đồng Hồ Biểu Tượng,  Biểu Tượng Báo động Vector và PNG với nền trong suốt để tải xuống miễn phí">
            <a:extLst>
              <a:ext uri="{FF2B5EF4-FFF2-40B4-BE49-F238E27FC236}">
                <a16:creationId xmlns:a16="http://schemas.microsoft.com/office/drawing/2014/main" id="{46806270-5D88-4001-8AB3-074AC6A1C025}"/>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l="16198" t="8932" r="15052" b="9818"/>
          <a:stretch/>
        </p:blipFill>
        <p:spPr bwMode="auto">
          <a:xfrm>
            <a:off x="747494" y="4155930"/>
            <a:ext cx="751386" cy="88800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Máy Tính Biểu Tượng Trình Bày Biểu Tượng Tải - trình bày biểu tượng png tải  về - Miễn phí trong suốt Văn Bản png Tải về.">
            <a:extLst>
              <a:ext uri="{FF2B5EF4-FFF2-40B4-BE49-F238E27FC236}">
                <a16:creationId xmlns:a16="http://schemas.microsoft.com/office/drawing/2014/main" id="{6DE03DF3-6D33-4333-8FEF-754D0E4DD43A}"/>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10000" b="94792" l="10000" r="90000">
                        <a14:foregroundMark x1="34222" y1="18750" x2="34222" y2="18750"/>
                        <a14:foregroundMark x1="30889" y1="92292" x2="31444" y2="91250"/>
                        <a14:foregroundMark x1="39889" y1="94792" x2="39889" y2="94792"/>
                      </a14:backgroundRemoval>
                    </a14:imgEffect>
                  </a14:imgLayer>
                </a14:imgProps>
              </a:ext>
              <a:ext uri="{28A0092B-C50C-407E-A947-70E740481C1C}">
                <a14:useLocalDpi xmlns:a14="http://schemas.microsoft.com/office/drawing/2010/main" val="0"/>
              </a:ext>
            </a:extLst>
          </a:blip>
          <a:srcRect l="23197" r="22650"/>
          <a:stretch/>
        </p:blipFill>
        <p:spPr bwMode="auto">
          <a:xfrm>
            <a:off x="3847762" y="4138327"/>
            <a:ext cx="1035983" cy="1020287"/>
          </a:xfrm>
          <a:prstGeom prst="rect">
            <a:avLst/>
          </a:prstGeom>
          <a:noFill/>
          <a:extLst>
            <a:ext uri="{909E8E84-426E-40DD-AFC4-6F175D3DCCD1}">
              <a14:hiddenFill xmlns:a14="http://schemas.microsoft.com/office/drawing/2010/main">
                <a:solidFill>
                  <a:srgbClr val="FFFFFF"/>
                </a:solidFill>
              </a14:hiddenFill>
            </a:ext>
          </a:extLst>
        </p:spPr>
      </p:pic>
      <p:sp>
        <p:nvSpPr>
          <p:cNvPr id="19" name="千图PPT彼岸天：ID 8661124库_Freeform: Shape 2">
            <a:extLst>
              <a:ext uri="{FF2B5EF4-FFF2-40B4-BE49-F238E27FC236}">
                <a16:creationId xmlns:a16="http://schemas.microsoft.com/office/drawing/2014/main" id="{F2F2602F-B300-4440-AB7F-92F830C7BCB7}"/>
              </a:ext>
            </a:extLst>
          </p:cNvPr>
          <p:cNvSpPr/>
          <p:nvPr>
            <p:custDataLst>
              <p:tags r:id="rId1"/>
            </p:custDataLst>
          </p:nvPr>
        </p:nvSpPr>
        <p:spPr>
          <a:xfrm>
            <a:off x="1258468" y="1962682"/>
            <a:ext cx="550004" cy="780519"/>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3"/>
          </a:solidFill>
          <a:ln w="12700">
            <a:miter lim="400000"/>
          </a:ln>
        </p:spPr>
        <p:txBody>
          <a:bodyPr anchor="ctr"/>
          <a:lstStyle/>
          <a:p>
            <a:pPr algn="ctr">
              <a:defRPr/>
            </a:pPr>
            <a:endParaRPr sz="1350">
              <a:solidFill>
                <a:prstClr val="black"/>
              </a:solidFill>
              <a:latin typeface="Calibri" panose="020F0502020204030204"/>
            </a:endParaRPr>
          </a:p>
        </p:txBody>
      </p:sp>
      <p:sp>
        <p:nvSpPr>
          <p:cNvPr id="22" name="千图PPT彼岸天：ID 8661124库_Freeform: Shape 3">
            <a:extLst>
              <a:ext uri="{FF2B5EF4-FFF2-40B4-BE49-F238E27FC236}">
                <a16:creationId xmlns:a16="http://schemas.microsoft.com/office/drawing/2014/main" id="{6628FDAE-A2E2-4ACA-9B5D-B1ADED099EB1}"/>
              </a:ext>
            </a:extLst>
          </p:cNvPr>
          <p:cNvSpPr/>
          <p:nvPr>
            <p:custDataLst>
              <p:tags r:id="rId2"/>
            </p:custDataLst>
          </p:nvPr>
        </p:nvSpPr>
        <p:spPr>
          <a:xfrm>
            <a:off x="667192" y="1962681"/>
            <a:ext cx="483557" cy="780519"/>
          </a:xfrm>
          <a:custGeom>
            <a:avLst/>
            <a:gdLst/>
            <a:ahLst/>
            <a:cxnLst>
              <a:cxn ang="0">
                <a:pos x="wd2" y="hd2"/>
              </a:cxn>
              <a:cxn ang="5400000">
                <a:pos x="wd2" y="hd2"/>
              </a:cxn>
              <a:cxn ang="10800000">
                <a:pos x="wd2" y="hd2"/>
              </a:cxn>
              <a:cxn ang="16200000">
                <a:pos x="wd2" y="hd2"/>
              </a:cxn>
            </a:cxnLst>
            <a:rect l="0" t="0" r="r" b="b"/>
            <a:pathLst>
              <a:path w="21600" h="21600" extrusionOk="0">
                <a:moveTo>
                  <a:pt x="10800" y="5498"/>
                </a:moveTo>
                <a:cubicBezTo>
                  <a:pt x="8184" y="5498"/>
                  <a:pt x="6075" y="4271"/>
                  <a:pt x="6075" y="2749"/>
                </a:cubicBezTo>
                <a:cubicBezTo>
                  <a:pt x="6075" y="1227"/>
                  <a:pt x="8184" y="0"/>
                  <a:pt x="10800" y="0"/>
                </a:cubicBezTo>
                <a:cubicBezTo>
                  <a:pt x="13416" y="0"/>
                  <a:pt x="15525" y="1227"/>
                  <a:pt x="15525" y="2749"/>
                </a:cubicBezTo>
                <a:cubicBezTo>
                  <a:pt x="15525" y="4271"/>
                  <a:pt x="13416" y="5498"/>
                  <a:pt x="10800" y="5498"/>
                </a:cubicBezTo>
                <a:close/>
                <a:moveTo>
                  <a:pt x="21600" y="13353"/>
                </a:moveTo>
                <a:cubicBezTo>
                  <a:pt x="21600" y="14003"/>
                  <a:pt x="20693" y="14531"/>
                  <a:pt x="19575" y="14531"/>
                </a:cubicBezTo>
                <a:cubicBezTo>
                  <a:pt x="18457" y="14531"/>
                  <a:pt x="17550" y="14003"/>
                  <a:pt x="17550" y="13353"/>
                </a:cubicBezTo>
                <a:lnTo>
                  <a:pt x="17550" y="9033"/>
                </a:lnTo>
                <a:lnTo>
                  <a:pt x="16200" y="9033"/>
                </a:lnTo>
                <a:lnTo>
                  <a:pt x="16200" y="20225"/>
                </a:lnTo>
                <a:cubicBezTo>
                  <a:pt x="16200" y="20986"/>
                  <a:pt x="15145" y="21600"/>
                  <a:pt x="13838" y="21600"/>
                </a:cubicBezTo>
                <a:cubicBezTo>
                  <a:pt x="12530" y="21600"/>
                  <a:pt x="11475" y="20986"/>
                  <a:pt x="11475" y="20225"/>
                </a:cubicBezTo>
                <a:lnTo>
                  <a:pt x="11475" y="14531"/>
                </a:lnTo>
                <a:lnTo>
                  <a:pt x="10125" y="14531"/>
                </a:lnTo>
                <a:lnTo>
                  <a:pt x="10125" y="20225"/>
                </a:lnTo>
                <a:cubicBezTo>
                  <a:pt x="10125" y="20986"/>
                  <a:pt x="9070" y="21600"/>
                  <a:pt x="7762" y="21600"/>
                </a:cubicBezTo>
                <a:cubicBezTo>
                  <a:pt x="6455" y="21600"/>
                  <a:pt x="5400" y="20986"/>
                  <a:pt x="5400" y="20225"/>
                </a:cubicBezTo>
                <a:lnTo>
                  <a:pt x="5400" y="9033"/>
                </a:lnTo>
                <a:lnTo>
                  <a:pt x="4050" y="9033"/>
                </a:lnTo>
                <a:lnTo>
                  <a:pt x="4050" y="13353"/>
                </a:lnTo>
                <a:cubicBezTo>
                  <a:pt x="4050" y="14003"/>
                  <a:pt x="3143" y="14531"/>
                  <a:pt x="2025" y="14531"/>
                </a:cubicBezTo>
                <a:cubicBezTo>
                  <a:pt x="907" y="14531"/>
                  <a:pt x="0" y="14003"/>
                  <a:pt x="0" y="13353"/>
                </a:cubicBezTo>
                <a:lnTo>
                  <a:pt x="0" y="8247"/>
                </a:lnTo>
                <a:cubicBezTo>
                  <a:pt x="0" y="6946"/>
                  <a:pt x="1814" y="5891"/>
                  <a:pt x="4050" y="5891"/>
                </a:cubicBezTo>
                <a:lnTo>
                  <a:pt x="17550" y="5891"/>
                </a:lnTo>
                <a:cubicBezTo>
                  <a:pt x="19786" y="5891"/>
                  <a:pt x="21600" y="6946"/>
                  <a:pt x="21600" y="8247"/>
                </a:cubicBezTo>
                <a:cubicBezTo>
                  <a:pt x="21600" y="8247"/>
                  <a:pt x="21600" y="13353"/>
                  <a:pt x="21600" y="13353"/>
                </a:cubicBezTo>
                <a:close/>
              </a:path>
            </a:pathLst>
          </a:custGeom>
          <a:solidFill>
            <a:schemeClr val="accent2"/>
          </a:solidFill>
          <a:ln w="12700">
            <a:miter lim="400000"/>
          </a:ln>
        </p:spPr>
        <p:txBody>
          <a:bodyPr anchor="ctr"/>
          <a:lstStyle/>
          <a:p>
            <a:pPr algn="ctr">
              <a:defRPr/>
            </a:pPr>
            <a:endParaRPr sz="1350">
              <a:solidFill>
                <a:prstClr val="black"/>
              </a:solidFill>
              <a:latin typeface="Calibri" panose="020F0502020204030204"/>
            </a:endParaRPr>
          </a:p>
        </p:txBody>
      </p:sp>
      <p:sp>
        <p:nvSpPr>
          <p:cNvPr id="17" name="Rectangle: Rounded Corners 7">
            <a:extLst>
              <a:ext uri="{FF2B5EF4-FFF2-40B4-BE49-F238E27FC236}">
                <a16:creationId xmlns:a16="http://schemas.microsoft.com/office/drawing/2014/main" id="{9E46F414-D987-4FF1-BCCF-2221F9B0392E}"/>
              </a:ext>
            </a:extLst>
          </p:cNvPr>
          <p:cNvSpPr/>
          <p:nvPr/>
        </p:nvSpPr>
        <p:spPr>
          <a:xfrm>
            <a:off x="2996853" y="3117008"/>
            <a:ext cx="2361986" cy="997161"/>
          </a:xfrm>
          <a:prstGeom prst="roundRect">
            <a:avLst/>
          </a:prstGeom>
          <a:no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100" b="1" dirty="0" err="1">
                <a:solidFill>
                  <a:prstClr val="black"/>
                </a:solidFill>
                <a:latin typeface="#9Slide03 SFU Futura_12" panose="00000400000000000000" pitchFamily="2" charset="0"/>
                <a:cs typeface="Arial" panose="020B0604020202020204" pitchFamily="34" charset="0"/>
              </a:rPr>
              <a:t>Đại</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diện</a:t>
            </a:r>
            <a:r>
              <a:rPr lang="en-US" sz="2100" b="1" dirty="0">
                <a:solidFill>
                  <a:prstClr val="black"/>
                </a:solidFill>
                <a:latin typeface="#9Slide03 SFU Futura_12" panose="00000400000000000000" pitchFamily="2" charset="0"/>
                <a:cs typeface="Arial" panose="020B0604020202020204" pitchFamily="34" charset="0"/>
              </a:rPr>
              <a:t> HS</a:t>
            </a:r>
          </a:p>
          <a:p>
            <a:pPr algn="ctr">
              <a:defRPr/>
            </a:pP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trình</a:t>
            </a:r>
            <a:r>
              <a:rPr lang="en-US" sz="2100" b="1" dirty="0">
                <a:solidFill>
                  <a:prstClr val="black"/>
                </a:solidFill>
                <a:latin typeface="#9Slide03 SFU Futura_12" panose="00000400000000000000" pitchFamily="2" charset="0"/>
                <a:cs typeface="Arial" panose="020B0604020202020204" pitchFamily="34" charset="0"/>
              </a:rPr>
              <a:t> </a:t>
            </a:r>
            <a:r>
              <a:rPr lang="en-US" sz="2100" b="1" dirty="0" err="1">
                <a:solidFill>
                  <a:prstClr val="black"/>
                </a:solidFill>
                <a:latin typeface="#9Slide03 SFU Futura_12" panose="00000400000000000000" pitchFamily="2" charset="0"/>
                <a:cs typeface="Arial" panose="020B0604020202020204" pitchFamily="34" charset="0"/>
              </a:rPr>
              <a:t>bày</a:t>
            </a:r>
            <a:endParaRPr lang="en-US" sz="2100" b="1" dirty="0">
              <a:solidFill>
                <a:prstClr val="black"/>
              </a:solidFill>
              <a:latin typeface="#9Slide03 SFU Futura_12" panose="00000400000000000000" pitchFamily="2" charset="0"/>
              <a:cs typeface="Arial" panose="020B0604020202020204" pitchFamily="34" charset="0"/>
            </a:endParaRPr>
          </a:p>
        </p:txBody>
      </p:sp>
      <p:sp>
        <p:nvSpPr>
          <p:cNvPr id="3" name="Rectangle: Rounded Corners 7">
            <a:extLst>
              <a:ext uri="{FF2B5EF4-FFF2-40B4-BE49-F238E27FC236}">
                <a16:creationId xmlns:a16="http://schemas.microsoft.com/office/drawing/2014/main" id="{A280FA4F-3569-9AF0-2515-54AC7E77970E}"/>
              </a:ext>
            </a:extLst>
          </p:cNvPr>
          <p:cNvSpPr/>
          <p:nvPr/>
        </p:nvSpPr>
        <p:spPr>
          <a:xfrm>
            <a:off x="2199904" y="170337"/>
            <a:ext cx="4893747" cy="546368"/>
          </a:xfrm>
          <a:prstGeom prst="roundRect">
            <a:avLst/>
          </a:prstGeom>
          <a:solidFill>
            <a:srgbClr val="FFFF00"/>
          </a:solidFill>
          <a:ln w="3175">
            <a:solidFill>
              <a:schemeClr val="tx1"/>
            </a:solidFill>
            <a:prstDash val="sysDash"/>
            <a:extLst>
              <a:ext uri="{C807C97D-BFC1-408E-A445-0C87EB9F89A2}">
                <ask:lineSketchStyleProps xmlns:ask="http://schemas.microsoft.com/office/drawing/2018/sketchyshapes" sd="1219033472">
                  <a:custGeom>
                    <a:avLst/>
                    <a:gdLst>
                      <a:gd name="connsiteX0" fmla="*/ 0 w 2661796"/>
                      <a:gd name="connsiteY0" fmla="*/ 152939 h 917613"/>
                      <a:gd name="connsiteX1" fmla="*/ 152939 w 2661796"/>
                      <a:gd name="connsiteY1" fmla="*/ 0 h 917613"/>
                      <a:gd name="connsiteX2" fmla="*/ 694800 w 2661796"/>
                      <a:gd name="connsiteY2" fmla="*/ 0 h 917613"/>
                      <a:gd name="connsiteX3" fmla="*/ 1283780 w 2661796"/>
                      <a:gd name="connsiteY3" fmla="*/ 0 h 917613"/>
                      <a:gd name="connsiteX4" fmla="*/ 1825641 w 2661796"/>
                      <a:gd name="connsiteY4" fmla="*/ 0 h 917613"/>
                      <a:gd name="connsiteX5" fmla="*/ 2508857 w 2661796"/>
                      <a:gd name="connsiteY5" fmla="*/ 0 h 917613"/>
                      <a:gd name="connsiteX6" fmla="*/ 2661796 w 2661796"/>
                      <a:gd name="connsiteY6" fmla="*/ 152939 h 917613"/>
                      <a:gd name="connsiteX7" fmla="*/ 2661796 w 2661796"/>
                      <a:gd name="connsiteY7" fmla="*/ 458807 h 917613"/>
                      <a:gd name="connsiteX8" fmla="*/ 2661796 w 2661796"/>
                      <a:gd name="connsiteY8" fmla="*/ 764674 h 917613"/>
                      <a:gd name="connsiteX9" fmla="*/ 2508857 w 2661796"/>
                      <a:gd name="connsiteY9" fmla="*/ 917613 h 917613"/>
                      <a:gd name="connsiteX10" fmla="*/ 1943437 w 2661796"/>
                      <a:gd name="connsiteY10" fmla="*/ 917613 h 917613"/>
                      <a:gd name="connsiteX11" fmla="*/ 1425135 w 2661796"/>
                      <a:gd name="connsiteY11" fmla="*/ 917613 h 917613"/>
                      <a:gd name="connsiteX12" fmla="*/ 812596 w 2661796"/>
                      <a:gd name="connsiteY12" fmla="*/ 917613 h 917613"/>
                      <a:gd name="connsiteX13" fmla="*/ 152939 w 2661796"/>
                      <a:gd name="connsiteY13" fmla="*/ 917613 h 917613"/>
                      <a:gd name="connsiteX14" fmla="*/ 0 w 2661796"/>
                      <a:gd name="connsiteY14" fmla="*/ 764674 h 917613"/>
                      <a:gd name="connsiteX15" fmla="*/ 0 w 2661796"/>
                      <a:gd name="connsiteY15" fmla="*/ 446572 h 917613"/>
                      <a:gd name="connsiteX16" fmla="*/ 0 w 2661796"/>
                      <a:gd name="connsiteY16" fmla="*/ 152939 h 91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1796" h="917613" fill="none" extrusionOk="0">
                        <a:moveTo>
                          <a:pt x="0" y="152939"/>
                        </a:moveTo>
                        <a:cubicBezTo>
                          <a:pt x="-1081" y="70405"/>
                          <a:pt x="87221" y="13931"/>
                          <a:pt x="152939" y="0"/>
                        </a:cubicBezTo>
                        <a:cubicBezTo>
                          <a:pt x="398603" y="-38239"/>
                          <a:pt x="461848" y="32783"/>
                          <a:pt x="694800" y="0"/>
                        </a:cubicBezTo>
                        <a:cubicBezTo>
                          <a:pt x="927752" y="-32783"/>
                          <a:pt x="1033727" y="54143"/>
                          <a:pt x="1283780" y="0"/>
                        </a:cubicBezTo>
                        <a:cubicBezTo>
                          <a:pt x="1533833" y="-54143"/>
                          <a:pt x="1593305" y="5845"/>
                          <a:pt x="1825641" y="0"/>
                        </a:cubicBezTo>
                        <a:cubicBezTo>
                          <a:pt x="2057977" y="-5845"/>
                          <a:pt x="2312640" y="14610"/>
                          <a:pt x="2508857" y="0"/>
                        </a:cubicBezTo>
                        <a:cubicBezTo>
                          <a:pt x="2580287" y="-738"/>
                          <a:pt x="2667267" y="73183"/>
                          <a:pt x="2661796" y="152939"/>
                        </a:cubicBezTo>
                        <a:cubicBezTo>
                          <a:pt x="2681022" y="279836"/>
                          <a:pt x="2634696" y="326526"/>
                          <a:pt x="2661796" y="458807"/>
                        </a:cubicBezTo>
                        <a:cubicBezTo>
                          <a:pt x="2688896" y="591088"/>
                          <a:pt x="2641859" y="634669"/>
                          <a:pt x="2661796" y="764674"/>
                        </a:cubicBezTo>
                        <a:cubicBezTo>
                          <a:pt x="2661200" y="836772"/>
                          <a:pt x="2612434" y="929653"/>
                          <a:pt x="2508857" y="917613"/>
                        </a:cubicBezTo>
                        <a:cubicBezTo>
                          <a:pt x="2242118" y="968541"/>
                          <a:pt x="2181100" y="862707"/>
                          <a:pt x="1943437" y="917613"/>
                        </a:cubicBezTo>
                        <a:cubicBezTo>
                          <a:pt x="1705774" y="972519"/>
                          <a:pt x="1565789" y="904415"/>
                          <a:pt x="1425135" y="917613"/>
                        </a:cubicBezTo>
                        <a:cubicBezTo>
                          <a:pt x="1284481" y="930811"/>
                          <a:pt x="942571" y="911370"/>
                          <a:pt x="812596" y="917613"/>
                        </a:cubicBezTo>
                        <a:cubicBezTo>
                          <a:pt x="682621" y="923856"/>
                          <a:pt x="369653" y="912507"/>
                          <a:pt x="152939" y="917613"/>
                        </a:cubicBezTo>
                        <a:cubicBezTo>
                          <a:pt x="60825" y="921902"/>
                          <a:pt x="1376" y="852869"/>
                          <a:pt x="0" y="764674"/>
                        </a:cubicBezTo>
                        <a:cubicBezTo>
                          <a:pt x="-6126" y="648058"/>
                          <a:pt x="2604" y="572022"/>
                          <a:pt x="0" y="446572"/>
                        </a:cubicBezTo>
                        <a:cubicBezTo>
                          <a:pt x="-2604" y="321122"/>
                          <a:pt x="16209" y="280899"/>
                          <a:pt x="0" y="152939"/>
                        </a:cubicBezTo>
                        <a:close/>
                      </a:path>
                      <a:path w="2661796" h="917613" stroke="0" extrusionOk="0">
                        <a:moveTo>
                          <a:pt x="0" y="152939"/>
                        </a:moveTo>
                        <a:cubicBezTo>
                          <a:pt x="-8854" y="63011"/>
                          <a:pt x="48196" y="7610"/>
                          <a:pt x="152939" y="0"/>
                        </a:cubicBezTo>
                        <a:cubicBezTo>
                          <a:pt x="416898" y="-32481"/>
                          <a:pt x="570706" y="29376"/>
                          <a:pt x="789037" y="0"/>
                        </a:cubicBezTo>
                        <a:cubicBezTo>
                          <a:pt x="1007368" y="-29376"/>
                          <a:pt x="1117390" y="64254"/>
                          <a:pt x="1354457" y="0"/>
                        </a:cubicBezTo>
                        <a:cubicBezTo>
                          <a:pt x="1591524" y="-64254"/>
                          <a:pt x="1748846" y="5960"/>
                          <a:pt x="1896318" y="0"/>
                        </a:cubicBezTo>
                        <a:cubicBezTo>
                          <a:pt x="2043790" y="-5960"/>
                          <a:pt x="2377684" y="4146"/>
                          <a:pt x="2508857" y="0"/>
                        </a:cubicBezTo>
                        <a:cubicBezTo>
                          <a:pt x="2600389" y="-14541"/>
                          <a:pt x="2657299" y="67784"/>
                          <a:pt x="2661796" y="152939"/>
                        </a:cubicBezTo>
                        <a:cubicBezTo>
                          <a:pt x="2691575" y="237326"/>
                          <a:pt x="2650134" y="328976"/>
                          <a:pt x="2661796" y="458807"/>
                        </a:cubicBezTo>
                        <a:cubicBezTo>
                          <a:pt x="2673458" y="588638"/>
                          <a:pt x="2661536" y="649364"/>
                          <a:pt x="2661796" y="764674"/>
                        </a:cubicBezTo>
                        <a:cubicBezTo>
                          <a:pt x="2680473" y="853631"/>
                          <a:pt x="2577797" y="915102"/>
                          <a:pt x="2508857" y="917613"/>
                        </a:cubicBezTo>
                        <a:cubicBezTo>
                          <a:pt x="2379364" y="930554"/>
                          <a:pt x="2189507" y="872109"/>
                          <a:pt x="1919878" y="917613"/>
                        </a:cubicBezTo>
                        <a:cubicBezTo>
                          <a:pt x="1650249" y="963117"/>
                          <a:pt x="1554653" y="872396"/>
                          <a:pt x="1354457" y="917613"/>
                        </a:cubicBezTo>
                        <a:cubicBezTo>
                          <a:pt x="1154261" y="962830"/>
                          <a:pt x="891919" y="877402"/>
                          <a:pt x="718359" y="917613"/>
                        </a:cubicBezTo>
                        <a:cubicBezTo>
                          <a:pt x="544799" y="957824"/>
                          <a:pt x="398398" y="915160"/>
                          <a:pt x="152939" y="917613"/>
                        </a:cubicBezTo>
                        <a:cubicBezTo>
                          <a:pt x="63271" y="918467"/>
                          <a:pt x="-9992" y="842246"/>
                          <a:pt x="0" y="764674"/>
                        </a:cubicBezTo>
                        <a:cubicBezTo>
                          <a:pt x="-15499" y="665822"/>
                          <a:pt x="14294" y="566461"/>
                          <a:pt x="0" y="452689"/>
                        </a:cubicBezTo>
                        <a:cubicBezTo>
                          <a:pt x="-14294" y="338917"/>
                          <a:pt x="26070" y="218306"/>
                          <a:pt x="0" y="152939"/>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700" b="1" dirty="0">
                <a:solidFill>
                  <a:srgbClr val="0000FF"/>
                </a:solidFill>
                <a:latin typeface="#9Slide03 SFU Futura_12" panose="00000400000000000000" pitchFamily="2" charset="0"/>
                <a:cs typeface="Arial" panose="020B0604020202020204" pitchFamily="34" charset="0"/>
              </a:rPr>
              <a:t>9. PHAN TỨ</a:t>
            </a:r>
          </a:p>
        </p:txBody>
      </p:sp>
      <p:pic>
        <p:nvPicPr>
          <p:cNvPr id="4" name="Picture 4" descr="Đề Thi Vào 10 Môn Toán Tỉnh Gia Lai 2019-2020 | Học Toàn Tập">
            <a:extLst>
              <a:ext uri="{FF2B5EF4-FFF2-40B4-BE49-F238E27FC236}">
                <a16:creationId xmlns:a16="http://schemas.microsoft.com/office/drawing/2014/main" id="{DCE2C739-4E37-E14D-3672-5AC96B630758}"/>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3086" t="10599" r="54559" b="2834"/>
          <a:stretch/>
        </p:blipFill>
        <p:spPr bwMode="auto">
          <a:xfrm>
            <a:off x="3725392" y="2065514"/>
            <a:ext cx="964991" cy="10051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791DF10-F693-8297-588F-710807C060B8}"/>
              </a:ext>
            </a:extLst>
          </p:cNvPr>
          <p:cNvSpPr txBox="1"/>
          <p:nvPr/>
        </p:nvSpPr>
        <p:spPr>
          <a:xfrm>
            <a:off x="5498130" y="1230798"/>
            <a:ext cx="3415553" cy="3349700"/>
          </a:xfrm>
          <a:prstGeom prst="rect">
            <a:avLst/>
          </a:prstGeom>
          <a:noFill/>
        </p:spPr>
        <p:txBody>
          <a:bodyPr wrap="square">
            <a:spAutoFit/>
          </a:bodyPr>
          <a:lstStyle/>
          <a:p>
            <a:pPr algn="just">
              <a:lnSpc>
                <a:spcPct val="150000"/>
              </a:lnSpc>
              <a:tabLst>
                <a:tab pos="1104900" algn="l"/>
              </a:tabLst>
            </a:pPr>
            <a:r>
              <a:rPr lang="fr-FR" sz="2400" kern="0" dirty="0">
                <a:solidFill>
                  <a:srgbClr val="141413"/>
                </a:solidFill>
                <a:effectLst/>
                <a:latin typeface="Times New Roman" panose="02020603050405020304" pitchFamily="18" charset="0"/>
                <a:ea typeface="Yu Mincho" panose="02020400000000000000" pitchFamily="18" charset="-128"/>
              </a:rPr>
              <a:t>Phan </a:t>
            </a:r>
            <a:r>
              <a:rPr lang="fr-FR" sz="2400" kern="0" dirty="0" err="1">
                <a:solidFill>
                  <a:srgbClr val="141413"/>
                </a:solidFill>
                <a:effectLst/>
                <a:latin typeface="Times New Roman" panose="02020603050405020304" pitchFamily="18" charset="0"/>
                <a:ea typeface="Yu Mincho" panose="02020400000000000000" pitchFamily="18" charset="-128"/>
              </a:rPr>
              <a:t>Tứ</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đã</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đóng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góp</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vào</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thành</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tựu</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văn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học</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Đất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Quảng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chủ</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yếu</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ở</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thể</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loại</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nào</a:t>
            </a:r>
            <a:r>
              <a:rPr lang="fr-FR" sz="2400" kern="0" dirty="0">
                <a:solidFill>
                  <a:srgbClr val="141413"/>
                </a:solidFill>
                <a:effectLst/>
                <a:latin typeface="Times New Roman" panose="02020603050405020304" pitchFamily="18" charset="0"/>
                <a:ea typeface="Yu Mincho" panose="02020400000000000000" pitchFamily="18" charset="-128"/>
              </a:rPr>
              <a:t>?</a:t>
            </a:r>
            <a:r>
              <a:rPr lang="fr-FR" sz="2400" kern="0" dirty="0">
                <a:solidFill>
                  <a:srgbClr val="141413"/>
                </a:solidFill>
                <a:effectLst/>
                <a:latin typeface="Times New Roman" panose="02020603050405020304" pitchFamily="18" charset="0"/>
                <a:ea typeface="Times New Roman" panose="02020603050405020304" pitchFamily="18" charset="0"/>
              </a:rPr>
              <a:t> </a:t>
            </a:r>
            <a:r>
              <a:rPr lang="vi-VN" sz="2400" kern="0" dirty="0">
                <a:solidFill>
                  <a:srgbClr val="141413"/>
                </a:solidFill>
                <a:effectLst/>
                <a:latin typeface="Times New Roman" panose="02020603050405020304" pitchFamily="18" charset="0"/>
                <a:ea typeface="Yu Mincho" panose="02020400000000000000" pitchFamily="18" charset="-128"/>
              </a:rPr>
              <a:t>Vì sao nói thể loại đó là đóng góp chủ yếu của Phan Tứ?</a:t>
            </a:r>
            <a:r>
              <a:rPr lang="en-VN" sz="2400" dirty="0">
                <a:effectLst/>
              </a:rPr>
              <a:t> </a:t>
            </a:r>
            <a:endParaRPr lang="en-V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7272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a:extLst>
              <a:ext uri="{FF2B5EF4-FFF2-40B4-BE49-F238E27FC236}">
                <a16:creationId xmlns:a16="http://schemas.microsoft.com/office/drawing/2014/main" id="{CA89A2A5-75EE-4090-8900-6F613A77D8E8}"/>
              </a:ext>
            </a:extLst>
          </p:cNvPr>
          <p:cNvPicPr>
            <a:picLocks noChangeAspect="1"/>
          </p:cNvPicPr>
          <p:nvPr/>
        </p:nvPicPr>
        <p:blipFill>
          <a:blip r:embed="rId2"/>
          <a:stretch>
            <a:fillRect/>
          </a:stretch>
        </p:blipFill>
        <p:spPr>
          <a:xfrm rot="16200000">
            <a:off x="2000250" y="-2000250"/>
            <a:ext cx="5143500" cy="9144000"/>
          </a:xfrm>
          <a:prstGeom prst="rect">
            <a:avLst/>
          </a:prstGeom>
        </p:spPr>
      </p:pic>
      <p:sp>
        <p:nvSpPr>
          <p:cNvPr id="5" name="TextBox 4">
            <a:extLst>
              <a:ext uri="{FF2B5EF4-FFF2-40B4-BE49-F238E27FC236}">
                <a16:creationId xmlns:a16="http://schemas.microsoft.com/office/drawing/2014/main" id="{6F70DA76-DD75-171B-BCD0-D6FCCDA86D21}"/>
              </a:ext>
            </a:extLst>
          </p:cNvPr>
          <p:cNvSpPr txBox="1"/>
          <p:nvPr/>
        </p:nvSpPr>
        <p:spPr>
          <a:xfrm>
            <a:off x="4828100" y="1265880"/>
            <a:ext cx="3219359" cy="2794355"/>
          </a:xfrm>
          <a:prstGeom prst="rect">
            <a:avLst/>
          </a:prstGeom>
          <a:noFill/>
        </p:spPr>
        <p:txBody>
          <a:bodyPr wrap="square">
            <a:spAutoFit/>
          </a:bodyPr>
          <a:lstStyle/>
          <a:p>
            <a:pPr>
              <a:lnSpc>
                <a:spcPct val="150000"/>
              </a:lnSpc>
            </a:pPr>
            <a:r>
              <a:rPr lang="vi-VN" sz="2400" b="1" dirty="0"/>
              <a:t>Tên thật</a:t>
            </a:r>
            <a:r>
              <a:rPr lang="vi-VN" sz="2400" dirty="0"/>
              <a:t>: Lê Khâm, quê Quế Phong (Hiệp Đức, Quảng Nam), cháu ngoại Phan Châu Trinh.</a:t>
            </a:r>
            <a:r>
              <a:rPr lang="en-VN" sz="2400" dirty="0"/>
              <a:t> </a:t>
            </a:r>
          </a:p>
        </p:txBody>
      </p:sp>
      <p:sp>
        <p:nvSpPr>
          <p:cNvPr id="6" name="TextBox 5">
            <a:extLst>
              <a:ext uri="{FF2B5EF4-FFF2-40B4-BE49-F238E27FC236}">
                <a16:creationId xmlns:a16="http://schemas.microsoft.com/office/drawing/2014/main" id="{BCDC0795-039F-94EF-CD0E-B41BFB933A09}"/>
              </a:ext>
            </a:extLst>
          </p:cNvPr>
          <p:cNvSpPr txBox="1"/>
          <p:nvPr/>
        </p:nvSpPr>
        <p:spPr>
          <a:xfrm>
            <a:off x="1229286" y="573133"/>
            <a:ext cx="4697506" cy="584775"/>
          </a:xfrm>
          <a:prstGeom prst="rect">
            <a:avLst/>
          </a:prstGeom>
          <a:noFill/>
        </p:spPr>
        <p:txBody>
          <a:bodyPr wrap="square">
            <a:spAutoFit/>
          </a:bodyPr>
          <a:lstStyle/>
          <a:p>
            <a:r>
              <a:rPr lang="vi-VN" sz="3200" b="1" kern="0" dirty="0">
                <a:effectLst/>
                <a:latin typeface="Times New Roman" panose="02020603050405020304" pitchFamily="18" charset="0"/>
                <a:ea typeface="Times New Roman" panose="02020603050405020304" pitchFamily="18" charset="0"/>
              </a:rPr>
              <a:t>PHAN TỨ</a:t>
            </a:r>
            <a:endParaRPr lang="en-VN" sz="3200" b="1" dirty="0"/>
          </a:p>
        </p:txBody>
      </p:sp>
      <p:pic>
        <p:nvPicPr>
          <p:cNvPr id="4" name="Picture 3">
            <a:extLst>
              <a:ext uri="{FF2B5EF4-FFF2-40B4-BE49-F238E27FC236}">
                <a16:creationId xmlns:a16="http://schemas.microsoft.com/office/drawing/2014/main" id="{89879F3D-915B-A6DD-3037-4E1470A892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001" y="1352245"/>
            <a:ext cx="3390900" cy="2563495"/>
          </a:xfrm>
          <a:prstGeom prst="rect">
            <a:avLst/>
          </a:prstGeom>
        </p:spPr>
      </p:pic>
    </p:spTree>
    <p:extLst>
      <p:ext uri="{BB962C8B-B14F-4D97-AF65-F5344CB8AC3E}">
        <p14:creationId xmlns:p14="http://schemas.microsoft.com/office/powerpoint/2010/main" val="74662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A61C3D-2742-7233-E4CF-B2801C2D01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 y="563372"/>
            <a:ext cx="5020945" cy="4016756"/>
          </a:xfrm>
          <a:prstGeom prst="rect">
            <a:avLst/>
          </a:prstGeom>
        </p:spPr>
      </p:pic>
      <p:pic>
        <p:nvPicPr>
          <p:cNvPr id="4" name="Picture 3">
            <a:extLst>
              <a:ext uri="{FF2B5EF4-FFF2-40B4-BE49-F238E27FC236}">
                <a16:creationId xmlns:a16="http://schemas.microsoft.com/office/drawing/2014/main" id="{5A8A4FDB-7D84-3A1C-8FB9-194190FEEB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1028" y="338528"/>
            <a:ext cx="3219196" cy="2001573"/>
          </a:xfrm>
          <a:prstGeom prst="rect">
            <a:avLst/>
          </a:prstGeom>
        </p:spPr>
      </p:pic>
      <p:pic>
        <p:nvPicPr>
          <p:cNvPr id="6" name="Picture 5">
            <a:extLst>
              <a:ext uri="{FF2B5EF4-FFF2-40B4-BE49-F238E27FC236}">
                <a16:creationId xmlns:a16="http://schemas.microsoft.com/office/drawing/2014/main" id="{52EAD137-E065-0A7F-CD4A-7071AC31CE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1028" y="2607563"/>
            <a:ext cx="3175000" cy="2057400"/>
          </a:xfrm>
          <a:prstGeom prst="rect">
            <a:avLst/>
          </a:prstGeom>
        </p:spPr>
      </p:pic>
    </p:spTree>
    <p:extLst>
      <p:ext uri="{BB962C8B-B14F-4D97-AF65-F5344CB8AC3E}">
        <p14:creationId xmlns:p14="http://schemas.microsoft.com/office/powerpoint/2010/main" val="22543645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324;p37">
            <a:extLst>
              <a:ext uri="{FF2B5EF4-FFF2-40B4-BE49-F238E27FC236}">
                <a16:creationId xmlns:a16="http://schemas.microsoft.com/office/drawing/2014/main" id="{AA254AF3-41DA-1707-E5C4-3643A77FB7C3}"/>
              </a:ext>
            </a:extLst>
          </p:cNvPr>
          <p:cNvSpPr/>
          <p:nvPr/>
        </p:nvSpPr>
        <p:spPr>
          <a:xfrm>
            <a:off x="1814498" y="320039"/>
            <a:ext cx="6222245" cy="998351"/>
          </a:xfrm>
          <a:prstGeom prst="roundRect">
            <a:avLst>
              <a:gd name="adj" fmla="val 50000"/>
            </a:avLst>
          </a:prstGeom>
          <a:ln/>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ctr" anchorCtr="0">
            <a:noAutofit/>
          </a:bodyPr>
          <a:lstStyle/>
          <a:p>
            <a:pPr defTabSz="914378">
              <a:buClr>
                <a:srgbClr val="000000"/>
              </a:buClr>
              <a:defRPr/>
            </a:pPr>
            <a:endParaRPr sz="1500" kern="0" dirty="0">
              <a:solidFill>
                <a:srgbClr val="000000"/>
              </a:solidFill>
              <a:latin typeface="#9Slide03 Arima Madurai" panose="020B0604020202020204" charset="0"/>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503498" y="1280656"/>
            <a:ext cx="1299012" cy="2597543"/>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650995" y="400982"/>
            <a:ext cx="1086020" cy="910550"/>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2056124" y="396379"/>
            <a:ext cx="5738993" cy="707886"/>
          </a:xfrm>
          <a:prstGeom prst="rect">
            <a:avLst/>
          </a:prstGeom>
          <a:noFill/>
        </p:spPr>
        <p:txBody>
          <a:bodyPr wrap="square">
            <a:spAutoFit/>
          </a:bodyPr>
          <a:lstStyle/>
          <a:p>
            <a:pPr lvl="0" algn="just"/>
            <a:r>
              <a:rPr lang="vi-VN" sz="2000" b="1" dirty="0"/>
              <a:t>Năm 1950</a:t>
            </a:r>
            <a:r>
              <a:rPr lang="vi-VN" sz="2000" dirty="0"/>
              <a:t>: Xung phong nhập ngũ, từng chiến đấu tại chiến trường Hạ Lào</a:t>
            </a:r>
            <a:r>
              <a:rPr lang="en-VN" sz="2000" dirty="0"/>
              <a:t> </a:t>
            </a:r>
            <a:endParaRPr lang="en-US" sz="2000" dirty="0">
              <a:solidFill>
                <a:prstClr val="black">
                  <a:lumMod val="95000"/>
                  <a:lumOff val="5000"/>
                </a:prstClr>
              </a:solidFill>
              <a:latin typeface="Arial" panose="020B0604020202020204" pitchFamily="34" charset="0"/>
              <a:ea typeface="#9Slide03 Roboto Condensed" panose="02000000000000000000" pitchFamily="2" charset="0"/>
              <a:cs typeface="Arial" panose="020B0604020202020204" pitchFamily="3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2191425" y="2733373"/>
            <a:ext cx="6368839" cy="1007601"/>
          </a:xfrm>
          <a:prstGeom prst="roundRect">
            <a:avLst>
              <a:gd name="adj" fmla="val 50000"/>
            </a:avLst>
          </a:prstGeom>
          <a:ln/>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ctr" anchorCtr="0">
            <a:noAutofit/>
          </a:bodyPr>
          <a:lstStyle/>
          <a:p>
            <a:r>
              <a:rPr lang="vi-VN" sz="2000" b="1" dirty="0"/>
              <a:t>Từ 1961</a:t>
            </a:r>
            <a:r>
              <a:rPr lang="vi-VN" sz="2000" dirty="0"/>
              <a:t>: Vào chiến trường Khu 5, sáng tác với bút danh Phan Tứ</a:t>
            </a:r>
            <a:r>
              <a:rPr lang="en-VN" sz="2000" dirty="0"/>
              <a:t> </a:t>
            </a:r>
            <a:endParaRPr lang="en-US" sz="2000" dirty="0">
              <a:latin typeface="Arial" panose="020B0604020202020204" pitchFamily="34" charset="0"/>
              <a:cs typeface="Arial" panose="020B0604020202020204" pitchFamily="34" charset="0"/>
            </a:endParaRPr>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935163" y="3795917"/>
            <a:ext cx="1084786" cy="1057778"/>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286059" y="2199400"/>
            <a:ext cx="1496446" cy="738664"/>
          </a:xfrm>
          <a:prstGeom prst="rect">
            <a:avLst/>
          </a:prstGeom>
          <a:noFill/>
        </p:spPr>
        <p:txBody>
          <a:bodyPr wrap="square">
            <a:spAutoFit/>
          </a:bodyPr>
          <a:lstStyle/>
          <a:p>
            <a:pPr algn="ctr">
              <a:defRPr/>
            </a:pPr>
            <a:r>
              <a:rPr lang="en-US" sz="2100" b="1" dirty="0" err="1">
                <a:solidFill>
                  <a:prstClr val="black"/>
                </a:solidFill>
                <a:latin typeface="Tahoma" panose="020B0604030504040204" pitchFamily="34" charset="0"/>
                <a:ea typeface="Tahoma" panose="020B0604030504040204" pitchFamily="34" charset="0"/>
                <a:cs typeface="Tahoma" panose="020B0604030504040204" pitchFamily="34" charset="0"/>
              </a:rPr>
              <a:t>Sự</a:t>
            </a:r>
            <a:r>
              <a:rPr lang="en-US" sz="2100" b="1"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US" sz="2100" b="1" dirty="0" err="1">
                <a:solidFill>
                  <a:prstClr val="black"/>
                </a:solidFill>
                <a:latin typeface="Tahoma" panose="020B0604030504040204" pitchFamily="34" charset="0"/>
                <a:ea typeface="Tahoma" panose="020B0604030504040204" pitchFamily="34" charset="0"/>
                <a:cs typeface="Tahoma" panose="020B0604030504040204" pitchFamily="34" charset="0"/>
              </a:rPr>
              <a:t>nghiệp</a:t>
            </a:r>
            <a:endParaRPr lang="en-US" sz="21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2142343" y="3896278"/>
            <a:ext cx="6222245" cy="1007601"/>
          </a:xfrm>
          <a:prstGeom prst="roundRect">
            <a:avLst>
              <a:gd name="adj" fmla="val 50000"/>
            </a:avLst>
          </a:prstGeom>
          <a:ln/>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ctr" anchorCtr="0">
            <a:noAutofit/>
          </a:bodyPr>
          <a:lstStyle/>
          <a:p>
            <a:r>
              <a:rPr lang="vi-VN" sz="2000" b="1" dirty="0"/>
              <a:t>Sau 1975</a:t>
            </a:r>
            <a:r>
              <a:rPr lang="vi-VN" sz="2000" dirty="0"/>
              <a:t>: Sống tại Đà Nẵng, giữ chức Chủ tịch Hội Văn học nghệ thuật Quảng Nam – Đà Nẵng</a:t>
            </a:r>
            <a:r>
              <a:rPr lang="en-VN" sz="2000" dirty="0"/>
              <a:t> </a:t>
            </a:r>
            <a:endParaRPr lang="en-US" sz="2000" dirty="0">
              <a:latin typeface="Arial" panose="020B0604020202020204" pitchFamily="34" charset="0"/>
              <a:cs typeface="Arial" panose="020B0604020202020204" pitchFamily="34" charset="0"/>
            </a:endParaRPr>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1719526" y="2750663"/>
            <a:ext cx="759813" cy="821141"/>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
        <p:nvSpPr>
          <p:cNvPr id="16" name="Google Shape;324;p37">
            <a:extLst>
              <a:ext uri="{FF2B5EF4-FFF2-40B4-BE49-F238E27FC236}">
                <a16:creationId xmlns:a16="http://schemas.microsoft.com/office/drawing/2014/main" id="{7DF82A68-017F-793B-BC1C-C77596E48B87}"/>
              </a:ext>
            </a:extLst>
          </p:cNvPr>
          <p:cNvSpPr/>
          <p:nvPr/>
        </p:nvSpPr>
        <p:spPr>
          <a:xfrm>
            <a:off x="2191425" y="1488890"/>
            <a:ext cx="6222245" cy="1007601"/>
          </a:xfrm>
          <a:prstGeom prst="roundRect">
            <a:avLst>
              <a:gd name="adj" fmla="val 50000"/>
            </a:avLst>
          </a:prstGeom>
          <a:ln/>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ctr" anchorCtr="0">
            <a:noAutofit/>
          </a:bodyPr>
          <a:lstStyle/>
          <a:p>
            <a:r>
              <a:rPr lang="vi-VN" sz="2000" b="1" dirty="0"/>
              <a:t>Năm 1958</a:t>
            </a:r>
            <a:r>
              <a:rPr lang="vi-VN" sz="2000" dirty="0"/>
              <a:t>: Học khoa Ngữ văn Trường ĐH Tổng hợp Hà Nội; bắt đầu viết tiểu thuyết với bút danh Lê Khâm</a:t>
            </a:r>
            <a:r>
              <a:rPr lang="en-VN" sz="2000" dirty="0"/>
              <a:t> </a:t>
            </a:r>
            <a:endParaRPr lang="en-US" sz="2000" dirty="0">
              <a:latin typeface="Arial" panose="020B0604020202020204" pitchFamily="34" charset="0"/>
              <a:cs typeface="Arial" panose="020B0604020202020204" pitchFamily="34" charset="0"/>
            </a:endParaRPr>
          </a:p>
        </p:txBody>
      </p:sp>
      <p:grpSp>
        <p:nvGrpSpPr>
          <p:cNvPr id="18" name="Google Shape;327;p37">
            <a:extLst>
              <a:ext uri="{FF2B5EF4-FFF2-40B4-BE49-F238E27FC236}">
                <a16:creationId xmlns:a16="http://schemas.microsoft.com/office/drawing/2014/main" id="{6B3767FA-1D76-F292-3BBC-83FC840D9E7D}"/>
              </a:ext>
            </a:extLst>
          </p:cNvPr>
          <p:cNvGrpSpPr/>
          <p:nvPr/>
        </p:nvGrpSpPr>
        <p:grpSpPr>
          <a:xfrm>
            <a:off x="1590421" y="1506180"/>
            <a:ext cx="742324" cy="821141"/>
            <a:chOff x="3080825" y="3203296"/>
            <a:chExt cx="1937930" cy="879296"/>
          </a:xfrm>
        </p:grpSpPr>
        <p:sp>
          <p:nvSpPr>
            <p:cNvPr id="19" name="Google Shape;328;p37">
              <a:extLst>
                <a:ext uri="{FF2B5EF4-FFF2-40B4-BE49-F238E27FC236}">
                  <a16:creationId xmlns:a16="http://schemas.microsoft.com/office/drawing/2014/main" id="{50AA5F97-0214-9E14-3EB8-41593284579B}"/>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20" name="Google Shape;329;p37">
              <a:extLst>
                <a:ext uri="{FF2B5EF4-FFF2-40B4-BE49-F238E27FC236}">
                  <a16:creationId xmlns:a16="http://schemas.microsoft.com/office/drawing/2014/main" id="{F2BFD515-43C9-B698-127D-39EC78AE026B}"/>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1" name="Google Shape;330;p37">
              <a:extLst>
                <a:ext uri="{FF2B5EF4-FFF2-40B4-BE49-F238E27FC236}">
                  <a16:creationId xmlns:a16="http://schemas.microsoft.com/office/drawing/2014/main" id="{56409252-2CC1-1C90-FFD6-A5BD88C10A84}"/>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Tree>
    <p:extLst>
      <p:ext uri="{BB962C8B-B14F-4D97-AF65-F5344CB8AC3E}">
        <p14:creationId xmlns:p14="http://schemas.microsoft.com/office/powerpoint/2010/main" val="399436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 calcmode="lin" valueType="num">
                                      <p:cBhvr additive="base">
                                        <p:cTn id="45" dur="500" fill="hold"/>
                                        <p:tgtEl>
                                          <p:spTgt spid="16"/>
                                        </p:tgtEl>
                                        <p:attrNameLst>
                                          <p:attrName>ppt_x</p:attrName>
                                        </p:attrNameLst>
                                      </p:cBhvr>
                                      <p:tavLst>
                                        <p:tav tm="0">
                                          <p:val>
                                            <p:strVal val="#ppt_x"/>
                                          </p:val>
                                        </p:tav>
                                        <p:tav tm="100000">
                                          <p:val>
                                            <p:strVal val="#ppt_x"/>
                                          </p:val>
                                        </p:tav>
                                      </p:tavLst>
                                    </p:anim>
                                    <p:anim calcmode="lin" valueType="num">
                                      <p:cBhvr additive="base">
                                        <p:cTn id="46" dur="500" fill="hold"/>
                                        <p:tgtEl>
                                          <p:spTgt spid="16"/>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P spid="16"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6">
            <a:extLst>
              <a:ext uri="{FF2B5EF4-FFF2-40B4-BE49-F238E27FC236}">
                <a16:creationId xmlns:a16="http://schemas.microsoft.com/office/drawing/2014/main" id="{8B58136B-86C1-4D5F-B55A-AD75C3C52BE5}"/>
              </a:ext>
            </a:extLst>
          </p:cNvPr>
          <p:cNvSpPr txBox="1"/>
          <p:nvPr/>
        </p:nvSpPr>
        <p:spPr>
          <a:xfrm>
            <a:off x="218331" y="152502"/>
            <a:ext cx="8707338" cy="873701"/>
          </a:xfrm>
          <a:prstGeom prst="rect">
            <a:avLst/>
          </a:prstGeom>
        </p:spPr>
        <p:txBody>
          <a:bodyPr lIns="0" tIns="0" rIns="0" bIns="0" rtlCol="0" anchor="t">
            <a:spAutoFit/>
          </a:bodyPr>
          <a:lstStyle/>
          <a:p>
            <a:pPr algn="ctr">
              <a:lnSpc>
                <a:spcPts val="7500"/>
              </a:lnSpc>
            </a:pPr>
            <a:r>
              <a:rPr lang="en-US" sz="4500" dirty="0">
                <a:solidFill>
                  <a:srgbClr val="FF33CC"/>
                </a:solidFill>
                <a:latin typeface="#9Slide07 SVNA Love Of Thunder" panose="02040603050506020204" pitchFamily="18" charset="0"/>
              </a:rPr>
              <a:t>PHAN TỨ</a:t>
            </a:r>
            <a:endParaRPr lang="en-US" sz="3300" dirty="0">
              <a:solidFill>
                <a:srgbClr val="FF33CC"/>
              </a:solidFill>
              <a:latin typeface="#9Slide07 SVNA Love Of Thunder" panose="02040603050506020204" pitchFamily="18" charset="0"/>
            </a:endParaRPr>
          </a:p>
        </p:txBody>
      </p:sp>
      <p:sp>
        <p:nvSpPr>
          <p:cNvPr id="5" name="Hình chữ nhật: Góc Tròn 4">
            <a:extLst>
              <a:ext uri="{FF2B5EF4-FFF2-40B4-BE49-F238E27FC236}">
                <a16:creationId xmlns:a16="http://schemas.microsoft.com/office/drawing/2014/main" id="{2DB0D04C-1560-A5A8-92C6-436091006378}"/>
              </a:ext>
            </a:extLst>
          </p:cNvPr>
          <p:cNvSpPr/>
          <p:nvPr/>
        </p:nvSpPr>
        <p:spPr>
          <a:xfrm>
            <a:off x="3328806" y="1333393"/>
            <a:ext cx="2427545" cy="3648467"/>
          </a:xfrm>
          <a:prstGeom prst="roundRect">
            <a:avLst>
              <a:gd name="adj" fmla="val 12702"/>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6" name="Hình chữ nhật: Góc Tròn 5">
            <a:extLst>
              <a:ext uri="{FF2B5EF4-FFF2-40B4-BE49-F238E27FC236}">
                <a16:creationId xmlns:a16="http://schemas.microsoft.com/office/drawing/2014/main" id="{7DE645BC-20A7-F73D-CF90-D7D7192445C4}"/>
              </a:ext>
            </a:extLst>
          </p:cNvPr>
          <p:cNvSpPr/>
          <p:nvPr/>
        </p:nvSpPr>
        <p:spPr>
          <a:xfrm>
            <a:off x="626750" y="1333394"/>
            <a:ext cx="2427545" cy="3657604"/>
          </a:xfrm>
          <a:prstGeom prst="roundRect">
            <a:avLst>
              <a:gd name="adj" fmla="val 12206"/>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7" name="Hộp Văn bản 6">
            <a:extLst>
              <a:ext uri="{FF2B5EF4-FFF2-40B4-BE49-F238E27FC236}">
                <a16:creationId xmlns:a16="http://schemas.microsoft.com/office/drawing/2014/main" id="{8A80515C-74F0-E839-BCEB-FE99FD45F001}"/>
              </a:ext>
            </a:extLst>
          </p:cNvPr>
          <p:cNvSpPr txBox="1"/>
          <p:nvPr/>
        </p:nvSpPr>
        <p:spPr>
          <a:xfrm>
            <a:off x="701505" y="1724137"/>
            <a:ext cx="2203853" cy="450893"/>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VN" sz="2400" b="1" dirty="0">
                <a:latin typeface="Arial" panose="020B0604020202020204" pitchFamily="34" charset="0"/>
                <a:cs typeface="Arial" panose="020B0604020202020204" pitchFamily="34" charset="0"/>
              </a:rPr>
              <a:t>Di sản</a:t>
            </a:r>
            <a:endParaRPr lang="en-US" altLang="en-US" sz="2400" b="1" kern="0" dirty="0">
              <a:solidFill>
                <a:prstClr val="white"/>
              </a:solidFill>
              <a:latin typeface="Arial" panose="020B0604020202020204" pitchFamily="34" charset="0"/>
              <a:ea typeface="Roboto Condensed" panose="02000000000000000000" pitchFamily="2" charset="0"/>
              <a:cs typeface="Arial" panose="020B0604020202020204" pitchFamily="34" charset="0"/>
            </a:endParaRPr>
          </a:p>
        </p:txBody>
      </p:sp>
      <p:sp>
        <p:nvSpPr>
          <p:cNvPr id="8" name="Hộp Văn bản 7">
            <a:extLst>
              <a:ext uri="{FF2B5EF4-FFF2-40B4-BE49-F238E27FC236}">
                <a16:creationId xmlns:a16="http://schemas.microsoft.com/office/drawing/2014/main" id="{6B2680B5-CF43-A7F7-88F9-C8C2AFFC3877}"/>
              </a:ext>
            </a:extLst>
          </p:cNvPr>
          <p:cNvSpPr txBox="1"/>
          <p:nvPr/>
        </p:nvSpPr>
        <p:spPr>
          <a:xfrm>
            <a:off x="3495981" y="1666038"/>
            <a:ext cx="2228850" cy="450893"/>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US" sz="2400" b="1" dirty="0" err="1">
                <a:latin typeface="Arial" panose="020B0604020202020204" pitchFamily="34" charset="0"/>
                <a:cs typeface="Arial" panose="020B0604020202020204" pitchFamily="34" charset="0"/>
              </a:rPr>
              <a:t>Giải</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thưởng</a:t>
            </a:r>
            <a:endParaRPr lang="en-US" altLang="en-US" sz="2400" b="1" kern="0" dirty="0">
              <a:solidFill>
                <a:prstClr val="white"/>
              </a:solidFill>
              <a:latin typeface="Arial" panose="020B0604020202020204" pitchFamily="34" charset="0"/>
              <a:ea typeface="Roboto Condensed" panose="02000000000000000000" pitchFamily="2" charset="0"/>
              <a:cs typeface="Arial" panose="020B0604020202020204" pitchFamily="34" charset="0"/>
            </a:endParaRPr>
          </a:p>
        </p:txBody>
      </p:sp>
      <p:sp>
        <p:nvSpPr>
          <p:cNvPr id="11" name="Hình chữ nhật: Góc Tròn 10">
            <a:extLst>
              <a:ext uri="{FF2B5EF4-FFF2-40B4-BE49-F238E27FC236}">
                <a16:creationId xmlns:a16="http://schemas.microsoft.com/office/drawing/2014/main" id="{2D55C155-DF95-1165-02DE-69B208F81928}"/>
              </a:ext>
            </a:extLst>
          </p:cNvPr>
          <p:cNvSpPr/>
          <p:nvPr/>
        </p:nvSpPr>
        <p:spPr>
          <a:xfrm>
            <a:off x="5952861" y="1333393"/>
            <a:ext cx="2552704" cy="3616717"/>
          </a:xfrm>
          <a:prstGeom prst="roundRect">
            <a:avLst>
              <a:gd name="adj" fmla="val 11072"/>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00B050"/>
              </a:solidFill>
              <a:latin typeface="Calibri"/>
            </a:endParaRPr>
          </a:p>
        </p:txBody>
      </p:sp>
      <p:sp>
        <p:nvSpPr>
          <p:cNvPr id="12" name="Hộp Văn bản 11">
            <a:extLst>
              <a:ext uri="{FF2B5EF4-FFF2-40B4-BE49-F238E27FC236}">
                <a16:creationId xmlns:a16="http://schemas.microsoft.com/office/drawing/2014/main" id="{101EBAA5-EC02-90D7-C4DF-49AF6801530B}"/>
              </a:ext>
            </a:extLst>
          </p:cNvPr>
          <p:cNvSpPr txBox="1"/>
          <p:nvPr/>
        </p:nvSpPr>
        <p:spPr>
          <a:xfrm>
            <a:off x="6030862" y="1534178"/>
            <a:ext cx="2228850" cy="450893"/>
          </a:xfrm>
          <a:prstGeom prst="rect">
            <a:avLst/>
          </a:prstGeom>
          <a:noFill/>
        </p:spPr>
        <p:txBody>
          <a:bodyPr wrap="square">
            <a:spAutoFit/>
          </a:bodyPr>
          <a:lstStyle/>
          <a:p>
            <a:pPr algn="ctr" eaLnBrk="0" fontAlgn="base" hangingPunct="0">
              <a:lnSpc>
                <a:spcPts val="3000"/>
              </a:lnSpc>
              <a:spcBef>
                <a:spcPct val="0"/>
              </a:spcBef>
              <a:spcAft>
                <a:spcPct val="0"/>
              </a:spcAft>
              <a:defRPr/>
            </a:pPr>
            <a:r>
              <a:rPr lang="en-US" sz="2400" b="1" dirty="0">
                <a:latin typeface="Arial" panose="020B0604020202020204" pitchFamily="34" charset="0"/>
                <a:cs typeface="Arial" panose="020B0604020202020204" pitchFamily="34" charset="0"/>
              </a:rPr>
              <a:t>Vinh </a:t>
            </a:r>
            <a:r>
              <a:rPr lang="en-US" sz="2400" b="1" dirty="0" err="1">
                <a:latin typeface="Arial" panose="020B0604020202020204" pitchFamily="34" charset="0"/>
                <a:cs typeface="Arial" panose="020B0604020202020204" pitchFamily="34" charset="0"/>
              </a:rPr>
              <a:t>danh</a:t>
            </a:r>
            <a:endParaRPr lang="en-US" altLang="en-US" sz="2400" b="1" kern="0" dirty="0">
              <a:solidFill>
                <a:prstClr val="white"/>
              </a:solidFill>
              <a:latin typeface="Arial" panose="020B0604020202020204" pitchFamily="34" charset="0"/>
              <a:ea typeface="Roboto Condensed" panose="02000000000000000000" pitchFamily="2" charset="0"/>
              <a:cs typeface="Arial" panose="020B0604020202020204" pitchFamily="34" charset="0"/>
            </a:endParaRPr>
          </a:p>
        </p:txBody>
      </p:sp>
      <p:sp>
        <p:nvSpPr>
          <p:cNvPr id="16" name="Hình chữ nhật 15">
            <a:extLst>
              <a:ext uri="{FF2B5EF4-FFF2-40B4-BE49-F238E27FC236}">
                <a16:creationId xmlns:a16="http://schemas.microsoft.com/office/drawing/2014/main" id="{D84EB407-D8DC-8A46-B12A-C35F95A616CB}"/>
              </a:ext>
            </a:extLst>
          </p:cNvPr>
          <p:cNvSpPr/>
          <p:nvPr/>
        </p:nvSpPr>
        <p:spPr>
          <a:xfrm>
            <a:off x="626750" y="2229958"/>
            <a:ext cx="2446372" cy="568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7" name="Hình chữ nhật 16">
            <a:extLst>
              <a:ext uri="{FF2B5EF4-FFF2-40B4-BE49-F238E27FC236}">
                <a16:creationId xmlns:a16="http://schemas.microsoft.com/office/drawing/2014/main" id="{A433BAE1-0006-CA8B-F0C3-1D6AD8BDE2C4}"/>
              </a:ext>
            </a:extLst>
          </p:cNvPr>
          <p:cNvSpPr/>
          <p:nvPr/>
        </p:nvSpPr>
        <p:spPr>
          <a:xfrm>
            <a:off x="3252120" y="2248008"/>
            <a:ext cx="2553574" cy="800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8" name="Hình chữ nhật 17">
            <a:extLst>
              <a:ext uri="{FF2B5EF4-FFF2-40B4-BE49-F238E27FC236}">
                <a16:creationId xmlns:a16="http://schemas.microsoft.com/office/drawing/2014/main" id="{46B9237A-3C98-3199-05BD-BF3C4794D39A}"/>
              </a:ext>
            </a:extLst>
          </p:cNvPr>
          <p:cNvSpPr/>
          <p:nvPr/>
        </p:nvSpPr>
        <p:spPr>
          <a:xfrm>
            <a:off x="5912368" y="2248008"/>
            <a:ext cx="2552704" cy="619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2" name="Hộp Văn bản 31">
            <a:extLst>
              <a:ext uri="{FF2B5EF4-FFF2-40B4-BE49-F238E27FC236}">
                <a16:creationId xmlns:a16="http://schemas.microsoft.com/office/drawing/2014/main" id="{36CB000F-EAA2-44D9-500B-9A223D32EA67}"/>
              </a:ext>
            </a:extLst>
          </p:cNvPr>
          <p:cNvSpPr txBox="1"/>
          <p:nvPr/>
        </p:nvSpPr>
        <p:spPr>
          <a:xfrm>
            <a:off x="810850" y="2596792"/>
            <a:ext cx="2243445" cy="2308324"/>
          </a:xfrm>
          <a:prstGeom prst="rect">
            <a:avLst/>
          </a:prstGeom>
          <a:noFill/>
        </p:spPr>
        <p:txBody>
          <a:bodyPr wrap="square">
            <a:spAutoFit/>
          </a:bodyPr>
          <a:lstStyle/>
          <a:p>
            <a:pPr algn="ctr"/>
            <a:r>
              <a:rPr lang="vi-VN" sz="2400" kern="0" dirty="0">
                <a:effectLst/>
                <a:latin typeface="Arial" panose="020B0604020202020204" pitchFamily="34" charset="0"/>
                <a:ea typeface="Times New Roman" panose="02020603050405020304" pitchFamily="18" charset="0"/>
                <a:cs typeface="Arial" panose="020B0604020202020204" pitchFamily="34" charset="0"/>
              </a:rPr>
              <a:t>Để lại bộ nhật ký – ghi chép gần 5.000 trang (</a:t>
            </a:r>
            <a:r>
              <a:rPr lang="vi-VN" sz="2400" i="1" kern="0" dirty="0">
                <a:effectLst/>
                <a:latin typeface="Arial" panose="020B0604020202020204" pitchFamily="34" charset="0"/>
                <a:ea typeface="Times New Roman" panose="02020603050405020304" pitchFamily="18" charset="0"/>
                <a:cs typeface="Arial" panose="020B0604020202020204" pitchFamily="34" charset="0"/>
              </a:rPr>
              <a:t>Từ chiến trường Khu 5</a:t>
            </a:r>
            <a:r>
              <a:rPr lang="vi-VN" sz="2400" kern="0" dirty="0">
                <a:effectLst/>
                <a:latin typeface="Arial" panose="020B0604020202020204" pitchFamily="34" charset="0"/>
                <a:ea typeface="Times New Roman" panose="02020603050405020304" pitchFamily="18" charset="0"/>
                <a:cs typeface="Arial" panose="020B0604020202020204" pitchFamily="34" charset="0"/>
              </a:rPr>
              <a:t>)</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3" name="Hộp Văn bản 32">
            <a:extLst>
              <a:ext uri="{FF2B5EF4-FFF2-40B4-BE49-F238E27FC236}">
                <a16:creationId xmlns:a16="http://schemas.microsoft.com/office/drawing/2014/main" id="{2AB60705-15EC-D51E-1B7B-0B9558056D39}"/>
              </a:ext>
            </a:extLst>
          </p:cNvPr>
          <p:cNvSpPr txBox="1"/>
          <p:nvPr/>
        </p:nvSpPr>
        <p:spPr>
          <a:xfrm>
            <a:off x="3412393" y="2706238"/>
            <a:ext cx="2260370" cy="1938992"/>
          </a:xfrm>
          <a:prstGeom prst="rect">
            <a:avLst/>
          </a:prstGeom>
          <a:noFill/>
        </p:spPr>
        <p:txBody>
          <a:bodyPr wrap="square">
            <a:spAutoFit/>
          </a:bodyPr>
          <a:lstStyle/>
          <a:p>
            <a:pPr algn="ctr"/>
            <a:r>
              <a:rPr lang="vi-VN" sz="2400" kern="0" dirty="0">
                <a:effectLst/>
                <a:latin typeface="Arial" panose="020B0604020202020204" pitchFamily="34" charset="0"/>
                <a:ea typeface="Times New Roman" panose="02020603050405020304" pitchFamily="18" charset="0"/>
                <a:cs typeface="Arial" panose="020B0604020202020204" pitchFamily="34" charset="0"/>
              </a:rPr>
              <a:t>Truy tặng Giải thưởng Hồ Chí Minh (2000) với các tác phẩm tiêu biểu</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
        <p:nvSpPr>
          <p:cNvPr id="34" name="Hộp Văn bản 33">
            <a:extLst>
              <a:ext uri="{FF2B5EF4-FFF2-40B4-BE49-F238E27FC236}">
                <a16:creationId xmlns:a16="http://schemas.microsoft.com/office/drawing/2014/main" id="{BFDC8055-CA18-DEC4-92E6-8464561D56F8}"/>
              </a:ext>
            </a:extLst>
          </p:cNvPr>
          <p:cNvSpPr txBox="1"/>
          <p:nvPr/>
        </p:nvSpPr>
        <p:spPr>
          <a:xfrm>
            <a:off x="6093889" y="2475877"/>
            <a:ext cx="2391116" cy="2308324"/>
          </a:xfrm>
          <a:prstGeom prst="rect">
            <a:avLst/>
          </a:prstGeom>
          <a:noFill/>
        </p:spPr>
        <p:txBody>
          <a:bodyPr wrap="square">
            <a:spAutoFit/>
          </a:bodyPr>
          <a:lstStyle/>
          <a:p>
            <a:pPr algn="ctr"/>
            <a:r>
              <a:rPr lang="vi-VN" sz="2400" kern="0" dirty="0">
                <a:effectLst/>
                <a:latin typeface="Arial" panose="020B0604020202020204" pitchFamily="34" charset="0"/>
                <a:ea typeface="Times New Roman" panose="02020603050405020304" pitchFamily="18" charset="0"/>
                <a:cs typeface="Arial" panose="020B0604020202020204" pitchFamily="34" charset="0"/>
              </a:rPr>
              <a:t>Tên ông và cha ông (nhà giáo Lê Ấm) được đặt cho các tuyến đường ở Đà Nẵng</a:t>
            </a:r>
            <a:r>
              <a:rPr lang="en-VN" sz="2400" dirty="0">
                <a:effectLst/>
                <a:latin typeface="Arial" panose="020B0604020202020204" pitchFamily="34" charset="0"/>
                <a:cs typeface="Arial" panose="020B0604020202020204" pitchFamily="34" charset="0"/>
              </a:rPr>
              <a:t> </a:t>
            </a:r>
            <a:endParaRPr lang="en-US" sz="2400" dirty="0">
              <a:solidFill>
                <a:schemeClr val="bg1"/>
              </a:solidFill>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269412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16" presetClass="entr" presetSubtype="21"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arn(inVertical)">
                                      <p:cBhvr>
                                        <p:cTn id="21" dur="500"/>
                                        <p:tgtEl>
                                          <p:spTgt spid="8"/>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barn(inVertical)">
                                      <p:cBhvr>
                                        <p:cTn id="24" dur="500"/>
                                        <p:tgtEl>
                                          <p:spTgt spid="12"/>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p:bldP spid="8" grpId="0"/>
      <p:bldP spid="11" grpId="0" animBg="1"/>
      <p:bldP spid="1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BBAED9-3D13-4CB9-CDC1-1A2881D4A67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500" y="279368"/>
            <a:ext cx="7772400" cy="4343198"/>
          </a:xfrm>
          <a:prstGeom prst="rect">
            <a:avLst/>
          </a:prstGeom>
        </p:spPr>
      </p:pic>
      <p:sp>
        <p:nvSpPr>
          <p:cNvPr id="8" name="Rectangle 7">
            <a:extLst>
              <a:ext uri="{FF2B5EF4-FFF2-40B4-BE49-F238E27FC236}">
                <a16:creationId xmlns:a16="http://schemas.microsoft.com/office/drawing/2014/main" id="{FD6DF608-8495-C084-9F09-F42119A44D5E}"/>
              </a:ext>
            </a:extLst>
          </p:cNvPr>
          <p:cNvSpPr/>
          <p:nvPr/>
        </p:nvSpPr>
        <p:spPr>
          <a:xfrm>
            <a:off x="7606822" y="995288"/>
            <a:ext cx="1448678" cy="1708160"/>
          </a:xfrm>
          <a:prstGeom prst="rect">
            <a:avLst/>
          </a:prstGeom>
          <a:solidFill>
            <a:schemeClr val="tx1">
              <a:lumMod val="10000"/>
              <a:lumOff val="90000"/>
            </a:schemeClr>
          </a:solidFill>
        </p:spPr>
        <p:txBody>
          <a:bodyPr wrap="square">
            <a:spAutoFit/>
          </a:bodyPr>
          <a:lstStyle/>
          <a:p>
            <a:pPr algn="just"/>
            <a:r>
              <a:rPr lang="en-US" sz="1500" dirty="0">
                <a:latin typeface="#9Slide03 Roboto Medium" panose="02000000000000000000" pitchFamily="2" charset="0"/>
                <a:ea typeface="#9Slide03 Roboto Medium" panose="02000000000000000000" pitchFamily="2" charset="0"/>
              </a:rPr>
              <a:t>https://</a:t>
            </a:r>
            <a:r>
              <a:rPr lang="en-US" sz="1500" dirty="0" err="1">
                <a:latin typeface="#9Slide03 Roboto Medium" panose="02000000000000000000" pitchFamily="2" charset="0"/>
                <a:ea typeface="#9Slide03 Roboto Medium" panose="02000000000000000000" pitchFamily="2" charset="0"/>
              </a:rPr>
              <a:t>baotangvanhoc.vn</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giai</a:t>
            </a:r>
            <a:r>
              <a:rPr lang="en-US" sz="1500" dirty="0">
                <a:latin typeface="#9Slide03 Roboto Medium" panose="02000000000000000000" pitchFamily="2" charset="0"/>
                <a:ea typeface="#9Slide03 Roboto Medium" panose="02000000000000000000" pitchFamily="2" charset="0"/>
              </a:rPr>
              <a:t>-</a:t>
            </a:r>
            <a:r>
              <a:rPr lang="en-US" sz="1500" dirty="0" err="1">
                <a:latin typeface="#9Slide03 Roboto Medium" panose="02000000000000000000" pitchFamily="2" charset="0"/>
                <a:ea typeface="#9Slide03 Roboto Medium" panose="02000000000000000000" pitchFamily="2" charset="0"/>
              </a:rPr>
              <a:t>thuong</a:t>
            </a:r>
            <a:r>
              <a:rPr lang="en-US" sz="1500" dirty="0">
                <a:latin typeface="#9Slide03 Roboto Medium" panose="02000000000000000000" pitchFamily="2" charset="0"/>
                <a:ea typeface="#9Slide03 Roboto Medium" panose="02000000000000000000" pitchFamily="2" charset="0"/>
              </a:rPr>
              <a:t>-ho-chi-</a:t>
            </a:r>
            <a:r>
              <a:rPr lang="en-US" sz="1500" dirty="0" err="1">
                <a:latin typeface="#9Slide03 Roboto Medium" panose="02000000000000000000" pitchFamily="2" charset="0"/>
                <a:ea typeface="#9Slide03 Roboto Medium" panose="02000000000000000000" pitchFamily="2" charset="0"/>
              </a:rPr>
              <a:t>minh</a:t>
            </a:r>
            <a:r>
              <a:rPr lang="en-US" sz="1500" dirty="0">
                <a:latin typeface="#9Slide03 Roboto Medium" panose="02000000000000000000" pitchFamily="2" charset="0"/>
                <a:ea typeface="#9Slide03 Roboto Medium" panose="02000000000000000000" pitchFamily="2" charset="0"/>
              </a:rPr>
              <a:t>/dot-2/nha-van-phan-tu-1930-1995/</a:t>
            </a:r>
          </a:p>
        </p:txBody>
      </p:sp>
      <p:pic>
        <p:nvPicPr>
          <p:cNvPr id="9" name="Picture 8">
            <a:extLst>
              <a:ext uri="{FF2B5EF4-FFF2-40B4-BE49-F238E27FC236}">
                <a16:creationId xmlns:a16="http://schemas.microsoft.com/office/drawing/2014/main" id="{3229F2D8-6692-69DF-9549-E67F8046A8CF}"/>
              </a:ext>
            </a:extLst>
          </p:cNvPr>
          <p:cNvPicPr>
            <a:picLocks noChangeAspect="1"/>
          </p:cNvPicPr>
          <p:nvPr/>
        </p:nvPicPr>
        <p:blipFill>
          <a:blip r:embed="rId3"/>
          <a:stretch>
            <a:fillRect/>
          </a:stretch>
        </p:blipFill>
        <p:spPr>
          <a:xfrm>
            <a:off x="6128674" y="1307308"/>
            <a:ext cx="1273934" cy="1534056"/>
          </a:xfrm>
          <a:prstGeom prst="rect">
            <a:avLst/>
          </a:prstGeom>
        </p:spPr>
      </p:pic>
      <p:sp>
        <p:nvSpPr>
          <p:cNvPr id="10" name="Rectangle 9">
            <a:extLst>
              <a:ext uri="{FF2B5EF4-FFF2-40B4-BE49-F238E27FC236}">
                <a16:creationId xmlns:a16="http://schemas.microsoft.com/office/drawing/2014/main" id="{2AE2A342-7C1B-945E-EDE1-D5AAF6B44390}"/>
              </a:ext>
            </a:extLst>
          </p:cNvPr>
          <p:cNvSpPr/>
          <p:nvPr/>
        </p:nvSpPr>
        <p:spPr>
          <a:xfrm>
            <a:off x="6217174" y="2703448"/>
            <a:ext cx="2926826" cy="681405"/>
          </a:xfrm>
          <a:prstGeom prst="rect">
            <a:avLst/>
          </a:prstGeom>
        </p:spPr>
        <p:txBody>
          <a:bodyPr wrap="square">
            <a:spAutoFit/>
          </a:bodyPr>
          <a:lstStyle/>
          <a:p>
            <a:pPr algn="ctr">
              <a:lnSpc>
                <a:spcPct val="120000"/>
              </a:lnSpc>
            </a:pPr>
            <a:r>
              <a:rPr lang="en-US" sz="1650" dirty="0" err="1">
                <a:solidFill>
                  <a:srgbClr val="C00000"/>
                </a:solidFill>
                <a:latin typeface="#9Slide03 Roboto Medium" panose="02000000000000000000" pitchFamily="2" charset="0"/>
                <a:ea typeface="#9Slide03 Roboto Medium" panose="02000000000000000000" pitchFamily="2" charset="0"/>
              </a:rPr>
              <a:t>Quét</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mã</a:t>
            </a:r>
            <a:r>
              <a:rPr lang="en-US" sz="1650" dirty="0">
                <a:solidFill>
                  <a:srgbClr val="C00000"/>
                </a:solidFill>
                <a:latin typeface="#9Slide03 Roboto Medium" panose="02000000000000000000" pitchFamily="2" charset="0"/>
                <a:ea typeface="#9Slide03 Roboto Medium" panose="02000000000000000000" pitchFamily="2" charset="0"/>
              </a:rPr>
              <a:t> Code </a:t>
            </a:r>
            <a:r>
              <a:rPr lang="en-US" sz="1650" dirty="0" err="1">
                <a:solidFill>
                  <a:srgbClr val="C00000"/>
                </a:solidFill>
                <a:latin typeface="#9Slide03 Roboto Medium" panose="02000000000000000000" pitchFamily="2" charset="0"/>
                <a:ea typeface="#9Slide03 Roboto Medium" panose="02000000000000000000" pitchFamily="2" charset="0"/>
              </a:rPr>
              <a:t>hoặc</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truy</a:t>
            </a:r>
            <a:r>
              <a:rPr lang="en-US" sz="1650" dirty="0">
                <a:solidFill>
                  <a:srgbClr val="C00000"/>
                </a:solidFill>
                <a:latin typeface="#9Slide03 Roboto Medium" panose="02000000000000000000" pitchFamily="2" charset="0"/>
                <a:ea typeface="#9Slide03 Roboto Medium" panose="02000000000000000000" pitchFamily="2" charset="0"/>
              </a:rPr>
              <a:t> </a:t>
            </a:r>
            <a:r>
              <a:rPr lang="en-US" sz="1650" dirty="0" err="1">
                <a:solidFill>
                  <a:srgbClr val="C00000"/>
                </a:solidFill>
                <a:latin typeface="#9Slide03 Roboto Medium" panose="02000000000000000000" pitchFamily="2" charset="0"/>
                <a:ea typeface="#9Slide03 Roboto Medium" panose="02000000000000000000" pitchFamily="2" charset="0"/>
              </a:rPr>
              <a:t>cập</a:t>
            </a:r>
            <a:r>
              <a:rPr lang="en-US" sz="1650" dirty="0">
                <a:solidFill>
                  <a:srgbClr val="C00000"/>
                </a:solidFill>
                <a:latin typeface="#9Slide03 Roboto Medium" panose="02000000000000000000" pitchFamily="2" charset="0"/>
                <a:ea typeface="#9Slide03 Roboto Medium" panose="02000000000000000000" pitchFamily="2" charset="0"/>
              </a:rPr>
              <a:t> link để </a:t>
            </a:r>
            <a:r>
              <a:rPr lang="en-US" sz="1650" dirty="0" err="1">
                <a:solidFill>
                  <a:srgbClr val="C00000"/>
                </a:solidFill>
                <a:latin typeface="#9Slide03 Roboto Medium" panose="02000000000000000000" pitchFamily="2" charset="0"/>
                <a:ea typeface="#9Slide03 Roboto Medium" panose="02000000000000000000" pitchFamily="2" charset="0"/>
              </a:rPr>
              <a:t>đọc</a:t>
            </a:r>
            <a:r>
              <a:rPr lang="en-US" sz="1650" dirty="0">
                <a:solidFill>
                  <a:srgbClr val="C00000"/>
                </a:solidFill>
                <a:latin typeface="#9Slide03 Roboto Medium" panose="02000000000000000000" pitchFamily="2" charset="0"/>
                <a:ea typeface="#9Slide03 Roboto Medium" panose="02000000000000000000" pitchFamily="2" charset="0"/>
              </a:rPr>
              <a:t> tài </a:t>
            </a:r>
            <a:r>
              <a:rPr lang="en-US" sz="1650" dirty="0" err="1">
                <a:solidFill>
                  <a:srgbClr val="C00000"/>
                </a:solidFill>
                <a:latin typeface="#9Slide03 Roboto Medium" panose="02000000000000000000" pitchFamily="2" charset="0"/>
                <a:ea typeface="#9Slide03 Roboto Medium" panose="02000000000000000000" pitchFamily="2" charset="0"/>
              </a:rPr>
              <a:t>liệu</a:t>
            </a:r>
            <a:endParaRPr lang="en-US" sz="1650" dirty="0">
              <a:solidFill>
                <a:srgbClr val="C00000"/>
              </a:solidFill>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5656252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885CDD-9053-64FA-883B-60D6C589B462}"/>
              </a:ext>
            </a:extLst>
          </p:cNvPr>
          <p:cNvSpPr txBox="1"/>
          <p:nvPr/>
        </p:nvSpPr>
        <p:spPr>
          <a:xfrm>
            <a:off x="1045919" y="1525101"/>
            <a:ext cx="8661505" cy="1289071"/>
          </a:xfrm>
          <a:prstGeom prst="rect">
            <a:avLst/>
          </a:prstGeom>
          <a:noFill/>
        </p:spPr>
        <p:txBody>
          <a:bodyPr wrap="square">
            <a:spAutoFit/>
          </a:bodyPr>
          <a:lstStyle/>
          <a:p>
            <a:pPr algn="just">
              <a:lnSpc>
                <a:spcPct val="150000"/>
              </a:lnSpc>
            </a:pPr>
            <a:r>
              <a:rPr lang="fr-FR" sz="1800" b="1" dirty="0" err="1">
                <a:solidFill>
                  <a:srgbClr val="FF0000"/>
                </a:solidFill>
                <a:effectLst/>
                <a:latin typeface="Times New Roman" panose="02020603050405020304" pitchFamily="18" charset="0"/>
                <a:ea typeface="Yu Mincho" panose="02020400000000000000" pitchFamily="18" charset="-128"/>
              </a:rPr>
              <a:t>Cảm</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nhận</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về</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hai</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câu</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thơ</a:t>
            </a:r>
            <a:r>
              <a:rPr lang="fr-FR" sz="1800" b="1" dirty="0">
                <a:solidFill>
                  <a:srgbClr val="FF0000"/>
                </a:solidFill>
                <a:effectLst/>
                <a:latin typeface="Times New Roman" panose="02020603050405020304" pitchFamily="18" charset="0"/>
                <a:ea typeface="Yu Mincho" panose="02020400000000000000" pitchFamily="18" charset="-128"/>
              </a:rPr>
              <a:t> </a:t>
            </a:r>
            <a:r>
              <a:rPr lang="fr-FR" sz="1800" b="1" dirty="0" err="1">
                <a:solidFill>
                  <a:srgbClr val="FF0000"/>
                </a:solidFill>
                <a:effectLst/>
                <a:latin typeface="Times New Roman" panose="02020603050405020304" pitchFamily="18" charset="0"/>
                <a:ea typeface="Yu Mincho" panose="02020400000000000000" pitchFamily="18" charset="-128"/>
              </a:rPr>
              <a:t>của</a:t>
            </a:r>
            <a:r>
              <a:rPr lang="fr-FR" sz="1800" b="1" dirty="0">
                <a:solidFill>
                  <a:srgbClr val="FF0000"/>
                </a:solidFill>
                <a:effectLst/>
                <a:latin typeface="Times New Roman" panose="02020603050405020304" pitchFamily="18" charset="0"/>
                <a:ea typeface="Yu Mincho" panose="02020400000000000000" pitchFamily="18" charset="-128"/>
              </a:rPr>
              <a:t> Thu </a:t>
            </a:r>
            <a:r>
              <a:rPr lang="fr-FR" sz="1800" b="1" dirty="0" err="1">
                <a:solidFill>
                  <a:srgbClr val="FF0000"/>
                </a:solidFill>
                <a:effectLst/>
                <a:latin typeface="Times New Roman" panose="02020603050405020304" pitchFamily="18" charset="0"/>
                <a:ea typeface="Yu Mincho" panose="02020400000000000000" pitchFamily="18" charset="-128"/>
              </a:rPr>
              <a:t>Bồn</a:t>
            </a:r>
            <a:r>
              <a:rPr lang="fr-FR" sz="1800" b="1" dirty="0">
                <a:solidFill>
                  <a:srgbClr val="FF0000"/>
                </a:solidFill>
                <a:effectLst/>
                <a:latin typeface="Times New Roman" panose="02020603050405020304" pitchFamily="18" charset="0"/>
                <a:ea typeface="Yu Mincho" panose="02020400000000000000" pitchFamily="18" charset="-128"/>
              </a:rPr>
              <a:t>:</a:t>
            </a:r>
            <a:endParaRPr lang="en-VN" sz="1800" b="1" dirty="0">
              <a:solidFill>
                <a:srgbClr val="FF0000"/>
              </a:solidFill>
              <a:effectLst/>
              <a:latin typeface="Times New Roman" panose="02020603050405020304" pitchFamily="18" charset="0"/>
              <a:ea typeface="Times New Roman" panose="02020603050405020304" pitchFamily="18" charset="0"/>
            </a:endParaRPr>
          </a:p>
          <a:p>
            <a:pPr algn="ctr">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vi-VN" sz="1800" i="1" dirty="0">
                <a:solidFill>
                  <a:schemeClr val="accent1">
                    <a:lumMod val="50000"/>
                  </a:schemeClr>
                </a:solidFill>
                <a:effectLst/>
                <a:latin typeface="Times New Roman" panose="02020603050405020304" pitchFamily="18" charset="0"/>
                <a:ea typeface="Yu Mincho" panose="02020400000000000000" pitchFamily="18" charset="-128"/>
              </a:rPr>
              <a:t>Đà Nẵng gọi ta như mẹ gọi con</a:t>
            </a:r>
            <a:endParaRPr lang="en-VN" sz="1800" dirty="0">
              <a:solidFill>
                <a:schemeClr val="accent1">
                  <a:lumMod val="50000"/>
                </a:schemeClr>
              </a:solidFill>
              <a:effectLst/>
              <a:latin typeface="Times New Roman" panose="02020603050405020304" pitchFamily="18" charset="0"/>
              <a:ea typeface="Times New Roman" panose="02020603050405020304" pitchFamily="18" charset="0"/>
            </a:endParaRPr>
          </a:p>
          <a:p>
            <a:pPr algn="ctr">
              <a:lnSpc>
                <a:spcPct val="150000"/>
              </a:lnSpc>
            </a:pPr>
            <a:r>
              <a:rPr lang="vi-VN" sz="1800" i="1" dirty="0">
                <a:solidFill>
                  <a:schemeClr val="accent1">
                    <a:lumMod val="50000"/>
                  </a:schemeClr>
                </a:solidFill>
                <a:effectLst/>
                <a:latin typeface="Times New Roman" panose="02020603050405020304" pitchFamily="18" charset="0"/>
                <a:ea typeface="Yu Mincho" panose="02020400000000000000" pitchFamily="18" charset="-128"/>
              </a:rPr>
              <a:t>như người yêu gọi người yêu xa cách</a:t>
            </a:r>
            <a:r>
              <a:rPr lang="vi-VN" sz="1800" dirty="0">
                <a:solidFill>
                  <a:schemeClr val="accent1">
                    <a:lumMod val="50000"/>
                  </a:schemeClr>
                </a:solidFill>
                <a:effectLst/>
                <a:latin typeface="Times New Roman" panose="02020603050405020304" pitchFamily="18" charset="0"/>
                <a:ea typeface="Yu Mincho" panose="02020400000000000000" pitchFamily="18" charset="-128"/>
              </a:rPr>
              <a:t>.</a:t>
            </a:r>
            <a:endParaRPr lang="en-VN" sz="1800" dirty="0">
              <a:solidFill>
                <a:schemeClr val="accent1">
                  <a:lumMod val="50000"/>
                </a:schemeClr>
              </a:solidFill>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14354A24-050A-0242-014B-C66146F12A4B}"/>
              </a:ext>
            </a:extLst>
          </p:cNvPr>
          <p:cNvPicPr>
            <a:picLocks noChangeAspect="1"/>
          </p:cNvPicPr>
          <p:nvPr/>
        </p:nvPicPr>
        <p:blipFill>
          <a:blip r:embed="rId2"/>
          <a:stretch>
            <a:fillRect/>
          </a:stretch>
        </p:blipFill>
        <p:spPr>
          <a:xfrm>
            <a:off x="382234" y="2621937"/>
            <a:ext cx="1934842" cy="3850278"/>
          </a:xfrm>
          <a:prstGeom prst="rect">
            <a:avLst/>
          </a:prstGeom>
        </p:spPr>
      </p:pic>
      <p:sp>
        <p:nvSpPr>
          <p:cNvPr id="6" name="TextBox 5">
            <a:extLst>
              <a:ext uri="{FF2B5EF4-FFF2-40B4-BE49-F238E27FC236}">
                <a16:creationId xmlns:a16="http://schemas.microsoft.com/office/drawing/2014/main" id="{E19A1BAF-559A-E4E8-CFE1-FB5535ADC22A}"/>
              </a:ext>
            </a:extLst>
          </p:cNvPr>
          <p:cNvSpPr txBox="1"/>
          <p:nvPr/>
        </p:nvSpPr>
        <p:spPr>
          <a:xfrm>
            <a:off x="719307" y="183021"/>
            <a:ext cx="5066627" cy="74251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pPr>
            <a:r>
              <a:rPr lang="vi-VN" sz="3200" b="1" dirty="0">
                <a:effectLst/>
                <a:latin typeface="Times New Roman" panose="02020603050405020304" pitchFamily="18" charset="0"/>
                <a:ea typeface="Times New Roman" panose="02020603050405020304" pitchFamily="18" charset="0"/>
              </a:rPr>
              <a:t>10. THU BỒN</a:t>
            </a:r>
            <a:endParaRPr lang="en-VN"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501882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ũi tên: Phải 4">
            <a:extLst>
              <a:ext uri="{FF2B5EF4-FFF2-40B4-BE49-F238E27FC236}">
                <a16:creationId xmlns:a16="http://schemas.microsoft.com/office/drawing/2014/main" id="{99BCEF89-ED03-068E-DDE3-70536CB09C7A}"/>
              </a:ext>
            </a:extLst>
          </p:cNvPr>
          <p:cNvSpPr/>
          <p:nvPr/>
        </p:nvSpPr>
        <p:spPr>
          <a:xfrm>
            <a:off x="152400" y="-57150"/>
            <a:ext cx="5676900" cy="971550"/>
          </a:xfrm>
          <a:prstGeom prst="rightArrow">
            <a:avLst>
              <a:gd name="adj1" fmla="val 50000"/>
              <a:gd name="adj2" fmla="val 50000"/>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23">
              <a:defRPr/>
            </a:pPr>
            <a:endParaRPr lang="en-US" sz="2400" dirty="0">
              <a:solidFill>
                <a:prstClr val="white"/>
              </a:solidFill>
              <a:latin typeface="Arial" panose="020B0604020202020204" pitchFamily="34" charset="0"/>
              <a:cs typeface="Arial" panose="020B0604020202020204" pitchFamily="34" charset="0"/>
            </a:endParaRPr>
          </a:p>
        </p:txBody>
      </p:sp>
      <p:sp>
        <p:nvSpPr>
          <p:cNvPr id="3" name="TextBox 12">
            <a:extLst>
              <a:ext uri="{FF2B5EF4-FFF2-40B4-BE49-F238E27FC236}">
                <a16:creationId xmlns:a16="http://schemas.microsoft.com/office/drawing/2014/main" id="{F21C6139-5816-7BBC-5102-2B4A4F519989}"/>
              </a:ext>
            </a:extLst>
          </p:cNvPr>
          <p:cNvSpPr txBox="1"/>
          <p:nvPr/>
        </p:nvSpPr>
        <p:spPr>
          <a:xfrm>
            <a:off x="272717" y="133350"/>
            <a:ext cx="6302668" cy="485646"/>
          </a:xfrm>
          <a:prstGeom prst="rect">
            <a:avLst/>
          </a:prstGeom>
        </p:spPr>
        <p:txBody>
          <a:bodyPr lIns="0" tIns="0" rIns="0" bIns="0" rtlCol="0" anchor="t">
            <a:spAutoFit/>
          </a:bodyPr>
          <a:lstStyle/>
          <a:p>
            <a:pPr defTabSz="457223">
              <a:lnSpc>
                <a:spcPts val="4170"/>
              </a:lnSpc>
              <a:defRPr/>
            </a:pP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Cảm</a:t>
            </a:r>
            <a:r>
              <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nhận</a:t>
            </a:r>
            <a:r>
              <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về</a:t>
            </a:r>
            <a:r>
              <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câu</a:t>
            </a:r>
            <a:r>
              <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thơ</a:t>
            </a:r>
            <a:r>
              <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800" dirty="0" err="1">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trên</a:t>
            </a:r>
            <a:endPar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7" name="Hộp Văn bản 16">
            <a:extLst>
              <a:ext uri="{FF2B5EF4-FFF2-40B4-BE49-F238E27FC236}">
                <a16:creationId xmlns:a16="http://schemas.microsoft.com/office/drawing/2014/main" id="{5E3957AB-1B22-754D-7B2C-A64F214F12CA}"/>
              </a:ext>
            </a:extLst>
          </p:cNvPr>
          <p:cNvSpPr txBox="1"/>
          <p:nvPr/>
        </p:nvSpPr>
        <p:spPr>
          <a:xfrm>
            <a:off x="3816016" y="3318852"/>
            <a:ext cx="4985084" cy="461665"/>
          </a:xfrm>
          <a:prstGeom prst="rect">
            <a:avLst/>
          </a:prstGeom>
          <a:noFill/>
        </p:spPr>
        <p:txBody>
          <a:bodyPr wrap="square">
            <a:spAutoFit/>
          </a:bodyPr>
          <a:lstStyle/>
          <a:p>
            <a:pPr defTabSz="457223">
              <a:defRPr/>
            </a:pPr>
            <a:r>
              <a:rPr lang="en-US" sz="1200" dirty="0">
                <a:solidFill>
                  <a:prstClr val="white"/>
                </a:solidFill>
                <a:latin typeface="Roboto Condensed" panose="02000000000000000000" pitchFamily="2" charset="0"/>
                <a:ea typeface="Roboto Condensed" panose="02000000000000000000" pitchFamily="2" charset="0"/>
              </a:rPr>
              <a:t>- </a:t>
            </a:r>
            <a:r>
              <a:rPr lang="vi-VN" sz="1200" dirty="0">
                <a:solidFill>
                  <a:prstClr val="white"/>
                </a:solidFill>
                <a:latin typeface="Roboto Condensed" panose="02000000000000000000" pitchFamily="2" charset="0"/>
                <a:ea typeface="Roboto Condensed" panose="02000000000000000000" pitchFamily="2" charset="0"/>
              </a:rPr>
              <a:t>Sản lượng DẦU THÔ khai thác trong nước giảm KHÔNG LIÊN TỤC, giảm từ 14,8 xuống còn 9,1 triệu tấn (giảm 5,7  triệu tấn)</a:t>
            </a:r>
            <a:r>
              <a:rPr lang="en-US" sz="1200" dirty="0">
                <a:solidFill>
                  <a:prstClr val="white"/>
                </a:solidFill>
                <a:latin typeface="Roboto Condensed" panose="02000000000000000000" pitchFamily="2" charset="0"/>
                <a:ea typeface="Roboto Condensed" panose="02000000000000000000" pitchFamily="2" charset="0"/>
              </a:rPr>
              <a:t>.</a:t>
            </a:r>
          </a:p>
        </p:txBody>
      </p:sp>
      <p:sp>
        <p:nvSpPr>
          <p:cNvPr id="19" name="Hộp Văn bản 18">
            <a:extLst>
              <a:ext uri="{FF2B5EF4-FFF2-40B4-BE49-F238E27FC236}">
                <a16:creationId xmlns:a16="http://schemas.microsoft.com/office/drawing/2014/main" id="{D75AD184-7088-189E-18F7-58E46893191B}"/>
              </a:ext>
            </a:extLst>
          </p:cNvPr>
          <p:cNvSpPr txBox="1"/>
          <p:nvPr/>
        </p:nvSpPr>
        <p:spPr>
          <a:xfrm>
            <a:off x="3816016" y="3789657"/>
            <a:ext cx="4985084" cy="461665"/>
          </a:xfrm>
          <a:prstGeom prst="rect">
            <a:avLst/>
          </a:prstGeom>
          <a:noFill/>
        </p:spPr>
        <p:txBody>
          <a:bodyPr wrap="square">
            <a:spAutoFit/>
          </a:bodyPr>
          <a:lstStyle/>
          <a:p>
            <a:pPr defTabSz="457223">
              <a:defRPr/>
            </a:pPr>
            <a:r>
              <a:rPr lang="vi-VN" sz="1200" dirty="0">
                <a:solidFill>
                  <a:prstClr val="white"/>
                </a:solidFill>
                <a:latin typeface="Roboto Condensed" panose="02000000000000000000" pitchFamily="2" charset="0"/>
                <a:ea typeface="Roboto Condensed" panose="02000000000000000000" pitchFamily="2" charset="0"/>
              </a:rPr>
              <a:t>- Sản lượng THAN SẠCH tăng KHÔNG LIÊN TỤC, tăng từ 44,8 lên 48,3 triệu tấn (tăng 1 triệu tấn )</a:t>
            </a:r>
          </a:p>
        </p:txBody>
      </p:sp>
      <p:pic>
        <p:nvPicPr>
          <p:cNvPr id="46" name="Hình ảnh 45">
            <a:extLst>
              <a:ext uri="{FF2B5EF4-FFF2-40B4-BE49-F238E27FC236}">
                <a16:creationId xmlns:a16="http://schemas.microsoft.com/office/drawing/2014/main" id="{0423EDD4-C3B8-3A1D-62AB-1EDFEFB23C70}"/>
              </a:ext>
            </a:extLst>
          </p:cNvPr>
          <p:cNvPicPr>
            <a:picLocks noChangeAspect="1"/>
          </p:cNvPicPr>
          <p:nvPr/>
        </p:nvPicPr>
        <p:blipFill rotWithShape="1">
          <a:blip r:embed="rId3"/>
          <a:srcRect l="49127" t="26321" r="49782" b="50538"/>
          <a:stretch/>
        </p:blipFill>
        <p:spPr>
          <a:xfrm>
            <a:off x="4152900" y="1032757"/>
            <a:ext cx="76200" cy="1615217"/>
          </a:xfrm>
          <a:custGeom>
            <a:avLst/>
            <a:gdLst>
              <a:gd name="connsiteX0" fmla="*/ 0 w 152400"/>
              <a:gd name="connsiteY0" fmla="*/ 0 h 3230435"/>
              <a:gd name="connsiteX1" fmla="*/ 152400 w 152400"/>
              <a:gd name="connsiteY1" fmla="*/ 0 h 3230435"/>
              <a:gd name="connsiteX2" fmla="*/ 152400 w 152400"/>
              <a:gd name="connsiteY2" fmla="*/ 3230435 h 3230435"/>
              <a:gd name="connsiteX3" fmla="*/ 0 w 152400"/>
              <a:gd name="connsiteY3" fmla="*/ 3230435 h 3230435"/>
              <a:gd name="connsiteX4" fmla="*/ 0 w 152400"/>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3230435">
                <a:moveTo>
                  <a:pt x="0" y="0"/>
                </a:moveTo>
                <a:lnTo>
                  <a:pt x="152400" y="0"/>
                </a:lnTo>
                <a:lnTo>
                  <a:pt x="152400" y="3230435"/>
                </a:lnTo>
                <a:lnTo>
                  <a:pt x="0" y="3230435"/>
                </a:lnTo>
                <a:lnTo>
                  <a:pt x="0" y="0"/>
                </a:lnTo>
                <a:close/>
              </a:path>
            </a:pathLst>
          </a:custGeom>
        </p:spPr>
      </p:pic>
      <p:pic>
        <p:nvPicPr>
          <p:cNvPr id="45" name="Hình ảnh 44">
            <a:extLst>
              <a:ext uri="{FF2B5EF4-FFF2-40B4-BE49-F238E27FC236}">
                <a16:creationId xmlns:a16="http://schemas.microsoft.com/office/drawing/2014/main" id="{83F64AD4-C5E0-BAD5-8621-6BBBEB935765}"/>
              </a:ext>
            </a:extLst>
          </p:cNvPr>
          <p:cNvPicPr>
            <a:picLocks noChangeAspect="1"/>
          </p:cNvPicPr>
          <p:nvPr/>
        </p:nvPicPr>
        <p:blipFill rotWithShape="1">
          <a:blip r:embed="rId3"/>
          <a:srcRect t="49462" r="50873" b="49447"/>
          <a:stretch/>
        </p:blipFill>
        <p:spPr>
          <a:xfrm>
            <a:off x="723900" y="2647973"/>
            <a:ext cx="3429000" cy="76178"/>
          </a:xfrm>
          <a:custGeom>
            <a:avLst/>
            <a:gdLst>
              <a:gd name="connsiteX0" fmla="*/ 0 w 6858000"/>
              <a:gd name="connsiteY0" fmla="*/ 0 h 152355"/>
              <a:gd name="connsiteX1" fmla="*/ 6858000 w 6858000"/>
              <a:gd name="connsiteY1" fmla="*/ 0 h 152355"/>
              <a:gd name="connsiteX2" fmla="*/ 6858000 w 6858000"/>
              <a:gd name="connsiteY2" fmla="*/ 152355 h 152355"/>
              <a:gd name="connsiteX3" fmla="*/ 0 w 6858000"/>
              <a:gd name="connsiteY3" fmla="*/ 152355 h 152355"/>
              <a:gd name="connsiteX4" fmla="*/ 0 w 68580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152355">
                <a:moveTo>
                  <a:pt x="0" y="0"/>
                </a:moveTo>
                <a:lnTo>
                  <a:pt x="6858000" y="0"/>
                </a:lnTo>
                <a:lnTo>
                  <a:pt x="6858000" y="152355"/>
                </a:lnTo>
                <a:lnTo>
                  <a:pt x="0" y="152355"/>
                </a:lnTo>
                <a:lnTo>
                  <a:pt x="0" y="0"/>
                </a:lnTo>
                <a:close/>
              </a:path>
            </a:pathLst>
          </a:custGeom>
        </p:spPr>
      </p:pic>
      <p:pic>
        <p:nvPicPr>
          <p:cNvPr id="44" name="Hình ảnh 43">
            <a:extLst>
              <a:ext uri="{FF2B5EF4-FFF2-40B4-BE49-F238E27FC236}">
                <a16:creationId xmlns:a16="http://schemas.microsoft.com/office/drawing/2014/main" id="{C866788F-2EEA-9152-6E9F-85EEF525BFD7}"/>
              </a:ext>
            </a:extLst>
          </p:cNvPr>
          <p:cNvPicPr>
            <a:picLocks noChangeAspect="1"/>
          </p:cNvPicPr>
          <p:nvPr/>
        </p:nvPicPr>
        <p:blipFill rotWithShape="1">
          <a:blip r:embed="rId3"/>
          <a:srcRect l="50218" t="49462" b="49447"/>
          <a:stretch/>
        </p:blipFill>
        <p:spPr>
          <a:xfrm>
            <a:off x="4229101" y="2647973"/>
            <a:ext cx="3474719" cy="76178"/>
          </a:xfrm>
          <a:custGeom>
            <a:avLst/>
            <a:gdLst>
              <a:gd name="connsiteX0" fmla="*/ 0 w 6949438"/>
              <a:gd name="connsiteY0" fmla="*/ 0 h 152355"/>
              <a:gd name="connsiteX1" fmla="*/ 6949438 w 6949438"/>
              <a:gd name="connsiteY1" fmla="*/ 0 h 152355"/>
              <a:gd name="connsiteX2" fmla="*/ 6949438 w 6949438"/>
              <a:gd name="connsiteY2" fmla="*/ 152355 h 152355"/>
              <a:gd name="connsiteX3" fmla="*/ 0 w 6949438"/>
              <a:gd name="connsiteY3" fmla="*/ 152355 h 152355"/>
              <a:gd name="connsiteX4" fmla="*/ 0 w 6949438"/>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152355">
                <a:moveTo>
                  <a:pt x="0" y="0"/>
                </a:moveTo>
                <a:lnTo>
                  <a:pt x="6949438" y="0"/>
                </a:lnTo>
                <a:lnTo>
                  <a:pt x="6949438" y="152355"/>
                </a:lnTo>
                <a:lnTo>
                  <a:pt x="0" y="152355"/>
                </a:lnTo>
                <a:lnTo>
                  <a:pt x="0" y="0"/>
                </a:lnTo>
                <a:close/>
              </a:path>
            </a:pathLst>
          </a:custGeom>
        </p:spPr>
      </p:pic>
      <p:pic>
        <p:nvPicPr>
          <p:cNvPr id="43" name="Hình ảnh 42">
            <a:extLst>
              <a:ext uri="{FF2B5EF4-FFF2-40B4-BE49-F238E27FC236}">
                <a16:creationId xmlns:a16="http://schemas.microsoft.com/office/drawing/2014/main" id="{A23C040D-AA77-BC61-C6C6-2071F53BC172}"/>
              </a:ext>
            </a:extLst>
          </p:cNvPr>
          <p:cNvPicPr>
            <a:picLocks noChangeAspect="1"/>
          </p:cNvPicPr>
          <p:nvPr/>
        </p:nvPicPr>
        <p:blipFill rotWithShape="1">
          <a:blip r:embed="rId3"/>
          <a:srcRect l="49127" t="50553" r="49782" b="27397"/>
          <a:stretch/>
        </p:blipFill>
        <p:spPr>
          <a:xfrm>
            <a:off x="4152900" y="2724150"/>
            <a:ext cx="76200" cy="1539040"/>
          </a:xfrm>
          <a:custGeom>
            <a:avLst/>
            <a:gdLst>
              <a:gd name="connsiteX0" fmla="*/ 0 w 152400"/>
              <a:gd name="connsiteY0" fmla="*/ 0 h 3078080"/>
              <a:gd name="connsiteX1" fmla="*/ 152400 w 152400"/>
              <a:gd name="connsiteY1" fmla="*/ 0 h 3078080"/>
              <a:gd name="connsiteX2" fmla="*/ 152400 w 152400"/>
              <a:gd name="connsiteY2" fmla="*/ 3078080 h 3078080"/>
              <a:gd name="connsiteX3" fmla="*/ 0 w 152400"/>
              <a:gd name="connsiteY3" fmla="*/ 3078080 h 3078080"/>
              <a:gd name="connsiteX4" fmla="*/ 0 w 152400"/>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3078080">
                <a:moveTo>
                  <a:pt x="0" y="0"/>
                </a:moveTo>
                <a:lnTo>
                  <a:pt x="152400" y="0"/>
                </a:lnTo>
                <a:lnTo>
                  <a:pt x="152400" y="3078080"/>
                </a:lnTo>
                <a:lnTo>
                  <a:pt x="0" y="3078080"/>
                </a:lnTo>
                <a:lnTo>
                  <a:pt x="0" y="0"/>
                </a:lnTo>
                <a:close/>
              </a:path>
            </a:pathLst>
          </a:custGeom>
        </p:spPr>
      </p:pic>
      <p:pic>
        <p:nvPicPr>
          <p:cNvPr id="42" name="Hình ảnh 41">
            <a:extLst>
              <a:ext uri="{FF2B5EF4-FFF2-40B4-BE49-F238E27FC236}">
                <a16:creationId xmlns:a16="http://schemas.microsoft.com/office/drawing/2014/main" id="{0352D0E6-1FCE-4F51-C1BC-014FEB875838}"/>
              </a:ext>
            </a:extLst>
          </p:cNvPr>
          <p:cNvPicPr>
            <a:picLocks noChangeAspect="1"/>
          </p:cNvPicPr>
          <p:nvPr/>
        </p:nvPicPr>
        <p:blipFill rotWithShape="1">
          <a:blip r:embed="rId3"/>
          <a:srcRect l="49127" t="22732" r="49782" b="73679"/>
          <a:stretch/>
        </p:blipFill>
        <p:spPr>
          <a:xfrm>
            <a:off x="4152900" y="782245"/>
            <a:ext cx="76200" cy="250511"/>
          </a:xfrm>
          <a:custGeom>
            <a:avLst/>
            <a:gdLst>
              <a:gd name="connsiteX0" fmla="*/ 0 w 152400"/>
              <a:gd name="connsiteY0" fmla="*/ 0 h 501021"/>
              <a:gd name="connsiteX1" fmla="*/ 152400 w 152400"/>
              <a:gd name="connsiteY1" fmla="*/ 0 h 501021"/>
              <a:gd name="connsiteX2" fmla="*/ 152400 w 152400"/>
              <a:gd name="connsiteY2" fmla="*/ 501021 h 501021"/>
              <a:gd name="connsiteX3" fmla="*/ 0 w 152400"/>
              <a:gd name="connsiteY3" fmla="*/ 501021 h 501021"/>
              <a:gd name="connsiteX4" fmla="*/ 0 w 152400"/>
              <a:gd name="connsiteY4" fmla="*/ 0 h 501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501021">
                <a:moveTo>
                  <a:pt x="0" y="0"/>
                </a:moveTo>
                <a:lnTo>
                  <a:pt x="152400" y="0"/>
                </a:lnTo>
                <a:lnTo>
                  <a:pt x="152400" y="501021"/>
                </a:lnTo>
                <a:lnTo>
                  <a:pt x="0" y="501021"/>
                </a:lnTo>
                <a:lnTo>
                  <a:pt x="0" y="0"/>
                </a:lnTo>
                <a:close/>
              </a:path>
            </a:pathLst>
          </a:custGeom>
        </p:spPr>
      </p:pic>
      <p:pic>
        <p:nvPicPr>
          <p:cNvPr id="41" name="Hình ảnh 40">
            <a:extLst>
              <a:ext uri="{FF2B5EF4-FFF2-40B4-BE49-F238E27FC236}">
                <a16:creationId xmlns:a16="http://schemas.microsoft.com/office/drawing/2014/main" id="{C00BC778-3E6C-0697-932F-3D9796315DD6}"/>
              </a:ext>
            </a:extLst>
          </p:cNvPr>
          <p:cNvPicPr>
            <a:picLocks noChangeAspect="1"/>
          </p:cNvPicPr>
          <p:nvPr/>
        </p:nvPicPr>
        <p:blipFill rotWithShape="1">
          <a:blip r:embed="rId3"/>
          <a:srcRect t="26321" r="50873" b="50538"/>
          <a:stretch/>
        </p:blipFill>
        <p:spPr>
          <a:xfrm>
            <a:off x="152400" y="948219"/>
            <a:ext cx="4295535" cy="1790647"/>
          </a:xfrm>
          <a:custGeom>
            <a:avLst/>
            <a:gdLst>
              <a:gd name="connsiteX0" fmla="*/ 0 w 6858000"/>
              <a:gd name="connsiteY0" fmla="*/ 0 h 3230435"/>
              <a:gd name="connsiteX1" fmla="*/ 6858000 w 6858000"/>
              <a:gd name="connsiteY1" fmla="*/ 0 h 3230435"/>
              <a:gd name="connsiteX2" fmla="*/ 6858000 w 6858000"/>
              <a:gd name="connsiteY2" fmla="*/ 3230435 h 3230435"/>
              <a:gd name="connsiteX3" fmla="*/ 0 w 6858000"/>
              <a:gd name="connsiteY3" fmla="*/ 3230435 h 3230435"/>
              <a:gd name="connsiteX4" fmla="*/ 0 w 6858000"/>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3230435">
                <a:moveTo>
                  <a:pt x="0" y="0"/>
                </a:moveTo>
                <a:lnTo>
                  <a:pt x="6858000" y="0"/>
                </a:lnTo>
                <a:lnTo>
                  <a:pt x="6858000" y="3230435"/>
                </a:lnTo>
                <a:lnTo>
                  <a:pt x="0" y="3230435"/>
                </a:lnTo>
                <a:lnTo>
                  <a:pt x="0" y="0"/>
                </a:lnTo>
                <a:close/>
              </a:path>
            </a:pathLst>
          </a:custGeom>
        </p:spPr>
      </p:pic>
      <p:pic>
        <p:nvPicPr>
          <p:cNvPr id="40" name="Hình ảnh 39">
            <a:extLst>
              <a:ext uri="{FF2B5EF4-FFF2-40B4-BE49-F238E27FC236}">
                <a16:creationId xmlns:a16="http://schemas.microsoft.com/office/drawing/2014/main" id="{5A1F4D9B-D7C6-7A93-6E68-5FAA2580AC48}"/>
              </a:ext>
            </a:extLst>
          </p:cNvPr>
          <p:cNvPicPr>
            <a:picLocks noChangeAspect="1"/>
          </p:cNvPicPr>
          <p:nvPr/>
        </p:nvPicPr>
        <p:blipFill rotWithShape="1">
          <a:blip r:embed="rId3"/>
          <a:srcRect l="49952" t="28609" r="4346" b="51756"/>
          <a:stretch/>
        </p:blipFill>
        <p:spPr>
          <a:xfrm rot="10800000">
            <a:off x="4492689" y="2765534"/>
            <a:ext cx="4295534" cy="1960136"/>
          </a:xfrm>
          <a:custGeom>
            <a:avLst/>
            <a:gdLst>
              <a:gd name="connsiteX0" fmla="*/ 0 w 6949438"/>
              <a:gd name="connsiteY0" fmla="*/ 0 h 3230435"/>
              <a:gd name="connsiteX1" fmla="*/ 6949438 w 6949438"/>
              <a:gd name="connsiteY1" fmla="*/ 0 h 3230435"/>
              <a:gd name="connsiteX2" fmla="*/ 6949438 w 6949438"/>
              <a:gd name="connsiteY2" fmla="*/ 3230435 h 3230435"/>
              <a:gd name="connsiteX3" fmla="*/ 0 w 6949438"/>
              <a:gd name="connsiteY3" fmla="*/ 3230435 h 3230435"/>
              <a:gd name="connsiteX4" fmla="*/ 0 w 6949438"/>
              <a:gd name="connsiteY4" fmla="*/ 0 h 3230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3230435">
                <a:moveTo>
                  <a:pt x="0" y="0"/>
                </a:moveTo>
                <a:lnTo>
                  <a:pt x="6949438" y="0"/>
                </a:lnTo>
                <a:lnTo>
                  <a:pt x="6949438" y="3230435"/>
                </a:lnTo>
                <a:lnTo>
                  <a:pt x="0" y="3230435"/>
                </a:lnTo>
                <a:lnTo>
                  <a:pt x="0" y="0"/>
                </a:lnTo>
                <a:close/>
              </a:path>
            </a:pathLst>
          </a:custGeom>
        </p:spPr>
      </p:pic>
      <p:pic>
        <p:nvPicPr>
          <p:cNvPr id="39" name="Hình ảnh 38">
            <a:extLst>
              <a:ext uri="{FF2B5EF4-FFF2-40B4-BE49-F238E27FC236}">
                <a16:creationId xmlns:a16="http://schemas.microsoft.com/office/drawing/2014/main" id="{2252B200-7844-3FD7-6B83-8099BC437049}"/>
              </a:ext>
            </a:extLst>
          </p:cNvPr>
          <p:cNvPicPr>
            <a:picLocks noChangeAspect="1"/>
          </p:cNvPicPr>
          <p:nvPr/>
        </p:nvPicPr>
        <p:blipFill rotWithShape="1">
          <a:blip r:embed="rId3"/>
          <a:srcRect l="-1638" t="49462" r="100000" b="49447"/>
          <a:stretch/>
        </p:blipFill>
        <p:spPr>
          <a:xfrm>
            <a:off x="609600" y="2647973"/>
            <a:ext cx="114300" cy="76178"/>
          </a:xfrm>
          <a:custGeom>
            <a:avLst/>
            <a:gdLst>
              <a:gd name="connsiteX0" fmla="*/ 0 w 228600"/>
              <a:gd name="connsiteY0" fmla="*/ 0 h 152355"/>
              <a:gd name="connsiteX1" fmla="*/ 228600 w 228600"/>
              <a:gd name="connsiteY1" fmla="*/ 0 h 152355"/>
              <a:gd name="connsiteX2" fmla="*/ 228600 w 228600"/>
              <a:gd name="connsiteY2" fmla="*/ 152355 h 152355"/>
              <a:gd name="connsiteX3" fmla="*/ 0 w 228600"/>
              <a:gd name="connsiteY3" fmla="*/ 152355 h 152355"/>
              <a:gd name="connsiteX4" fmla="*/ 0 w 2286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00" h="152355">
                <a:moveTo>
                  <a:pt x="0" y="0"/>
                </a:moveTo>
                <a:lnTo>
                  <a:pt x="228600" y="0"/>
                </a:lnTo>
                <a:lnTo>
                  <a:pt x="228600" y="152355"/>
                </a:lnTo>
                <a:lnTo>
                  <a:pt x="0" y="152355"/>
                </a:lnTo>
                <a:lnTo>
                  <a:pt x="0" y="0"/>
                </a:lnTo>
                <a:close/>
              </a:path>
            </a:pathLst>
          </a:custGeom>
        </p:spPr>
      </p:pic>
      <p:pic>
        <p:nvPicPr>
          <p:cNvPr id="38" name="Hình ảnh 37">
            <a:extLst>
              <a:ext uri="{FF2B5EF4-FFF2-40B4-BE49-F238E27FC236}">
                <a16:creationId xmlns:a16="http://schemas.microsoft.com/office/drawing/2014/main" id="{0B0F5E61-AAC7-DAAB-C291-7A747258785F}"/>
              </a:ext>
            </a:extLst>
          </p:cNvPr>
          <p:cNvPicPr>
            <a:picLocks noChangeAspect="1"/>
          </p:cNvPicPr>
          <p:nvPr/>
        </p:nvPicPr>
        <p:blipFill rotWithShape="1">
          <a:blip r:embed="rId3"/>
          <a:srcRect l="49127" t="49462" r="49782" b="49447"/>
          <a:stretch/>
        </p:blipFill>
        <p:spPr>
          <a:xfrm>
            <a:off x="4152900" y="2647973"/>
            <a:ext cx="76200" cy="76178"/>
          </a:xfrm>
          <a:custGeom>
            <a:avLst/>
            <a:gdLst>
              <a:gd name="connsiteX0" fmla="*/ 0 w 152400"/>
              <a:gd name="connsiteY0" fmla="*/ 0 h 152355"/>
              <a:gd name="connsiteX1" fmla="*/ 152400 w 152400"/>
              <a:gd name="connsiteY1" fmla="*/ 0 h 152355"/>
              <a:gd name="connsiteX2" fmla="*/ 152400 w 152400"/>
              <a:gd name="connsiteY2" fmla="*/ 152355 h 152355"/>
              <a:gd name="connsiteX3" fmla="*/ 0 w 152400"/>
              <a:gd name="connsiteY3" fmla="*/ 152355 h 152355"/>
              <a:gd name="connsiteX4" fmla="*/ 0 w 152400"/>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152355">
                <a:moveTo>
                  <a:pt x="0" y="0"/>
                </a:moveTo>
                <a:lnTo>
                  <a:pt x="152400" y="0"/>
                </a:lnTo>
                <a:lnTo>
                  <a:pt x="152400" y="152355"/>
                </a:lnTo>
                <a:lnTo>
                  <a:pt x="0" y="152355"/>
                </a:lnTo>
                <a:lnTo>
                  <a:pt x="0" y="0"/>
                </a:lnTo>
                <a:close/>
              </a:path>
            </a:pathLst>
          </a:custGeom>
        </p:spPr>
      </p:pic>
      <p:pic>
        <p:nvPicPr>
          <p:cNvPr id="37" name="Hình ảnh 36">
            <a:extLst>
              <a:ext uri="{FF2B5EF4-FFF2-40B4-BE49-F238E27FC236}">
                <a16:creationId xmlns:a16="http://schemas.microsoft.com/office/drawing/2014/main" id="{4F58505A-501C-4950-9EC8-6DDCAD779114}"/>
              </a:ext>
            </a:extLst>
          </p:cNvPr>
          <p:cNvPicPr>
            <a:picLocks noChangeAspect="1"/>
          </p:cNvPicPr>
          <p:nvPr/>
        </p:nvPicPr>
        <p:blipFill rotWithShape="1">
          <a:blip r:embed="rId3"/>
          <a:srcRect l="100000" t="49462" r="-4258" b="49447"/>
          <a:stretch/>
        </p:blipFill>
        <p:spPr>
          <a:xfrm>
            <a:off x="7703820" y="2647973"/>
            <a:ext cx="297181" cy="76178"/>
          </a:xfrm>
          <a:custGeom>
            <a:avLst/>
            <a:gdLst>
              <a:gd name="connsiteX0" fmla="*/ 0 w 594362"/>
              <a:gd name="connsiteY0" fmla="*/ 0 h 152355"/>
              <a:gd name="connsiteX1" fmla="*/ 594362 w 594362"/>
              <a:gd name="connsiteY1" fmla="*/ 0 h 152355"/>
              <a:gd name="connsiteX2" fmla="*/ 594362 w 594362"/>
              <a:gd name="connsiteY2" fmla="*/ 152355 h 152355"/>
              <a:gd name="connsiteX3" fmla="*/ 0 w 594362"/>
              <a:gd name="connsiteY3" fmla="*/ 152355 h 152355"/>
              <a:gd name="connsiteX4" fmla="*/ 0 w 594362"/>
              <a:gd name="connsiteY4" fmla="*/ 0 h 152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4362" h="152355">
                <a:moveTo>
                  <a:pt x="0" y="0"/>
                </a:moveTo>
                <a:lnTo>
                  <a:pt x="594362" y="0"/>
                </a:lnTo>
                <a:lnTo>
                  <a:pt x="594362" y="152355"/>
                </a:lnTo>
                <a:lnTo>
                  <a:pt x="0" y="152355"/>
                </a:lnTo>
                <a:lnTo>
                  <a:pt x="0" y="0"/>
                </a:lnTo>
                <a:close/>
              </a:path>
            </a:pathLst>
          </a:custGeom>
        </p:spPr>
      </p:pic>
      <p:pic>
        <p:nvPicPr>
          <p:cNvPr id="36" name="Hình ảnh 35">
            <a:extLst>
              <a:ext uri="{FF2B5EF4-FFF2-40B4-BE49-F238E27FC236}">
                <a16:creationId xmlns:a16="http://schemas.microsoft.com/office/drawing/2014/main" id="{03F8CB93-5A4F-C00E-F31A-4164A00C3549}"/>
              </a:ext>
            </a:extLst>
          </p:cNvPr>
          <p:cNvPicPr>
            <a:picLocks noChangeAspect="1"/>
          </p:cNvPicPr>
          <p:nvPr/>
        </p:nvPicPr>
        <p:blipFill rotWithShape="1">
          <a:blip r:embed="rId3"/>
          <a:srcRect t="50553" r="50873" b="29260"/>
          <a:stretch/>
        </p:blipFill>
        <p:spPr>
          <a:xfrm flipV="1">
            <a:off x="162165" y="2640630"/>
            <a:ext cx="4295535" cy="2085039"/>
          </a:xfrm>
          <a:custGeom>
            <a:avLst/>
            <a:gdLst>
              <a:gd name="connsiteX0" fmla="*/ 0 w 6858000"/>
              <a:gd name="connsiteY0" fmla="*/ 0 h 3078080"/>
              <a:gd name="connsiteX1" fmla="*/ 6858000 w 6858000"/>
              <a:gd name="connsiteY1" fmla="*/ 0 h 3078080"/>
              <a:gd name="connsiteX2" fmla="*/ 6858000 w 6858000"/>
              <a:gd name="connsiteY2" fmla="*/ 3078080 h 3078080"/>
              <a:gd name="connsiteX3" fmla="*/ 0 w 6858000"/>
              <a:gd name="connsiteY3" fmla="*/ 3078080 h 3078080"/>
              <a:gd name="connsiteX4" fmla="*/ 0 w 6858000"/>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3078080">
                <a:moveTo>
                  <a:pt x="0" y="0"/>
                </a:moveTo>
                <a:lnTo>
                  <a:pt x="6858000" y="0"/>
                </a:lnTo>
                <a:lnTo>
                  <a:pt x="6858000" y="3078080"/>
                </a:lnTo>
                <a:lnTo>
                  <a:pt x="0" y="3078080"/>
                </a:lnTo>
                <a:lnTo>
                  <a:pt x="0" y="0"/>
                </a:lnTo>
                <a:close/>
              </a:path>
            </a:pathLst>
          </a:custGeom>
        </p:spPr>
      </p:pic>
      <p:pic>
        <p:nvPicPr>
          <p:cNvPr id="35" name="Hình ảnh 34">
            <a:extLst>
              <a:ext uri="{FF2B5EF4-FFF2-40B4-BE49-F238E27FC236}">
                <a16:creationId xmlns:a16="http://schemas.microsoft.com/office/drawing/2014/main" id="{DA11D666-42E0-A7C3-C062-24FA3977E3DC}"/>
              </a:ext>
            </a:extLst>
          </p:cNvPr>
          <p:cNvPicPr>
            <a:picLocks noChangeAspect="1"/>
          </p:cNvPicPr>
          <p:nvPr/>
        </p:nvPicPr>
        <p:blipFill rotWithShape="1">
          <a:blip r:embed="rId3"/>
          <a:srcRect l="50219" t="50553" r="3746" b="29232"/>
          <a:stretch/>
        </p:blipFill>
        <p:spPr>
          <a:xfrm flipH="1">
            <a:off x="4477751" y="948219"/>
            <a:ext cx="4323347" cy="1873941"/>
          </a:xfrm>
          <a:custGeom>
            <a:avLst/>
            <a:gdLst>
              <a:gd name="connsiteX0" fmla="*/ 0 w 6949438"/>
              <a:gd name="connsiteY0" fmla="*/ 0 h 3078080"/>
              <a:gd name="connsiteX1" fmla="*/ 6949438 w 6949438"/>
              <a:gd name="connsiteY1" fmla="*/ 0 h 3078080"/>
              <a:gd name="connsiteX2" fmla="*/ 6949438 w 6949438"/>
              <a:gd name="connsiteY2" fmla="*/ 3078080 h 3078080"/>
              <a:gd name="connsiteX3" fmla="*/ 0 w 6949438"/>
              <a:gd name="connsiteY3" fmla="*/ 3078080 h 3078080"/>
              <a:gd name="connsiteX4" fmla="*/ 0 w 6949438"/>
              <a:gd name="connsiteY4" fmla="*/ 0 h 3078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9438" h="3078080">
                <a:moveTo>
                  <a:pt x="0" y="0"/>
                </a:moveTo>
                <a:lnTo>
                  <a:pt x="6949438" y="0"/>
                </a:lnTo>
                <a:lnTo>
                  <a:pt x="6949438" y="3078080"/>
                </a:lnTo>
                <a:lnTo>
                  <a:pt x="0" y="3078080"/>
                </a:lnTo>
                <a:lnTo>
                  <a:pt x="0" y="0"/>
                </a:lnTo>
                <a:close/>
              </a:path>
            </a:pathLst>
          </a:custGeom>
        </p:spPr>
      </p:pic>
      <p:pic>
        <p:nvPicPr>
          <p:cNvPr id="34" name="Hình ảnh 33">
            <a:extLst>
              <a:ext uri="{FF2B5EF4-FFF2-40B4-BE49-F238E27FC236}">
                <a16:creationId xmlns:a16="http://schemas.microsoft.com/office/drawing/2014/main" id="{7CE74B60-F208-2980-93F7-1954CFD3C54D}"/>
              </a:ext>
            </a:extLst>
          </p:cNvPr>
          <p:cNvPicPr>
            <a:picLocks noChangeAspect="1"/>
          </p:cNvPicPr>
          <p:nvPr/>
        </p:nvPicPr>
        <p:blipFill rotWithShape="1">
          <a:blip r:embed="rId3"/>
          <a:srcRect l="49127" t="72603" r="49782" b="22700"/>
          <a:stretch/>
        </p:blipFill>
        <p:spPr>
          <a:xfrm>
            <a:off x="4152900" y="4263190"/>
            <a:ext cx="76200" cy="327860"/>
          </a:xfrm>
          <a:custGeom>
            <a:avLst/>
            <a:gdLst>
              <a:gd name="connsiteX0" fmla="*/ 0 w 152400"/>
              <a:gd name="connsiteY0" fmla="*/ 0 h 655720"/>
              <a:gd name="connsiteX1" fmla="*/ 152400 w 152400"/>
              <a:gd name="connsiteY1" fmla="*/ 0 h 655720"/>
              <a:gd name="connsiteX2" fmla="*/ 152400 w 152400"/>
              <a:gd name="connsiteY2" fmla="*/ 655720 h 655720"/>
              <a:gd name="connsiteX3" fmla="*/ 0 w 152400"/>
              <a:gd name="connsiteY3" fmla="*/ 655720 h 655720"/>
              <a:gd name="connsiteX4" fmla="*/ 0 w 152400"/>
              <a:gd name="connsiteY4" fmla="*/ 0 h 6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400" h="655720">
                <a:moveTo>
                  <a:pt x="0" y="0"/>
                </a:moveTo>
                <a:lnTo>
                  <a:pt x="152400" y="0"/>
                </a:lnTo>
                <a:lnTo>
                  <a:pt x="152400" y="655720"/>
                </a:lnTo>
                <a:lnTo>
                  <a:pt x="0" y="655720"/>
                </a:lnTo>
                <a:lnTo>
                  <a:pt x="0" y="0"/>
                </a:lnTo>
                <a:close/>
              </a:path>
            </a:pathLst>
          </a:custGeom>
        </p:spPr>
      </p:pic>
      <p:sp>
        <p:nvSpPr>
          <p:cNvPr id="48" name="Hộp Văn bản 47">
            <a:extLst>
              <a:ext uri="{FF2B5EF4-FFF2-40B4-BE49-F238E27FC236}">
                <a16:creationId xmlns:a16="http://schemas.microsoft.com/office/drawing/2014/main" id="{D8615041-CE52-5411-CC0A-71C25E5A128F}"/>
              </a:ext>
            </a:extLst>
          </p:cNvPr>
          <p:cNvSpPr txBox="1"/>
          <p:nvPr/>
        </p:nvSpPr>
        <p:spPr>
          <a:xfrm>
            <a:off x="5041669" y="1232817"/>
            <a:ext cx="3406766" cy="1200329"/>
          </a:xfrm>
          <a:prstGeom prst="rect">
            <a:avLst/>
          </a:prstGeom>
          <a:noFill/>
        </p:spPr>
        <p:txBody>
          <a:bodyPr wrap="square">
            <a:spAutoFit/>
          </a:bodyPr>
          <a:lstStyle/>
          <a:p>
            <a:pPr algn="just"/>
            <a:r>
              <a:rPr lang="en-VN" sz="1800" dirty="0">
                <a:latin typeface="Arial" panose="020B0604020202020204" pitchFamily="34" charset="0"/>
                <a:cs typeface="Arial" panose="020B0604020202020204" pitchFamily="34" charset="0"/>
              </a:rPr>
              <a:t>Hình ảnh so sánh </a:t>
            </a:r>
            <a:r>
              <a:rPr lang="en-VN" sz="1800" b="1" dirty="0">
                <a:latin typeface="Arial" panose="020B0604020202020204" pitchFamily="34" charset="0"/>
                <a:cs typeface="Arial" panose="020B0604020202020204" pitchFamily="34" charset="0"/>
              </a:rPr>
              <a:t>“mẹ gọi con”</a:t>
            </a:r>
            <a:r>
              <a:rPr lang="en-VN" sz="1800" dirty="0">
                <a:latin typeface="Arial" panose="020B0604020202020204" pitchFamily="34" charset="0"/>
                <a:cs typeface="Arial" panose="020B0604020202020204" pitchFamily="34" charset="0"/>
              </a:rPr>
              <a:t> thể hiện tình yêu thương vô điều kiện, thiêng liêng, không gì thay thế </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0" name="Hộp Văn bản 49">
            <a:extLst>
              <a:ext uri="{FF2B5EF4-FFF2-40B4-BE49-F238E27FC236}">
                <a16:creationId xmlns:a16="http://schemas.microsoft.com/office/drawing/2014/main" id="{A0EF780F-CE96-7F93-85FA-AEB9DC9946F8}"/>
              </a:ext>
            </a:extLst>
          </p:cNvPr>
          <p:cNvSpPr txBox="1"/>
          <p:nvPr/>
        </p:nvSpPr>
        <p:spPr>
          <a:xfrm>
            <a:off x="935877" y="1407919"/>
            <a:ext cx="3086861" cy="923330"/>
          </a:xfrm>
          <a:prstGeom prst="rect">
            <a:avLst/>
          </a:prstGeom>
          <a:noFill/>
        </p:spPr>
        <p:txBody>
          <a:bodyPr wrap="square">
            <a:spAutoFit/>
          </a:bodyPr>
          <a:lstStyle/>
          <a:p>
            <a:pPr algn="just"/>
            <a:r>
              <a:rPr lang="en-VN" sz="1800" b="1" dirty="0">
                <a:latin typeface="Arial" panose="020B0604020202020204" pitchFamily="34" charset="0"/>
                <a:cs typeface="Arial" panose="020B0604020202020204" pitchFamily="34" charset="0"/>
              </a:rPr>
              <a:t>Tình cảm tha thiết, sâu nặng</a:t>
            </a:r>
            <a:r>
              <a:rPr lang="en-VN" sz="1800" dirty="0">
                <a:latin typeface="Arial" panose="020B0604020202020204" pitchFamily="34" charset="0"/>
                <a:cs typeface="Arial" panose="020B0604020202020204" pitchFamily="34" charset="0"/>
              </a:rPr>
              <a:t> của nhà thơ với quê hương Đà Nẵng </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1" name="Hộp Văn bản 50">
            <a:extLst>
              <a:ext uri="{FF2B5EF4-FFF2-40B4-BE49-F238E27FC236}">
                <a16:creationId xmlns:a16="http://schemas.microsoft.com/office/drawing/2014/main" id="{DC400DEF-E280-9DBE-4AF1-CCB8C98B49A4}"/>
              </a:ext>
            </a:extLst>
          </p:cNvPr>
          <p:cNvSpPr txBox="1"/>
          <p:nvPr/>
        </p:nvSpPr>
        <p:spPr>
          <a:xfrm>
            <a:off x="925971" y="2912494"/>
            <a:ext cx="2998329" cy="1754326"/>
          </a:xfrm>
          <a:prstGeom prst="rect">
            <a:avLst/>
          </a:prstGeom>
          <a:noFill/>
        </p:spPr>
        <p:txBody>
          <a:bodyPr wrap="square">
            <a:spAutoFit/>
          </a:bodyPr>
          <a:lstStyle/>
          <a:p>
            <a:pPr algn="just"/>
            <a:r>
              <a:rPr lang="en-VN" sz="1800" dirty="0">
                <a:latin typeface="Arial" panose="020B0604020202020204" pitchFamily="34" charset="0"/>
                <a:cs typeface="Arial" panose="020B0604020202020204" pitchFamily="34" charset="0"/>
              </a:rPr>
              <a:t>So sánh </a:t>
            </a:r>
            <a:r>
              <a:rPr lang="en-VN" sz="1800" b="1" dirty="0">
                <a:latin typeface="Arial" panose="020B0604020202020204" pitchFamily="34" charset="0"/>
                <a:cs typeface="Arial" panose="020B0604020202020204" pitchFamily="34" charset="0"/>
              </a:rPr>
              <a:t>“người yêu gọi người yêu xa cách”</a:t>
            </a:r>
            <a:r>
              <a:rPr lang="en-VN" sz="1800" dirty="0">
                <a:latin typeface="Arial" panose="020B0604020202020204" pitchFamily="34" charset="0"/>
                <a:cs typeface="Arial" panose="020B0604020202020204" pitchFamily="34" charset="0"/>
              </a:rPr>
              <a:t> gợi sự nhớ nhung, khát khao đoàn tụ, cho thấy tình quê vừa thiêng liêng vừa say đắm, nồng nàn </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
        <p:nvSpPr>
          <p:cNvPr id="53" name="Hộp Văn bản 52">
            <a:extLst>
              <a:ext uri="{FF2B5EF4-FFF2-40B4-BE49-F238E27FC236}">
                <a16:creationId xmlns:a16="http://schemas.microsoft.com/office/drawing/2014/main" id="{EBDFC75D-431A-4FEF-3BCE-9775ACAE6E11}"/>
              </a:ext>
            </a:extLst>
          </p:cNvPr>
          <p:cNvSpPr txBox="1"/>
          <p:nvPr/>
        </p:nvSpPr>
        <p:spPr>
          <a:xfrm>
            <a:off x="5108583" y="2980396"/>
            <a:ext cx="3339852" cy="1477328"/>
          </a:xfrm>
          <a:prstGeom prst="rect">
            <a:avLst/>
          </a:prstGeom>
          <a:noFill/>
        </p:spPr>
        <p:txBody>
          <a:bodyPr wrap="square">
            <a:spAutoFit/>
          </a:bodyPr>
          <a:lstStyle/>
          <a:p>
            <a:pPr algn="just"/>
            <a:r>
              <a:rPr lang="en-VN" sz="1800" dirty="0">
                <a:latin typeface="Arial" panose="020B0604020202020204" pitchFamily="34" charset="0"/>
                <a:cs typeface="Arial" panose="020B0604020202020204" pitchFamily="34" charset="0"/>
              </a:rPr>
              <a:t>Hai tầng nghĩa hòa quyện làm nổi bật tình yêu Đà Nẵng của Thu Bồn: </a:t>
            </a:r>
            <a:r>
              <a:rPr lang="en-VN" sz="1800" b="1" dirty="0">
                <a:latin typeface="Arial" panose="020B0604020202020204" pitchFamily="34" charset="0"/>
                <a:cs typeface="Arial" panose="020B0604020202020204" pitchFamily="34" charset="0"/>
              </a:rPr>
              <a:t>thiêng liêng như tình mẫu tử, nồng nàn như tình lứa đôi</a:t>
            </a:r>
            <a:r>
              <a:rPr lang="en-VN" sz="1800" dirty="0">
                <a:latin typeface="Arial" panose="020B0604020202020204" pitchFamily="34" charset="0"/>
                <a:cs typeface="Arial" panose="020B0604020202020204" pitchFamily="34" charset="0"/>
              </a:rPr>
              <a:t> </a:t>
            </a:r>
            <a:endParaRPr lang="en-US" sz="18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p:txBody>
      </p:sp>
    </p:spTree>
    <p:extLst>
      <p:ext uri="{BB962C8B-B14F-4D97-AF65-F5344CB8AC3E}">
        <p14:creationId xmlns:p14="http://schemas.microsoft.com/office/powerpoint/2010/main" val="1636575109"/>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1000"/>
                                        <p:tgtEl>
                                          <p:spTgt spid="50"/>
                                        </p:tgtEl>
                                      </p:cBhvr>
                                    </p:animEffect>
                                    <p:anim calcmode="lin" valueType="num">
                                      <p:cBhvr>
                                        <p:cTn id="8" dur="1000" fill="hold"/>
                                        <p:tgtEl>
                                          <p:spTgt spid="50"/>
                                        </p:tgtEl>
                                        <p:attrNameLst>
                                          <p:attrName>ppt_x</p:attrName>
                                        </p:attrNameLst>
                                      </p:cBhvr>
                                      <p:tavLst>
                                        <p:tav tm="0">
                                          <p:val>
                                            <p:strVal val="#ppt_x"/>
                                          </p:val>
                                        </p:tav>
                                        <p:tav tm="100000">
                                          <p:val>
                                            <p:strVal val="#ppt_x"/>
                                          </p:val>
                                        </p:tav>
                                      </p:tavLst>
                                    </p:anim>
                                    <p:anim calcmode="lin" valueType="num">
                                      <p:cBhvr>
                                        <p:cTn id="9" dur="1000" fill="hold"/>
                                        <p:tgtEl>
                                          <p:spTgt spid="5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000"/>
                                        <p:tgtEl>
                                          <p:spTgt spid="41"/>
                                        </p:tgtEl>
                                      </p:cBhvr>
                                    </p:animEffect>
                                    <p:anim calcmode="lin" valueType="num">
                                      <p:cBhvr>
                                        <p:cTn id="13" dur="1000" fill="hold"/>
                                        <p:tgtEl>
                                          <p:spTgt spid="41"/>
                                        </p:tgtEl>
                                        <p:attrNameLst>
                                          <p:attrName>ppt_x</p:attrName>
                                        </p:attrNameLst>
                                      </p:cBhvr>
                                      <p:tavLst>
                                        <p:tav tm="0">
                                          <p:val>
                                            <p:strVal val="#ppt_x"/>
                                          </p:val>
                                        </p:tav>
                                        <p:tav tm="100000">
                                          <p:val>
                                            <p:strVal val="#ppt_x"/>
                                          </p:val>
                                        </p:tav>
                                      </p:tavLst>
                                    </p:anim>
                                    <p:anim calcmode="lin" valueType="num">
                                      <p:cBhvr>
                                        <p:cTn id="14"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1000"/>
                                        <p:tgtEl>
                                          <p:spTgt spid="51"/>
                                        </p:tgtEl>
                                      </p:cBhvr>
                                    </p:animEffect>
                                    <p:anim calcmode="lin" valueType="num">
                                      <p:cBhvr>
                                        <p:cTn id="20" dur="1000" fill="hold"/>
                                        <p:tgtEl>
                                          <p:spTgt spid="51"/>
                                        </p:tgtEl>
                                        <p:attrNameLst>
                                          <p:attrName>ppt_x</p:attrName>
                                        </p:attrNameLst>
                                      </p:cBhvr>
                                      <p:tavLst>
                                        <p:tav tm="0">
                                          <p:val>
                                            <p:strVal val="#ppt_x"/>
                                          </p:val>
                                        </p:tav>
                                        <p:tav tm="100000">
                                          <p:val>
                                            <p:strVal val="#ppt_x"/>
                                          </p:val>
                                        </p:tav>
                                      </p:tavLst>
                                    </p:anim>
                                    <p:anim calcmode="lin" valueType="num">
                                      <p:cBhvr>
                                        <p:cTn id="21" dur="1000" fill="hold"/>
                                        <p:tgtEl>
                                          <p:spTgt spid="51"/>
                                        </p:tgtEl>
                                        <p:attrNameLst>
                                          <p:attrName>ppt_y</p:attrName>
                                        </p:attrNameLst>
                                      </p:cBhvr>
                                      <p:tavLst>
                                        <p:tav tm="0">
                                          <p:val>
                                            <p:strVal val="#ppt_y-.1"/>
                                          </p:val>
                                        </p:tav>
                                        <p:tav tm="100000">
                                          <p:val>
                                            <p:strVal val="#ppt_y"/>
                                          </p:val>
                                        </p:tav>
                                      </p:tavLst>
                                    </p:anim>
                                  </p:childTnLst>
                                </p:cTn>
                              </p:par>
                              <p:par>
                                <p:cTn id="22" presetID="47" presetClass="entr" presetSubtype="0" fill="hold"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1000"/>
                                        <p:tgtEl>
                                          <p:spTgt spid="36"/>
                                        </p:tgtEl>
                                      </p:cBhvr>
                                    </p:animEffect>
                                    <p:anim calcmode="lin" valueType="num">
                                      <p:cBhvr>
                                        <p:cTn id="25" dur="1000" fill="hold"/>
                                        <p:tgtEl>
                                          <p:spTgt spid="36"/>
                                        </p:tgtEl>
                                        <p:attrNameLst>
                                          <p:attrName>ppt_x</p:attrName>
                                        </p:attrNameLst>
                                      </p:cBhvr>
                                      <p:tavLst>
                                        <p:tav tm="0">
                                          <p:val>
                                            <p:strVal val="#ppt_x"/>
                                          </p:val>
                                        </p:tav>
                                        <p:tav tm="100000">
                                          <p:val>
                                            <p:strVal val="#ppt_x"/>
                                          </p:val>
                                        </p:tav>
                                      </p:tavLst>
                                    </p:anim>
                                    <p:anim calcmode="lin" valueType="num">
                                      <p:cBhvr>
                                        <p:cTn id="26"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48"/>
                                        </p:tgtEl>
                                        <p:attrNameLst>
                                          <p:attrName>style.visibility</p:attrName>
                                        </p:attrNameLst>
                                      </p:cBhvr>
                                      <p:to>
                                        <p:strVal val="visible"/>
                                      </p:to>
                                    </p:set>
                                    <p:animEffect transition="in" filter="fade">
                                      <p:cBhvr>
                                        <p:cTn id="36" dur="1000"/>
                                        <p:tgtEl>
                                          <p:spTgt spid="48"/>
                                        </p:tgtEl>
                                      </p:cBhvr>
                                    </p:animEffect>
                                    <p:anim calcmode="lin" valueType="num">
                                      <p:cBhvr>
                                        <p:cTn id="37" dur="1000" fill="hold"/>
                                        <p:tgtEl>
                                          <p:spTgt spid="48"/>
                                        </p:tgtEl>
                                        <p:attrNameLst>
                                          <p:attrName>ppt_x</p:attrName>
                                        </p:attrNameLst>
                                      </p:cBhvr>
                                      <p:tavLst>
                                        <p:tav tm="0">
                                          <p:val>
                                            <p:strVal val="#ppt_x"/>
                                          </p:val>
                                        </p:tav>
                                        <p:tav tm="100000">
                                          <p:val>
                                            <p:strVal val="#ppt_x"/>
                                          </p:val>
                                        </p:tav>
                                      </p:tavLst>
                                    </p:anim>
                                    <p:anim calcmode="lin" valueType="num">
                                      <p:cBhvr>
                                        <p:cTn id="38"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53"/>
                                        </p:tgtEl>
                                        <p:attrNameLst>
                                          <p:attrName>style.visibility</p:attrName>
                                        </p:attrNameLst>
                                      </p:cBhvr>
                                      <p:to>
                                        <p:strVal val="visible"/>
                                      </p:to>
                                    </p:set>
                                    <p:animEffect transition="in" filter="fade">
                                      <p:cBhvr>
                                        <p:cTn id="43" dur="1000"/>
                                        <p:tgtEl>
                                          <p:spTgt spid="53"/>
                                        </p:tgtEl>
                                      </p:cBhvr>
                                    </p:animEffect>
                                    <p:anim calcmode="lin" valueType="num">
                                      <p:cBhvr>
                                        <p:cTn id="44" dur="1000" fill="hold"/>
                                        <p:tgtEl>
                                          <p:spTgt spid="53"/>
                                        </p:tgtEl>
                                        <p:attrNameLst>
                                          <p:attrName>ppt_x</p:attrName>
                                        </p:attrNameLst>
                                      </p:cBhvr>
                                      <p:tavLst>
                                        <p:tav tm="0">
                                          <p:val>
                                            <p:strVal val="#ppt_x"/>
                                          </p:val>
                                        </p:tav>
                                        <p:tav tm="100000">
                                          <p:val>
                                            <p:strVal val="#ppt_x"/>
                                          </p:val>
                                        </p:tav>
                                      </p:tavLst>
                                    </p:anim>
                                    <p:anim calcmode="lin" valueType="num">
                                      <p:cBhvr>
                                        <p:cTn id="45" dur="1000" fill="hold"/>
                                        <p:tgtEl>
                                          <p:spTgt spid="53"/>
                                        </p:tgtEl>
                                        <p:attrNameLst>
                                          <p:attrName>ppt_y</p:attrName>
                                        </p:attrNameLst>
                                      </p:cBhvr>
                                      <p:tavLst>
                                        <p:tav tm="0">
                                          <p:val>
                                            <p:strVal val="#ppt_y-.1"/>
                                          </p:val>
                                        </p:tav>
                                        <p:tav tm="100000">
                                          <p:val>
                                            <p:strVal val="#ppt_y"/>
                                          </p:val>
                                        </p:tav>
                                      </p:tavLst>
                                    </p:anim>
                                  </p:childTnLst>
                                </p:cTn>
                              </p:par>
                              <p:par>
                                <p:cTn id="46" presetID="47" presetClass="entr" presetSubtype="0" fill="hold" nodeType="withEffect">
                                  <p:stCondLst>
                                    <p:cond delay="0"/>
                                  </p:stCondLst>
                                  <p:childTnLst>
                                    <p:set>
                                      <p:cBhvr>
                                        <p:cTn id="47" dur="1" fill="hold">
                                          <p:stCondLst>
                                            <p:cond delay="0"/>
                                          </p:stCondLst>
                                        </p:cTn>
                                        <p:tgtEl>
                                          <p:spTgt spid="40"/>
                                        </p:tgtEl>
                                        <p:attrNameLst>
                                          <p:attrName>style.visibility</p:attrName>
                                        </p:attrNameLst>
                                      </p:cBhvr>
                                      <p:to>
                                        <p:strVal val="visible"/>
                                      </p:to>
                                    </p:set>
                                    <p:animEffect transition="in" filter="fade">
                                      <p:cBhvr>
                                        <p:cTn id="48" dur="1000"/>
                                        <p:tgtEl>
                                          <p:spTgt spid="40"/>
                                        </p:tgtEl>
                                      </p:cBhvr>
                                    </p:animEffect>
                                    <p:anim calcmode="lin" valueType="num">
                                      <p:cBhvr>
                                        <p:cTn id="49" dur="1000" fill="hold"/>
                                        <p:tgtEl>
                                          <p:spTgt spid="40"/>
                                        </p:tgtEl>
                                        <p:attrNameLst>
                                          <p:attrName>ppt_x</p:attrName>
                                        </p:attrNameLst>
                                      </p:cBhvr>
                                      <p:tavLst>
                                        <p:tav tm="0">
                                          <p:val>
                                            <p:strVal val="#ppt_x"/>
                                          </p:val>
                                        </p:tav>
                                        <p:tav tm="100000">
                                          <p:val>
                                            <p:strVal val="#ppt_x"/>
                                          </p:val>
                                        </p:tav>
                                      </p:tavLst>
                                    </p:anim>
                                    <p:anim calcmode="lin" valueType="num">
                                      <p:cBhvr>
                                        <p:cTn id="50"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50" grpId="0"/>
      <p:bldP spid="51" grpId="0"/>
      <p:bldP spid="53"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69F0A4-8FAD-57EF-2AAE-6A9F891C22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881" y="402844"/>
            <a:ext cx="3535221" cy="4337812"/>
          </a:xfrm>
          <a:prstGeom prst="rect">
            <a:avLst/>
          </a:prstGeom>
        </p:spPr>
      </p:pic>
      <p:sp>
        <p:nvSpPr>
          <p:cNvPr id="4" name="TextBox 3">
            <a:extLst>
              <a:ext uri="{FF2B5EF4-FFF2-40B4-BE49-F238E27FC236}">
                <a16:creationId xmlns:a16="http://schemas.microsoft.com/office/drawing/2014/main" id="{09BAFC08-E983-2D4C-7F3D-462A9F5C4FDD}"/>
              </a:ext>
            </a:extLst>
          </p:cNvPr>
          <p:cNvSpPr txBox="1"/>
          <p:nvPr/>
        </p:nvSpPr>
        <p:spPr>
          <a:xfrm>
            <a:off x="4196590" y="516636"/>
            <a:ext cx="4700016" cy="1287468"/>
          </a:xfrm>
          <a:prstGeom prst="rect">
            <a:avLst/>
          </a:prstGeom>
          <a:noFill/>
        </p:spPr>
        <p:txBody>
          <a:bodyPr wrap="square">
            <a:spAutoFit/>
          </a:bodyPr>
          <a:lstStyle/>
          <a:p>
            <a:pPr>
              <a:lnSpc>
                <a:spcPct val="150000"/>
              </a:lnSpc>
            </a:pPr>
            <a:r>
              <a:rPr lang="vi-VN" sz="18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Tên thật</a:t>
            </a:r>
            <a:r>
              <a:rPr lang="vi-VN" sz="1800" b="1" kern="0" dirty="0">
                <a:effectLst/>
                <a:latin typeface="Arial" panose="020B0604020202020204" pitchFamily="34" charset="0"/>
                <a:ea typeface="Times New Roman" panose="02020603050405020304" pitchFamily="18" charset="0"/>
                <a:cs typeface="Arial" panose="020B0604020202020204" pitchFamily="34" charset="0"/>
              </a:rPr>
              <a:t>:</a:t>
            </a:r>
            <a:r>
              <a:rPr lang="vi-VN" sz="1800" kern="0" dirty="0">
                <a:effectLst/>
                <a:latin typeface="Arial" panose="020B0604020202020204" pitchFamily="34" charset="0"/>
                <a:ea typeface="Times New Roman" panose="02020603050405020304" pitchFamily="18" charset="0"/>
                <a:cs typeface="Arial" panose="020B0604020202020204" pitchFamily="34" charset="0"/>
              </a:rPr>
              <a:t> Hà Đức Trọng, quê làng Ngũ Giáp (nay thuộc phường Điện Thắng Nam, thị xã Điện Bàn, Quảng Nam).</a:t>
            </a:r>
            <a:r>
              <a:rPr lang="en-VN" sz="1800" dirty="0">
                <a:effectLst/>
                <a:latin typeface="Arial" panose="020B0604020202020204" pitchFamily="34" charset="0"/>
                <a:cs typeface="Arial" panose="020B0604020202020204" pitchFamily="34" charset="0"/>
              </a:rPr>
              <a:t> </a:t>
            </a:r>
            <a:endParaRPr lang="en-VN" sz="1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917CFF5-0D14-1C32-D180-6B981639B7C0}"/>
              </a:ext>
            </a:extLst>
          </p:cNvPr>
          <p:cNvSpPr txBox="1"/>
          <p:nvPr/>
        </p:nvSpPr>
        <p:spPr>
          <a:xfrm>
            <a:off x="4196590" y="2092901"/>
            <a:ext cx="4700016" cy="2533963"/>
          </a:xfrm>
          <a:prstGeom prst="rect">
            <a:avLst/>
          </a:prstGeom>
          <a:noFill/>
        </p:spPr>
        <p:txBody>
          <a:bodyPr wrap="square">
            <a:spAutoFit/>
          </a:bodyPr>
          <a:lstStyle/>
          <a:p>
            <a:pPr>
              <a:lnSpc>
                <a:spcPct val="150000"/>
              </a:lnSpc>
            </a:pPr>
            <a:r>
              <a:rPr lang="vi-VN" sz="18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Học tập – hoạt động</a:t>
            </a:r>
            <a:r>
              <a:rPr lang="vi-VN" sz="1800" b="1" kern="0" dirty="0">
                <a:effectLst/>
                <a:latin typeface="Arial" panose="020B0604020202020204" pitchFamily="34" charset="0"/>
                <a:ea typeface="Times New Roman" panose="02020603050405020304" pitchFamily="18" charset="0"/>
                <a:cs typeface="Arial" panose="020B0604020202020204" pitchFamily="34" charset="0"/>
              </a:rPr>
              <a:t>:</a:t>
            </a:r>
            <a:r>
              <a:rPr lang="vi-VN" sz="1800" kern="0" dirty="0">
                <a:effectLst/>
                <a:latin typeface="Arial" panose="020B0604020202020204" pitchFamily="34" charset="0"/>
                <a:ea typeface="Times New Roman" panose="02020603050405020304" pitchFamily="18" charset="0"/>
                <a:cs typeface="Arial" panose="020B0604020202020204" pitchFamily="34" charset="0"/>
              </a:rPr>
              <a:t> Năm 1954 tập kết ra Bắc, học ở Trường Sĩ quan Lục quân, Trường ĐH Sư phạm Hà Nội, Trường Tuyên huấn – Báo chí. Năm 1960, ông xung phong trở lại miền Nam, hoạt động ở Tây Nguyên, Gia Lai.</a:t>
            </a:r>
            <a:r>
              <a:rPr lang="en-VN" sz="1800" dirty="0">
                <a:effectLst/>
                <a:latin typeface="Arial" panose="020B0604020202020204" pitchFamily="34" charset="0"/>
                <a:cs typeface="Arial" panose="020B0604020202020204" pitchFamily="34" charset="0"/>
              </a:rPr>
              <a:t> </a:t>
            </a:r>
            <a:endParaRPr lang="en-V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32949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4194E-F6F9-8BFD-B249-AB6B4C558721}"/>
              </a:ext>
            </a:extLst>
          </p:cNvPr>
          <p:cNvSpPr>
            <a:spLocks noGrp="1"/>
          </p:cNvSpPr>
          <p:nvPr>
            <p:ph type="title"/>
          </p:nvPr>
        </p:nvSpPr>
        <p:spPr/>
        <p:txBody>
          <a:bodyPr/>
          <a:lstStyle/>
          <a:p>
            <a:endParaRPr lang="en-VN"/>
          </a:p>
        </p:txBody>
      </p:sp>
      <p:sp>
        <p:nvSpPr>
          <p:cNvPr id="3" name="Content Placeholder 2">
            <a:extLst>
              <a:ext uri="{FF2B5EF4-FFF2-40B4-BE49-F238E27FC236}">
                <a16:creationId xmlns:a16="http://schemas.microsoft.com/office/drawing/2014/main" id="{63D1DDCE-15B1-A256-DAFE-669D120BAA9B}"/>
              </a:ext>
            </a:extLst>
          </p:cNvPr>
          <p:cNvSpPr>
            <a:spLocks noGrp="1"/>
          </p:cNvSpPr>
          <p:nvPr>
            <p:ph idx="1"/>
          </p:nvPr>
        </p:nvSpPr>
        <p:spPr/>
        <p:txBody>
          <a:bodyPr/>
          <a:lstStyle/>
          <a:p>
            <a:endParaRPr lang="en-VN"/>
          </a:p>
        </p:txBody>
      </p:sp>
      <p:pic>
        <p:nvPicPr>
          <p:cNvPr id="4" name="Picture 3">
            <a:extLst>
              <a:ext uri="{FF2B5EF4-FFF2-40B4-BE49-F238E27FC236}">
                <a16:creationId xmlns:a16="http://schemas.microsoft.com/office/drawing/2014/main" id="{C2C7F247-5407-08AA-03CA-32F59198E6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56123"/>
            <a:ext cx="6924040" cy="5031253"/>
          </a:xfrm>
          <a:prstGeom prst="rect">
            <a:avLst/>
          </a:prstGeom>
        </p:spPr>
      </p:pic>
    </p:spTree>
    <p:extLst>
      <p:ext uri="{BB962C8B-B14F-4D97-AF65-F5344CB8AC3E}">
        <p14:creationId xmlns:p14="http://schemas.microsoft.com/office/powerpoint/2010/main" val="11072781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Google Shape;954;p40"/>
          <p:cNvSpPr/>
          <p:nvPr/>
        </p:nvSpPr>
        <p:spPr>
          <a:xfrm>
            <a:off x="3383015" y="924144"/>
            <a:ext cx="2336400" cy="805675"/>
          </a:xfrm>
          <a:prstGeom prst="snip1Rect">
            <a:avLst>
              <a:gd name="adj" fmla="val 50000"/>
            </a:avLst>
          </a:prstGeom>
          <a:solidFill>
            <a:srgbClr val="00A3E4"/>
          </a:solidFill>
          <a:ln>
            <a:noFill/>
          </a:ln>
        </p:spPr>
        <p:txBody>
          <a:bodyPr spcFirstLastPara="1" wrap="square" lIns="91425" tIns="91425" rIns="91425" bIns="91425" anchor="ctr" anchorCtr="0">
            <a:noAutofit/>
          </a:bodyPr>
          <a:lstStyle/>
          <a:p>
            <a:pPr defTabSz="914378">
              <a:buClr>
                <a:srgbClr val="000000"/>
              </a:buClr>
            </a:pPr>
            <a:endParaRPr sz="18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4" name="Google Shape;955;p40"/>
          <p:cNvSpPr/>
          <p:nvPr/>
        </p:nvSpPr>
        <p:spPr>
          <a:xfrm>
            <a:off x="6066815" y="924143"/>
            <a:ext cx="2336400" cy="805674"/>
          </a:xfrm>
          <a:prstGeom prst="snip1Rect">
            <a:avLst>
              <a:gd name="adj" fmla="val 50000"/>
            </a:avLst>
          </a:prstGeom>
          <a:solidFill>
            <a:srgbClr val="84A7B7"/>
          </a:solidFill>
          <a:ln>
            <a:noFill/>
          </a:ln>
        </p:spPr>
        <p:txBody>
          <a:bodyPr spcFirstLastPara="1" wrap="square" lIns="91425" tIns="91425" rIns="91425" bIns="91425" anchor="ctr" anchorCtr="0">
            <a:noAutofit/>
          </a:bodyPr>
          <a:lstStyle/>
          <a:p>
            <a:pPr defTabSz="914378">
              <a:buClr>
                <a:srgbClr val="000000"/>
              </a:buClr>
            </a:pPr>
            <a:endParaRPr sz="18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5" name="Google Shape;956;p40"/>
          <p:cNvSpPr/>
          <p:nvPr/>
        </p:nvSpPr>
        <p:spPr>
          <a:xfrm>
            <a:off x="699215" y="915485"/>
            <a:ext cx="2307900" cy="814334"/>
          </a:xfrm>
          <a:prstGeom prst="snip1Rect">
            <a:avLst>
              <a:gd name="adj" fmla="val 50000"/>
            </a:avLst>
          </a:prstGeom>
          <a:solidFill>
            <a:srgbClr val="F17634"/>
          </a:solidFill>
          <a:ln>
            <a:noFill/>
          </a:ln>
        </p:spPr>
        <p:txBody>
          <a:bodyPr spcFirstLastPara="1" wrap="square" lIns="91425" tIns="91425" rIns="91425" bIns="91425" anchor="ctr" anchorCtr="0">
            <a:noAutofit/>
          </a:bodyPr>
          <a:lstStyle/>
          <a:p>
            <a:pPr defTabSz="914378">
              <a:buClr>
                <a:srgbClr val="000000"/>
              </a:buClr>
            </a:pPr>
            <a:endParaRPr sz="1800" kern="0">
              <a:solidFill>
                <a:schemeClr val="bg1"/>
              </a:solidFill>
              <a:latin typeface="#9Slide03 Roboto Medium" panose="02000000000000000000" pitchFamily="2" charset="0"/>
              <a:ea typeface="#9Slide03 Roboto Medium" panose="02000000000000000000" pitchFamily="2" charset="0"/>
              <a:cs typeface="Arial"/>
              <a:sym typeface="Arial"/>
            </a:endParaRPr>
          </a:p>
        </p:txBody>
      </p:sp>
      <p:sp>
        <p:nvSpPr>
          <p:cNvPr id="136" name="Google Shape;960;p40"/>
          <p:cNvSpPr txBox="1">
            <a:spLocks noGrp="1"/>
          </p:cNvSpPr>
          <p:nvPr>
            <p:ph type="title" idx="4294967295"/>
          </p:nvPr>
        </p:nvSpPr>
        <p:spPr>
          <a:xfrm>
            <a:off x="3412052" y="1077701"/>
            <a:ext cx="2147332" cy="527700"/>
          </a:xfrm>
          <a:prstGeom prst="rect">
            <a:avLst/>
          </a:prstGeom>
        </p:spPr>
        <p:txBody>
          <a:bodyPr spcFirstLastPara="1" vert="horz" wrap="square" lIns="91425" tIns="91425" rIns="91425" bIns="91425" rtlCol="0" anchor="ctr" anchorCtr="0">
            <a:noAutofit/>
          </a:bodyPr>
          <a:lstStyle/>
          <a:p>
            <a:pPr lvl="0" algn="ctr"/>
            <a:r>
              <a:rPr lang="en-US" sz="20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Thơ</a:t>
            </a:r>
            <a:r>
              <a:rPr lang="en-US" sz="20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endParaRPr sz="20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3" name="TextBox 222">
            <a:extLst>
              <a:ext uri="{FF2B5EF4-FFF2-40B4-BE49-F238E27FC236}">
                <a16:creationId xmlns:a16="http://schemas.microsoft.com/office/drawing/2014/main" id="{87F5936D-0C1A-43A0-9523-FB56C32CA7C1}"/>
              </a:ext>
            </a:extLst>
          </p:cNvPr>
          <p:cNvSpPr txBox="1"/>
          <p:nvPr/>
        </p:nvSpPr>
        <p:spPr>
          <a:xfrm>
            <a:off x="777688" y="1053121"/>
            <a:ext cx="2077632" cy="400110"/>
          </a:xfrm>
          <a:prstGeom prst="rect">
            <a:avLst/>
          </a:prstGeom>
          <a:noFill/>
        </p:spPr>
        <p:txBody>
          <a:bodyPr wrap="square">
            <a:spAutoFit/>
          </a:bodyPr>
          <a:lstStyle/>
          <a:p>
            <a:pPr algn="ctr" defTabSz="914354">
              <a:defRPr/>
            </a:pPr>
            <a:r>
              <a:rPr lang="en-US" sz="20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Trường</a:t>
            </a:r>
            <a:r>
              <a:rPr lang="en-US" sz="2000" b="1" dirty="0">
                <a:solidFill>
                  <a:schemeClr val="bg1"/>
                </a:solidFill>
                <a:latin typeface="Arial" panose="020B0604020202020204" pitchFamily="34" charset="0"/>
                <a:ea typeface="#9Slide03 Roboto Medium" panose="02000000000000000000" pitchFamily="2" charset="0"/>
                <a:cs typeface="Arial" panose="020B0604020202020204" pitchFamily="34" charset="0"/>
                <a:sym typeface="Arial"/>
              </a:rPr>
              <a:t> ca</a:t>
            </a:r>
          </a:p>
        </p:txBody>
      </p:sp>
      <p:sp>
        <p:nvSpPr>
          <p:cNvPr id="224" name="Title 5"/>
          <p:cNvSpPr>
            <a:spLocks noGrp="1"/>
          </p:cNvSpPr>
          <p:nvPr>
            <p:ph type="title" idx="4294967295"/>
          </p:nvPr>
        </p:nvSpPr>
        <p:spPr>
          <a:xfrm>
            <a:off x="6078695" y="1101428"/>
            <a:ext cx="2084700" cy="527700"/>
          </a:xfrm>
          <a:prstGeom prst="rect">
            <a:avLst/>
          </a:prstGeom>
        </p:spPr>
        <p:txBody>
          <a:bodyPr/>
          <a:lstStyle/>
          <a:p>
            <a:pPr algn="ctr"/>
            <a:r>
              <a:rPr lang="en-US" sz="20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Văn</a:t>
            </a:r>
            <a:r>
              <a:rPr lang="en-US" sz="2000"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000"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xuôi</a:t>
            </a:r>
            <a:endParaRPr lang="en-US" sz="2000"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5" name="Rectangle 224">
            <a:extLst>
              <a:ext uri="{FF2B5EF4-FFF2-40B4-BE49-F238E27FC236}">
                <a16:creationId xmlns:a16="http://schemas.microsoft.com/office/drawing/2014/main" id="{9DEA7042-98AD-4590-8A75-2F7F88805E67}"/>
              </a:ext>
            </a:extLst>
          </p:cNvPr>
          <p:cNvSpPr/>
          <p:nvPr/>
        </p:nvSpPr>
        <p:spPr>
          <a:xfrm>
            <a:off x="0" y="62317"/>
            <a:ext cx="9144000" cy="480295"/>
          </a:xfrm>
          <a:prstGeom prst="rect">
            <a:avLst/>
          </a:prstGeom>
          <a:solidFill>
            <a:srgbClr val="08699F"/>
          </a:solidFill>
          <a:ln w="12700" cap="flat" cmpd="sng" algn="ctr">
            <a:solidFill>
              <a:srgbClr val="08699F"/>
            </a:solidFill>
            <a:prstDash val="solid"/>
            <a:miter lim="800000"/>
          </a:ln>
          <a:effectLst/>
        </p:spPr>
        <p:txBody>
          <a:bodyPr rtlCol="0" anchor="ctr"/>
          <a:lstStyle/>
          <a:p>
            <a:pPr algn="ctr" defTabSz="685783">
              <a:lnSpc>
                <a:spcPct val="150000"/>
              </a:lnSpc>
              <a:defRPr/>
            </a:pPr>
            <a:r>
              <a:rPr lang="en-US" sz="21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Sáng</a:t>
            </a:r>
            <a:r>
              <a:rPr lang="en-US" sz="21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1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tác</a:t>
            </a:r>
            <a:r>
              <a:rPr lang="en-US" sz="21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1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nổi</a:t>
            </a:r>
            <a:r>
              <a:rPr lang="en-US" sz="2100" b="1" dirty="0">
                <a:solidFill>
                  <a:schemeClr val="bg1"/>
                </a:solidFill>
                <a:latin typeface="Arial" panose="020B0604020202020204" pitchFamily="34" charset="0"/>
                <a:ea typeface="#9Slide03 Roboto Medium" panose="02000000000000000000" pitchFamily="2" charset="0"/>
                <a:cs typeface="Arial" panose="020B0604020202020204" pitchFamily="34" charset="0"/>
              </a:rPr>
              <a:t> </a:t>
            </a:r>
            <a:r>
              <a:rPr lang="en-US" sz="2100" b="1" dirty="0" err="1">
                <a:solidFill>
                  <a:schemeClr val="bg1"/>
                </a:solidFill>
                <a:latin typeface="Arial" panose="020B0604020202020204" pitchFamily="34" charset="0"/>
                <a:ea typeface="#9Slide03 Roboto Medium" panose="02000000000000000000" pitchFamily="2" charset="0"/>
                <a:cs typeface="Arial" panose="020B0604020202020204" pitchFamily="34" charset="0"/>
              </a:rPr>
              <a:t>bật</a:t>
            </a:r>
            <a:endParaRPr lang="en-US" sz="2100" b="1" dirty="0">
              <a:solidFill>
                <a:schemeClr val="bg1"/>
              </a:solidFill>
              <a:latin typeface="Arial" panose="020B0604020202020204" pitchFamily="34" charset="0"/>
              <a:ea typeface="#9Slide03 Roboto Medium" panose="02000000000000000000" pitchFamily="2" charset="0"/>
              <a:cs typeface="Arial" panose="020B0604020202020204" pitchFamily="34" charset="0"/>
            </a:endParaRPr>
          </a:p>
        </p:txBody>
      </p:sp>
      <p:sp>
        <p:nvSpPr>
          <p:cNvPr id="226" name="Rectangle 225"/>
          <p:cNvSpPr/>
          <p:nvPr/>
        </p:nvSpPr>
        <p:spPr>
          <a:xfrm>
            <a:off x="709595" y="2000750"/>
            <a:ext cx="2307900" cy="2827282"/>
          </a:xfrm>
          <a:prstGeom prst="rect">
            <a:avLst/>
          </a:prstGeom>
          <a:solidFill>
            <a:srgbClr val="F176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27" name="Rectangle 226"/>
          <p:cNvSpPr/>
          <p:nvPr/>
        </p:nvSpPr>
        <p:spPr>
          <a:xfrm>
            <a:off x="3353605" y="2000750"/>
            <a:ext cx="2307900" cy="2827282"/>
          </a:xfrm>
          <a:prstGeom prst="rect">
            <a:avLst/>
          </a:prstGeom>
          <a:solidFill>
            <a:srgbClr val="00A3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28" name="Rectangle 227"/>
          <p:cNvSpPr/>
          <p:nvPr/>
        </p:nvSpPr>
        <p:spPr>
          <a:xfrm>
            <a:off x="6055453" y="2000750"/>
            <a:ext cx="2307900" cy="2827282"/>
          </a:xfrm>
          <a:prstGeom prst="rect">
            <a:avLst/>
          </a:prstGeom>
          <a:solidFill>
            <a:srgbClr val="84A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30" name="Rectangle 229"/>
          <p:cNvSpPr/>
          <p:nvPr/>
        </p:nvSpPr>
        <p:spPr>
          <a:xfrm>
            <a:off x="709595" y="2050848"/>
            <a:ext cx="2307900" cy="2208169"/>
          </a:xfrm>
          <a:prstGeom prst="rect">
            <a:avLst/>
          </a:prstGeom>
        </p:spPr>
        <p:txBody>
          <a:bodyPr wrap="square">
            <a:spAutoFit/>
          </a:bodyPr>
          <a:lstStyle/>
          <a:p>
            <a:pPr algn="just">
              <a:lnSpc>
                <a:spcPct val="110000"/>
              </a:lnSpc>
            </a:pPr>
            <a:r>
              <a:rPr lang="vi-VN" sz="1800" dirty="0"/>
              <a:t>Trường ca </a:t>
            </a:r>
            <a:r>
              <a:rPr lang="vi-VN" sz="1800" i="1" dirty="0"/>
              <a:t>Bài ca chim Chơ-rao</a:t>
            </a:r>
            <a:r>
              <a:rPr lang="vi-VN" sz="1800" dirty="0"/>
              <a:t> (1962) – tác phẩm đầu tiên của văn học giải phóng, được dịch sang tiếng Trung Quốc.</a:t>
            </a:r>
            <a:endParaRPr lang="en-US" sz="18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31" name="Rectangle 230"/>
          <p:cNvSpPr/>
          <p:nvPr/>
        </p:nvSpPr>
        <p:spPr>
          <a:xfrm>
            <a:off x="6022045" y="2151644"/>
            <a:ext cx="2341307" cy="2208169"/>
          </a:xfrm>
          <a:prstGeom prst="rect">
            <a:avLst/>
          </a:prstGeom>
        </p:spPr>
        <p:txBody>
          <a:bodyPr wrap="square">
            <a:spAutoFit/>
          </a:bodyPr>
          <a:lstStyle/>
          <a:p>
            <a:pPr algn="just">
              <a:lnSpc>
                <a:spcPct val="110000"/>
              </a:lnSpc>
            </a:pPr>
            <a:r>
              <a:rPr lang="vi-VN" sz="1800" dirty="0"/>
              <a:t>tiểu thuyết </a:t>
            </a:r>
            <a:r>
              <a:rPr lang="vi-VN" sz="1800" i="1" dirty="0"/>
              <a:t>Chớp trắng</a:t>
            </a:r>
            <a:r>
              <a:rPr lang="vi-VN" sz="1800" dirty="0"/>
              <a:t> (1970), </a:t>
            </a:r>
            <a:r>
              <a:rPr lang="vi-VN" sz="1800" i="1" dirty="0"/>
              <a:t>Vùng pháo sáng</a:t>
            </a:r>
            <a:r>
              <a:rPr lang="vi-VN" sz="1800" dirty="0"/>
              <a:t> (1986), </a:t>
            </a:r>
            <a:r>
              <a:rPr lang="vi-VN" sz="1800" i="1" dirty="0"/>
              <a:t>Dưới đám mây màu cánh vạc</a:t>
            </a:r>
            <a:r>
              <a:rPr lang="vi-VN" sz="1800" dirty="0"/>
              <a:t> (1975), truyện ngắn </a:t>
            </a:r>
            <a:r>
              <a:rPr lang="vi-VN" sz="1800" i="1" dirty="0"/>
              <a:t>Dưới tro</a:t>
            </a:r>
            <a:r>
              <a:rPr lang="vi-VN" sz="1800" dirty="0"/>
              <a:t> (1986)…</a:t>
            </a:r>
            <a:r>
              <a:rPr lang="en-VN" sz="1800" dirty="0"/>
              <a:t> </a:t>
            </a:r>
            <a:endParaRPr lang="en-US" sz="18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32" name="Rectangle 231"/>
          <p:cNvSpPr/>
          <p:nvPr/>
        </p:nvSpPr>
        <p:spPr>
          <a:xfrm>
            <a:off x="3395711" y="2075850"/>
            <a:ext cx="2163673" cy="1664558"/>
          </a:xfrm>
          <a:prstGeom prst="rect">
            <a:avLst/>
          </a:prstGeom>
        </p:spPr>
        <p:txBody>
          <a:bodyPr wrap="square">
            <a:spAutoFit/>
          </a:bodyPr>
          <a:lstStyle/>
          <a:p>
            <a:pPr algn="just">
              <a:lnSpc>
                <a:spcPct val="115000"/>
              </a:lnSpc>
            </a:pPr>
            <a:r>
              <a:rPr lang="vi-VN" sz="1800" i="1" dirty="0"/>
              <a:t>Đà Nẵng gọi ta</a:t>
            </a:r>
            <a:r>
              <a:rPr lang="vi-VN" sz="1800" dirty="0"/>
              <a:t> (1968), </a:t>
            </a:r>
            <a:r>
              <a:rPr lang="vi-VN" sz="1800" i="1" dirty="0"/>
              <a:t>Gửi lòng con đến cùng Cha</a:t>
            </a:r>
            <a:r>
              <a:rPr lang="vi-VN" sz="1800" dirty="0"/>
              <a:t> (1969), </a:t>
            </a:r>
            <a:r>
              <a:rPr lang="vi-VN" sz="1800" i="1" dirty="0"/>
              <a:t>Tạm biệt Huế</a:t>
            </a:r>
            <a:r>
              <a:rPr lang="vi-VN" sz="1800" dirty="0"/>
              <a:t> (1980).</a:t>
            </a:r>
            <a:r>
              <a:rPr lang="en-VN" sz="1800" dirty="0"/>
              <a:t> </a:t>
            </a:r>
            <a:endParaRPr lang="en-US" sz="1800" dirty="0">
              <a:solidFill>
                <a:schemeClr val="bg1"/>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1475145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p:cTn id="7" dur="1000"/>
                                        <p:tgtEl>
                                          <p:spTgt spid="135"/>
                                        </p:tgtEl>
                                      </p:cBhvr>
                                    </p:animEffect>
                                    <p:anim calcmode="lin" valueType="num">
                                      <p:cBhvr>
                                        <p:cTn id="8" dur="1000" fill="hold"/>
                                        <p:tgtEl>
                                          <p:spTgt spid="135"/>
                                        </p:tgtEl>
                                        <p:attrNameLst>
                                          <p:attrName>ppt_x</p:attrName>
                                        </p:attrNameLst>
                                      </p:cBhvr>
                                      <p:tavLst>
                                        <p:tav tm="0">
                                          <p:val>
                                            <p:strVal val="#ppt_x"/>
                                          </p:val>
                                        </p:tav>
                                        <p:tav tm="100000">
                                          <p:val>
                                            <p:strVal val="#ppt_x"/>
                                          </p:val>
                                        </p:tav>
                                      </p:tavLst>
                                    </p:anim>
                                    <p:anim calcmode="lin" valueType="num">
                                      <p:cBhvr>
                                        <p:cTn id="9" dur="1000" fill="hold"/>
                                        <p:tgtEl>
                                          <p:spTgt spid="13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3"/>
                                        </p:tgtEl>
                                        <p:attrNameLst>
                                          <p:attrName>style.visibility</p:attrName>
                                        </p:attrNameLst>
                                      </p:cBhvr>
                                      <p:to>
                                        <p:strVal val="visible"/>
                                      </p:to>
                                    </p:set>
                                    <p:animEffect transition="in" filter="fade">
                                      <p:cBhvr>
                                        <p:cTn id="12" dur="1000"/>
                                        <p:tgtEl>
                                          <p:spTgt spid="223"/>
                                        </p:tgtEl>
                                      </p:cBhvr>
                                    </p:animEffect>
                                    <p:anim calcmode="lin" valueType="num">
                                      <p:cBhvr>
                                        <p:cTn id="13" dur="1000" fill="hold"/>
                                        <p:tgtEl>
                                          <p:spTgt spid="223"/>
                                        </p:tgtEl>
                                        <p:attrNameLst>
                                          <p:attrName>ppt_x</p:attrName>
                                        </p:attrNameLst>
                                      </p:cBhvr>
                                      <p:tavLst>
                                        <p:tav tm="0">
                                          <p:val>
                                            <p:strVal val="#ppt_x"/>
                                          </p:val>
                                        </p:tav>
                                        <p:tav tm="100000">
                                          <p:val>
                                            <p:strVal val="#ppt_x"/>
                                          </p:val>
                                        </p:tav>
                                      </p:tavLst>
                                    </p:anim>
                                    <p:anim calcmode="lin" valueType="num">
                                      <p:cBhvr>
                                        <p:cTn id="14" dur="1000" fill="hold"/>
                                        <p:tgtEl>
                                          <p:spTgt spid="22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26"/>
                                        </p:tgtEl>
                                        <p:attrNameLst>
                                          <p:attrName>style.visibility</p:attrName>
                                        </p:attrNameLst>
                                      </p:cBhvr>
                                      <p:to>
                                        <p:strVal val="visible"/>
                                      </p:to>
                                    </p:set>
                                    <p:animEffect transition="in" filter="fade">
                                      <p:cBhvr>
                                        <p:cTn id="17" dur="1000"/>
                                        <p:tgtEl>
                                          <p:spTgt spid="226"/>
                                        </p:tgtEl>
                                      </p:cBhvr>
                                    </p:animEffect>
                                    <p:anim calcmode="lin" valueType="num">
                                      <p:cBhvr>
                                        <p:cTn id="18" dur="1000" fill="hold"/>
                                        <p:tgtEl>
                                          <p:spTgt spid="226"/>
                                        </p:tgtEl>
                                        <p:attrNameLst>
                                          <p:attrName>ppt_x</p:attrName>
                                        </p:attrNameLst>
                                      </p:cBhvr>
                                      <p:tavLst>
                                        <p:tav tm="0">
                                          <p:val>
                                            <p:strVal val="#ppt_x"/>
                                          </p:val>
                                        </p:tav>
                                        <p:tav tm="100000">
                                          <p:val>
                                            <p:strVal val="#ppt_x"/>
                                          </p:val>
                                        </p:tav>
                                      </p:tavLst>
                                    </p:anim>
                                    <p:anim calcmode="lin" valueType="num">
                                      <p:cBhvr>
                                        <p:cTn id="19" dur="1000" fill="hold"/>
                                        <p:tgtEl>
                                          <p:spTgt spid="2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30"/>
                                        </p:tgtEl>
                                        <p:attrNameLst>
                                          <p:attrName>style.visibility</p:attrName>
                                        </p:attrNameLst>
                                      </p:cBhvr>
                                      <p:to>
                                        <p:strVal val="visible"/>
                                      </p:to>
                                    </p:set>
                                    <p:animEffect transition="in" filter="fade">
                                      <p:cBhvr>
                                        <p:cTn id="22" dur="1000"/>
                                        <p:tgtEl>
                                          <p:spTgt spid="230"/>
                                        </p:tgtEl>
                                      </p:cBhvr>
                                    </p:animEffect>
                                    <p:anim calcmode="lin" valueType="num">
                                      <p:cBhvr>
                                        <p:cTn id="23" dur="1000" fill="hold"/>
                                        <p:tgtEl>
                                          <p:spTgt spid="230"/>
                                        </p:tgtEl>
                                        <p:attrNameLst>
                                          <p:attrName>ppt_x</p:attrName>
                                        </p:attrNameLst>
                                      </p:cBhvr>
                                      <p:tavLst>
                                        <p:tav tm="0">
                                          <p:val>
                                            <p:strVal val="#ppt_x"/>
                                          </p:val>
                                        </p:tav>
                                        <p:tav tm="100000">
                                          <p:val>
                                            <p:strVal val="#ppt_x"/>
                                          </p:val>
                                        </p:tav>
                                      </p:tavLst>
                                    </p:anim>
                                    <p:anim calcmode="lin" valueType="num">
                                      <p:cBhvr>
                                        <p:cTn id="24" dur="1000" fill="hold"/>
                                        <p:tgtEl>
                                          <p:spTgt spid="230"/>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3"/>
                                        </p:tgtEl>
                                        <p:attrNameLst>
                                          <p:attrName>style.visibility</p:attrName>
                                        </p:attrNameLst>
                                      </p:cBhvr>
                                      <p:to>
                                        <p:strVal val="visible"/>
                                      </p:to>
                                    </p:set>
                                    <p:anim calcmode="lin" valueType="num">
                                      <p:cBhvr additive="base">
                                        <p:cTn id="29" dur="500" fill="hold"/>
                                        <p:tgtEl>
                                          <p:spTgt spid="133"/>
                                        </p:tgtEl>
                                        <p:attrNameLst>
                                          <p:attrName>ppt_x</p:attrName>
                                        </p:attrNameLst>
                                      </p:cBhvr>
                                      <p:tavLst>
                                        <p:tav tm="0">
                                          <p:val>
                                            <p:strVal val="#ppt_x"/>
                                          </p:val>
                                        </p:tav>
                                        <p:tav tm="100000">
                                          <p:val>
                                            <p:strVal val="#ppt_x"/>
                                          </p:val>
                                        </p:tav>
                                      </p:tavLst>
                                    </p:anim>
                                    <p:anim calcmode="lin" valueType="num">
                                      <p:cBhvr additive="base">
                                        <p:cTn id="30" dur="500" fill="hold"/>
                                        <p:tgtEl>
                                          <p:spTgt spid="133"/>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36"/>
                                        </p:tgtEl>
                                        <p:attrNameLst>
                                          <p:attrName>style.visibility</p:attrName>
                                        </p:attrNameLst>
                                      </p:cBhvr>
                                      <p:to>
                                        <p:strVal val="visible"/>
                                      </p:to>
                                    </p:set>
                                    <p:anim calcmode="lin" valueType="num">
                                      <p:cBhvr additive="base">
                                        <p:cTn id="33" dur="500" fill="hold"/>
                                        <p:tgtEl>
                                          <p:spTgt spid="136"/>
                                        </p:tgtEl>
                                        <p:attrNameLst>
                                          <p:attrName>ppt_x</p:attrName>
                                        </p:attrNameLst>
                                      </p:cBhvr>
                                      <p:tavLst>
                                        <p:tav tm="0">
                                          <p:val>
                                            <p:strVal val="#ppt_x"/>
                                          </p:val>
                                        </p:tav>
                                        <p:tav tm="100000">
                                          <p:val>
                                            <p:strVal val="#ppt_x"/>
                                          </p:val>
                                        </p:tav>
                                      </p:tavLst>
                                    </p:anim>
                                    <p:anim calcmode="lin" valueType="num">
                                      <p:cBhvr additive="base">
                                        <p:cTn id="34" dur="500" fill="hold"/>
                                        <p:tgtEl>
                                          <p:spTgt spid="136"/>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27"/>
                                        </p:tgtEl>
                                        <p:attrNameLst>
                                          <p:attrName>style.visibility</p:attrName>
                                        </p:attrNameLst>
                                      </p:cBhvr>
                                      <p:to>
                                        <p:strVal val="visible"/>
                                      </p:to>
                                    </p:set>
                                    <p:anim calcmode="lin" valueType="num">
                                      <p:cBhvr additive="base">
                                        <p:cTn id="37" dur="500" fill="hold"/>
                                        <p:tgtEl>
                                          <p:spTgt spid="227"/>
                                        </p:tgtEl>
                                        <p:attrNameLst>
                                          <p:attrName>ppt_x</p:attrName>
                                        </p:attrNameLst>
                                      </p:cBhvr>
                                      <p:tavLst>
                                        <p:tav tm="0">
                                          <p:val>
                                            <p:strVal val="#ppt_x"/>
                                          </p:val>
                                        </p:tav>
                                        <p:tav tm="100000">
                                          <p:val>
                                            <p:strVal val="#ppt_x"/>
                                          </p:val>
                                        </p:tav>
                                      </p:tavLst>
                                    </p:anim>
                                    <p:anim calcmode="lin" valueType="num">
                                      <p:cBhvr additive="base">
                                        <p:cTn id="38" dur="500" fill="hold"/>
                                        <p:tgtEl>
                                          <p:spTgt spid="227"/>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32"/>
                                        </p:tgtEl>
                                        <p:attrNameLst>
                                          <p:attrName>style.visibility</p:attrName>
                                        </p:attrNameLst>
                                      </p:cBhvr>
                                      <p:to>
                                        <p:strVal val="visible"/>
                                      </p:to>
                                    </p:set>
                                    <p:anim calcmode="lin" valueType="num">
                                      <p:cBhvr additive="base">
                                        <p:cTn id="41" dur="500" fill="hold"/>
                                        <p:tgtEl>
                                          <p:spTgt spid="232"/>
                                        </p:tgtEl>
                                        <p:attrNameLst>
                                          <p:attrName>ppt_x</p:attrName>
                                        </p:attrNameLst>
                                      </p:cBhvr>
                                      <p:tavLst>
                                        <p:tav tm="0">
                                          <p:val>
                                            <p:strVal val="#ppt_x"/>
                                          </p:val>
                                        </p:tav>
                                        <p:tav tm="100000">
                                          <p:val>
                                            <p:strVal val="#ppt_x"/>
                                          </p:val>
                                        </p:tav>
                                      </p:tavLst>
                                    </p:anim>
                                    <p:anim calcmode="lin" valueType="num">
                                      <p:cBhvr additive="base">
                                        <p:cTn id="42" dur="500" fill="hold"/>
                                        <p:tgtEl>
                                          <p:spTgt spid="23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4"/>
                                        </p:tgtEl>
                                        <p:attrNameLst>
                                          <p:attrName>style.visibility</p:attrName>
                                        </p:attrNameLst>
                                      </p:cBhvr>
                                      <p:to>
                                        <p:strVal val="visible"/>
                                      </p:to>
                                    </p:set>
                                    <p:anim calcmode="lin" valueType="num">
                                      <p:cBhvr additive="base">
                                        <p:cTn id="47" dur="500" fill="hold"/>
                                        <p:tgtEl>
                                          <p:spTgt spid="134"/>
                                        </p:tgtEl>
                                        <p:attrNameLst>
                                          <p:attrName>ppt_x</p:attrName>
                                        </p:attrNameLst>
                                      </p:cBhvr>
                                      <p:tavLst>
                                        <p:tav tm="0">
                                          <p:val>
                                            <p:strVal val="#ppt_x"/>
                                          </p:val>
                                        </p:tav>
                                        <p:tav tm="100000">
                                          <p:val>
                                            <p:strVal val="#ppt_x"/>
                                          </p:val>
                                        </p:tav>
                                      </p:tavLst>
                                    </p:anim>
                                    <p:anim calcmode="lin" valueType="num">
                                      <p:cBhvr additive="base">
                                        <p:cTn id="48" dur="500" fill="hold"/>
                                        <p:tgtEl>
                                          <p:spTgt spid="134"/>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24"/>
                                        </p:tgtEl>
                                        <p:attrNameLst>
                                          <p:attrName>style.visibility</p:attrName>
                                        </p:attrNameLst>
                                      </p:cBhvr>
                                      <p:to>
                                        <p:strVal val="visible"/>
                                      </p:to>
                                    </p:set>
                                    <p:anim calcmode="lin" valueType="num">
                                      <p:cBhvr additive="base">
                                        <p:cTn id="51" dur="500" fill="hold"/>
                                        <p:tgtEl>
                                          <p:spTgt spid="224"/>
                                        </p:tgtEl>
                                        <p:attrNameLst>
                                          <p:attrName>ppt_x</p:attrName>
                                        </p:attrNameLst>
                                      </p:cBhvr>
                                      <p:tavLst>
                                        <p:tav tm="0">
                                          <p:val>
                                            <p:strVal val="#ppt_x"/>
                                          </p:val>
                                        </p:tav>
                                        <p:tav tm="100000">
                                          <p:val>
                                            <p:strVal val="#ppt_x"/>
                                          </p:val>
                                        </p:tav>
                                      </p:tavLst>
                                    </p:anim>
                                    <p:anim calcmode="lin" valueType="num">
                                      <p:cBhvr additive="base">
                                        <p:cTn id="52" dur="500" fill="hold"/>
                                        <p:tgtEl>
                                          <p:spTgt spid="224"/>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228"/>
                                        </p:tgtEl>
                                        <p:attrNameLst>
                                          <p:attrName>style.visibility</p:attrName>
                                        </p:attrNameLst>
                                      </p:cBhvr>
                                      <p:to>
                                        <p:strVal val="visible"/>
                                      </p:to>
                                    </p:set>
                                    <p:anim calcmode="lin" valueType="num">
                                      <p:cBhvr additive="base">
                                        <p:cTn id="55" dur="500" fill="hold"/>
                                        <p:tgtEl>
                                          <p:spTgt spid="228"/>
                                        </p:tgtEl>
                                        <p:attrNameLst>
                                          <p:attrName>ppt_x</p:attrName>
                                        </p:attrNameLst>
                                      </p:cBhvr>
                                      <p:tavLst>
                                        <p:tav tm="0">
                                          <p:val>
                                            <p:strVal val="#ppt_x"/>
                                          </p:val>
                                        </p:tav>
                                        <p:tav tm="100000">
                                          <p:val>
                                            <p:strVal val="#ppt_x"/>
                                          </p:val>
                                        </p:tav>
                                      </p:tavLst>
                                    </p:anim>
                                    <p:anim calcmode="lin" valueType="num">
                                      <p:cBhvr additive="base">
                                        <p:cTn id="56" dur="500" fill="hold"/>
                                        <p:tgtEl>
                                          <p:spTgt spid="228"/>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31"/>
                                        </p:tgtEl>
                                        <p:attrNameLst>
                                          <p:attrName>style.visibility</p:attrName>
                                        </p:attrNameLst>
                                      </p:cBhvr>
                                      <p:to>
                                        <p:strVal val="visible"/>
                                      </p:to>
                                    </p:set>
                                    <p:anim calcmode="lin" valueType="num">
                                      <p:cBhvr additive="base">
                                        <p:cTn id="59" dur="500" fill="hold"/>
                                        <p:tgtEl>
                                          <p:spTgt spid="231"/>
                                        </p:tgtEl>
                                        <p:attrNameLst>
                                          <p:attrName>ppt_x</p:attrName>
                                        </p:attrNameLst>
                                      </p:cBhvr>
                                      <p:tavLst>
                                        <p:tav tm="0">
                                          <p:val>
                                            <p:strVal val="#ppt_x"/>
                                          </p:val>
                                        </p:tav>
                                        <p:tav tm="100000">
                                          <p:val>
                                            <p:strVal val="#ppt_x"/>
                                          </p:val>
                                        </p:tav>
                                      </p:tavLst>
                                    </p:anim>
                                    <p:anim calcmode="lin" valueType="num">
                                      <p:cBhvr additive="base">
                                        <p:cTn id="60" dur="500" fill="hold"/>
                                        <p:tgtEl>
                                          <p:spTgt spid="2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4" grpId="0" animBg="1"/>
      <p:bldP spid="135" grpId="0" animBg="1"/>
      <p:bldP spid="136" grpId="0"/>
      <p:bldP spid="223" grpId="0"/>
      <p:bldP spid="224" grpId="0"/>
      <p:bldP spid="226" grpId="0" animBg="1"/>
      <p:bldP spid="227" grpId="0" animBg="1"/>
      <p:bldP spid="228" grpId="0" animBg="1"/>
      <p:bldP spid="230" grpId="0"/>
      <p:bldP spid="231" grpId="0"/>
      <p:bldP spid="23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a:extLst>
              <a:ext uri="{FF2B5EF4-FFF2-40B4-BE49-F238E27FC236}">
                <a16:creationId xmlns:a16="http://schemas.microsoft.com/office/drawing/2014/main" id="{CA89A2A5-75EE-4090-8900-6F613A77D8E8}"/>
              </a:ext>
            </a:extLst>
          </p:cNvPr>
          <p:cNvPicPr>
            <a:picLocks noChangeAspect="1"/>
          </p:cNvPicPr>
          <p:nvPr/>
        </p:nvPicPr>
        <p:blipFill>
          <a:blip r:embed="rId2"/>
          <a:stretch>
            <a:fillRect/>
          </a:stretch>
        </p:blipFill>
        <p:spPr>
          <a:xfrm rot="16200000">
            <a:off x="2000250" y="-2000250"/>
            <a:ext cx="5143500" cy="9144000"/>
          </a:xfrm>
          <a:prstGeom prst="rect">
            <a:avLst/>
          </a:prstGeom>
        </p:spPr>
      </p:pic>
      <p:sp>
        <p:nvSpPr>
          <p:cNvPr id="5" name="TextBox 4">
            <a:extLst>
              <a:ext uri="{FF2B5EF4-FFF2-40B4-BE49-F238E27FC236}">
                <a16:creationId xmlns:a16="http://schemas.microsoft.com/office/drawing/2014/main" id="{6F70DA76-DD75-171B-BCD0-D6FCCDA86D21}"/>
              </a:ext>
            </a:extLst>
          </p:cNvPr>
          <p:cNvSpPr txBox="1"/>
          <p:nvPr/>
        </p:nvSpPr>
        <p:spPr>
          <a:xfrm>
            <a:off x="700023" y="620831"/>
            <a:ext cx="7743951" cy="3890424"/>
          </a:xfrm>
          <a:prstGeom prst="rect">
            <a:avLst/>
          </a:prstGeom>
          <a:noFill/>
        </p:spPr>
        <p:txBody>
          <a:bodyPr wrap="square">
            <a:spAutoFit/>
          </a:bodyPr>
          <a:lstStyle/>
          <a:p>
            <a:pPr marL="285750" indent="-285750">
              <a:lnSpc>
                <a:spcPct val="150000"/>
              </a:lnSpc>
              <a:buFont typeface="Wingdings" pitchFamily="2" charset="2"/>
              <a:buChar char="v"/>
            </a:pPr>
            <a:r>
              <a:rPr lang="vi-VN" b="1" dirty="0"/>
              <a:t> </a:t>
            </a:r>
            <a:r>
              <a:rPr lang="vi-VN" sz="2800" b="1" dirty="0">
                <a:latin typeface="Arial" panose="020B0604020202020204" pitchFamily="34" charset="0"/>
                <a:cs typeface="Arial" panose="020B0604020202020204" pitchFamily="34" charset="0"/>
              </a:rPr>
              <a:t>Giải thưởng:</a:t>
            </a:r>
            <a:r>
              <a:rPr lang="vi-VN" sz="2800" dirty="0">
                <a:latin typeface="Arial" panose="020B0604020202020204" pitchFamily="34" charset="0"/>
                <a:cs typeface="Arial" panose="020B0604020202020204" pitchFamily="34" charset="0"/>
              </a:rPr>
              <a:t> Giải thưởng Nhà nước về Văn học nghệ thuật (2001), Giải thưởng Hồ Chí Minh (2017).</a:t>
            </a:r>
            <a:endParaRPr lang="en-VN" sz="2800" dirty="0">
              <a:latin typeface="Arial" panose="020B0604020202020204" pitchFamily="34" charset="0"/>
              <a:cs typeface="Arial" panose="020B0604020202020204" pitchFamily="34" charset="0"/>
            </a:endParaRPr>
          </a:p>
          <a:p>
            <a:pPr marL="285750" indent="-285750">
              <a:lnSpc>
                <a:spcPct val="150000"/>
              </a:lnSpc>
              <a:buFont typeface="Wingdings" pitchFamily="2" charset="2"/>
              <a:buChar char="v"/>
            </a:pPr>
            <a:r>
              <a:rPr lang="vi-VN" sz="2800" b="1" dirty="0">
                <a:latin typeface="Arial" panose="020B0604020202020204" pitchFamily="34" charset="0"/>
                <a:cs typeface="Arial" panose="020B0604020202020204" pitchFamily="34" charset="0"/>
              </a:rPr>
              <a:t> Vinh danh:</a:t>
            </a:r>
            <a:r>
              <a:rPr lang="vi-VN" sz="2800" dirty="0">
                <a:latin typeface="Arial" panose="020B0604020202020204" pitchFamily="34" charset="0"/>
                <a:cs typeface="Arial" panose="020B0604020202020204" pitchFamily="34" charset="0"/>
              </a:rPr>
              <a:t> Đặt tên đường Thu Bồn tại Đà Nẵng; Trường THCS Thu Bồn tại Điện Bàn, Quảng Nam</a:t>
            </a:r>
            <a:r>
              <a:rPr lang="en-VN" sz="2800" dirty="0">
                <a:latin typeface="Arial" panose="020B0604020202020204" pitchFamily="34"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368" y="-126236"/>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79000"/>
            </a:blip>
            <a:stretch>
              <a:fillRect t="-9222" b="-9222"/>
            </a:stretch>
          </a:blipFill>
        </p:spPr>
        <p:txBody>
          <a:bodyPr/>
          <a:lstStyle/>
          <a:p>
            <a:endParaRPr lang="en-US" sz="700"/>
          </a:p>
        </p:txBody>
      </p:sp>
      <p:sp>
        <p:nvSpPr>
          <p:cNvPr id="3" name="Freeform 3"/>
          <p:cNvSpPr/>
          <p:nvPr/>
        </p:nvSpPr>
        <p:spPr>
          <a:xfrm rot="-5400000">
            <a:off x="7587929" y="3777695"/>
            <a:ext cx="3864419" cy="3434502"/>
          </a:xfrm>
          <a:custGeom>
            <a:avLst/>
            <a:gdLst/>
            <a:ahLst/>
            <a:cxnLst/>
            <a:rect l="l" t="t" r="r" b="b"/>
            <a:pathLst>
              <a:path w="7728838" h="6869004">
                <a:moveTo>
                  <a:pt x="0" y="0"/>
                </a:moveTo>
                <a:lnTo>
                  <a:pt x="7728837" y="0"/>
                </a:lnTo>
                <a:lnTo>
                  <a:pt x="7728837" y="6869005"/>
                </a:lnTo>
                <a:lnTo>
                  <a:pt x="0" y="6869005"/>
                </a:lnTo>
                <a:lnTo>
                  <a:pt x="0" y="0"/>
                </a:lnTo>
                <a:close/>
              </a:path>
            </a:pathLst>
          </a:custGeom>
          <a:blipFill>
            <a:blip r:embed="rId3">
              <a:alphaModFix amt="81000"/>
            </a:blip>
            <a:stretch>
              <a:fillRect/>
            </a:stretch>
          </a:blipFill>
        </p:spPr>
        <p:txBody>
          <a:bodyPr/>
          <a:lstStyle/>
          <a:p>
            <a:endParaRPr lang="en-US" sz="700"/>
          </a:p>
        </p:txBody>
      </p:sp>
      <p:sp>
        <p:nvSpPr>
          <p:cNvPr id="7" name="Freeform 7"/>
          <p:cNvSpPr/>
          <p:nvPr/>
        </p:nvSpPr>
        <p:spPr>
          <a:xfrm rot="-5400000">
            <a:off x="-1405637" y="3921708"/>
            <a:ext cx="4560192" cy="4052870"/>
          </a:xfrm>
          <a:custGeom>
            <a:avLst/>
            <a:gdLst/>
            <a:ahLst/>
            <a:cxnLst/>
            <a:rect l="l" t="t" r="r" b="b"/>
            <a:pathLst>
              <a:path w="9120383" h="8105740">
                <a:moveTo>
                  <a:pt x="0" y="0"/>
                </a:moveTo>
                <a:lnTo>
                  <a:pt x="9120383" y="0"/>
                </a:lnTo>
                <a:lnTo>
                  <a:pt x="9120383" y="8105740"/>
                </a:lnTo>
                <a:lnTo>
                  <a:pt x="0" y="8105740"/>
                </a:lnTo>
                <a:lnTo>
                  <a:pt x="0" y="0"/>
                </a:lnTo>
                <a:close/>
              </a:path>
            </a:pathLst>
          </a:custGeom>
          <a:blipFill>
            <a:blip r:embed="rId3">
              <a:alphaModFix amt="81000"/>
            </a:blip>
            <a:stretch>
              <a:fillRect/>
            </a:stretch>
          </a:blipFill>
        </p:spPr>
        <p:txBody>
          <a:bodyPr/>
          <a:lstStyle/>
          <a:p>
            <a:endParaRPr lang="en-US" sz="700"/>
          </a:p>
        </p:txBody>
      </p:sp>
      <p:sp>
        <p:nvSpPr>
          <p:cNvPr id="15" name="Rectangle: Rounded Corners 14">
            <a:extLst>
              <a:ext uri="{FF2B5EF4-FFF2-40B4-BE49-F238E27FC236}">
                <a16:creationId xmlns:a16="http://schemas.microsoft.com/office/drawing/2014/main" id="{63B6CFE8-7F81-7EB9-1247-08C064E2022D}"/>
              </a:ext>
            </a:extLst>
          </p:cNvPr>
          <p:cNvSpPr/>
          <p:nvPr/>
        </p:nvSpPr>
        <p:spPr>
          <a:xfrm>
            <a:off x="489255" y="1530963"/>
            <a:ext cx="4581046" cy="3097489"/>
          </a:xfrm>
          <a:prstGeom prst="roundRect">
            <a:avLst>
              <a:gd name="adj" fmla="val 5712"/>
            </a:avLst>
          </a:prstGeom>
          <a:solidFill>
            <a:schemeClr val="bg1"/>
          </a:solidFill>
          <a:ln>
            <a:solidFill>
              <a:srgbClr val="FEB0E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fr-FR" sz="2400" kern="0" dirty="0" err="1">
                <a:solidFill>
                  <a:srgbClr val="141413"/>
                </a:solidFill>
                <a:effectLst/>
                <a:latin typeface="Times New Roman" panose="02020603050405020304" pitchFamily="18" charset="0"/>
                <a:ea typeface="Yu Mincho" panose="02020400000000000000" pitchFamily="18" charset="-128"/>
              </a:rPr>
              <a:t>Tìm</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đọc</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văn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bản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Hồn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Trương</a:t>
            </a:r>
            <a:r>
              <a:rPr lang="fr-FR" sz="2400" kern="0" dirty="0">
                <a:solidFill>
                  <a:srgbClr val="141413"/>
                </a:solidFill>
                <a:effectLst/>
                <a:latin typeface="Times New Roman" panose="02020603050405020304" pitchFamily="18" charset="0"/>
                <a:ea typeface="Yu Mincho" panose="02020400000000000000" pitchFamily="18" charset="-128"/>
              </a:rPr>
              <a:t> Ba, da </a:t>
            </a:r>
            <a:r>
              <a:rPr lang="fr-FR" sz="2400" kern="0" dirty="0" err="1">
                <a:solidFill>
                  <a:srgbClr val="141413"/>
                </a:solidFill>
                <a:effectLst/>
                <a:latin typeface="Times New Roman" panose="02020603050405020304" pitchFamily="18" charset="0"/>
                <a:ea typeface="Yu Mincho" panose="02020400000000000000" pitchFamily="18" charset="-128"/>
              </a:rPr>
              <a:t>hàng</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thịt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Ngữ</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văn</a:t>
            </a:r>
            <a:r>
              <a:rPr lang="fr-FR" sz="2400" kern="0" dirty="0">
                <a:solidFill>
                  <a:srgbClr val="141413"/>
                </a:solidFill>
                <a:effectLst/>
                <a:latin typeface="Times New Roman" panose="02020603050405020304" pitchFamily="18" charset="0"/>
                <a:ea typeface="Yu Mincho" panose="02020400000000000000" pitchFamily="18" charset="-128"/>
              </a:rPr>
              <a:t> 11, </a:t>
            </a:r>
            <a:r>
              <a:rPr lang="fr-FR" sz="2400" kern="0" dirty="0" err="1">
                <a:solidFill>
                  <a:srgbClr val="141413"/>
                </a:solidFill>
                <a:effectLst/>
                <a:latin typeface="Times New Roman" panose="02020603050405020304" pitchFamily="18" charset="0"/>
                <a:ea typeface="Yu Mincho" panose="02020400000000000000" pitchFamily="18" charset="-128"/>
              </a:rPr>
              <a:t>Tập</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một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bộ</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Cánh</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Diều</a:t>
            </a:r>
            <a:r>
              <a:rPr lang="fr-FR" sz="2400" kern="0" dirty="0">
                <a:solidFill>
                  <a:srgbClr val="141413"/>
                </a:solidFill>
                <a:effectLst/>
                <a:latin typeface="Times New Roman" panose="02020603050405020304" pitchFamily="18" charset="0"/>
                <a:ea typeface="Yu Mincho" panose="02020400000000000000" pitchFamily="18" charset="-128"/>
              </a:rPr>
              <a:t>)</a:t>
            </a:r>
            <a:r>
              <a:rPr lang="fr-FR" sz="2400" kern="0" dirty="0">
                <a:solidFill>
                  <a:srgbClr val="141413"/>
                </a:solidFill>
                <a:effectLst/>
                <a:latin typeface="Times New Roman" panose="02020603050405020304" pitchFamily="18" charset="0"/>
                <a:ea typeface="Times New Roman" panose="02020603050405020304" pitchFamily="18" charset="0"/>
              </a:rPr>
              <a:t> </a:t>
            </a:r>
            <a:r>
              <a:rPr lang="fr-FR" sz="2400" kern="0" dirty="0" err="1">
                <a:solidFill>
                  <a:srgbClr val="141413"/>
                </a:solidFill>
                <a:effectLst/>
                <a:latin typeface="Times New Roman" panose="02020603050405020304" pitchFamily="18" charset="0"/>
                <a:ea typeface="Yu Mincho" panose="02020400000000000000" pitchFamily="18" charset="-128"/>
              </a:rPr>
              <a:t>và</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trình</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bày</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ngắn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gọn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cảm</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nhận</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về</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nghệ</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thuật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viết</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kịch</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của</a:t>
            </a:r>
            <a:r>
              <a:rPr lang="fr-FR" sz="2400" kern="0" dirty="0">
                <a:solidFill>
                  <a:srgbClr val="141413"/>
                </a:solidFill>
                <a:effectLst/>
                <a:latin typeface="Times New Roman" panose="02020603050405020304" pitchFamily="18" charset="0"/>
                <a:ea typeface="Yu Mincho" panose="02020400000000000000" pitchFamily="18" charset="-128"/>
              </a:rPr>
              <a:t> </a:t>
            </a:r>
            <a:r>
              <a:rPr lang="fr-FR" sz="2400" kern="0" dirty="0" err="1">
                <a:solidFill>
                  <a:srgbClr val="141413"/>
                </a:solidFill>
                <a:effectLst/>
                <a:latin typeface="Times New Roman" panose="02020603050405020304" pitchFamily="18" charset="0"/>
                <a:ea typeface="Yu Mincho" panose="02020400000000000000" pitchFamily="18" charset="-128"/>
              </a:rPr>
              <a:t>Lưu</a:t>
            </a:r>
            <a:r>
              <a:rPr lang="fr-FR" sz="2400" kern="0" dirty="0">
                <a:solidFill>
                  <a:srgbClr val="141413"/>
                </a:solidFill>
                <a:effectLst/>
                <a:latin typeface="Times New Roman" panose="02020603050405020304" pitchFamily="18" charset="0"/>
                <a:ea typeface="Yu Mincho" panose="02020400000000000000" pitchFamily="18" charset="-128"/>
              </a:rPr>
              <a:t> Quang </a:t>
            </a:r>
            <a:r>
              <a:rPr lang="fr-FR" sz="2400" kern="0" dirty="0" err="1">
                <a:solidFill>
                  <a:srgbClr val="141413"/>
                </a:solidFill>
                <a:effectLst/>
                <a:latin typeface="Times New Roman" panose="02020603050405020304" pitchFamily="18" charset="0"/>
                <a:ea typeface="Yu Mincho" panose="02020400000000000000" pitchFamily="18" charset="-128"/>
              </a:rPr>
              <a:t>Vũ</a:t>
            </a:r>
            <a:r>
              <a:rPr lang="fr-FR" sz="2400" kern="0" dirty="0">
                <a:solidFill>
                  <a:srgbClr val="141413"/>
                </a:solidFill>
                <a:effectLst/>
                <a:latin typeface="Times New Roman" panose="02020603050405020304" pitchFamily="18" charset="0"/>
                <a:ea typeface="Yu Mincho" panose="02020400000000000000" pitchFamily="18" charset="-128"/>
              </a:rPr>
              <a:t>.</a:t>
            </a:r>
            <a:r>
              <a:rPr lang="en-VN" sz="2400" dirty="0">
                <a:effectLst/>
              </a:rPr>
              <a:t> </a:t>
            </a:r>
            <a:endParaRPr lang="en-VN" sz="2400" dirty="0">
              <a:effectLst/>
              <a:latin typeface="Times New Roman" panose="02020603050405020304" pitchFamily="18" charset="0"/>
              <a:ea typeface="Times New Roman" panose="02020603050405020304" pitchFamily="18" charset="0"/>
            </a:endParaRPr>
          </a:p>
        </p:txBody>
      </p:sp>
      <p:sp>
        <p:nvSpPr>
          <p:cNvPr id="8" name="Rectangle: Rounded Corners 7">
            <a:extLst>
              <a:ext uri="{FF2B5EF4-FFF2-40B4-BE49-F238E27FC236}">
                <a16:creationId xmlns:a16="http://schemas.microsoft.com/office/drawing/2014/main" id="{9420CF44-E7D4-9E6B-9D85-821FC35191FB}"/>
              </a:ext>
            </a:extLst>
          </p:cNvPr>
          <p:cNvSpPr/>
          <p:nvPr/>
        </p:nvSpPr>
        <p:spPr>
          <a:xfrm>
            <a:off x="-419812" y="621314"/>
            <a:ext cx="2963757" cy="48646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3300" b="1" dirty="0">
                <a:solidFill>
                  <a:srgbClr val="002060"/>
                </a:solidFill>
                <a:latin typeface="#9Slide07 IcielCadena" panose="02000503000000020004" pitchFamily="2" charset="0"/>
                <a:cs typeface="Times New Roman" panose="02020603050405020304" pitchFamily="18" charset="0"/>
              </a:rPr>
              <a:t>Câu </a:t>
            </a:r>
            <a:r>
              <a:rPr lang="en-US" sz="3300" b="1" dirty="0" err="1">
                <a:solidFill>
                  <a:srgbClr val="002060"/>
                </a:solidFill>
                <a:latin typeface="#9Slide07 IcielCadena" panose="02000503000000020004" pitchFamily="2" charset="0"/>
                <a:cs typeface="Times New Roman" panose="02020603050405020304" pitchFamily="18" charset="0"/>
              </a:rPr>
              <a:t>hỏi</a:t>
            </a:r>
            <a:endParaRPr lang="vi-VN" sz="3300" b="1" dirty="0">
              <a:solidFill>
                <a:srgbClr val="FF0066"/>
              </a:solidFill>
              <a:latin typeface="#9Slide02 Noi dung rat dai" panose="02000000000000000000" pitchFamily="2" charset="0"/>
              <a:ea typeface="#9Slide02 Noi dung rat dai" panose="02000000000000000000" pitchFamily="2" charset="0"/>
              <a:cs typeface="Times New Roman" panose="02020603050405020304" pitchFamily="18" charset="0"/>
            </a:endParaRPr>
          </a:p>
        </p:txBody>
      </p:sp>
      <p:sp>
        <p:nvSpPr>
          <p:cNvPr id="9" name="Freeform 3">
            <a:extLst>
              <a:ext uri="{FF2B5EF4-FFF2-40B4-BE49-F238E27FC236}">
                <a16:creationId xmlns:a16="http://schemas.microsoft.com/office/drawing/2014/main" id="{E446974B-75E3-DF17-F58B-D20C78FCBE4C}"/>
              </a:ext>
            </a:extLst>
          </p:cNvPr>
          <p:cNvSpPr/>
          <p:nvPr/>
        </p:nvSpPr>
        <p:spPr>
          <a:xfrm>
            <a:off x="339351" y="213112"/>
            <a:ext cx="1445432" cy="1231538"/>
          </a:xfrm>
          <a:custGeom>
            <a:avLst/>
            <a:gdLst/>
            <a:ahLst/>
            <a:cxnLst/>
            <a:rect l="l" t="t" r="r" b="b"/>
            <a:pathLst>
              <a:path w="8395241" h="7651607">
                <a:moveTo>
                  <a:pt x="0" y="0"/>
                </a:moveTo>
                <a:lnTo>
                  <a:pt x="8395241" y="0"/>
                </a:lnTo>
                <a:lnTo>
                  <a:pt x="8395241" y="7651607"/>
                </a:lnTo>
                <a:lnTo>
                  <a:pt x="0" y="7651607"/>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US" sz="700"/>
          </a:p>
        </p:txBody>
      </p:sp>
      <p:sp>
        <p:nvSpPr>
          <p:cNvPr id="12" name="TextBox 11">
            <a:extLst>
              <a:ext uri="{FF2B5EF4-FFF2-40B4-BE49-F238E27FC236}">
                <a16:creationId xmlns:a16="http://schemas.microsoft.com/office/drawing/2014/main" id="{44CCCBCD-65AD-D55E-F592-FE22D3593533}"/>
              </a:ext>
            </a:extLst>
          </p:cNvPr>
          <p:cNvSpPr txBox="1"/>
          <p:nvPr/>
        </p:nvSpPr>
        <p:spPr>
          <a:xfrm>
            <a:off x="1896873" y="323349"/>
            <a:ext cx="6203576" cy="742511"/>
          </a:xfrm>
          <a:prstGeom prst="rect">
            <a:avLst/>
          </a:prstGeom>
          <a:noFill/>
        </p:spPr>
        <p:txBody>
          <a:bodyPr wrap="square">
            <a:spAutoFit/>
          </a:bodyPr>
          <a:lstStyle/>
          <a:p>
            <a:pPr algn="just">
              <a:lnSpc>
                <a:spcPct val="150000"/>
              </a:lnSpc>
            </a:pPr>
            <a:r>
              <a:rPr lang="en-VN" sz="3200" b="1" dirty="0">
                <a:solidFill>
                  <a:srgbClr val="CC006A"/>
                </a:solidFill>
                <a:effectLst/>
                <a:latin typeface="Times New Roman" panose="02020603050405020304" pitchFamily="18" charset="0"/>
                <a:ea typeface="Yu Mincho" panose="02020400000000000000" pitchFamily="18" charset="-128"/>
              </a:rPr>
              <a:t>11. LƯU QUANG VŨ</a:t>
            </a:r>
            <a:endParaRPr lang="en-VN" sz="3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68CB135D-9910-0A30-AD84-0FCA2B24BD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43493" y="1191481"/>
            <a:ext cx="3710947" cy="2371255"/>
          </a:xfrm>
          <a:prstGeom prst="rect">
            <a:avLst/>
          </a:prstGeom>
        </p:spPr>
      </p:pic>
    </p:spTree>
    <p:extLst>
      <p:ext uri="{BB962C8B-B14F-4D97-AF65-F5344CB8AC3E}">
        <p14:creationId xmlns:p14="http://schemas.microsoft.com/office/powerpoint/2010/main" val="29915903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06E25825-8A7B-474F-890A-61CE09680589}"/>
              </a:ext>
            </a:extLst>
          </p:cNvPr>
          <p:cNvSpPr/>
          <p:nvPr/>
        </p:nvSpPr>
        <p:spPr>
          <a:xfrm>
            <a:off x="1733070" y="854611"/>
            <a:ext cx="6628053" cy="846383"/>
          </a:xfrm>
          <a:prstGeom prst="roundRect">
            <a:avLst>
              <a:gd name="adj" fmla="val 50000"/>
            </a:avLst>
          </a:prstGeom>
          <a:solidFill>
            <a:srgbClr val="00B050"/>
          </a:solidFill>
          <a:ln w="19050">
            <a:solidFill>
              <a:srgbClr val="00B05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7" name="Diamond 6">
            <a:extLst>
              <a:ext uri="{FF2B5EF4-FFF2-40B4-BE49-F238E27FC236}">
                <a16:creationId xmlns:a16="http://schemas.microsoft.com/office/drawing/2014/main" id="{E9207170-C493-409B-A91E-A68F5380D906}"/>
              </a:ext>
            </a:extLst>
          </p:cNvPr>
          <p:cNvSpPr/>
          <p:nvPr/>
        </p:nvSpPr>
        <p:spPr>
          <a:xfrm>
            <a:off x="1007101" y="835314"/>
            <a:ext cx="1049838" cy="987325"/>
          </a:xfrm>
          <a:prstGeom prst="diamond">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3600">
                <a:solidFill>
                  <a:prstClr val="white"/>
                </a:solidFill>
                <a:latin typeface="#9Slide07 IcielBaliho Script" pitchFamily="2" charset="0"/>
              </a:rPr>
              <a:t>1</a:t>
            </a:r>
          </a:p>
        </p:txBody>
      </p:sp>
      <p:sp>
        <p:nvSpPr>
          <p:cNvPr id="28" name="TextBox 27">
            <a:extLst>
              <a:ext uri="{FF2B5EF4-FFF2-40B4-BE49-F238E27FC236}">
                <a16:creationId xmlns:a16="http://schemas.microsoft.com/office/drawing/2014/main" id="{9B9F3BA7-2903-4DEE-BA79-A7730427D5BB}"/>
              </a:ext>
            </a:extLst>
          </p:cNvPr>
          <p:cNvSpPr txBox="1"/>
          <p:nvPr/>
        </p:nvSpPr>
        <p:spPr>
          <a:xfrm>
            <a:off x="2300785" y="966871"/>
            <a:ext cx="5347643" cy="400110"/>
          </a:xfrm>
          <a:prstGeom prst="rect">
            <a:avLst/>
          </a:prstGeom>
          <a:solidFill>
            <a:srgbClr val="00B050"/>
          </a:solidFill>
        </p:spPr>
        <p:txBody>
          <a:bodyPr wrap="square" rtlCol="0">
            <a:spAutoFit/>
          </a:bodyPr>
          <a:lstStyle/>
          <a:p>
            <a:pPr algn="ctr">
              <a:defRPr/>
            </a:pPr>
            <a:r>
              <a:rPr lang="vi-VN" sz="2000" b="1" dirty="0"/>
              <a:t>Đề tài – vấn đề nhân sinh sâu sắc</a:t>
            </a:r>
            <a:r>
              <a:rPr lang="en-VN" sz="2000" dirty="0"/>
              <a:t> </a:t>
            </a:r>
            <a:endParaRPr lang="en-US" sz="2000" dirty="0">
              <a:solidFill>
                <a:schemeClr val="bg1"/>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5" name="Rectangle: Rounded Corners 34">
            <a:extLst>
              <a:ext uri="{FF2B5EF4-FFF2-40B4-BE49-F238E27FC236}">
                <a16:creationId xmlns:a16="http://schemas.microsoft.com/office/drawing/2014/main" id="{C37F3625-8D02-4CD0-B140-15E9B7D5EBFE}"/>
              </a:ext>
            </a:extLst>
          </p:cNvPr>
          <p:cNvSpPr/>
          <p:nvPr/>
        </p:nvSpPr>
        <p:spPr>
          <a:xfrm>
            <a:off x="1886864" y="3143408"/>
            <a:ext cx="6628053" cy="715580"/>
          </a:xfrm>
          <a:prstGeom prst="roundRect">
            <a:avLst>
              <a:gd name="adj" fmla="val 50000"/>
            </a:avLst>
          </a:prstGeom>
          <a:solidFill>
            <a:srgbClr val="FF9900"/>
          </a:solidFill>
          <a:ln w="19050">
            <a:solidFill>
              <a:srgbClr val="FF9900"/>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36" name="TextBox 35">
            <a:extLst>
              <a:ext uri="{FF2B5EF4-FFF2-40B4-BE49-F238E27FC236}">
                <a16:creationId xmlns:a16="http://schemas.microsoft.com/office/drawing/2014/main" id="{CF3A1847-BF8A-4247-80AE-E7FDE96141CF}"/>
              </a:ext>
            </a:extLst>
          </p:cNvPr>
          <p:cNvSpPr txBox="1"/>
          <p:nvPr/>
        </p:nvSpPr>
        <p:spPr>
          <a:xfrm>
            <a:off x="2079978" y="3271803"/>
            <a:ext cx="6241823" cy="400110"/>
          </a:xfrm>
          <a:prstGeom prst="rect">
            <a:avLst/>
          </a:prstGeom>
          <a:noFill/>
        </p:spPr>
        <p:txBody>
          <a:bodyPr wrap="square" rtlCol="0">
            <a:spAutoFit/>
          </a:bodyPr>
          <a:lstStyle/>
          <a:p>
            <a:pPr algn="ctr">
              <a:defRPr/>
            </a:pPr>
            <a:r>
              <a:rPr lang="vi-VN" sz="2000" b="1" dirty="0"/>
              <a:t>Xung đột kịch căng thẳng, hấp dẫn</a:t>
            </a:r>
            <a:r>
              <a:rPr lang="en-VN" sz="2000" dirty="0"/>
              <a:t> </a:t>
            </a:r>
            <a:endParaRPr lang="vi-VN" sz="2000" dirty="0">
              <a:solidFill>
                <a:schemeClr val="bg1"/>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37" name="Diamond 36">
            <a:extLst>
              <a:ext uri="{FF2B5EF4-FFF2-40B4-BE49-F238E27FC236}">
                <a16:creationId xmlns:a16="http://schemas.microsoft.com/office/drawing/2014/main" id="{A2242A06-3BCD-4781-A776-763FD647EDA2}"/>
              </a:ext>
            </a:extLst>
          </p:cNvPr>
          <p:cNvSpPr/>
          <p:nvPr/>
        </p:nvSpPr>
        <p:spPr>
          <a:xfrm>
            <a:off x="1043988" y="3079422"/>
            <a:ext cx="1049837" cy="843552"/>
          </a:xfrm>
          <a:prstGeom prst="diamond">
            <a:avLst/>
          </a:prstGeom>
          <a:solidFill>
            <a:srgbClr val="FF9900"/>
          </a:solidFill>
          <a:ln>
            <a:solidFill>
              <a:srgbClr val="FF99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3600" dirty="0">
                <a:solidFill>
                  <a:prstClr val="white"/>
                </a:solidFill>
                <a:latin typeface="#9Slide07 IcielBaliho Script" pitchFamily="2" charset="0"/>
              </a:rPr>
              <a:t>3</a:t>
            </a:r>
          </a:p>
        </p:txBody>
      </p:sp>
      <p:sp>
        <p:nvSpPr>
          <p:cNvPr id="38" name="Rectangle: Rounded Corners 37">
            <a:extLst>
              <a:ext uri="{FF2B5EF4-FFF2-40B4-BE49-F238E27FC236}">
                <a16:creationId xmlns:a16="http://schemas.microsoft.com/office/drawing/2014/main" id="{E552FE32-0B27-4A6C-BCEC-4160B353CAAA}"/>
              </a:ext>
            </a:extLst>
          </p:cNvPr>
          <p:cNvSpPr/>
          <p:nvPr/>
        </p:nvSpPr>
        <p:spPr>
          <a:xfrm>
            <a:off x="1857245" y="2029432"/>
            <a:ext cx="6530301" cy="726608"/>
          </a:xfrm>
          <a:prstGeom prst="roundRect">
            <a:avLst>
              <a:gd name="adj" fmla="val 50000"/>
            </a:avLst>
          </a:prstGeom>
          <a:solidFill>
            <a:srgbClr val="FF0066"/>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39" name="TextBox 38">
            <a:extLst>
              <a:ext uri="{FF2B5EF4-FFF2-40B4-BE49-F238E27FC236}">
                <a16:creationId xmlns:a16="http://schemas.microsoft.com/office/drawing/2014/main" id="{D0854528-0C2A-4857-8478-82CC804CC87C}"/>
              </a:ext>
            </a:extLst>
          </p:cNvPr>
          <p:cNvSpPr txBox="1"/>
          <p:nvPr/>
        </p:nvSpPr>
        <p:spPr>
          <a:xfrm>
            <a:off x="2219848" y="2155616"/>
            <a:ext cx="5654495" cy="400110"/>
          </a:xfrm>
          <a:prstGeom prst="rect">
            <a:avLst/>
          </a:prstGeom>
          <a:noFill/>
        </p:spPr>
        <p:txBody>
          <a:bodyPr wrap="square" rtlCol="0">
            <a:spAutoFit/>
          </a:bodyPr>
          <a:lstStyle/>
          <a:p>
            <a:pPr algn="ctr">
              <a:defRPr/>
            </a:pPr>
            <a:r>
              <a:rPr lang="vi-VN" sz="2000" b="1" dirty="0"/>
              <a:t>Tính hiện đại trong cách khai thác</a:t>
            </a:r>
            <a:r>
              <a:rPr lang="en-VN" sz="2000" dirty="0"/>
              <a:t> </a:t>
            </a:r>
            <a:endParaRPr lang="vi-VN" sz="2000" dirty="0">
              <a:solidFill>
                <a:schemeClr val="bg1"/>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0" name="Diamond 39">
            <a:extLst>
              <a:ext uri="{FF2B5EF4-FFF2-40B4-BE49-F238E27FC236}">
                <a16:creationId xmlns:a16="http://schemas.microsoft.com/office/drawing/2014/main" id="{84DBF5DF-E81F-4368-9281-536A6F5038DD}"/>
              </a:ext>
            </a:extLst>
          </p:cNvPr>
          <p:cNvSpPr/>
          <p:nvPr/>
        </p:nvSpPr>
        <p:spPr>
          <a:xfrm>
            <a:off x="1042550" y="2038555"/>
            <a:ext cx="966918" cy="818898"/>
          </a:xfrm>
          <a:prstGeom prst="diamond">
            <a:avLst/>
          </a:prstGeom>
          <a:solidFill>
            <a:srgbClr val="FF006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3600">
                <a:solidFill>
                  <a:prstClr val="white"/>
                </a:solidFill>
                <a:latin typeface="#9Slide07 IcielBaliho Script" pitchFamily="2" charset="0"/>
              </a:rPr>
              <a:t>2</a:t>
            </a:r>
          </a:p>
        </p:txBody>
      </p:sp>
      <p:sp>
        <p:nvSpPr>
          <p:cNvPr id="41" name="Rectangle: Rounded Corners 40">
            <a:extLst>
              <a:ext uri="{FF2B5EF4-FFF2-40B4-BE49-F238E27FC236}">
                <a16:creationId xmlns:a16="http://schemas.microsoft.com/office/drawing/2014/main" id="{E7D7BF43-2A60-4400-8D5C-CDDA28DE20A3}"/>
              </a:ext>
            </a:extLst>
          </p:cNvPr>
          <p:cNvSpPr/>
          <p:nvPr/>
        </p:nvSpPr>
        <p:spPr>
          <a:xfrm>
            <a:off x="1857245" y="4071664"/>
            <a:ext cx="6559920" cy="903398"/>
          </a:xfrm>
          <a:prstGeom prst="roundRect">
            <a:avLst>
              <a:gd name="adj" fmla="val 50000"/>
            </a:avLst>
          </a:prstGeom>
          <a:solidFill>
            <a:srgbClr val="9933FF"/>
          </a:solid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42" name="TextBox 41">
            <a:extLst>
              <a:ext uri="{FF2B5EF4-FFF2-40B4-BE49-F238E27FC236}">
                <a16:creationId xmlns:a16="http://schemas.microsoft.com/office/drawing/2014/main" id="{D9A04FEA-111E-484B-B4CC-3E9D5054ECD1}"/>
              </a:ext>
            </a:extLst>
          </p:cNvPr>
          <p:cNvSpPr txBox="1"/>
          <p:nvPr/>
        </p:nvSpPr>
        <p:spPr>
          <a:xfrm>
            <a:off x="2219848" y="4315014"/>
            <a:ext cx="5762036" cy="400110"/>
          </a:xfrm>
          <a:prstGeom prst="rect">
            <a:avLst/>
          </a:prstGeom>
          <a:solidFill>
            <a:srgbClr val="9933FF"/>
          </a:solidFill>
        </p:spPr>
        <p:txBody>
          <a:bodyPr wrap="square" rtlCol="0">
            <a:spAutoFit/>
          </a:bodyPr>
          <a:lstStyle/>
          <a:p>
            <a:pPr algn="ctr">
              <a:defRPr/>
            </a:pPr>
            <a:r>
              <a:rPr lang="vi-VN" sz="2000" b="1" dirty="0"/>
              <a:t>Ngôn ngữ kịch vừa đời thường vừa triết lý</a:t>
            </a:r>
            <a:r>
              <a:rPr lang="en-VN" sz="2000" dirty="0"/>
              <a:t> </a:t>
            </a:r>
            <a:endParaRPr lang="vi-VN" sz="2000" dirty="0">
              <a:solidFill>
                <a:schemeClr val="bg1"/>
              </a:solidFill>
              <a:latin typeface="#9Slide07 IcielBaliho Script" pitchFamily="2" charset="0"/>
              <a:ea typeface="Roboto Condensed" panose="02000000000000000000" pitchFamily="2" charset="0"/>
              <a:cs typeface="#9Slide03 Arima Madurai Medium" panose="00000600000000000000" pitchFamily="2" charset="0"/>
            </a:endParaRPr>
          </a:p>
        </p:txBody>
      </p:sp>
      <p:sp>
        <p:nvSpPr>
          <p:cNvPr id="43" name="Diamond 42">
            <a:extLst>
              <a:ext uri="{FF2B5EF4-FFF2-40B4-BE49-F238E27FC236}">
                <a16:creationId xmlns:a16="http://schemas.microsoft.com/office/drawing/2014/main" id="{D61D5658-4C00-4F80-BF96-398761C4DF71}"/>
              </a:ext>
            </a:extLst>
          </p:cNvPr>
          <p:cNvSpPr/>
          <p:nvPr/>
        </p:nvSpPr>
        <p:spPr>
          <a:xfrm>
            <a:off x="1126907" y="4032592"/>
            <a:ext cx="966918" cy="903398"/>
          </a:xfrm>
          <a:prstGeom prst="diamond">
            <a:avLst/>
          </a:prstGeom>
          <a:solidFill>
            <a:srgbClr val="9933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3600" dirty="0">
                <a:solidFill>
                  <a:prstClr val="white"/>
                </a:solidFill>
                <a:latin typeface="#9Slide07 IcielBaliho Script" pitchFamily="2" charset="0"/>
              </a:rPr>
              <a:t>4</a:t>
            </a:r>
          </a:p>
        </p:txBody>
      </p:sp>
      <p:sp>
        <p:nvSpPr>
          <p:cNvPr id="21" name="Rectangle 20">
            <a:extLst>
              <a:ext uri="{FF2B5EF4-FFF2-40B4-BE49-F238E27FC236}">
                <a16:creationId xmlns:a16="http://schemas.microsoft.com/office/drawing/2014/main" id="{B6CF3727-CDF0-44C0-90E3-3B31D402824B}"/>
              </a:ext>
            </a:extLst>
          </p:cNvPr>
          <p:cNvSpPr/>
          <p:nvPr/>
        </p:nvSpPr>
        <p:spPr>
          <a:xfrm>
            <a:off x="2156453" y="157582"/>
            <a:ext cx="5846960" cy="507831"/>
          </a:xfrm>
          <a:prstGeom prst="rect">
            <a:avLst/>
          </a:prstGeom>
        </p:spPr>
        <p:txBody>
          <a:bodyPr wrap="square">
            <a:spAutoFit/>
          </a:bodyPr>
          <a:lstStyle/>
          <a:p>
            <a:pPr algn="ctr">
              <a:defRPr/>
            </a:pPr>
            <a:r>
              <a:rPr lang="en-US" sz="2700" b="1" dirty="0">
                <a:solidFill>
                  <a:srgbClr val="0000FF"/>
                </a:solidFill>
                <a:latin typeface="#9Slide07 Crocante" panose="02000000000000000000" pitchFamily="2" charset="0"/>
              </a:rPr>
              <a:t>TRẢ LỜI</a:t>
            </a:r>
            <a:endParaRPr lang="en-US" sz="2700" b="1" dirty="0">
              <a:solidFill>
                <a:prstClr val="black"/>
              </a:solidFill>
              <a:latin typeface="#9Slide07 Crocante" panose="02000000000000000000" pitchFamily="2" charset="0"/>
            </a:endParaRPr>
          </a:p>
        </p:txBody>
      </p:sp>
    </p:spTree>
    <p:extLst>
      <p:ext uri="{BB962C8B-B14F-4D97-AF65-F5344CB8AC3E}">
        <p14:creationId xmlns:p14="http://schemas.microsoft.com/office/powerpoint/2010/main" val="337327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1000"/>
                                        <p:tgtEl>
                                          <p:spTgt spid="28"/>
                                        </p:tgtEl>
                                      </p:cBhvr>
                                    </p:animEffect>
                                    <p:anim calcmode="lin" valueType="num">
                                      <p:cBhvr>
                                        <p:cTn id="18" dur="1000" fill="hold"/>
                                        <p:tgtEl>
                                          <p:spTgt spid="28"/>
                                        </p:tgtEl>
                                        <p:attrNameLst>
                                          <p:attrName>ppt_x</p:attrName>
                                        </p:attrNameLst>
                                      </p:cBhvr>
                                      <p:tavLst>
                                        <p:tav tm="0">
                                          <p:val>
                                            <p:strVal val="#ppt_x"/>
                                          </p:val>
                                        </p:tav>
                                        <p:tav tm="100000">
                                          <p:val>
                                            <p:strVal val="#ppt_x"/>
                                          </p:val>
                                        </p:tav>
                                      </p:tavLst>
                                    </p:anim>
                                    <p:anim calcmode="lin" valueType="num">
                                      <p:cBhvr>
                                        <p:cTn id="1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fade">
                                      <p:cBhvr>
                                        <p:cTn id="24" dur="1000"/>
                                        <p:tgtEl>
                                          <p:spTgt spid="40"/>
                                        </p:tgtEl>
                                      </p:cBhvr>
                                    </p:animEffect>
                                    <p:anim calcmode="lin" valueType="num">
                                      <p:cBhvr>
                                        <p:cTn id="25" dur="1000" fill="hold"/>
                                        <p:tgtEl>
                                          <p:spTgt spid="40"/>
                                        </p:tgtEl>
                                        <p:attrNameLst>
                                          <p:attrName>ppt_x</p:attrName>
                                        </p:attrNameLst>
                                      </p:cBhvr>
                                      <p:tavLst>
                                        <p:tav tm="0">
                                          <p:val>
                                            <p:strVal val="#ppt_x"/>
                                          </p:val>
                                        </p:tav>
                                        <p:tav tm="100000">
                                          <p:val>
                                            <p:strVal val="#ppt_x"/>
                                          </p:val>
                                        </p:tav>
                                      </p:tavLst>
                                    </p:anim>
                                    <p:anim calcmode="lin" valueType="num">
                                      <p:cBhvr>
                                        <p:cTn id="26" dur="1000" fill="hold"/>
                                        <p:tgtEl>
                                          <p:spTgt spid="4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1000"/>
                                        <p:tgtEl>
                                          <p:spTgt spid="38"/>
                                        </p:tgtEl>
                                      </p:cBhvr>
                                    </p:animEffect>
                                    <p:anim calcmode="lin" valueType="num">
                                      <p:cBhvr>
                                        <p:cTn id="30" dur="1000" fill="hold"/>
                                        <p:tgtEl>
                                          <p:spTgt spid="38"/>
                                        </p:tgtEl>
                                        <p:attrNameLst>
                                          <p:attrName>ppt_x</p:attrName>
                                        </p:attrNameLst>
                                      </p:cBhvr>
                                      <p:tavLst>
                                        <p:tav tm="0">
                                          <p:val>
                                            <p:strVal val="#ppt_x"/>
                                          </p:val>
                                        </p:tav>
                                        <p:tav tm="100000">
                                          <p:val>
                                            <p:strVal val="#ppt_x"/>
                                          </p:val>
                                        </p:tav>
                                      </p:tavLst>
                                    </p:anim>
                                    <p:anim calcmode="lin" valueType="num">
                                      <p:cBhvr>
                                        <p:cTn id="31" dur="1000" fill="hold"/>
                                        <p:tgtEl>
                                          <p:spTgt spid="3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fade">
                                      <p:cBhvr>
                                        <p:cTn id="34" dur="1000"/>
                                        <p:tgtEl>
                                          <p:spTgt spid="39"/>
                                        </p:tgtEl>
                                      </p:cBhvr>
                                    </p:animEffect>
                                    <p:anim calcmode="lin" valueType="num">
                                      <p:cBhvr>
                                        <p:cTn id="35" dur="1000" fill="hold"/>
                                        <p:tgtEl>
                                          <p:spTgt spid="39"/>
                                        </p:tgtEl>
                                        <p:attrNameLst>
                                          <p:attrName>ppt_x</p:attrName>
                                        </p:attrNameLst>
                                      </p:cBhvr>
                                      <p:tavLst>
                                        <p:tav tm="0">
                                          <p:val>
                                            <p:strVal val="#ppt_x"/>
                                          </p:val>
                                        </p:tav>
                                        <p:tav tm="100000">
                                          <p:val>
                                            <p:strVal val="#ppt_x"/>
                                          </p:val>
                                        </p:tav>
                                      </p:tavLst>
                                    </p:anim>
                                    <p:anim calcmode="lin" valueType="num">
                                      <p:cBhvr>
                                        <p:cTn id="3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1000"/>
                                        <p:tgtEl>
                                          <p:spTgt spid="37"/>
                                        </p:tgtEl>
                                      </p:cBhvr>
                                    </p:animEffect>
                                    <p:anim calcmode="lin" valueType="num">
                                      <p:cBhvr>
                                        <p:cTn id="42" dur="1000" fill="hold"/>
                                        <p:tgtEl>
                                          <p:spTgt spid="37"/>
                                        </p:tgtEl>
                                        <p:attrNameLst>
                                          <p:attrName>ppt_x</p:attrName>
                                        </p:attrNameLst>
                                      </p:cBhvr>
                                      <p:tavLst>
                                        <p:tav tm="0">
                                          <p:val>
                                            <p:strVal val="#ppt_x"/>
                                          </p:val>
                                        </p:tav>
                                        <p:tav tm="100000">
                                          <p:val>
                                            <p:strVal val="#ppt_x"/>
                                          </p:val>
                                        </p:tav>
                                      </p:tavLst>
                                    </p:anim>
                                    <p:anim calcmode="lin" valueType="num">
                                      <p:cBhvr>
                                        <p:cTn id="43" dur="1000" fill="hold"/>
                                        <p:tgtEl>
                                          <p:spTgt spid="37"/>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1000"/>
                                        <p:tgtEl>
                                          <p:spTgt spid="36"/>
                                        </p:tgtEl>
                                      </p:cBhvr>
                                    </p:animEffect>
                                    <p:anim calcmode="lin" valueType="num">
                                      <p:cBhvr>
                                        <p:cTn id="47" dur="1000" fill="hold"/>
                                        <p:tgtEl>
                                          <p:spTgt spid="36"/>
                                        </p:tgtEl>
                                        <p:attrNameLst>
                                          <p:attrName>ppt_x</p:attrName>
                                        </p:attrNameLst>
                                      </p:cBhvr>
                                      <p:tavLst>
                                        <p:tav tm="0">
                                          <p:val>
                                            <p:strVal val="#ppt_x"/>
                                          </p:val>
                                        </p:tav>
                                        <p:tav tm="100000">
                                          <p:val>
                                            <p:strVal val="#ppt_x"/>
                                          </p:val>
                                        </p:tav>
                                      </p:tavLst>
                                    </p:anim>
                                    <p:anim calcmode="lin" valueType="num">
                                      <p:cBhvr>
                                        <p:cTn id="48" dur="1000" fill="hold"/>
                                        <p:tgtEl>
                                          <p:spTgt spid="3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1000"/>
                                        <p:tgtEl>
                                          <p:spTgt spid="35"/>
                                        </p:tgtEl>
                                      </p:cBhvr>
                                    </p:animEffect>
                                    <p:anim calcmode="lin" valueType="num">
                                      <p:cBhvr>
                                        <p:cTn id="52" dur="1000" fill="hold"/>
                                        <p:tgtEl>
                                          <p:spTgt spid="35"/>
                                        </p:tgtEl>
                                        <p:attrNameLst>
                                          <p:attrName>ppt_x</p:attrName>
                                        </p:attrNameLst>
                                      </p:cBhvr>
                                      <p:tavLst>
                                        <p:tav tm="0">
                                          <p:val>
                                            <p:strVal val="#ppt_x"/>
                                          </p:val>
                                        </p:tav>
                                        <p:tav tm="100000">
                                          <p:val>
                                            <p:strVal val="#ppt_x"/>
                                          </p:val>
                                        </p:tav>
                                      </p:tavLst>
                                    </p:anim>
                                    <p:anim calcmode="lin" valueType="num">
                                      <p:cBhvr>
                                        <p:cTn id="5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fade">
                                      <p:cBhvr>
                                        <p:cTn id="58" dur="1000"/>
                                        <p:tgtEl>
                                          <p:spTgt spid="43"/>
                                        </p:tgtEl>
                                      </p:cBhvr>
                                    </p:animEffect>
                                    <p:anim calcmode="lin" valueType="num">
                                      <p:cBhvr>
                                        <p:cTn id="59" dur="1000" fill="hold"/>
                                        <p:tgtEl>
                                          <p:spTgt spid="43"/>
                                        </p:tgtEl>
                                        <p:attrNameLst>
                                          <p:attrName>ppt_x</p:attrName>
                                        </p:attrNameLst>
                                      </p:cBhvr>
                                      <p:tavLst>
                                        <p:tav tm="0">
                                          <p:val>
                                            <p:strVal val="#ppt_x"/>
                                          </p:val>
                                        </p:tav>
                                        <p:tav tm="100000">
                                          <p:val>
                                            <p:strVal val="#ppt_x"/>
                                          </p:val>
                                        </p:tav>
                                      </p:tavLst>
                                    </p:anim>
                                    <p:anim calcmode="lin" valueType="num">
                                      <p:cBhvr>
                                        <p:cTn id="60" dur="1000" fill="hold"/>
                                        <p:tgtEl>
                                          <p:spTgt spid="43"/>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42"/>
                                        </p:tgtEl>
                                        <p:attrNameLst>
                                          <p:attrName>style.visibility</p:attrName>
                                        </p:attrNameLst>
                                      </p:cBhvr>
                                      <p:to>
                                        <p:strVal val="visible"/>
                                      </p:to>
                                    </p:set>
                                    <p:animEffect transition="in" filter="fade">
                                      <p:cBhvr>
                                        <p:cTn id="63" dur="1000"/>
                                        <p:tgtEl>
                                          <p:spTgt spid="42"/>
                                        </p:tgtEl>
                                      </p:cBhvr>
                                    </p:animEffect>
                                    <p:anim calcmode="lin" valueType="num">
                                      <p:cBhvr>
                                        <p:cTn id="64" dur="1000" fill="hold"/>
                                        <p:tgtEl>
                                          <p:spTgt spid="42"/>
                                        </p:tgtEl>
                                        <p:attrNameLst>
                                          <p:attrName>ppt_x</p:attrName>
                                        </p:attrNameLst>
                                      </p:cBhvr>
                                      <p:tavLst>
                                        <p:tav tm="0">
                                          <p:val>
                                            <p:strVal val="#ppt_x"/>
                                          </p:val>
                                        </p:tav>
                                        <p:tav tm="100000">
                                          <p:val>
                                            <p:strVal val="#ppt_x"/>
                                          </p:val>
                                        </p:tav>
                                      </p:tavLst>
                                    </p:anim>
                                    <p:anim calcmode="lin" valueType="num">
                                      <p:cBhvr>
                                        <p:cTn id="65" dur="1000" fill="hold"/>
                                        <p:tgtEl>
                                          <p:spTgt spid="42"/>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41"/>
                                        </p:tgtEl>
                                        <p:attrNameLst>
                                          <p:attrName>style.visibility</p:attrName>
                                        </p:attrNameLst>
                                      </p:cBhvr>
                                      <p:to>
                                        <p:strVal val="visible"/>
                                      </p:to>
                                    </p:set>
                                    <p:animEffect transition="in" filter="fade">
                                      <p:cBhvr>
                                        <p:cTn id="68" dur="1000"/>
                                        <p:tgtEl>
                                          <p:spTgt spid="41"/>
                                        </p:tgtEl>
                                      </p:cBhvr>
                                    </p:animEffect>
                                    <p:anim calcmode="lin" valueType="num">
                                      <p:cBhvr>
                                        <p:cTn id="69" dur="1000" fill="hold"/>
                                        <p:tgtEl>
                                          <p:spTgt spid="41"/>
                                        </p:tgtEl>
                                        <p:attrNameLst>
                                          <p:attrName>ppt_x</p:attrName>
                                        </p:attrNameLst>
                                      </p:cBhvr>
                                      <p:tavLst>
                                        <p:tav tm="0">
                                          <p:val>
                                            <p:strVal val="#ppt_x"/>
                                          </p:val>
                                        </p:tav>
                                        <p:tav tm="100000">
                                          <p:val>
                                            <p:strVal val="#ppt_x"/>
                                          </p:val>
                                        </p:tav>
                                      </p:tavLst>
                                    </p:anim>
                                    <p:anim calcmode="lin" valueType="num">
                                      <p:cBhvr>
                                        <p:cTn id="70"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7" grpId="0" animBg="1"/>
      <p:bldP spid="28" grpId="0" animBg="1"/>
      <p:bldP spid="35" grpId="0" animBg="1"/>
      <p:bldP spid="36" grpId="0"/>
      <p:bldP spid="37" grpId="0" animBg="1"/>
      <p:bldP spid="38" grpId="0" animBg="1"/>
      <p:bldP spid="39" grpId="0"/>
      <p:bldP spid="40" grpId="0" animBg="1"/>
      <p:bldP spid="41" grpId="0" animBg="1"/>
      <p:bldP spid="42" grpId="0" animBg="1"/>
      <p:bldP spid="43"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7" descr="Ảnh có chứa ảnh chụp màn hình&#10;&#10;Mô tả được tạo tự động">
            <a:extLst>
              <a:ext uri="{FF2B5EF4-FFF2-40B4-BE49-F238E27FC236}">
                <a16:creationId xmlns:a16="http://schemas.microsoft.com/office/drawing/2014/main" id="{3437C7B3-83F4-D876-5343-C864F36FAE1D}"/>
              </a:ext>
            </a:extLst>
          </p:cNvPr>
          <p:cNvPicPr>
            <a:picLocks noChangeAspect="1"/>
          </p:cNvPicPr>
          <p:nvPr/>
        </p:nvPicPr>
        <p:blipFill rotWithShape="1">
          <a:blip r:embed="rId2">
            <a:extLst>
              <a:ext uri="{28A0092B-C50C-407E-A947-70E740481C1C}">
                <a14:useLocalDpi xmlns:a14="http://schemas.microsoft.com/office/drawing/2010/main" val="0"/>
              </a:ext>
            </a:extLst>
          </a:blip>
          <a:srcRect t="66" r="2" b="13"/>
          <a:stretch/>
        </p:blipFill>
        <p:spPr>
          <a:xfrm>
            <a:off x="-122861" y="0"/>
            <a:ext cx="9143985" cy="5143493"/>
          </a:xfrm>
          <a:prstGeom prst="rect">
            <a:avLst/>
          </a:prstGeom>
        </p:spPr>
      </p:pic>
      <p:sp>
        <p:nvSpPr>
          <p:cNvPr id="3" name="Google Shape;324;p37">
            <a:extLst>
              <a:ext uri="{FF2B5EF4-FFF2-40B4-BE49-F238E27FC236}">
                <a16:creationId xmlns:a16="http://schemas.microsoft.com/office/drawing/2014/main" id="{AA254AF3-41DA-1707-E5C4-3643A77FB7C3}"/>
              </a:ext>
            </a:extLst>
          </p:cNvPr>
          <p:cNvSpPr/>
          <p:nvPr/>
        </p:nvSpPr>
        <p:spPr>
          <a:xfrm>
            <a:off x="2191426" y="555445"/>
            <a:ext cx="6222245" cy="99835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pPr defTabSz="914378">
              <a:buClr>
                <a:srgbClr val="000000"/>
              </a:buClr>
              <a:defRPr/>
            </a:pPr>
            <a:endParaRPr sz="1500" kern="0" dirty="0">
              <a:solidFill>
                <a:srgbClr val="000000"/>
              </a:solidFill>
              <a:latin typeface="#9Slide03 Arima Madurai" panose="020B0604020202020204" charset="0"/>
              <a:cs typeface="#9Slide03 Arima Madurai" panose="020B0604020202020204" charset="0"/>
              <a:sym typeface="Arial"/>
            </a:endParaRPr>
          </a:p>
        </p:txBody>
      </p:sp>
      <p:sp>
        <p:nvSpPr>
          <p:cNvPr id="4" name="Google Shape;326;p37">
            <a:extLst>
              <a:ext uri="{FF2B5EF4-FFF2-40B4-BE49-F238E27FC236}">
                <a16:creationId xmlns:a16="http://schemas.microsoft.com/office/drawing/2014/main" id="{F4F8C8D9-1139-69F7-42C7-E152787A3F22}"/>
              </a:ext>
            </a:extLst>
          </p:cNvPr>
          <p:cNvSpPr/>
          <p:nvPr/>
        </p:nvSpPr>
        <p:spPr>
          <a:xfrm>
            <a:off x="503498" y="1280656"/>
            <a:ext cx="1299012" cy="2597543"/>
          </a:xfrm>
          <a:custGeom>
            <a:avLst/>
            <a:gdLst/>
            <a:ahLst/>
            <a:cxnLst/>
            <a:rect l="l" t="t" r="r" b="b"/>
            <a:pathLst>
              <a:path w="15892" h="31782" fill="none" extrusionOk="0">
                <a:moveTo>
                  <a:pt x="1" y="1"/>
                </a:moveTo>
                <a:cubicBezTo>
                  <a:pt x="8768" y="1"/>
                  <a:pt x="15891" y="7110"/>
                  <a:pt x="15891" y="15891"/>
                </a:cubicBezTo>
                <a:cubicBezTo>
                  <a:pt x="15891" y="24659"/>
                  <a:pt x="8768" y="31782"/>
                  <a:pt x="1" y="31782"/>
                </a:cubicBezTo>
              </a:path>
            </a:pathLst>
          </a:custGeom>
          <a:noFill/>
          <a:ln w="28575" cap="flat" cmpd="sng">
            <a:solidFill>
              <a:srgbClr val="301E4B">
                <a:lumMod val="50000"/>
              </a:srgbClr>
            </a:solidFill>
            <a:prstDash val="solid"/>
            <a:miter lim="13264"/>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nvGrpSpPr>
          <p:cNvPr id="5" name="Google Shape;339;p37">
            <a:extLst>
              <a:ext uri="{FF2B5EF4-FFF2-40B4-BE49-F238E27FC236}">
                <a16:creationId xmlns:a16="http://schemas.microsoft.com/office/drawing/2014/main" id="{0A1B7BC1-B8AB-7648-1FA6-9E3A4D55BB8A}"/>
              </a:ext>
            </a:extLst>
          </p:cNvPr>
          <p:cNvGrpSpPr/>
          <p:nvPr/>
        </p:nvGrpSpPr>
        <p:grpSpPr>
          <a:xfrm>
            <a:off x="1242667" y="635933"/>
            <a:ext cx="1086020" cy="910550"/>
            <a:chOff x="3080825" y="581133"/>
            <a:chExt cx="2050931" cy="1077409"/>
          </a:xfrm>
        </p:grpSpPr>
        <p:grpSp>
          <p:nvGrpSpPr>
            <p:cNvPr id="6" name="Google Shape;340;p37">
              <a:extLst>
                <a:ext uri="{FF2B5EF4-FFF2-40B4-BE49-F238E27FC236}">
                  <a16:creationId xmlns:a16="http://schemas.microsoft.com/office/drawing/2014/main" id="{E3F5113A-1675-CAA5-DBB5-4E077179FC1B}"/>
                </a:ext>
              </a:extLst>
            </p:cNvPr>
            <p:cNvGrpSpPr/>
            <p:nvPr/>
          </p:nvGrpSpPr>
          <p:grpSpPr>
            <a:xfrm>
              <a:off x="3109325" y="581133"/>
              <a:ext cx="2022431" cy="982568"/>
              <a:chOff x="3109325" y="581133"/>
              <a:chExt cx="2022431" cy="982568"/>
            </a:xfrm>
          </p:grpSpPr>
          <p:sp>
            <p:nvSpPr>
              <p:cNvPr id="8" name="Google Shape;341;p37">
                <a:extLst>
                  <a:ext uri="{FF2B5EF4-FFF2-40B4-BE49-F238E27FC236}">
                    <a16:creationId xmlns:a16="http://schemas.microsoft.com/office/drawing/2014/main" id="{AD44D38E-61F5-874E-01AF-D7DDACD2FC8E}"/>
                  </a:ext>
                </a:extLst>
              </p:cNvPr>
              <p:cNvSpPr/>
              <p:nvPr/>
            </p:nvSpPr>
            <p:spPr>
              <a:xfrm>
                <a:off x="4231600" y="581133"/>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9" name="Google Shape;342;p37">
                <a:extLst>
                  <a:ext uri="{FF2B5EF4-FFF2-40B4-BE49-F238E27FC236}">
                    <a16:creationId xmlns:a16="http://schemas.microsoft.com/office/drawing/2014/main" id="{2B999CD2-BF74-7080-90B7-7981CD3E1C40}"/>
                  </a:ext>
                </a:extLst>
              </p:cNvPr>
              <p:cNvCxnSpPr/>
              <p:nvPr/>
            </p:nvCxnSpPr>
            <p:spPr>
              <a:xfrm flipH="1">
                <a:off x="3109325" y="1014101"/>
                <a:ext cx="1166100" cy="549600"/>
              </a:xfrm>
              <a:prstGeom prst="bentConnector3">
                <a:avLst>
                  <a:gd name="adj1" fmla="val 38959"/>
                </a:avLst>
              </a:prstGeom>
              <a:noFill/>
              <a:ln w="9525" cap="flat" cmpd="sng">
                <a:solidFill>
                  <a:srgbClr val="00B050"/>
                </a:solidFill>
                <a:prstDash val="solid"/>
                <a:round/>
                <a:headEnd type="none" w="med" len="med"/>
                <a:tailEnd type="none" w="med" len="med"/>
              </a:ln>
            </p:spPr>
          </p:cxnSp>
        </p:grpSp>
        <p:sp>
          <p:nvSpPr>
            <p:cNvPr id="7" name="Google Shape;343;p37">
              <a:extLst>
                <a:ext uri="{FF2B5EF4-FFF2-40B4-BE49-F238E27FC236}">
                  <a16:creationId xmlns:a16="http://schemas.microsoft.com/office/drawing/2014/main" id="{CCFEE892-4CC9-ECE4-8778-53199922415F}"/>
                </a:ext>
              </a:extLst>
            </p:cNvPr>
            <p:cNvSpPr/>
            <p:nvPr/>
          </p:nvSpPr>
          <p:spPr>
            <a:xfrm>
              <a:off x="3080825" y="1471942"/>
              <a:ext cx="186600" cy="186600"/>
            </a:xfrm>
            <a:prstGeom prst="ellipse">
              <a:avLst/>
            </a:prstGeom>
            <a:solidFill>
              <a:srgbClr val="00B05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sp>
        <p:nvSpPr>
          <p:cNvPr id="10" name="TextBox 9">
            <a:extLst>
              <a:ext uri="{FF2B5EF4-FFF2-40B4-BE49-F238E27FC236}">
                <a16:creationId xmlns:a16="http://schemas.microsoft.com/office/drawing/2014/main" id="{D1A44CC9-54D4-F6FB-A1ED-739AF5FE4FBC}"/>
              </a:ext>
            </a:extLst>
          </p:cNvPr>
          <p:cNvSpPr txBox="1"/>
          <p:nvPr/>
        </p:nvSpPr>
        <p:spPr>
          <a:xfrm>
            <a:off x="2433052" y="631785"/>
            <a:ext cx="5738993" cy="646331"/>
          </a:xfrm>
          <a:prstGeom prst="rect">
            <a:avLst/>
          </a:prstGeom>
          <a:noFill/>
        </p:spPr>
        <p:txBody>
          <a:bodyPr wrap="square">
            <a:spAutoFit/>
          </a:bodyPr>
          <a:lstStyle/>
          <a:p>
            <a:pPr lvl="0" algn="just"/>
            <a:r>
              <a:rPr lang="vi-VN" sz="1800" b="1" dirty="0"/>
              <a:t>Quê quán:</a:t>
            </a:r>
            <a:r>
              <a:rPr lang="vi-VN" sz="1800" dirty="0"/>
              <a:t> Sinh tại quê ngoại Phú Thọ, quê nội ở Đà Nẵng</a:t>
            </a:r>
            <a:r>
              <a:rPr lang="en-VN" sz="1800" dirty="0"/>
              <a:t> </a:t>
            </a:r>
            <a:endParaRPr lang="en-US" sz="1800" dirty="0">
              <a:solidFill>
                <a:prstClr val="black">
                  <a:lumMod val="95000"/>
                  <a:lumOff val="5000"/>
                </a:prstClr>
              </a:solidFill>
              <a:latin typeface="Arial" panose="020B0604020202020204" pitchFamily="34" charset="0"/>
              <a:ea typeface="#9Slide03 Roboto Condensed" panose="02000000000000000000" pitchFamily="2" charset="0"/>
              <a:cs typeface="Arial" panose="020B0604020202020204" pitchFamily="34" charset="0"/>
            </a:endParaRPr>
          </a:p>
        </p:txBody>
      </p:sp>
      <p:sp>
        <p:nvSpPr>
          <p:cNvPr id="11" name="Google Shape;324;p37">
            <a:extLst>
              <a:ext uri="{FF2B5EF4-FFF2-40B4-BE49-F238E27FC236}">
                <a16:creationId xmlns:a16="http://schemas.microsoft.com/office/drawing/2014/main" id="{D69343DE-8C9E-7319-3DDB-FC280FCDB647}"/>
              </a:ext>
            </a:extLst>
          </p:cNvPr>
          <p:cNvSpPr/>
          <p:nvPr/>
        </p:nvSpPr>
        <p:spPr>
          <a:xfrm>
            <a:off x="2328687" y="1969943"/>
            <a:ext cx="6222245" cy="100760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r>
              <a:rPr lang="vi-VN" sz="1800" b="1" dirty="0"/>
              <a:t>Sự nghiệp thơ ca:</a:t>
            </a:r>
            <a:r>
              <a:rPr lang="vi-VN" sz="1800" dirty="0"/>
              <a:t> Bắt đầu sáng tác từ thập niên 1960; năm 1968 in chung 20 bài thơ với Bằng Việt trong tập </a:t>
            </a:r>
            <a:r>
              <a:rPr lang="vi-VN" sz="1800" i="1" dirty="0"/>
              <a:t>Hương cây - Bếp lửa</a:t>
            </a:r>
            <a:r>
              <a:rPr lang="en-VN" sz="1800" dirty="0"/>
              <a:t> </a:t>
            </a:r>
            <a:endParaRPr lang="en-US" sz="1800" dirty="0">
              <a:latin typeface="Arial" panose="020B0604020202020204" pitchFamily="34" charset="0"/>
              <a:cs typeface="Arial" panose="020B0604020202020204" pitchFamily="34" charset="0"/>
            </a:endParaRPr>
          </a:p>
        </p:txBody>
      </p:sp>
      <p:grpSp>
        <p:nvGrpSpPr>
          <p:cNvPr id="12" name="Google Shape;327;p37">
            <a:extLst>
              <a:ext uri="{FF2B5EF4-FFF2-40B4-BE49-F238E27FC236}">
                <a16:creationId xmlns:a16="http://schemas.microsoft.com/office/drawing/2014/main" id="{8DE49449-33B6-30AC-6988-5F18DCBE5EE5}"/>
              </a:ext>
            </a:extLst>
          </p:cNvPr>
          <p:cNvGrpSpPr/>
          <p:nvPr/>
        </p:nvGrpSpPr>
        <p:grpSpPr>
          <a:xfrm>
            <a:off x="1385221" y="3473338"/>
            <a:ext cx="1084786" cy="1057778"/>
            <a:chOff x="3080825" y="3429675"/>
            <a:chExt cx="2050931" cy="1132692"/>
          </a:xfrm>
        </p:grpSpPr>
        <p:sp>
          <p:nvSpPr>
            <p:cNvPr id="13" name="Google Shape;328;p37">
              <a:extLst>
                <a:ext uri="{FF2B5EF4-FFF2-40B4-BE49-F238E27FC236}">
                  <a16:creationId xmlns:a16="http://schemas.microsoft.com/office/drawing/2014/main" id="{1606B879-533B-BE18-5DC4-58173CAFE779}"/>
                </a:ext>
              </a:extLst>
            </p:cNvPr>
            <p:cNvSpPr/>
            <p:nvPr/>
          </p:nvSpPr>
          <p:spPr>
            <a:xfrm>
              <a:off x="4231600" y="3683071"/>
              <a:ext cx="900156"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14" name="Google Shape;329;p37">
              <a:extLst>
                <a:ext uri="{FF2B5EF4-FFF2-40B4-BE49-F238E27FC236}">
                  <a16:creationId xmlns:a16="http://schemas.microsoft.com/office/drawing/2014/main" id="{37E12100-7BE7-1F21-5512-D4E459E3397F}"/>
                </a:ext>
              </a:extLst>
            </p:cNvPr>
            <p:cNvCxnSpPr/>
            <p:nvPr/>
          </p:nvCxnSpPr>
          <p:spPr>
            <a:xfrm rot="10800000">
              <a:off x="3176225" y="3524898"/>
              <a:ext cx="1099200" cy="596400"/>
            </a:xfrm>
            <a:prstGeom prst="bentConnector3">
              <a:avLst>
                <a:gd name="adj1" fmla="val 41330"/>
              </a:avLst>
            </a:prstGeom>
            <a:noFill/>
            <a:ln w="9525" cap="flat" cmpd="sng">
              <a:solidFill>
                <a:srgbClr val="7F3D5D"/>
              </a:solidFill>
              <a:prstDash val="solid"/>
              <a:round/>
              <a:headEnd type="none" w="med" len="med"/>
              <a:tailEnd type="none" w="med" len="med"/>
            </a:ln>
          </p:spPr>
        </p:cxnSp>
        <p:sp>
          <p:nvSpPr>
            <p:cNvPr id="15" name="Google Shape;330;p37">
              <a:extLst>
                <a:ext uri="{FF2B5EF4-FFF2-40B4-BE49-F238E27FC236}">
                  <a16:creationId xmlns:a16="http://schemas.microsoft.com/office/drawing/2014/main" id="{6B89008C-5197-C229-54A3-F9DCC91A2E8A}"/>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
        <p:nvSpPr>
          <p:cNvPr id="17" name="TextBox 16">
            <a:extLst>
              <a:ext uri="{FF2B5EF4-FFF2-40B4-BE49-F238E27FC236}">
                <a16:creationId xmlns:a16="http://schemas.microsoft.com/office/drawing/2014/main" id="{7B1335C2-DE16-5741-7B3F-6BB12C2A23AD}"/>
              </a:ext>
            </a:extLst>
          </p:cNvPr>
          <p:cNvSpPr txBox="1"/>
          <p:nvPr/>
        </p:nvSpPr>
        <p:spPr>
          <a:xfrm>
            <a:off x="286059" y="2199400"/>
            <a:ext cx="1496446" cy="1061829"/>
          </a:xfrm>
          <a:prstGeom prst="rect">
            <a:avLst/>
          </a:prstGeom>
          <a:noFill/>
        </p:spPr>
        <p:txBody>
          <a:bodyPr wrap="square">
            <a:spAutoFit/>
          </a:bodyPr>
          <a:lstStyle/>
          <a:p>
            <a:pPr algn="ctr">
              <a:defRPr/>
            </a:pPr>
            <a:r>
              <a:rPr lang="en-US" sz="2100" b="1" dirty="0">
                <a:solidFill>
                  <a:prstClr val="black"/>
                </a:solidFill>
                <a:latin typeface="Tahoma" panose="020B0604030504040204" pitchFamily="34" charset="0"/>
                <a:ea typeface="Tahoma" panose="020B0604030504040204" pitchFamily="34" charset="0"/>
                <a:cs typeface="Tahoma" panose="020B0604030504040204" pitchFamily="34" charset="0"/>
              </a:rPr>
              <a:t>LƯU QUANG VŨ</a:t>
            </a:r>
            <a:endParaRPr lang="en-US" sz="21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22" name="Google Shape;324;p37">
            <a:extLst>
              <a:ext uri="{FF2B5EF4-FFF2-40B4-BE49-F238E27FC236}">
                <a16:creationId xmlns:a16="http://schemas.microsoft.com/office/drawing/2014/main" id="{C4C9B9B3-8F52-0E99-4C72-A50C040668F0}"/>
              </a:ext>
            </a:extLst>
          </p:cNvPr>
          <p:cNvSpPr/>
          <p:nvPr/>
        </p:nvSpPr>
        <p:spPr>
          <a:xfrm>
            <a:off x="2523268" y="3487343"/>
            <a:ext cx="6222245" cy="1007601"/>
          </a:xfrm>
          <a:prstGeom prst="roundRect">
            <a:avLst>
              <a:gd name="adj" fmla="val 50000"/>
            </a:avLst>
          </a:prstGeom>
          <a:solidFill>
            <a:schemeClr val="accent5">
              <a:lumMod val="60000"/>
              <a:lumOff val="40000"/>
            </a:schemeClr>
          </a:solidFill>
          <a:ln>
            <a:noFill/>
          </a:ln>
        </p:spPr>
        <p:txBody>
          <a:bodyPr spcFirstLastPara="1" wrap="square" lIns="91425" tIns="91425" rIns="91425" bIns="91425" anchor="ctr" anchorCtr="0">
            <a:noAutofit/>
          </a:bodyPr>
          <a:lstStyle/>
          <a:p>
            <a:r>
              <a:rPr lang="vi-VN" sz="1800" b="1" dirty="0"/>
              <a:t>Sự nghiệp sân khấu:</a:t>
            </a:r>
            <a:r>
              <a:rPr lang="vi-VN" sz="1800" dirty="0"/>
              <a:t> Viết kịch chuyên nghiệp từ 1979, vở </a:t>
            </a:r>
            <a:r>
              <a:rPr lang="vi-VN" sz="1800" i="1" dirty="0"/>
              <a:t>Sống mãi tuổi 17</a:t>
            </a:r>
            <a:r>
              <a:rPr lang="vi-VN" sz="1800" dirty="0"/>
              <a:t> (1980) đoạt Huy chương Vàng tại Hội diễn Sân khấu chuyên nghiệp toàn quốc</a:t>
            </a:r>
            <a:r>
              <a:rPr lang="en-VN" sz="1800" dirty="0"/>
              <a:t> </a:t>
            </a:r>
            <a:endParaRPr lang="en-US" sz="1800" dirty="0">
              <a:latin typeface="Arial" panose="020B0604020202020204" pitchFamily="34" charset="0"/>
              <a:cs typeface="Arial" panose="020B0604020202020204" pitchFamily="34" charset="0"/>
            </a:endParaRPr>
          </a:p>
        </p:txBody>
      </p:sp>
      <p:grpSp>
        <p:nvGrpSpPr>
          <p:cNvPr id="23" name="Google Shape;327;p37">
            <a:extLst>
              <a:ext uri="{FF2B5EF4-FFF2-40B4-BE49-F238E27FC236}">
                <a16:creationId xmlns:a16="http://schemas.microsoft.com/office/drawing/2014/main" id="{930C99F6-6A99-8B77-ECB7-9271C02069B0}"/>
              </a:ext>
            </a:extLst>
          </p:cNvPr>
          <p:cNvGrpSpPr/>
          <p:nvPr/>
        </p:nvGrpSpPr>
        <p:grpSpPr>
          <a:xfrm>
            <a:off x="1727683" y="1987233"/>
            <a:ext cx="742324" cy="821141"/>
            <a:chOff x="3080825" y="3203296"/>
            <a:chExt cx="1937930" cy="879296"/>
          </a:xfrm>
        </p:grpSpPr>
        <p:sp>
          <p:nvSpPr>
            <p:cNvPr id="24" name="Google Shape;328;p37">
              <a:extLst>
                <a:ext uri="{FF2B5EF4-FFF2-40B4-BE49-F238E27FC236}">
                  <a16:creationId xmlns:a16="http://schemas.microsoft.com/office/drawing/2014/main" id="{EB76B339-4FE3-2A9B-AB9D-84B3E544D7E0}"/>
                </a:ext>
              </a:extLst>
            </p:cNvPr>
            <p:cNvSpPr/>
            <p:nvPr/>
          </p:nvSpPr>
          <p:spPr>
            <a:xfrm>
              <a:off x="3951000" y="3203296"/>
              <a:ext cx="1067755" cy="879296"/>
            </a:xfrm>
            <a:custGeom>
              <a:avLst/>
              <a:gdLst/>
              <a:ahLst/>
              <a:cxnLst/>
              <a:rect l="l" t="t" r="r" b="b"/>
              <a:pathLst>
                <a:path w="27230" h="26599" extrusionOk="0">
                  <a:moveTo>
                    <a:pt x="13614" y="0"/>
                  </a:moveTo>
                  <a:cubicBezTo>
                    <a:pt x="12791" y="0"/>
                    <a:pt x="11966" y="316"/>
                    <a:pt x="11335" y="947"/>
                  </a:cubicBezTo>
                  <a:lnTo>
                    <a:pt x="1262" y="11019"/>
                  </a:lnTo>
                  <a:cubicBezTo>
                    <a:pt x="0" y="12281"/>
                    <a:pt x="0" y="14317"/>
                    <a:pt x="1262" y="15567"/>
                  </a:cubicBezTo>
                  <a:lnTo>
                    <a:pt x="11335" y="25652"/>
                  </a:lnTo>
                  <a:cubicBezTo>
                    <a:pt x="11966" y="26283"/>
                    <a:pt x="12791" y="26599"/>
                    <a:pt x="13614" y="26599"/>
                  </a:cubicBezTo>
                  <a:cubicBezTo>
                    <a:pt x="14437" y="26599"/>
                    <a:pt x="15258" y="26283"/>
                    <a:pt x="15883" y="25652"/>
                  </a:cubicBezTo>
                  <a:lnTo>
                    <a:pt x="25968" y="15567"/>
                  </a:lnTo>
                  <a:cubicBezTo>
                    <a:pt x="27230" y="14317"/>
                    <a:pt x="27230" y="12281"/>
                    <a:pt x="25968" y="11019"/>
                  </a:cubicBezTo>
                  <a:lnTo>
                    <a:pt x="15883" y="947"/>
                  </a:lnTo>
                  <a:cubicBezTo>
                    <a:pt x="15258" y="316"/>
                    <a:pt x="14437" y="0"/>
                    <a:pt x="13614" y="0"/>
                  </a:cubicBezTo>
                  <a:close/>
                </a:path>
              </a:pathLst>
            </a:custGeom>
            <a:solidFill>
              <a:srgbClr val="00B0F0"/>
            </a:solidFill>
            <a:ln w="2857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algn="ctr" defTabSz="914378">
                <a:buClr>
                  <a:srgbClr val="000000"/>
                </a:buClr>
                <a:defRPr/>
              </a:pPr>
              <a:endParaRPr sz="2500" kern="0" dirty="0">
                <a:solidFill>
                  <a:srgbClr val="FFF0DE"/>
                </a:solidFill>
                <a:latin typeface="Fira Sans Extra Condensed Medium"/>
                <a:ea typeface="Fira Sans Extra Condensed Medium"/>
                <a:cs typeface="Fira Sans Extra Condensed Medium"/>
                <a:sym typeface="Fira Sans Extra Condensed Medium"/>
              </a:endParaRPr>
            </a:p>
          </p:txBody>
        </p:sp>
        <p:cxnSp>
          <p:nvCxnSpPr>
            <p:cNvPr id="25" name="Google Shape;329;p37">
              <a:extLst>
                <a:ext uri="{FF2B5EF4-FFF2-40B4-BE49-F238E27FC236}">
                  <a16:creationId xmlns:a16="http://schemas.microsoft.com/office/drawing/2014/main" id="{29662715-7F57-889F-BABA-3BD8A9F0F196}"/>
                </a:ext>
              </a:extLst>
            </p:cNvPr>
            <p:cNvCxnSpPr>
              <a:cxnSpLocks/>
            </p:cNvCxnSpPr>
            <p:nvPr/>
          </p:nvCxnSpPr>
          <p:spPr>
            <a:xfrm rot="10800000">
              <a:off x="3176227" y="3524899"/>
              <a:ext cx="1090893" cy="137008"/>
            </a:xfrm>
            <a:prstGeom prst="bentConnector3">
              <a:avLst>
                <a:gd name="adj1" fmla="val -12437"/>
              </a:avLst>
            </a:prstGeom>
            <a:noFill/>
            <a:ln w="9525" cap="flat" cmpd="sng">
              <a:solidFill>
                <a:srgbClr val="7F3D5D"/>
              </a:solidFill>
              <a:prstDash val="solid"/>
              <a:round/>
              <a:headEnd type="none" w="med" len="med"/>
              <a:tailEnd type="none" w="med" len="med"/>
            </a:ln>
          </p:spPr>
        </p:cxnSp>
        <p:sp>
          <p:nvSpPr>
            <p:cNvPr id="26" name="Google Shape;330;p37">
              <a:extLst>
                <a:ext uri="{FF2B5EF4-FFF2-40B4-BE49-F238E27FC236}">
                  <a16:creationId xmlns:a16="http://schemas.microsoft.com/office/drawing/2014/main" id="{99C28C92-684B-B9BC-732D-0D95FBBD6A03}"/>
                </a:ext>
              </a:extLst>
            </p:cNvPr>
            <p:cNvSpPr/>
            <p:nvPr/>
          </p:nvSpPr>
          <p:spPr>
            <a:xfrm>
              <a:off x="3080825" y="3429675"/>
              <a:ext cx="186600" cy="186600"/>
            </a:xfrm>
            <a:prstGeom prst="ellipse">
              <a:avLst/>
            </a:prstGeom>
            <a:solidFill>
              <a:srgbClr val="0070C0"/>
            </a:solidFill>
            <a:ln w="9525" cap="flat" cmpd="sng">
              <a:solidFill>
                <a:srgbClr val="FFF0DE"/>
              </a:solidFill>
              <a:prstDash val="solid"/>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dirty="0">
                <a:solidFill>
                  <a:srgbClr val="000000"/>
                </a:solidFill>
                <a:latin typeface="Arial"/>
                <a:cs typeface="Arial"/>
                <a:sym typeface="Arial"/>
              </a:endParaRPr>
            </a:p>
          </p:txBody>
        </p:sp>
      </p:grpSp>
    </p:spTree>
    <p:extLst>
      <p:ext uri="{BB962C8B-B14F-4D97-AF65-F5344CB8AC3E}">
        <p14:creationId xmlns:p14="http://schemas.microsoft.com/office/powerpoint/2010/main" val="1974712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animBg="1"/>
      <p:bldP spid="22"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63AB90C-EC90-34AE-D656-318C50EFB1DF}"/>
              </a:ext>
            </a:extLst>
          </p:cNvPr>
          <p:cNvSpPr txBox="1"/>
          <p:nvPr/>
        </p:nvSpPr>
        <p:spPr>
          <a:xfrm>
            <a:off x="4572000" y="895644"/>
            <a:ext cx="4195480" cy="3349956"/>
          </a:xfrm>
          <a:prstGeom prst="rect">
            <a:avLst/>
          </a:prstGeom>
          <a:noFill/>
        </p:spPr>
        <p:txBody>
          <a:bodyPr wrap="square">
            <a:spAutoFit/>
          </a:bodyPr>
          <a:lstStyle/>
          <a:p>
            <a:pPr algn="just">
              <a:lnSpc>
                <a:spcPct val="150000"/>
              </a:lnSpc>
            </a:pPr>
            <a:r>
              <a:rPr lang="vi-VN" sz="2400" b="1" dirty="0">
                <a:effectLst/>
                <a:latin typeface="Times New Roman" panose="02020603050405020304" pitchFamily="18" charset="0"/>
                <a:ea typeface="Times New Roman" panose="02020603050405020304" pitchFamily="18" charset="0"/>
              </a:rPr>
              <a:t>Tác phẩm nổi bật:</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Bệnh sĩ</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Tôi và chúng ta</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Hồn Trương Ba da hàng thịt</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Lời thề thứ chín</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Khoảnh khắc và vô tận</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Vụ án hai ngàn ngày</a:t>
            </a:r>
            <a:r>
              <a:rPr lang="vi-VN" sz="2400" dirty="0">
                <a:effectLst/>
                <a:latin typeface="Times New Roman" panose="02020603050405020304" pitchFamily="18" charset="0"/>
                <a:ea typeface="Times New Roman" panose="02020603050405020304" pitchFamily="18" charset="0"/>
              </a:rPr>
              <a:t>, </a:t>
            </a:r>
            <a:r>
              <a:rPr lang="vi-VN" sz="2400" i="1" dirty="0">
                <a:effectLst/>
                <a:latin typeface="Times New Roman" panose="02020603050405020304" pitchFamily="18" charset="0"/>
                <a:ea typeface="Times New Roman" panose="02020603050405020304" pitchFamily="18" charset="0"/>
              </a:rPr>
              <a:t>Chuyện tình bên dòng sông Thu</a:t>
            </a:r>
            <a:r>
              <a:rPr lang="vi-VN" sz="2400" dirty="0">
                <a:effectLst/>
                <a:latin typeface="Times New Roman" panose="02020603050405020304" pitchFamily="18" charset="0"/>
                <a:ea typeface="Times New Roman" panose="02020603050405020304" pitchFamily="18" charset="0"/>
              </a:rPr>
              <a:t>…</a:t>
            </a:r>
            <a:endParaRPr lang="en-VN" sz="2400" dirty="0">
              <a:effectLst/>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D4E010E1-FCC7-6694-8E13-E9E5E40F79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873" y="895644"/>
            <a:ext cx="4236199" cy="3603204"/>
          </a:xfrm>
          <a:prstGeom prst="rect">
            <a:avLst/>
          </a:prstGeom>
        </p:spPr>
      </p:pic>
    </p:spTree>
    <p:extLst>
      <p:ext uri="{BB962C8B-B14F-4D97-AF65-F5344CB8AC3E}">
        <p14:creationId xmlns:p14="http://schemas.microsoft.com/office/powerpoint/2010/main" val="29144649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CC71604-5F2D-B813-D10D-A67F2530B6DE}"/>
              </a:ext>
            </a:extLst>
          </p:cNvPr>
          <p:cNvPicPr>
            <a:picLocks noChangeAspect="1"/>
          </p:cNvPicPr>
          <p:nvPr/>
        </p:nvPicPr>
        <p:blipFill>
          <a:blip r:embed="rId2"/>
          <a:stretch>
            <a:fillRect/>
          </a:stretch>
        </p:blipFill>
        <p:spPr>
          <a:xfrm>
            <a:off x="-7975" y="0"/>
            <a:ext cx="10142575" cy="6106675"/>
          </a:xfrm>
          <a:prstGeom prst="rect">
            <a:avLst/>
          </a:prstGeom>
        </p:spPr>
      </p:pic>
      <p:sp>
        <p:nvSpPr>
          <p:cNvPr id="2" name="Freeform 2"/>
          <p:cNvSpPr/>
          <p:nvPr/>
        </p:nvSpPr>
        <p:spPr>
          <a:xfrm flipH="1">
            <a:off x="-165281" y="3647275"/>
            <a:ext cx="1651181" cy="1501099"/>
          </a:xfrm>
          <a:custGeom>
            <a:avLst/>
            <a:gdLst/>
            <a:ahLst/>
            <a:cxnLst/>
            <a:rect l="l" t="t" r="r" b="b"/>
            <a:pathLst>
              <a:path w="8001827" h="7461704">
                <a:moveTo>
                  <a:pt x="8001827" y="0"/>
                </a:moveTo>
                <a:lnTo>
                  <a:pt x="0" y="0"/>
                </a:lnTo>
                <a:lnTo>
                  <a:pt x="0" y="7461704"/>
                </a:lnTo>
                <a:lnTo>
                  <a:pt x="8001827" y="7461704"/>
                </a:lnTo>
                <a:lnTo>
                  <a:pt x="8001827" y="0"/>
                </a:lnTo>
                <a:close/>
              </a:path>
            </a:pathLst>
          </a:custGeom>
          <a:blipFill>
            <a:blip r:embed="rId3"/>
            <a:stretch>
              <a:fillRect/>
            </a:stretch>
          </a:blipFill>
        </p:spPr>
        <p:txBody>
          <a:bodyPr/>
          <a:lstStyle/>
          <a:p>
            <a:pPr defTabSz="457200">
              <a:defRPr/>
            </a:pPr>
            <a:endParaRPr lang="en-US" sz="900">
              <a:solidFill>
                <a:prstClr val="black"/>
              </a:solidFill>
              <a:latin typeface="Calibri"/>
            </a:endParaRPr>
          </a:p>
        </p:txBody>
      </p:sp>
      <p:sp>
        <p:nvSpPr>
          <p:cNvPr id="5" name="Rectangle 4">
            <a:extLst>
              <a:ext uri="{FF2B5EF4-FFF2-40B4-BE49-F238E27FC236}">
                <a16:creationId xmlns:a16="http://schemas.microsoft.com/office/drawing/2014/main" id="{977FAD53-E4F8-4DCD-5F5D-9B10E1191CEB}"/>
              </a:ext>
            </a:extLst>
          </p:cNvPr>
          <p:cNvSpPr/>
          <p:nvPr/>
        </p:nvSpPr>
        <p:spPr>
          <a:xfrm>
            <a:off x="841249" y="326454"/>
            <a:ext cx="8705088" cy="3901837"/>
          </a:xfrm>
          <a:prstGeom prst="rect">
            <a:avLst/>
          </a:prstGeom>
        </p:spPr>
        <p:txBody>
          <a:bodyPr wrap="square">
            <a:spAutoFit/>
          </a:bodyPr>
          <a:lstStyle/>
          <a:p>
            <a:pPr>
              <a:lnSpc>
                <a:spcPct val="150000"/>
              </a:lnSpc>
            </a:pPr>
            <a:r>
              <a:rPr lang="vi-VN" sz="2400" b="1" dirty="0">
                <a:solidFill>
                  <a:schemeClr val="bg1"/>
                </a:solidFill>
              </a:rPr>
              <a:t>- Thành tựu sân khấu:</a:t>
            </a:r>
            <a:r>
              <a:rPr lang="vi-VN" sz="2400" dirty="0">
                <a:solidFill>
                  <a:schemeClr val="bg1"/>
                </a:solidFill>
              </a:rPr>
              <a:t> Năm 1985, có 8 vở kịch dự thi toàn quốc, giành 6 Huy chương Vàng và 2 Huy chương Bạc – lập kỷ lục.</a:t>
            </a:r>
            <a:endParaRPr lang="en-VN" sz="2400" dirty="0">
              <a:solidFill>
                <a:schemeClr val="bg1"/>
              </a:solidFill>
            </a:endParaRPr>
          </a:p>
          <a:p>
            <a:pPr>
              <a:lnSpc>
                <a:spcPct val="150000"/>
              </a:lnSpc>
            </a:pPr>
            <a:r>
              <a:rPr lang="vi-VN" sz="2400" b="1" dirty="0">
                <a:solidFill>
                  <a:schemeClr val="bg1"/>
                </a:solidFill>
              </a:rPr>
              <a:t>- Giải thưởng:</a:t>
            </a:r>
            <a:r>
              <a:rPr lang="vi-VN" sz="2400" dirty="0">
                <a:solidFill>
                  <a:schemeClr val="bg1"/>
                </a:solidFill>
              </a:rPr>
              <a:t> Truy tặng </a:t>
            </a:r>
            <a:r>
              <a:rPr lang="vi-VN" sz="2400" b="1" dirty="0">
                <a:solidFill>
                  <a:schemeClr val="bg1"/>
                </a:solidFill>
              </a:rPr>
              <a:t>Giải thưởng Hồ Chí Minh</a:t>
            </a:r>
            <a:r>
              <a:rPr lang="vi-VN" sz="2400" dirty="0">
                <a:solidFill>
                  <a:schemeClr val="bg1"/>
                </a:solidFill>
              </a:rPr>
              <a:t> về Văn học nghệ thuật (2000) với </a:t>
            </a:r>
            <a:r>
              <a:rPr lang="vi-VN" sz="2400" i="1" dirty="0">
                <a:solidFill>
                  <a:schemeClr val="bg1"/>
                </a:solidFill>
              </a:rPr>
              <a:t>Tôi và chúng ta</a:t>
            </a:r>
            <a:r>
              <a:rPr lang="vi-VN" sz="2400" dirty="0">
                <a:solidFill>
                  <a:schemeClr val="bg1"/>
                </a:solidFill>
              </a:rPr>
              <a:t> và </a:t>
            </a:r>
            <a:r>
              <a:rPr lang="vi-VN" sz="2400" i="1" dirty="0">
                <a:solidFill>
                  <a:schemeClr val="bg1"/>
                </a:solidFill>
              </a:rPr>
              <a:t>Lời thề thứ chín</a:t>
            </a:r>
            <a:r>
              <a:rPr lang="vi-VN" sz="2400" dirty="0">
                <a:solidFill>
                  <a:schemeClr val="bg1"/>
                </a:solidFill>
              </a:rPr>
              <a:t>.</a:t>
            </a:r>
            <a:endParaRPr lang="en-VN" sz="2400" dirty="0">
              <a:solidFill>
                <a:schemeClr val="bg1"/>
              </a:solidFill>
            </a:endParaRPr>
          </a:p>
          <a:p>
            <a:pPr>
              <a:lnSpc>
                <a:spcPct val="150000"/>
              </a:lnSpc>
            </a:pPr>
            <a:r>
              <a:rPr lang="vi-VN" sz="2400" b="1" dirty="0">
                <a:solidFill>
                  <a:schemeClr val="bg1"/>
                </a:solidFill>
              </a:rPr>
              <a:t>- Vinh danh:</a:t>
            </a:r>
            <a:r>
              <a:rPr lang="vi-VN" sz="2400" dirty="0">
                <a:solidFill>
                  <a:schemeClr val="bg1"/>
                </a:solidFill>
              </a:rPr>
              <a:t> Được đặt tên đường ở Ngũ Hành Sơn, Đà Nẵng (2002). </a:t>
            </a:r>
            <a:endParaRPr lang="vi-VN"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1830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4642;p70"/>
          <p:cNvSpPr/>
          <p:nvPr/>
        </p:nvSpPr>
        <p:spPr>
          <a:xfrm>
            <a:off x="3256994" y="2114303"/>
            <a:ext cx="659400" cy="6594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cxnSp>
        <p:nvCxnSpPr>
          <p:cNvPr id="11" name="Google Shape;4643;p70"/>
          <p:cNvCxnSpPr>
            <a:cxnSpLocks/>
            <a:endCxn id="12" idx="1"/>
          </p:cNvCxnSpPr>
          <p:nvPr/>
        </p:nvCxnSpPr>
        <p:spPr>
          <a:xfrm rot="10800000" flipH="1">
            <a:off x="2375006" y="1325319"/>
            <a:ext cx="882000" cy="1118400"/>
          </a:xfrm>
          <a:prstGeom prst="curvedConnector3">
            <a:avLst>
              <a:gd name="adj1" fmla="val 49999"/>
            </a:avLst>
          </a:prstGeom>
          <a:noFill/>
          <a:ln w="19050" cap="rnd" cmpd="sng">
            <a:solidFill>
              <a:srgbClr val="95BC8F"/>
            </a:solidFill>
            <a:prstDash val="solid"/>
            <a:round/>
            <a:headEnd type="none" w="med" len="med"/>
            <a:tailEnd type="oval" w="med" len="med"/>
          </a:ln>
        </p:spPr>
      </p:cxnSp>
      <p:sp>
        <p:nvSpPr>
          <p:cNvPr id="12" name="Google Shape;4644;p70"/>
          <p:cNvSpPr/>
          <p:nvPr/>
        </p:nvSpPr>
        <p:spPr>
          <a:xfrm>
            <a:off x="3256994" y="995477"/>
            <a:ext cx="659400" cy="6594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13" name="Google Shape;4645;p70"/>
          <p:cNvSpPr/>
          <p:nvPr/>
        </p:nvSpPr>
        <p:spPr>
          <a:xfrm>
            <a:off x="3256994" y="3233127"/>
            <a:ext cx="659400" cy="659400"/>
          </a:xfrm>
          <a:prstGeom prst="roundRect">
            <a:avLst>
              <a:gd name="adj" fmla="val 16667"/>
            </a:avLst>
          </a:prstGeom>
          <a:noFill/>
          <a:ln w="19050" cap="rnd" cmpd="sng">
            <a:solidFill>
              <a:srgbClr val="174D44"/>
            </a:solidFill>
            <a:prstDash val="dot"/>
            <a:round/>
            <a:headEnd type="none" w="sm" len="sm"/>
            <a:tailEnd type="none" w="sm" len="sm"/>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cxnSp>
        <p:nvCxnSpPr>
          <p:cNvPr id="14" name="Google Shape;4646;p70"/>
          <p:cNvCxnSpPr>
            <a:endCxn id="13" idx="1"/>
          </p:cNvCxnSpPr>
          <p:nvPr/>
        </p:nvCxnSpPr>
        <p:spPr>
          <a:xfrm>
            <a:off x="2375006" y="2443719"/>
            <a:ext cx="882000" cy="1119000"/>
          </a:xfrm>
          <a:prstGeom prst="curvedConnector3">
            <a:avLst>
              <a:gd name="adj1" fmla="val 49999"/>
            </a:avLst>
          </a:prstGeom>
          <a:noFill/>
          <a:ln w="19050" cap="rnd" cmpd="sng">
            <a:solidFill>
              <a:srgbClr val="95BC8F"/>
            </a:solidFill>
            <a:prstDash val="solid"/>
            <a:round/>
            <a:headEnd type="none" w="med" len="med"/>
            <a:tailEnd type="oval" w="med" len="med"/>
          </a:ln>
        </p:spPr>
      </p:cxnSp>
      <p:cxnSp>
        <p:nvCxnSpPr>
          <p:cNvPr id="15" name="Google Shape;4647;p70"/>
          <p:cNvCxnSpPr>
            <a:endCxn id="10" idx="1"/>
          </p:cNvCxnSpPr>
          <p:nvPr/>
        </p:nvCxnSpPr>
        <p:spPr>
          <a:xfrm>
            <a:off x="2374994" y="2443403"/>
            <a:ext cx="882000" cy="600"/>
          </a:xfrm>
          <a:prstGeom prst="curvedConnector3">
            <a:avLst>
              <a:gd name="adj1" fmla="val 50000"/>
            </a:avLst>
          </a:prstGeom>
          <a:noFill/>
          <a:ln w="19050" cap="rnd" cmpd="sng">
            <a:solidFill>
              <a:srgbClr val="95BC8F"/>
            </a:solidFill>
            <a:prstDash val="solid"/>
            <a:round/>
            <a:headEnd type="none" w="med" len="med"/>
            <a:tailEnd type="oval" w="med" len="med"/>
          </a:ln>
        </p:spPr>
      </p:cxnSp>
      <p:grpSp>
        <p:nvGrpSpPr>
          <p:cNvPr id="41" name="Google Shape;4673;p70"/>
          <p:cNvGrpSpPr/>
          <p:nvPr/>
        </p:nvGrpSpPr>
        <p:grpSpPr>
          <a:xfrm>
            <a:off x="3430621" y="3399053"/>
            <a:ext cx="312173" cy="327314"/>
            <a:chOff x="4780252" y="2049263"/>
            <a:chExt cx="312173" cy="327314"/>
          </a:xfrm>
        </p:grpSpPr>
        <p:sp>
          <p:nvSpPr>
            <p:cNvPr id="42" name="Google Shape;4674;p70"/>
            <p:cNvSpPr/>
            <p:nvPr/>
          </p:nvSpPr>
          <p:spPr>
            <a:xfrm>
              <a:off x="4887602" y="2241249"/>
              <a:ext cx="106504" cy="106476"/>
            </a:xfrm>
            <a:custGeom>
              <a:avLst/>
              <a:gdLst/>
              <a:ahLst/>
              <a:cxnLst/>
              <a:rect l="l" t="t" r="r" b="b"/>
              <a:pathLst>
                <a:path w="3700" h="3699" extrusionOk="0">
                  <a:moveTo>
                    <a:pt x="450" y="0"/>
                  </a:moveTo>
                  <a:lnTo>
                    <a:pt x="1" y="448"/>
                  </a:lnTo>
                  <a:lnTo>
                    <a:pt x="3252" y="3699"/>
                  </a:lnTo>
                  <a:lnTo>
                    <a:pt x="3699" y="3249"/>
                  </a:lnTo>
                  <a:lnTo>
                    <a:pt x="450" y="0"/>
                  </a:ln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3" name="Google Shape;4675;p70"/>
            <p:cNvSpPr/>
            <p:nvPr/>
          </p:nvSpPr>
          <p:spPr>
            <a:xfrm>
              <a:off x="4925170" y="2278846"/>
              <a:ext cx="40500" cy="40500"/>
            </a:xfrm>
            <a:custGeom>
              <a:avLst/>
              <a:gdLst/>
              <a:ahLst/>
              <a:cxnLst/>
              <a:rect l="l" t="t" r="r" b="b"/>
              <a:pathLst>
                <a:path w="1407" h="1407" extrusionOk="0">
                  <a:moveTo>
                    <a:pt x="448" y="0"/>
                  </a:moveTo>
                  <a:lnTo>
                    <a:pt x="0" y="448"/>
                  </a:lnTo>
                  <a:lnTo>
                    <a:pt x="958" y="1406"/>
                  </a:lnTo>
                  <a:lnTo>
                    <a:pt x="1406" y="957"/>
                  </a:lnTo>
                  <a:lnTo>
                    <a:pt x="448" y="0"/>
                  </a:ln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4" name="Google Shape;4676;p70"/>
            <p:cNvSpPr/>
            <p:nvPr/>
          </p:nvSpPr>
          <p:spPr>
            <a:xfrm>
              <a:off x="4896814" y="2241191"/>
              <a:ext cx="106504" cy="106533"/>
            </a:xfrm>
            <a:custGeom>
              <a:avLst/>
              <a:gdLst/>
              <a:ahLst/>
              <a:cxnLst/>
              <a:rect l="l" t="t" r="r" b="b"/>
              <a:pathLst>
                <a:path w="3700" h="3701" extrusionOk="0">
                  <a:moveTo>
                    <a:pt x="3251" y="0"/>
                  </a:moveTo>
                  <a:lnTo>
                    <a:pt x="1" y="3251"/>
                  </a:lnTo>
                  <a:lnTo>
                    <a:pt x="450" y="3701"/>
                  </a:lnTo>
                  <a:lnTo>
                    <a:pt x="3699" y="450"/>
                  </a:lnTo>
                  <a:lnTo>
                    <a:pt x="3251" y="0"/>
                  </a:ln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5" name="Google Shape;4677;p70"/>
            <p:cNvSpPr/>
            <p:nvPr/>
          </p:nvSpPr>
          <p:spPr>
            <a:xfrm>
              <a:off x="4926293" y="2054013"/>
              <a:ext cx="142716" cy="112233"/>
            </a:xfrm>
            <a:custGeom>
              <a:avLst/>
              <a:gdLst/>
              <a:ahLst/>
              <a:cxnLst/>
              <a:rect l="l" t="t" r="r" b="b"/>
              <a:pathLst>
                <a:path w="4958" h="3899" extrusionOk="0">
                  <a:moveTo>
                    <a:pt x="1493" y="1"/>
                  </a:moveTo>
                  <a:cubicBezTo>
                    <a:pt x="1236" y="1"/>
                    <a:pt x="1012" y="173"/>
                    <a:pt x="946" y="420"/>
                  </a:cubicBezTo>
                  <a:lnTo>
                    <a:pt x="0" y="3898"/>
                  </a:lnTo>
                  <a:lnTo>
                    <a:pt x="4957" y="3898"/>
                  </a:lnTo>
                  <a:lnTo>
                    <a:pt x="4957" y="2948"/>
                  </a:lnTo>
                  <a:cubicBezTo>
                    <a:pt x="4957" y="1320"/>
                    <a:pt x="3639" y="1"/>
                    <a:pt x="2009" y="1"/>
                  </a:cubicBezTo>
                  <a:close/>
                </a:path>
              </a:pathLst>
            </a:custGeom>
            <a:solidFill>
              <a:srgbClr val="F2CF8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6" name="Google Shape;4678;p70"/>
            <p:cNvSpPr/>
            <p:nvPr/>
          </p:nvSpPr>
          <p:spPr>
            <a:xfrm>
              <a:off x="4926293" y="2054013"/>
              <a:ext cx="52964" cy="112290"/>
            </a:xfrm>
            <a:custGeom>
              <a:avLst/>
              <a:gdLst/>
              <a:ahLst/>
              <a:cxnLst/>
              <a:rect l="l" t="t" r="r" b="b"/>
              <a:pathLst>
                <a:path w="1840" h="3901" extrusionOk="0">
                  <a:moveTo>
                    <a:pt x="1493" y="1"/>
                  </a:moveTo>
                  <a:cubicBezTo>
                    <a:pt x="1236" y="1"/>
                    <a:pt x="1012" y="171"/>
                    <a:pt x="946" y="420"/>
                  </a:cubicBezTo>
                  <a:lnTo>
                    <a:pt x="0" y="3900"/>
                  </a:lnTo>
                  <a:lnTo>
                    <a:pt x="347" y="3900"/>
                  </a:lnTo>
                  <a:lnTo>
                    <a:pt x="1293" y="420"/>
                  </a:lnTo>
                  <a:cubicBezTo>
                    <a:pt x="1360" y="173"/>
                    <a:pt x="1586" y="1"/>
                    <a:pt x="1840"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7" name="Google Shape;4679;p70"/>
            <p:cNvSpPr/>
            <p:nvPr/>
          </p:nvSpPr>
          <p:spPr>
            <a:xfrm>
              <a:off x="4785031" y="2100621"/>
              <a:ext cx="30771" cy="21157"/>
            </a:xfrm>
            <a:custGeom>
              <a:avLst/>
              <a:gdLst/>
              <a:ahLst/>
              <a:cxnLst/>
              <a:rect l="l" t="t" r="r" b="b"/>
              <a:pathLst>
                <a:path w="1069" h="735" extrusionOk="0">
                  <a:moveTo>
                    <a:pt x="366" y="1"/>
                  </a:moveTo>
                  <a:cubicBezTo>
                    <a:pt x="166" y="1"/>
                    <a:pt x="0" y="166"/>
                    <a:pt x="0" y="367"/>
                  </a:cubicBezTo>
                  <a:cubicBezTo>
                    <a:pt x="0" y="570"/>
                    <a:pt x="166" y="735"/>
                    <a:pt x="366" y="735"/>
                  </a:cubicBezTo>
                  <a:lnTo>
                    <a:pt x="1068" y="735"/>
                  </a:lnTo>
                  <a:lnTo>
                    <a:pt x="1068" y="1"/>
                  </a:lnTo>
                  <a:close/>
                </a:path>
              </a:pathLst>
            </a:custGeom>
            <a:solidFill>
              <a:srgbClr val="F06655"/>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8" name="Google Shape;4680;p70"/>
            <p:cNvSpPr/>
            <p:nvPr/>
          </p:nvSpPr>
          <p:spPr>
            <a:xfrm>
              <a:off x="4815776" y="2100621"/>
              <a:ext cx="46689" cy="78324"/>
            </a:xfrm>
            <a:custGeom>
              <a:avLst/>
              <a:gdLst/>
              <a:ahLst/>
              <a:cxnLst/>
              <a:rect l="l" t="t" r="r" b="b"/>
              <a:pathLst>
                <a:path w="1622" h="2721" extrusionOk="0">
                  <a:moveTo>
                    <a:pt x="0" y="1"/>
                  </a:moveTo>
                  <a:lnTo>
                    <a:pt x="0" y="737"/>
                  </a:lnTo>
                  <a:lnTo>
                    <a:pt x="630" y="737"/>
                  </a:lnTo>
                  <a:cubicBezTo>
                    <a:pt x="772" y="737"/>
                    <a:pt x="886" y="849"/>
                    <a:pt x="886" y="991"/>
                  </a:cubicBezTo>
                  <a:lnTo>
                    <a:pt x="886" y="2720"/>
                  </a:lnTo>
                  <a:lnTo>
                    <a:pt x="1621" y="2720"/>
                  </a:lnTo>
                  <a:lnTo>
                    <a:pt x="1621" y="946"/>
                  </a:lnTo>
                  <a:cubicBezTo>
                    <a:pt x="1618" y="426"/>
                    <a:pt x="1195" y="1"/>
                    <a:pt x="672" y="1"/>
                  </a:cubicBez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49" name="Google Shape;4681;p70"/>
            <p:cNvSpPr/>
            <p:nvPr/>
          </p:nvSpPr>
          <p:spPr>
            <a:xfrm>
              <a:off x="4820987" y="2166285"/>
              <a:ext cx="248069" cy="94818"/>
            </a:xfrm>
            <a:custGeom>
              <a:avLst/>
              <a:gdLst/>
              <a:ahLst/>
              <a:cxnLst/>
              <a:rect l="l" t="t" r="r" b="b"/>
              <a:pathLst>
                <a:path w="8618" h="3294" extrusionOk="0">
                  <a:moveTo>
                    <a:pt x="1" y="0"/>
                  </a:moveTo>
                  <a:lnTo>
                    <a:pt x="1" y="1026"/>
                  </a:lnTo>
                  <a:cubicBezTo>
                    <a:pt x="1" y="2279"/>
                    <a:pt x="1016" y="3294"/>
                    <a:pt x="2269" y="3294"/>
                  </a:cubicBezTo>
                  <a:lnTo>
                    <a:pt x="6349" y="3294"/>
                  </a:lnTo>
                  <a:cubicBezTo>
                    <a:pt x="7602" y="3294"/>
                    <a:pt x="8617" y="2279"/>
                    <a:pt x="8617" y="1026"/>
                  </a:cubicBezTo>
                  <a:lnTo>
                    <a:pt x="8617" y="0"/>
                  </a:lnTo>
                  <a:close/>
                </a:path>
              </a:pathLst>
            </a:custGeom>
            <a:solidFill>
              <a:srgbClr val="F06655"/>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0" name="Google Shape;4682;p70"/>
            <p:cNvSpPr/>
            <p:nvPr/>
          </p:nvSpPr>
          <p:spPr>
            <a:xfrm>
              <a:off x="4820987" y="2166343"/>
              <a:ext cx="248069" cy="94818"/>
            </a:xfrm>
            <a:custGeom>
              <a:avLst/>
              <a:gdLst/>
              <a:ahLst/>
              <a:cxnLst/>
              <a:rect l="l" t="t" r="r" b="b"/>
              <a:pathLst>
                <a:path w="8618" h="3294" extrusionOk="0">
                  <a:moveTo>
                    <a:pt x="1" y="0"/>
                  </a:moveTo>
                  <a:lnTo>
                    <a:pt x="1" y="1026"/>
                  </a:lnTo>
                  <a:cubicBezTo>
                    <a:pt x="1" y="2279"/>
                    <a:pt x="1016" y="3293"/>
                    <a:pt x="2269" y="3293"/>
                  </a:cubicBezTo>
                  <a:lnTo>
                    <a:pt x="2812" y="3293"/>
                  </a:lnTo>
                  <a:cubicBezTo>
                    <a:pt x="1559" y="3293"/>
                    <a:pt x="545" y="2279"/>
                    <a:pt x="545" y="1026"/>
                  </a:cubicBezTo>
                  <a:lnTo>
                    <a:pt x="545" y="938"/>
                  </a:lnTo>
                  <a:lnTo>
                    <a:pt x="8617" y="940"/>
                  </a:lnTo>
                  <a:lnTo>
                    <a:pt x="8617" y="0"/>
                  </a:ln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1" name="Google Shape;4683;p70"/>
            <p:cNvSpPr/>
            <p:nvPr/>
          </p:nvSpPr>
          <p:spPr>
            <a:xfrm>
              <a:off x="4802419" y="2155087"/>
              <a:ext cx="285202" cy="23863"/>
            </a:xfrm>
            <a:custGeom>
              <a:avLst/>
              <a:gdLst/>
              <a:ahLst/>
              <a:cxnLst/>
              <a:rect l="l" t="t" r="r" b="b"/>
              <a:pathLst>
                <a:path w="9908" h="829" extrusionOk="0">
                  <a:moveTo>
                    <a:pt x="365" y="0"/>
                  </a:moveTo>
                  <a:cubicBezTo>
                    <a:pt x="166" y="0"/>
                    <a:pt x="2" y="162"/>
                    <a:pt x="2" y="363"/>
                  </a:cubicBezTo>
                  <a:lnTo>
                    <a:pt x="2" y="466"/>
                  </a:lnTo>
                  <a:cubicBezTo>
                    <a:pt x="1" y="666"/>
                    <a:pt x="162" y="828"/>
                    <a:pt x="363" y="828"/>
                  </a:cubicBezTo>
                  <a:lnTo>
                    <a:pt x="9545" y="828"/>
                  </a:lnTo>
                  <a:cubicBezTo>
                    <a:pt x="9746" y="828"/>
                    <a:pt x="9907" y="666"/>
                    <a:pt x="9907" y="466"/>
                  </a:cubicBezTo>
                  <a:lnTo>
                    <a:pt x="9907" y="363"/>
                  </a:lnTo>
                  <a:cubicBezTo>
                    <a:pt x="9907" y="162"/>
                    <a:pt x="9746" y="0"/>
                    <a:pt x="9545" y="0"/>
                  </a:cubicBezTo>
                  <a:close/>
                </a:path>
              </a:pathLst>
            </a:custGeom>
            <a:solidFill>
              <a:srgbClr val="29502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2" name="Google Shape;4684;p70"/>
            <p:cNvSpPr/>
            <p:nvPr/>
          </p:nvSpPr>
          <p:spPr>
            <a:xfrm>
              <a:off x="4802419" y="2155087"/>
              <a:ext cx="25647" cy="23863"/>
            </a:xfrm>
            <a:custGeom>
              <a:avLst/>
              <a:gdLst/>
              <a:ahLst/>
              <a:cxnLst/>
              <a:rect l="l" t="t" r="r" b="b"/>
              <a:pathLst>
                <a:path w="891" h="829" extrusionOk="0">
                  <a:moveTo>
                    <a:pt x="363" y="0"/>
                  </a:moveTo>
                  <a:cubicBezTo>
                    <a:pt x="162" y="0"/>
                    <a:pt x="1" y="162"/>
                    <a:pt x="1" y="363"/>
                  </a:cubicBezTo>
                  <a:lnTo>
                    <a:pt x="1" y="466"/>
                  </a:lnTo>
                  <a:cubicBezTo>
                    <a:pt x="1" y="666"/>
                    <a:pt x="162" y="828"/>
                    <a:pt x="363" y="828"/>
                  </a:cubicBezTo>
                  <a:lnTo>
                    <a:pt x="891" y="828"/>
                  </a:lnTo>
                  <a:cubicBezTo>
                    <a:pt x="692" y="828"/>
                    <a:pt x="530" y="666"/>
                    <a:pt x="530" y="466"/>
                  </a:cubicBezTo>
                  <a:lnTo>
                    <a:pt x="530" y="363"/>
                  </a:lnTo>
                  <a:cubicBezTo>
                    <a:pt x="530" y="162"/>
                    <a:pt x="692" y="0"/>
                    <a:pt x="891" y="0"/>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3" name="Google Shape;4685;p70"/>
            <p:cNvSpPr/>
            <p:nvPr/>
          </p:nvSpPr>
          <p:spPr>
            <a:xfrm>
              <a:off x="4963890" y="2317508"/>
              <a:ext cx="54432" cy="54375"/>
            </a:xfrm>
            <a:custGeom>
              <a:avLst/>
              <a:gdLst/>
              <a:ahLst/>
              <a:cxnLst/>
              <a:rect l="l" t="t" r="r" b="b"/>
              <a:pathLst>
                <a:path w="1891" h="1889" extrusionOk="0">
                  <a:moveTo>
                    <a:pt x="945" y="1"/>
                  </a:moveTo>
                  <a:cubicBezTo>
                    <a:pt x="424" y="1"/>
                    <a:pt x="1" y="424"/>
                    <a:pt x="1" y="945"/>
                  </a:cubicBezTo>
                  <a:cubicBezTo>
                    <a:pt x="1" y="1465"/>
                    <a:pt x="424" y="1888"/>
                    <a:pt x="945" y="1888"/>
                  </a:cubicBezTo>
                  <a:cubicBezTo>
                    <a:pt x="1467" y="1888"/>
                    <a:pt x="1890" y="1465"/>
                    <a:pt x="1890" y="945"/>
                  </a:cubicBezTo>
                  <a:cubicBezTo>
                    <a:pt x="1890" y="424"/>
                    <a:pt x="1467" y="1"/>
                    <a:pt x="945" y="1"/>
                  </a:cubicBezTo>
                  <a:close/>
                </a:path>
              </a:pathLst>
            </a:custGeom>
            <a:solidFill>
              <a:srgbClr val="29502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4" name="Google Shape;4686;p70"/>
            <p:cNvSpPr/>
            <p:nvPr/>
          </p:nvSpPr>
          <p:spPr>
            <a:xfrm>
              <a:off x="4963890" y="2317508"/>
              <a:ext cx="32930" cy="54375"/>
            </a:xfrm>
            <a:custGeom>
              <a:avLst/>
              <a:gdLst/>
              <a:ahLst/>
              <a:cxnLst/>
              <a:rect l="l" t="t" r="r" b="b"/>
              <a:pathLst>
                <a:path w="1144" h="1889" extrusionOk="0">
                  <a:moveTo>
                    <a:pt x="946" y="1"/>
                  </a:moveTo>
                  <a:cubicBezTo>
                    <a:pt x="424" y="1"/>
                    <a:pt x="1" y="422"/>
                    <a:pt x="1" y="945"/>
                  </a:cubicBezTo>
                  <a:cubicBezTo>
                    <a:pt x="1" y="1467"/>
                    <a:pt x="424" y="1888"/>
                    <a:pt x="946" y="1888"/>
                  </a:cubicBezTo>
                  <a:cubicBezTo>
                    <a:pt x="1014" y="1888"/>
                    <a:pt x="1080" y="1881"/>
                    <a:pt x="1144" y="1869"/>
                  </a:cubicBezTo>
                  <a:cubicBezTo>
                    <a:pt x="717" y="1778"/>
                    <a:pt x="397" y="1398"/>
                    <a:pt x="397" y="945"/>
                  </a:cubicBezTo>
                  <a:cubicBezTo>
                    <a:pt x="397" y="492"/>
                    <a:pt x="717" y="111"/>
                    <a:pt x="1144" y="21"/>
                  </a:cubicBezTo>
                  <a:cubicBezTo>
                    <a:pt x="1080" y="8"/>
                    <a:pt x="1012" y="1"/>
                    <a:pt x="946"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5" name="Google Shape;4687;p70"/>
            <p:cNvSpPr/>
            <p:nvPr/>
          </p:nvSpPr>
          <p:spPr>
            <a:xfrm>
              <a:off x="4981191" y="2334752"/>
              <a:ext cx="19833" cy="19890"/>
            </a:xfrm>
            <a:custGeom>
              <a:avLst/>
              <a:gdLst/>
              <a:ahLst/>
              <a:cxnLst/>
              <a:rect l="l" t="t" r="r" b="b"/>
              <a:pathLst>
                <a:path w="689" h="691" extrusionOk="0">
                  <a:moveTo>
                    <a:pt x="344" y="1"/>
                  </a:moveTo>
                  <a:cubicBezTo>
                    <a:pt x="153" y="1"/>
                    <a:pt x="1" y="156"/>
                    <a:pt x="1" y="346"/>
                  </a:cubicBezTo>
                  <a:cubicBezTo>
                    <a:pt x="1" y="536"/>
                    <a:pt x="153" y="691"/>
                    <a:pt x="344" y="691"/>
                  </a:cubicBezTo>
                  <a:cubicBezTo>
                    <a:pt x="535" y="691"/>
                    <a:pt x="688" y="536"/>
                    <a:pt x="688" y="346"/>
                  </a:cubicBezTo>
                  <a:cubicBezTo>
                    <a:pt x="688" y="156"/>
                    <a:pt x="535" y="1"/>
                    <a:pt x="344" y="1"/>
                  </a:cubicBez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6" name="Google Shape;4688;p70"/>
            <p:cNvSpPr/>
            <p:nvPr/>
          </p:nvSpPr>
          <p:spPr>
            <a:xfrm>
              <a:off x="4872661" y="2317508"/>
              <a:ext cx="54375" cy="54375"/>
            </a:xfrm>
            <a:custGeom>
              <a:avLst/>
              <a:gdLst/>
              <a:ahLst/>
              <a:cxnLst/>
              <a:rect l="l" t="t" r="r" b="b"/>
              <a:pathLst>
                <a:path w="1889" h="1889" extrusionOk="0">
                  <a:moveTo>
                    <a:pt x="945" y="1"/>
                  </a:moveTo>
                  <a:cubicBezTo>
                    <a:pt x="422" y="1"/>
                    <a:pt x="1" y="424"/>
                    <a:pt x="1" y="945"/>
                  </a:cubicBezTo>
                  <a:cubicBezTo>
                    <a:pt x="1" y="1465"/>
                    <a:pt x="422" y="1888"/>
                    <a:pt x="945" y="1888"/>
                  </a:cubicBezTo>
                  <a:cubicBezTo>
                    <a:pt x="1465" y="1888"/>
                    <a:pt x="1888" y="1465"/>
                    <a:pt x="1888" y="945"/>
                  </a:cubicBezTo>
                  <a:cubicBezTo>
                    <a:pt x="1888" y="424"/>
                    <a:pt x="1465" y="1"/>
                    <a:pt x="945" y="1"/>
                  </a:cubicBezTo>
                  <a:close/>
                </a:path>
              </a:pathLst>
            </a:custGeom>
            <a:solidFill>
              <a:srgbClr val="29502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7" name="Google Shape;4689;p70"/>
            <p:cNvSpPr/>
            <p:nvPr/>
          </p:nvSpPr>
          <p:spPr>
            <a:xfrm>
              <a:off x="4872661" y="2317508"/>
              <a:ext cx="32872" cy="54375"/>
            </a:xfrm>
            <a:custGeom>
              <a:avLst/>
              <a:gdLst/>
              <a:ahLst/>
              <a:cxnLst/>
              <a:rect l="l" t="t" r="r" b="b"/>
              <a:pathLst>
                <a:path w="1142" h="1889" extrusionOk="0">
                  <a:moveTo>
                    <a:pt x="945" y="1"/>
                  </a:moveTo>
                  <a:cubicBezTo>
                    <a:pt x="422" y="1"/>
                    <a:pt x="1" y="422"/>
                    <a:pt x="1" y="945"/>
                  </a:cubicBezTo>
                  <a:cubicBezTo>
                    <a:pt x="1" y="1467"/>
                    <a:pt x="422" y="1888"/>
                    <a:pt x="945" y="1888"/>
                  </a:cubicBezTo>
                  <a:cubicBezTo>
                    <a:pt x="1014" y="1888"/>
                    <a:pt x="1078" y="1881"/>
                    <a:pt x="1142" y="1869"/>
                  </a:cubicBezTo>
                  <a:cubicBezTo>
                    <a:pt x="715" y="1778"/>
                    <a:pt x="395" y="1398"/>
                    <a:pt x="395" y="945"/>
                  </a:cubicBezTo>
                  <a:cubicBezTo>
                    <a:pt x="395" y="492"/>
                    <a:pt x="715" y="111"/>
                    <a:pt x="1142" y="21"/>
                  </a:cubicBezTo>
                  <a:cubicBezTo>
                    <a:pt x="1078" y="8"/>
                    <a:pt x="1010" y="1"/>
                    <a:pt x="945"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8" name="Google Shape;4690;p70"/>
            <p:cNvSpPr/>
            <p:nvPr/>
          </p:nvSpPr>
          <p:spPr>
            <a:xfrm>
              <a:off x="4889905" y="2334752"/>
              <a:ext cx="19890" cy="19890"/>
            </a:xfrm>
            <a:custGeom>
              <a:avLst/>
              <a:gdLst/>
              <a:ahLst/>
              <a:cxnLst/>
              <a:rect l="l" t="t" r="r" b="b"/>
              <a:pathLst>
                <a:path w="691" h="691" extrusionOk="0">
                  <a:moveTo>
                    <a:pt x="346" y="1"/>
                  </a:moveTo>
                  <a:cubicBezTo>
                    <a:pt x="155" y="1"/>
                    <a:pt x="1" y="156"/>
                    <a:pt x="1" y="346"/>
                  </a:cubicBezTo>
                  <a:cubicBezTo>
                    <a:pt x="1" y="536"/>
                    <a:pt x="155" y="691"/>
                    <a:pt x="346" y="691"/>
                  </a:cubicBezTo>
                  <a:cubicBezTo>
                    <a:pt x="536" y="691"/>
                    <a:pt x="690" y="536"/>
                    <a:pt x="690" y="346"/>
                  </a:cubicBezTo>
                  <a:cubicBezTo>
                    <a:pt x="690" y="156"/>
                    <a:pt x="536" y="1"/>
                    <a:pt x="346" y="1"/>
                  </a:cubicBez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59" name="Google Shape;4691;p70"/>
            <p:cNvSpPr/>
            <p:nvPr/>
          </p:nvSpPr>
          <p:spPr>
            <a:xfrm>
              <a:off x="4780252" y="2049263"/>
              <a:ext cx="312173" cy="327314"/>
            </a:xfrm>
            <a:custGeom>
              <a:avLst/>
              <a:gdLst/>
              <a:ahLst/>
              <a:cxnLst/>
              <a:rect l="l" t="t" r="r" b="b"/>
              <a:pathLst>
                <a:path w="10845" h="11371" extrusionOk="0">
                  <a:moveTo>
                    <a:pt x="1066" y="1952"/>
                  </a:moveTo>
                  <a:lnTo>
                    <a:pt x="1066" y="2354"/>
                  </a:lnTo>
                  <a:lnTo>
                    <a:pt x="531" y="2354"/>
                  </a:lnTo>
                  <a:cubicBezTo>
                    <a:pt x="420" y="2354"/>
                    <a:pt x="332" y="2263"/>
                    <a:pt x="332" y="2151"/>
                  </a:cubicBezTo>
                  <a:cubicBezTo>
                    <a:pt x="332" y="2041"/>
                    <a:pt x="422" y="1952"/>
                    <a:pt x="531" y="1952"/>
                  </a:cubicBezTo>
                  <a:close/>
                  <a:moveTo>
                    <a:pt x="1904" y="1952"/>
                  </a:moveTo>
                  <a:cubicBezTo>
                    <a:pt x="2335" y="1952"/>
                    <a:pt x="2683" y="2302"/>
                    <a:pt x="2683" y="2730"/>
                  </a:cubicBezTo>
                  <a:lnTo>
                    <a:pt x="2683" y="3507"/>
                  </a:lnTo>
                  <a:lnTo>
                    <a:pt x="2281" y="3507"/>
                  </a:lnTo>
                  <a:lnTo>
                    <a:pt x="2281" y="2773"/>
                  </a:lnTo>
                  <a:cubicBezTo>
                    <a:pt x="2283" y="2542"/>
                    <a:pt x="2095" y="2354"/>
                    <a:pt x="1862" y="2354"/>
                  </a:cubicBezTo>
                  <a:lnTo>
                    <a:pt x="1400" y="2354"/>
                  </a:lnTo>
                  <a:lnTo>
                    <a:pt x="1400" y="1952"/>
                  </a:lnTo>
                  <a:close/>
                  <a:moveTo>
                    <a:pt x="8333" y="630"/>
                  </a:moveTo>
                  <a:cubicBezTo>
                    <a:pt x="8804" y="868"/>
                    <a:pt x="9200" y="1236"/>
                    <a:pt x="9471" y="1687"/>
                  </a:cubicBezTo>
                  <a:lnTo>
                    <a:pt x="6419" y="3509"/>
                  </a:lnTo>
                  <a:lnTo>
                    <a:pt x="6069" y="3509"/>
                  </a:lnTo>
                  <a:lnTo>
                    <a:pt x="8333" y="630"/>
                  </a:lnTo>
                  <a:close/>
                  <a:moveTo>
                    <a:pt x="9627" y="1982"/>
                  </a:moveTo>
                  <a:cubicBezTo>
                    <a:pt x="9782" y="2329"/>
                    <a:pt x="9869" y="2711"/>
                    <a:pt x="9869" y="3116"/>
                  </a:cubicBezTo>
                  <a:lnTo>
                    <a:pt x="9869" y="3509"/>
                  </a:lnTo>
                  <a:lnTo>
                    <a:pt x="9138" y="3509"/>
                  </a:lnTo>
                  <a:cubicBezTo>
                    <a:pt x="9046" y="3509"/>
                    <a:pt x="8971" y="3585"/>
                    <a:pt x="8971" y="3676"/>
                  </a:cubicBezTo>
                  <a:cubicBezTo>
                    <a:pt x="8971" y="3767"/>
                    <a:pt x="9046" y="3841"/>
                    <a:pt x="9138" y="3841"/>
                  </a:cubicBezTo>
                  <a:lnTo>
                    <a:pt x="10315" y="3841"/>
                  </a:lnTo>
                  <a:cubicBezTo>
                    <a:pt x="10423" y="3841"/>
                    <a:pt x="10510" y="3930"/>
                    <a:pt x="10510" y="4039"/>
                  </a:cubicBezTo>
                  <a:lnTo>
                    <a:pt x="10510" y="4142"/>
                  </a:lnTo>
                  <a:cubicBezTo>
                    <a:pt x="10510" y="4252"/>
                    <a:pt x="10421" y="4337"/>
                    <a:pt x="10315" y="4337"/>
                  </a:cubicBezTo>
                  <a:lnTo>
                    <a:pt x="3557" y="4337"/>
                  </a:lnTo>
                  <a:cubicBezTo>
                    <a:pt x="3465" y="4337"/>
                    <a:pt x="3390" y="4414"/>
                    <a:pt x="3390" y="4504"/>
                  </a:cubicBezTo>
                  <a:cubicBezTo>
                    <a:pt x="3390" y="4595"/>
                    <a:pt x="3465" y="4671"/>
                    <a:pt x="3557" y="4671"/>
                  </a:cubicBezTo>
                  <a:lnTo>
                    <a:pt x="9869" y="4671"/>
                  </a:lnTo>
                  <a:lnTo>
                    <a:pt x="9869" y="5091"/>
                  </a:lnTo>
                  <a:cubicBezTo>
                    <a:pt x="9869" y="6251"/>
                    <a:pt x="8927" y="7193"/>
                    <a:pt x="7766" y="7193"/>
                  </a:cubicBezTo>
                  <a:lnTo>
                    <a:pt x="3685" y="7193"/>
                  </a:lnTo>
                  <a:cubicBezTo>
                    <a:pt x="2527" y="7193"/>
                    <a:pt x="1585" y="6251"/>
                    <a:pt x="1585" y="5091"/>
                  </a:cubicBezTo>
                  <a:lnTo>
                    <a:pt x="1585" y="4671"/>
                  </a:lnTo>
                  <a:lnTo>
                    <a:pt x="2855" y="4671"/>
                  </a:lnTo>
                  <a:cubicBezTo>
                    <a:pt x="2946" y="4671"/>
                    <a:pt x="3021" y="4595"/>
                    <a:pt x="3021" y="4504"/>
                  </a:cubicBezTo>
                  <a:cubicBezTo>
                    <a:pt x="3021" y="4414"/>
                    <a:pt x="2946" y="4337"/>
                    <a:pt x="2855" y="4337"/>
                  </a:cubicBezTo>
                  <a:lnTo>
                    <a:pt x="1135" y="4337"/>
                  </a:lnTo>
                  <a:cubicBezTo>
                    <a:pt x="1026" y="4337"/>
                    <a:pt x="939" y="4248"/>
                    <a:pt x="939" y="4142"/>
                  </a:cubicBezTo>
                  <a:lnTo>
                    <a:pt x="939" y="4039"/>
                  </a:lnTo>
                  <a:cubicBezTo>
                    <a:pt x="939" y="3928"/>
                    <a:pt x="1028" y="3841"/>
                    <a:pt x="1135" y="3841"/>
                  </a:cubicBezTo>
                  <a:lnTo>
                    <a:pt x="8507" y="3841"/>
                  </a:lnTo>
                  <a:cubicBezTo>
                    <a:pt x="8598" y="3841"/>
                    <a:pt x="8673" y="3767"/>
                    <a:pt x="8673" y="3676"/>
                  </a:cubicBezTo>
                  <a:cubicBezTo>
                    <a:pt x="8673" y="3585"/>
                    <a:pt x="8598" y="3509"/>
                    <a:pt x="8507" y="3509"/>
                  </a:cubicBezTo>
                  <a:lnTo>
                    <a:pt x="7069" y="3509"/>
                  </a:lnTo>
                  <a:lnTo>
                    <a:pt x="9627" y="1982"/>
                  </a:lnTo>
                  <a:close/>
                  <a:moveTo>
                    <a:pt x="6209" y="7526"/>
                  </a:moveTo>
                  <a:lnTo>
                    <a:pt x="5738" y="7995"/>
                  </a:lnTo>
                  <a:lnTo>
                    <a:pt x="5272" y="7526"/>
                  </a:lnTo>
                  <a:close/>
                  <a:moveTo>
                    <a:pt x="4798" y="7526"/>
                  </a:moveTo>
                  <a:lnTo>
                    <a:pt x="5504" y="8229"/>
                  </a:lnTo>
                  <a:lnTo>
                    <a:pt x="5292" y="8441"/>
                  </a:lnTo>
                  <a:lnTo>
                    <a:pt x="4375" y="7526"/>
                  </a:lnTo>
                  <a:close/>
                  <a:moveTo>
                    <a:pt x="7105" y="7526"/>
                  </a:moveTo>
                  <a:lnTo>
                    <a:pt x="5038" y="9589"/>
                  </a:lnTo>
                  <a:cubicBezTo>
                    <a:pt x="4979" y="9509"/>
                    <a:pt x="4905" y="9438"/>
                    <a:pt x="4828" y="9379"/>
                  </a:cubicBezTo>
                  <a:lnTo>
                    <a:pt x="6680" y="7526"/>
                  </a:lnTo>
                  <a:close/>
                  <a:moveTo>
                    <a:pt x="6188" y="8914"/>
                  </a:moveTo>
                  <a:lnTo>
                    <a:pt x="6652" y="9379"/>
                  </a:lnTo>
                  <a:cubicBezTo>
                    <a:pt x="6572" y="9438"/>
                    <a:pt x="6501" y="9513"/>
                    <a:pt x="6440" y="9589"/>
                  </a:cubicBezTo>
                  <a:lnTo>
                    <a:pt x="5976" y="9125"/>
                  </a:lnTo>
                  <a:lnTo>
                    <a:pt x="6188" y="8914"/>
                  </a:lnTo>
                  <a:close/>
                  <a:moveTo>
                    <a:pt x="4155" y="9484"/>
                  </a:moveTo>
                  <a:cubicBezTo>
                    <a:pt x="4583" y="9484"/>
                    <a:pt x="4931" y="9834"/>
                    <a:pt x="4931" y="10263"/>
                  </a:cubicBezTo>
                  <a:cubicBezTo>
                    <a:pt x="4931" y="10691"/>
                    <a:pt x="4583" y="11039"/>
                    <a:pt x="4155" y="11039"/>
                  </a:cubicBezTo>
                  <a:cubicBezTo>
                    <a:pt x="3726" y="11039"/>
                    <a:pt x="3376" y="10691"/>
                    <a:pt x="3376" y="10263"/>
                  </a:cubicBezTo>
                  <a:cubicBezTo>
                    <a:pt x="3376" y="9834"/>
                    <a:pt x="3726" y="9484"/>
                    <a:pt x="4155" y="9484"/>
                  </a:cubicBezTo>
                  <a:close/>
                  <a:moveTo>
                    <a:pt x="7325" y="9484"/>
                  </a:moveTo>
                  <a:cubicBezTo>
                    <a:pt x="7754" y="9484"/>
                    <a:pt x="8102" y="9834"/>
                    <a:pt x="8102" y="10263"/>
                  </a:cubicBezTo>
                  <a:cubicBezTo>
                    <a:pt x="8102" y="10691"/>
                    <a:pt x="7754" y="11039"/>
                    <a:pt x="7325" y="11039"/>
                  </a:cubicBezTo>
                  <a:cubicBezTo>
                    <a:pt x="6895" y="11039"/>
                    <a:pt x="6547" y="10691"/>
                    <a:pt x="6547" y="10263"/>
                  </a:cubicBezTo>
                  <a:cubicBezTo>
                    <a:pt x="6547" y="9834"/>
                    <a:pt x="6895" y="9484"/>
                    <a:pt x="7325" y="9484"/>
                  </a:cubicBezTo>
                  <a:close/>
                  <a:moveTo>
                    <a:pt x="6570" y="1"/>
                  </a:moveTo>
                  <a:cubicBezTo>
                    <a:pt x="6238" y="1"/>
                    <a:pt x="5948" y="223"/>
                    <a:pt x="5861" y="543"/>
                  </a:cubicBezTo>
                  <a:lnTo>
                    <a:pt x="5719" y="1063"/>
                  </a:lnTo>
                  <a:cubicBezTo>
                    <a:pt x="5694" y="1152"/>
                    <a:pt x="5747" y="1243"/>
                    <a:pt x="5836" y="1268"/>
                  </a:cubicBezTo>
                  <a:cubicBezTo>
                    <a:pt x="5851" y="1272"/>
                    <a:pt x="5866" y="1274"/>
                    <a:pt x="5880" y="1274"/>
                  </a:cubicBezTo>
                  <a:cubicBezTo>
                    <a:pt x="5953" y="1274"/>
                    <a:pt x="6020" y="1224"/>
                    <a:pt x="6040" y="1150"/>
                  </a:cubicBezTo>
                  <a:lnTo>
                    <a:pt x="6182" y="630"/>
                  </a:lnTo>
                  <a:cubicBezTo>
                    <a:pt x="6229" y="454"/>
                    <a:pt x="6389" y="331"/>
                    <a:pt x="6572" y="331"/>
                  </a:cubicBezTo>
                  <a:lnTo>
                    <a:pt x="7087" y="331"/>
                  </a:lnTo>
                  <a:cubicBezTo>
                    <a:pt x="7414" y="331"/>
                    <a:pt x="7727" y="390"/>
                    <a:pt x="8018" y="493"/>
                  </a:cubicBezTo>
                  <a:lnTo>
                    <a:pt x="5648" y="3507"/>
                  </a:lnTo>
                  <a:lnTo>
                    <a:pt x="5400" y="3507"/>
                  </a:lnTo>
                  <a:lnTo>
                    <a:pt x="5868" y="1787"/>
                  </a:lnTo>
                  <a:cubicBezTo>
                    <a:pt x="5891" y="1698"/>
                    <a:pt x="5838" y="1607"/>
                    <a:pt x="5749" y="1582"/>
                  </a:cubicBezTo>
                  <a:cubicBezTo>
                    <a:pt x="5735" y="1579"/>
                    <a:pt x="5721" y="1577"/>
                    <a:pt x="5707" y="1577"/>
                  </a:cubicBezTo>
                  <a:cubicBezTo>
                    <a:pt x="5633" y="1577"/>
                    <a:pt x="5565" y="1627"/>
                    <a:pt x="5544" y="1701"/>
                  </a:cubicBezTo>
                  <a:lnTo>
                    <a:pt x="5054" y="3507"/>
                  </a:lnTo>
                  <a:lnTo>
                    <a:pt x="3021" y="3507"/>
                  </a:lnTo>
                  <a:lnTo>
                    <a:pt x="3021" y="2732"/>
                  </a:lnTo>
                  <a:cubicBezTo>
                    <a:pt x="3021" y="2119"/>
                    <a:pt x="2521" y="1618"/>
                    <a:pt x="1908" y="1618"/>
                  </a:cubicBezTo>
                  <a:lnTo>
                    <a:pt x="534" y="1618"/>
                  </a:lnTo>
                  <a:cubicBezTo>
                    <a:pt x="239" y="1618"/>
                    <a:pt x="1" y="1858"/>
                    <a:pt x="1" y="2151"/>
                  </a:cubicBezTo>
                  <a:cubicBezTo>
                    <a:pt x="1" y="2448"/>
                    <a:pt x="243" y="2684"/>
                    <a:pt x="534" y="2684"/>
                  </a:cubicBezTo>
                  <a:lnTo>
                    <a:pt x="1865" y="2684"/>
                  </a:lnTo>
                  <a:cubicBezTo>
                    <a:pt x="1915" y="2684"/>
                    <a:pt x="1954" y="2725"/>
                    <a:pt x="1954" y="2773"/>
                  </a:cubicBezTo>
                  <a:lnTo>
                    <a:pt x="1954" y="3507"/>
                  </a:lnTo>
                  <a:lnTo>
                    <a:pt x="1137" y="3507"/>
                  </a:lnTo>
                  <a:cubicBezTo>
                    <a:pt x="845" y="3507"/>
                    <a:pt x="609" y="3745"/>
                    <a:pt x="609" y="4035"/>
                  </a:cubicBezTo>
                  <a:lnTo>
                    <a:pt x="609" y="4140"/>
                  </a:lnTo>
                  <a:cubicBezTo>
                    <a:pt x="609" y="4431"/>
                    <a:pt x="845" y="4670"/>
                    <a:pt x="1137" y="4670"/>
                  </a:cubicBezTo>
                  <a:lnTo>
                    <a:pt x="1252" y="4670"/>
                  </a:lnTo>
                  <a:lnTo>
                    <a:pt x="1252" y="5089"/>
                  </a:lnTo>
                  <a:cubicBezTo>
                    <a:pt x="1252" y="6431"/>
                    <a:pt x="2345" y="7524"/>
                    <a:pt x="3687" y="7524"/>
                  </a:cubicBezTo>
                  <a:lnTo>
                    <a:pt x="3908" y="7524"/>
                  </a:lnTo>
                  <a:lnTo>
                    <a:pt x="5057" y="8674"/>
                  </a:lnTo>
                  <a:lnTo>
                    <a:pt x="4522" y="9211"/>
                  </a:lnTo>
                  <a:cubicBezTo>
                    <a:pt x="4407" y="9170"/>
                    <a:pt x="4284" y="9148"/>
                    <a:pt x="4156" y="9148"/>
                  </a:cubicBezTo>
                  <a:cubicBezTo>
                    <a:pt x="3543" y="9148"/>
                    <a:pt x="3045" y="9646"/>
                    <a:pt x="3045" y="10259"/>
                  </a:cubicBezTo>
                  <a:cubicBezTo>
                    <a:pt x="3045" y="10872"/>
                    <a:pt x="3543" y="11370"/>
                    <a:pt x="4156" y="11370"/>
                  </a:cubicBezTo>
                  <a:cubicBezTo>
                    <a:pt x="4770" y="11370"/>
                    <a:pt x="5267" y="10872"/>
                    <a:pt x="5267" y="10259"/>
                  </a:cubicBezTo>
                  <a:cubicBezTo>
                    <a:pt x="5267" y="10129"/>
                    <a:pt x="5244" y="10007"/>
                    <a:pt x="5205" y="9891"/>
                  </a:cubicBezTo>
                  <a:lnTo>
                    <a:pt x="5740" y="9356"/>
                  </a:lnTo>
                  <a:lnTo>
                    <a:pt x="6275" y="9891"/>
                  </a:lnTo>
                  <a:cubicBezTo>
                    <a:pt x="6236" y="10007"/>
                    <a:pt x="6213" y="10129"/>
                    <a:pt x="6213" y="10259"/>
                  </a:cubicBezTo>
                  <a:cubicBezTo>
                    <a:pt x="6213" y="10872"/>
                    <a:pt x="6710" y="11370"/>
                    <a:pt x="7324" y="11370"/>
                  </a:cubicBezTo>
                  <a:cubicBezTo>
                    <a:pt x="7937" y="11370"/>
                    <a:pt x="8434" y="10872"/>
                    <a:pt x="8434" y="10259"/>
                  </a:cubicBezTo>
                  <a:cubicBezTo>
                    <a:pt x="8434" y="9646"/>
                    <a:pt x="7937" y="9148"/>
                    <a:pt x="7324" y="9148"/>
                  </a:cubicBezTo>
                  <a:cubicBezTo>
                    <a:pt x="7196" y="9148"/>
                    <a:pt x="7073" y="9170"/>
                    <a:pt x="6957" y="9211"/>
                  </a:cubicBezTo>
                  <a:lnTo>
                    <a:pt x="6422" y="8674"/>
                  </a:lnTo>
                  <a:lnTo>
                    <a:pt x="7572" y="7524"/>
                  </a:lnTo>
                  <a:lnTo>
                    <a:pt x="7764" y="7524"/>
                  </a:lnTo>
                  <a:cubicBezTo>
                    <a:pt x="9106" y="7524"/>
                    <a:pt x="10199" y="6431"/>
                    <a:pt x="10199" y="5089"/>
                  </a:cubicBezTo>
                  <a:lnTo>
                    <a:pt x="10199" y="4670"/>
                  </a:lnTo>
                  <a:lnTo>
                    <a:pt x="10315" y="4670"/>
                  </a:lnTo>
                  <a:cubicBezTo>
                    <a:pt x="10606" y="4670"/>
                    <a:pt x="10843" y="4431"/>
                    <a:pt x="10843" y="4140"/>
                  </a:cubicBezTo>
                  <a:lnTo>
                    <a:pt x="10843" y="4035"/>
                  </a:lnTo>
                  <a:cubicBezTo>
                    <a:pt x="10844" y="3745"/>
                    <a:pt x="10606" y="3509"/>
                    <a:pt x="10315" y="3509"/>
                  </a:cubicBezTo>
                  <a:lnTo>
                    <a:pt x="10199" y="3509"/>
                  </a:lnTo>
                  <a:lnTo>
                    <a:pt x="10199" y="3116"/>
                  </a:lnTo>
                  <a:cubicBezTo>
                    <a:pt x="10199" y="1397"/>
                    <a:pt x="8802" y="1"/>
                    <a:pt x="7085"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0" name="Google Shape;4692;p70"/>
            <p:cNvSpPr/>
            <p:nvPr/>
          </p:nvSpPr>
          <p:spPr>
            <a:xfrm>
              <a:off x="4976384" y="2329944"/>
              <a:ext cx="29447" cy="29447"/>
            </a:xfrm>
            <a:custGeom>
              <a:avLst/>
              <a:gdLst/>
              <a:ahLst/>
              <a:cxnLst/>
              <a:rect l="l" t="t" r="r" b="b"/>
              <a:pathLst>
                <a:path w="1023" h="1023" extrusionOk="0">
                  <a:moveTo>
                    <a:pt x="512" y="335"/>
                  </a:moveTo>
                  <a:cubicBezTo>
                    <a:pt x="608" y="335"/>
                    <a:pt x="690" y="415"/>
                    <a:pt x="690" y="513"/>
                  </a:cubicBezTo>
                  <a:cubicBezTo>
                    <a:pt x="690" y="610"/>
                    <a:pt x="608" y="690"/>
                    <a:pt x="512" y="690"/>
                  </a:cubicBezTo>
                  <a:cubicBezTo>
                    <a:pt x="415" y="690"/>
                    <a:pt x="335" y="610"/>
                    <a:pt x="335" y="513"/>
                  </a:cubicBezTo>
                  <a:cubicBezTo>
                    <a:pt x="335" y="415"/>
                    <a:pt x="415" y="335"/>
                    <a:pt x="512" y="335"/>
                  </a:cubicBezTo>
                  <a:close/>
                  <a:moveTo>
                    <a:pt x="512" y="1"/>
                  </a:moveTo>
                  <a:cubicBezTo>
                    <a:pt x="230" y="1"/>
                    <a:pt x="0" y="230"/>
                    <a:pt x="0" y="513"/>
                  </a:cubicBezTo>
                  <a:cubicBezTo>
                    <a:pt x="0" y="795"/>
                    <a:pt x="230" y="1023"/>
                    <a:pt x="512" y="1023"/>
                  </a:cubicBezTo>
                  <a:cubicBezTo>
                    <a:pt x="793" y="1023"/>
                    <a:pt x="1022" y="795"/>
                    <a:pt x="1022" y="513"/>
                  </a:cubicBezTo>
                  <a:cubicBezTo>
                    <a:pt x="1022" y="230"/>
                    <a:pt x="793" y="1"/>
                    <a:pt x="512"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1" name="Google Shape;4693;p70"/>
            <p:cNvSpPr/>
            <p:nvPr/>
          </p:nvSpPr>
          <p:spPr>
            <a:xfrm>
              <a:off x="4885097" y="2329944"/>
              <a:ext cx="29447" cy="29447"/>
            </a:xfrm>
            <a:custGeom>
              <a:avLst/>
              <a:gdLst/>
              <a:ahLst/>
              <a:cxnLst/>
              <a:rect l="l" t="t" r="r" b="b"/>
              <a:pathLst>
                <a:path w="1023" h="1023" extrusionOk="0">
                  <a:moveTo>
                    <a:pt x="513" y="335"/>
                  </a:moveTo>
                  <a:cubicBezTo>
                    <a:pt x="610" y="335"/>
                    <a:pt x="690" y="415"/>
                    <a:pt x="690" y="513"/>
                  </a:cubicBezTo>
                  <a:cubicBezTo>
                    <a:pt x="690" y="610"/>
                    <a:pt x="610" y="690"/>
                    <a:pt x="513" y="690"/>
                  </a:cubicBezTo>
                  <a:cubicBezTo>
                    <a:pt x="415" y="690"/>
                    <a:pt x="335" y="610"/>
                    <a:pt x="335" y="513"/>
                  </a:cubicBezTo>
                  <a:cubicBezTo>
                    <a:pt x="335" y="415"/>
                    <a:pt x="415" y="335"/>
                    <a:pt x="513" y="335"/>
                  </a:cubicBezTo>
                  <a:close/>
                  <a:moveTo>
                    <a:pt x="513" y="1"/>
                  </a:moveTo>
                  <a:cubicBezTo>
                    <a:pt x="230" y="1"/>
                    <a:pt x="1" y="230"/>
                    <a:pt x="1" y="513"/>
                  </a:cubicBezTo>
                  <a:cubicBezTo>
                    <a:pt x="1" y="795"/>
                    <a:pt x="230" y="1023"/>
                    <a:pt x="513" y="1023"/>
                  </a:cubicBezTo>
                  <a:cubicBezTo>
                    <a:pt x="795" y="1023"/>
                    <a:pt x="1023" y="795"/>
                    <a:pt x="1023" y="513"/>
                  </a:cubicBezTo>
                  <a:cubicBezTo>
                    <a:pt x="1023" y="230"/>
                    <a:pt x="795" y="1"/>
                    <a:pt x="513"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grpSp>
      <p:grpSp>
        <p:nvGrpSpPr>
          <p:cNvPr id="62" name="Google Shape;4694;p70"/>
          <p:cNvGrpSpPr/>
          <p:nvPr/>
        </p:nvGrpSpPr>
        <p:grpSpPr>
          <a:xfrm>
            <a:off x="3422941" y="1161413"/>
            <a:ext cx="327538" cy="327543"/>
            <a:chOff x="1849910" y="2049148"/>
            <a:chExt cx="327538" cy="327543"/>
          </a:xfrm>
        </p:grpSpPr>
        <p:sp>
          <p:nvSpPr>
            <p:cNvPr id="63" name="Google Shape;4695;p70"/>
            <p:cNvSpPr/>
            <p:nvPr/>
          </p:nvSpPr>
          <p:spPr>
            <a:xfrm>
              <a:off x="2099097" y="2081966"/>
              <a:ext cx="30771" cy="65918"/>
            </a:xfrm>
            <a:custGeom>
              <a:avLst/>
              <a:gdLst/>
              <a:ahLst/>
              <a:cxnLst/>
              <a:rect l="l" t="t" r="r" b="b"/>
              <a:pathLst>
                <a:path w="1069" h="2290" extrusionOk="0">
                  <a:moveTo>
                    <a:pt x="0" y="0"/>
                  </a:moveTo>
                  <a:lnTo>
                    <a:pt x="0" y="2289"/>
                  </a:lnTo>
                  <a:lnTo>
                    <a:pt x="1069" y="2289"/>
                  </a:lnTo>
                  <a:lnTo>
                    <a:pt x="1069" y="0"/>
                  </a:lnTo>
                  <a:close/>
                </a:path>
              </a:pathLst>
            </a:custGeom>
            <a:solidFill>
              <a:srgbClr val="29502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4" name="Google Shape;4696;p70"/>
            <p:cNvSpPr/>
            <p:nvPr/>
          </p:nvSpPr>
          <p:spPr>
            <a:xfrm>
              <a:off x="2099097" y="2081966"/>
              <a:ext cx="12205" cy="65918"/>
            </a:xfrm>
            <a:custGeom>
              <a:avLst/>
              <a:gdLst/>
              <a:ahLst/>
              <a:cxnLst/>
              <a:rect l="l" t="t" r="r" b="b"/>
              <a:pathLst>
                <a:path w="424" h="2290" extrusionOk="0">
                  <a:moveTo>
                    <a:pt x="0" y="0"/>
                  </a:moveTo>
                  <a:lnTo>
                    <a:pt x="0" y="2289"/>
                  </a:lnTo>
                  <a:lnTo>
                    <a:pt x="423" y="2289"/>
                  </a:lnTo>
                  <a:lnTo>
                    <a:pt x="423" y="0"/>
                  </a:ln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5" name="Google Shape;4697;p70"/>
            <p:cNvSpPr/>
            <p:nvPr/>
          </p:nvSpPr>
          <p:spPr>
            <a:xfrm>
              <a:off x="2086978" y="2058734"/>
              <a:ext cx="55066" cy="23201"/>
            </a:xfrm>
            <a:custGeom>
              <a:avLst/>
              <a:gdLst/>
              <a:ahLst/>
              <a:cxnLst/>
              <a:rect l="l" t="t" r="r" b="b"/>
              <a:pathLst>
                <a:path w="1913" h="806" extrusionOk="0">
                  <a:moveTo>
                    <a:pt x="205" y="0"/>
                  </a:moveTo>
                  <a:cubicBezTo>
                    <a:pt x="91" y="0"/>
                    <a:pt x="0" y="91"/>
                    <a:pt x="0" y="205"/>
                  </a:cubicBezTo>
                  <a:lnTo>
                    <a:pt x="0" y="601"/>
                  </a:lnTo>
                  <a:cubicBezTo>
                    <a:pt x="0" y="713"/>
                    <a:pt x="91" y="805"/>
                    <a:pt x="205" y="805"/>
                  </a:cubicBezTo>
                  <a:lnTo>
                    <a:pt x="1706" y="805"/>
                  </a:lnTo>
                  <a:cubicBezTo>
                    <a:pt x="1818" y="805"/>
                    <a:pt x="1911" y="713"/>
                    <a:pt x="1911" y="601"/>
                  </a:cubicBezTo>
                  <a:lnTo>
                    <a:pt x="1911" y="205"/>
                  </a:lnTo>
                  <a:cubicBezTo>
                    <a:pt x="1913" y="93"/>
                    <a:pt x="1818" y="0"/>
                    <a:pt x="1706" y="0"/>
                  </a:cubicBezTo>
                  <a:close/>
                </a:path>
              </a:pathLst>
            </a:custGeom>
            <a:solidFill>
              <a:srgbClr val="95BC8F"/>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6" name="Google Shape;4698;p70"/>
            <p:cNvSpPr/>
            <p:nvPr/>
          </p:nvSpPr>
          <p:spPr>
            <a:xfrm>
              <a:off x="2086978" y="2058821"/>
              <a:ext cx="18019" cy="23172"/>
            </a:xfrm>
            <a:custGeom>
              <a:avLst/>
              <a:gdLst/>
              <a:ahLst/>
              <a:cxnLst/>
              <a:rect l="l" t="t" r="r" b="b"/>
              <a:pathLst>
                <a:path w="626" h="805" extrusionOk="0">
                  <a:moveTo>
                    <a:pt x="203" y="1"/>
                  </a:moveTo>
                  <a:cubicBezTo>
                    <a:pt x="91" y="1"/>
                    <a:pt x="0" y="92"/>
                    <a:pt x="0" y="205"/>
                  </a:cubicBezTo>
                  <a:lnTo>
                    <a:pt x="0" y="600"/>
                  </a:lnTo>
                  <a:cubicBezTo>
                    <a:pt x="0" y="714"/>
                    <a:pt x="91" y="804"/>
                    <a:pt x="203" y="804"/>
                  </a:cubicBezTo>
                  <a:lnTo>
                    <a:pt x="626" y="804"/>
                  </a:lnTo>
                  <a:cubicBezTo>
                    <a:pt x="512" y="804"/>
                    <a:pt x="421" y="714"/>
                    <a:pt x="421" y="600"/>
                  </a:cubicBezTo>
                  <a:lnTo>
                    <a:pt x="421" y="205"/>
                  </a:lnTo>
                  <a:cubicBezTo>
                    <a:pt x="421" y="92"/>
                    <a:pt x="512" y="1"/>
                    <a:pt x="626"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7" name="Google Shape;4699;p70"/>
            <p:cNvSpPr/>
            <p:nvPr/>
          </p:nvSpPr>
          <p:spPr>
            <a:xfrm>
              <a:off x="1851349" y="2054013"/>
              <a:ext cx="324752" cy="154547"/>
            </a:xfrm>
            <a:custGeom>
              <a:avLst/>
              <a:gdLst/>
              <a:ahLst/>
              <a:cxnLst/>
              <a:rect l="l" t="t" r="r" b="b"/>
              <a:pathLst>
                <a:path w="11282" h="5369" extrusionOk="0">
                  <a:moveTo>
                    <a:pt x="5640" y="1"/>
                  </a:moveTo>
                  <a:cubicBezTo>
                    <a:pt x="5266" y="1"/>
                    <a:pt x="4892" y="139"/>
                    <a:pt x="4600" y="417"/>
                  </a:cubicBezTo>
                  <a:lnTo>
                    <a:pt x="344" y="4460"/>
                  </a:lnTo>
                  <a:cubicBezTo>
                    <a:pt x="1" y="4789"/>
                    <a:pt x="232" y="5368"/>
                    <a:pt x="706" y="5368"/>
                  </a:cubicBezTo>
                  <a:lnTo>
                    <a:pt x="10572" y="5368"/>
                  </a:lnTo>
                  <a:cubicBezTo>
                    <a:pt x="11048" y="5368"/>
                    <a:pt x="11281" y="4785"/>
                    <a:pt x="10935" y="4460"/>
                  </a:cubicBezTo>
                  <a:lnTo>
                    <a:pt x="6678" y="417"/>
                  </a:lnTo>
                  <a:cubicBezTo>
                    <a:pt x="6387" y="139"/>
                    <a:pt x="6014" y="1"/>
                    <a:pt x="5640" y="1"/>
                  </a:cubicBezTo>
                  <a:close/>
                </a:path>
              </a:pathLst>
            </a:custGeom>
            <a:solidFill>
              <a:srgbClr val="F06655"/>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8" name="Google Shape;4700;p70"/>
            <p:cNvSpPr/>
            <p:nvPr/>
          </p:nvSpPr>
          <p:spPr>
            <a:xfrm>
              <a:off x="1851407" y="2054071"/>
              <a:ext cx="181432" cy="154489"/>
            </a:xfrm>
            <a:custGeom>
              <a:avLst/>
              <a:gdLst/>
              <a:ahLst/>
              <a:cxnLst/>
              <a:rect l="l" t="t" r="r" b="b"/>
              <a:pathLst>
                <a:path w="6303" h="5367" extrusionOk="0">
                  <a:moveTo>
                    <a:pt x="5640" y="0"/>
                  </a:moveTo>
                  <a:cubicBezTo>
                    <a:pt x="5266" y="0"/>
                    <a:pt x="4891" y="138"/>
                    <a:pt x="4602" y="415"/>
                  </a:cubicBezTo>
                  <a:lnTo>
                    <a:pt x="345" y="4456"/>
                  </a:lnTo>
                  <a:cubicBezTo>
                    <a:pt x="0" y="4785"/>
                    <a:pt x="231" y="5366"/>
                    <a:pt x="706" y="5366"/>
                  </a:cubicBezTo>
                  <a:lnTo>
                    <a:pt x="882" y="5366"/>
                  </a:lnTo>
                  <a:cubicBezTo>
                    <a:pt x="686" y="5173"/>
                    <a:pt x="651" y="4830"/>
                    <a:pt x="889" y="4606"/>
                  </a:cubicBezTo>
                  <a:lnTo>
                    <a:pt x="5146" y="562"/>
                  </a:lnTo>
                  <a:cubicBezTo>
                    <a:pt x="5436" y="287"/>
                    <a:pt x="5809" y="148"/>
                    <a:pt x="6180" y="148"/>
                  </a:cubicBezTo>
                  <a:cubicBezTo>
                    <a:pt x="6221" y="148"/>
                    <a:pt x="6262" y="150"/>
                    <a:pt x="6303" y="153"/>
                  </a:cubicBezTo>
                  <a:cubicBezTo>
                    <a:pt x="6094" y="51"/>
                    <a:pt x="5867" y="0"/>
                    <a:pt x="5640" y="0"/>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69" name="Google Shape;4701;p70"/>
            <p:cNvSpPr/>
            <p:nvPr/>
          </p:nvSpPr>
          <p:spPr>
            <a:xfrm>
              <a:off x="1897554" y="2104824"/>
              <a:ext cx="232180" cy="267038"/>
            </a:xfrm>
            <a:custGeom>
              <a:avLst/>
              <a:gdLst/>
              <a:ahLst/>
              <a:cxnLst/>
              <a:rect l="l" t="t" r="r" b="b"/>
              <a:pathLst>
                <a:path w="8066" h="9277" extrusionOk="0">
                  <a:moveTo>
                    <a:pt x="4034" y="1"/>
                  </a:moveTo>
                  <a:cubicBezTo>
                    <a:pt x="3921" y="1"/>
                    <a:pt x="3808" y="42"/>
                    <a:pt x="3720" y="123"/>
                  </a:cubicBezTo>
                  <a:lnTo>
                    <a:pt x="0" y="3603"/>
                  </a:lnTo>
                  <a:lnTo>
                    <a:pt x="0" y="9276"/>
                  </a:lnTo>
                  <a:lnTo>
                    <a:pt x="8066" y="9276"/>
                  </a:lnTo>
                  <a:lnTo>
                    <a:pt x="8066" y="3603"/>
                  </a:lnTo>
                  <a:lnTo>
                    <a:pt x="4346" y="123"/>
                  </a:lnTo>
                  <a:cubicBezTo>
                    <a:pt x="4259" y="42"/>
                    <a:pt x="4147" y="1"/>
                    <a:pt x="4034" y="1"/>
                  </a:cubicBezTo>
                  <a:close/>
                </a:path>
              </a:pathLst>
            </a:custGeom>
            <a:solidFill>
              <a:srgbClr val="E9F9E6"/>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0" name="Google Shape;4702;p70"/>
            <p:cNvSpPr/>
            <p:nvPr/>
          </p:nvSpPr>
          <p:spPr>
            <a:xfrm>
              <a:off x="1897554" y="2104881"/>
              <a:ext cx="126453" cy="267038"/>
            </a:xfrm>
            <a:custGeom>
              <a:avLst/>
              <a:gdLst/>
              <a:ahLst/>
              <a:cxnLst/>
              <a:rect l="l" t="t" r="r" b="b"/>
              <a:pathLst>
                <a:path w="4393" h="9277" extrusionOk="0">
                  <a:moveTo>
                    <a:pt x="4033" y="0"/>
                  </a:moveTo>
                  <a:cubicBezTo>
                    <a:pt x="3920" y="0"/>
                    <a:pt x="3807" y="41"/>
                    <a:pt x="3720" y="123"/>
                  </a:cubicBezTo>
                  <a:lnTo>
                    <a:pt x="0" y="3603"/>
                  </a:lnTo>
                  <a:lnTo>
                    <a:pt x="0" y="9276"/>
                  </a:lnTo>
                  <a:lnTo>
                    <a:pt x="2222" y="9276"/>
                  </a:lnTo>
                  <a:cubicBezTo>
                    <a:pt x="2247" y="9209"/>
                    <a:pt x="2259" y="9132"/>
                    <a:pt x="2259" y="9054"/>
                  </a:cubicBezTo>
                  <a:lnTo>
                    <a:pt x="2259" y="8508"/>
                  </a:lnTo>
                  <a:cubicBezTo>
                    <a:pt x="2259" y="8009"/>
                    <a:pt x="1858" y="7588"/>
                    <a:pt x="1365" y="7574"/>
                  </a:cubicBezTo>
                  <a:lnTo>
                    <a:pt x="1339" y="7574"/>
                  </a:lnTo>
                  <a:cubicBezTo>
                    <a:pt x="1204" y="7574"/>
                    <a:pt x="1070" y="7604"/>
                    <a:pt x="948" y="7661"/>
                  </a:cubicBezTo>
                  <a:cubicBezTo>
                    <a:pt x="825" y="7602"/>
                    <a:pt x="692" y="7574"/>
                    <a:pt x="557" y="7574"/>
                  </a:cubicBezTo>
                  <a:cubicBezTo>
                    <a:pt x="539" y="7574"/>
                    <a:pt x="521" y="7574"/>
                    <a:pt x="503" y="7575"/>
                  </a:cubicBezTo>
                  <a:lnTo>
                    <a:pt x="503" y="3747"/>
                  </a:lnTo>
                  <a:lnTo>
                    <a:pt x="4222" y="265"/>
                  </a:lnTo>
                  <a:cubicBezTo>
                    <a:pt x="4273" y="219"/>
                    <a:pt x="4332" y="187"/>
                    <a:pt x="4392" y="166"/>
                  </a:cubicBezTo>
                  <a:lnTo>
                    <a:pt x="4346" y="123"/>
                  </a:lnTo>
                  <a:cubicBezTo>
                    <a:pt x="4258" y="41"/>
                    <a:pt x="4145" y="0"/>
                    <a:pt x="4033" y="0"/>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1" name="Google Shape;4703;p70"/>
            <p:cNvSpPr/>
            <p:nvPr/>
          </p:nvSpPr>
          <p:spPr>
            <a:xfrm>
              <a:off x="2064753" y="2322834"/>
              <a:ext cx="65054" cy="49050"/>
            </a:xfrm>
            <a:custGeom>
              <a:avLst/>
              <a:gdLst/>
              <a:ahLst/>
              <a:cxnLst/>
              <a:rect l="l" t="t" r="r" b="b"/>
              <a:pathLst>
                <a:path w="2260" h="1704" extrusionOk="0">
                  <a:moveTo>
                    <a:pt x="897" y="1"/>
                  </a:moveTo>
                  <a:cubicBezTo>
                    <a:pt x="402" y="15"/>
                    <a:pt x="1" y="433"/>
                    <a:pt x="1" y="936"/>
                  </a:cubicBezTo>
                  <a:lnTo>
                    <a:pt x="1" y="1481"/>
                  </a:lnTo>
                  <a:cubicBezTo>
                    <a:pt x="1" y="1560"/>
                    <a:pt x="13" y="1636"/>
                    <a:pt x="38" y="1703"/>
                  </a:cubicBezTo>
                  <a:lnTo>
                    <a:pt x="2260" y="1703"/>
                  </a:lnTo>
                  <a:lnTo>
                    <a:pt x="2260" y="29"/>
                  </a:lnTo>
                  <a:cubicBezTo>
                    <a:pt x="2205" y="42"/>
                    <a:pt x="2150" y="63"/>
                    <a:pt x="2096" y="86"/>
                  </a:cubicBezTo>
                  <a:cubicBezTo>
                    <a:pt x="1974" y="29"/>
                    <a:pt x="1840" y="1"/>
                    <a:pt x="1705" y="1"/>
                  </a:cubicBezTo>
                  <a:cubicBezTo>
                    <a:pt x="1568" y="1"/>
                    <a:pt x="1435" y="29"/>
                    <a:pt x="1314" y="86"/>
                  </a:cubicBezTo>
                  <a:cubicBezTo>
                    <a:pt x="1192" y="29"/>
                    <a:pt x="1058" y="1"/>
                    <a:pt x="923"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2" name="Google Shape;4704;p70"/>
            <p:cNvSpPr/>
            <p:nvPr/>
          </p:nvSpPr>
          <p:spPr>
            <a:xfrm>
              <a:off x="1978793" y="2160816"/>
              <a:ext cx="69861" cy="69861"/>
            </a:xfrm>
            <a:custGeom>
              <a:avLst/>
              <a:gdLst/>
              <a:ahLst/>
              <a:cxnLst/>
              <a:rect l="l" t="t" r="r" b="b"/>
              <a:pathLst>
                <a:path w="2427" h="2427" extrusionOk="0">
                  <a:moveTo>
                    <a:pt x="1213" y="0"/>
                  </a:moveTo>
                  <a:cubicBezTo>
                    <a:pt x="543" y="0"/>
                    <a:pt x="1" y="544"/>
                    <a:pt x="1" y="1214"/>
                  </a:cubicBezTo>
                  <a:cubicBezTo>
                    <a:pt x="1" y="1884"/>
                    <a:pt x="543" y="2426"/>
                    <a:pt x="1213" y="2426"/>
                  </a:cubicBezTo>
                  <a:cubicBezTo>
                    <a:pt x="1883" y="2426"/>
                    <a:pt x="2427" y="1884"/>
                    <a:pt x="2427" y="1214"/>
                  </a:cubicBezTo>
                  <a:cubicBezTo>
                    <a:pt x="2427" y="544"/>
                    <a:pt x="1883" y="0"/>
                    <a:pt x="1213" y="0"/>
                  </a:cubicBezTo>
                  <a:close/>
                </a:path>
              </a:pathLst>
            </a:custGeom>
            <a:solidFill>
              <a:srgbClr val="B8D6B3"/>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3" name="Google Shape;4705;p70"/>
            <p:cNvSpPr/>
            <p:nvPr/>
          </p:nvSpPr>
          <p:spPr>
            <a:xfrm>
              <a:off x="1978793" y="2160816"/>
              <a:ext cx="40098" cy="69861"/>
            </a:xfrm>
            <a:custGeom>
              <a:avLst/>
              <a:gdLst/>
              <a:ahLst/>
              <a:cxnLst/>
              <a:rect l="l" t="t" r="r" b="b"/>
              <a:pathLst>
                <a:path w="1393" h="2427" extrusionOk="0">
                  <a:moveTo>
                    <a:pt x="1213" y="0"/>
                  </a:moveTo>
                  <a:cubicBezTo>
                    <a:pt x="545" y="0"/>
                    <a:pt x="1" y="542"/>
                    <a:pt x="1" y="1214"/>
                  </a:cubicBezTo>
                  <a:cubicBezTo>
                    <a:pt x="1" y="1882"/>
                    <a:pt x="543" y="2426"/>
                    <a:pt x="1213" y="2426"/>
                  </a:cubicBezTo>
                  <a:cubicBezTo>
                    <a:pt x="1273" y="2426"/>
                    <a:pt x="1334" y="2423"/>
                    <a:pt x="1393" y="2414"/>
                  </a:cubicBezTo>
                  <a:cubicBezTo>
                    <a:pt x="810" y="2327"/>
                    <a:pt x="360" y="1822"/>
                    <a:pt x="360" y="1214"/>
                  </a:cubicBezTo>
                  <a:cubicBezTo>
                    <a:pt x="360" y="604"/>
                    <a:pt x="810" y="101"/>
                    <a:pt x="1393" y="14"/>
                  </a:cubicBezTo>
                  <a:cubicBezTo>
                    <a:pt x="1336" y="5"/>
                    <a:pt x="1275" y="0"/>
                    <a:pt x="1213" y="0"/>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4" name="Google Shape;4706;p70"/>
            <p:cNvSpPr/>
            <p:nvPr/>
          </p:nvSpPr>
          <p:spPr>
            <a:xfrm>
              <a:off x="1983370" y="2297414"/>
              <a:ext cx="60736" cy="74467"/>
            </a:xfrm>
            <a:custGeom>
              <a:avLst/>
              <a:gdLst/>
              <a:ahLst/>
              <a:cxnLst/>
              <a:rect l="l" t="t" r="r" b="b"/>
              <a:pathLst>
                <a:path w="2110" h="2587" extrusionOk="0">
                  <a:moveTo>
                    <a:pt x="370" y="0"/>
                  </a:moveTo>
                  <a:cubicBezTo>
                    <a:pt x="165" y="0"/>
                    <a:pt x="0" y="168"/>
                    <a:pt x="0" y="372"/>
                  </a:cubicBezTo>
                  <a:lnTo>
                    <a:pt x="0" y="2586"/>
                  </a:lnTo>
                  <a:lnTo>
                    <a:pt x="2110" y="2586"/>
                  </a:lnTo>
                  <a:lnTo>
                    <a:pt x="2110" y="372"/>
                  </a:lnTo>
                  <a:cubicBezTo>
                    <a:pt x="2110" y="168"/>
                    <a:pt x="1943" y="0"/>
                    <a:pt x="1738" y="0"/>
                  </a:cubicBezTo>
                  <a:close/>
                </a:path>
              </a:pathLst>
            </a:custGeom>
            <a:solidFill>
              <a:srgbClr val="29502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5" name="Google Shape;4707;p70"/>
            <p:cNvSpPr/>
            <p:nvPr/>
          </p:nvSpPr>
          <p:spPr>
            <a:xfrm>
              <a:off x="1983370" y="2297529"/>
              <a:ext cx="21042" cy="74409"/>
            </a:xfrm>
            <a:custGeom>
              <a:avLst/>
              <a:gdLst/>
              <a:ahLst/>
              <a:cxnLst/>
              <a:rect l="l" t="t" r="r" b="b"/>
              <a:pathLst>
                <a:path w="731" h="2585" extrusionOk="0">
                  <a:moveTo>
                    <a:pt x="370" y="0"/>
                  </a:moveTo>
                  <a:cubicBezTo>
                    <a:pt x="165" y="0"/>
                    <a:pt x="0" y="165"/>
                    <a:pt x="0" y="370"/>
                  </a:cubicBezTo>
                  <a:lnTo>
                    <a:pt x="0" y="2584"/>
                  </a:lnTo>
                  <a:lnTo>
                    <a:pt x="359" y="2584"/>
                  </a:lnTo>
                  <a:lnTo>
                    <a:pt x="359" y="370"/>
                  </a:lnTo>
                  <a:cubicBezTo>
                    <a:pt x="357" y="164"/>
                    <a:pt x="523" y="0"/>
                    <a:pt x="731" y="0"/>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6" name="Google Shape;4708;p70"/>
            <p:cNvSpPr/>
            <p:nvPr/>
          </p:nvSpPr>
          <p:spPr>
            <a:xfrm>
              <a:off x="1854689" y="2335615"/>
              <a:ext cx="95221" cy="36269"/>
            </a:xfrm>
            <a:custGeom>
              <a:avLst/>
              <a:gdLst/>
              <a:ahLst/>
              <a:cxnLst/>
              <a:rect l="l" t="t" r="r" b="b"/>
              <a:pathLst>
                <a:path w="3308" h="1260" extrusionOk="0">
                  <a:moveTo>
                    <a:pt x="482" y="1"/>
                  </a:moveTo>
                  <a:cubicBezTo>
                    <a:pt x="476" y="1"/>
                    <a:pt x="470" y="1"/>
                    <a:pt x="464" y="1"/>
                  </a:cubicBezTo>
                  <a:cubicBezTo>
                    <a:pt x="204" y="6"/>
                    <a:pt x="0" y="229"/>
                    <a:pt x="0" y="492"/>
                  </a:cubicBezTo>
                  <a:lnTo>
                    <a:pt x="0" y="1037"/>
                  </a:lnTo>
                  <a:cubicBezTo>
                    <a:pt x="0" y="1160"/>
                    <a:pt x="100" y="1259"/>
                    <a:pt x="222" y="1259"/>
                  </a:cubicBezTo>
                  <a:lnTo>
                    <a:pt x="3080" y="1259"/>
                  </a:lnTo>
                  <a:cubicBezTo>
                    <a:pt x="3208" y="1259"/>
                    <a:pt x="3308" y="1162"/>
                    <a:pt x="3308" y="1037"/>
                  </a:cubicBezTo>
                  <a:lnTo>
                    <a:pt x="3308" y="492"/>
                  </a:lnTo>
                  <a:cubicBezTo>
                    <a:pt x="3308" y="232"/>
                    <a:pt x="3103" y="10"/>
                    <a:pt x="2844" y="1"/>
                  </a:cubicBezTo>
                  <a:cubicBezTo>
                    <a:pt x="2838" y="1"/>
                    <a:pt x="2831" y="1"/>
                    <a:pt x="2825" y="1"/>
                  </a:cubicBezTo>
                  <a:cubicBezTo>
                    <a:pt x="2747" y="1"/>
                    <a:pt x="2673" y="22"/>
                    <a:pt x="2609" y="54"/>
                  </a:cubicBezTo>
                  <a:cubicBezTo>
                    <a:pt x="2555" y="82"/>
                    <a:pt x="2496" y="97"/>
                    <a:pt x="2437" y="97"/>
                  </a:cubicBezTo>
                  <a:cubicBezTo>
                    <a:pt x="2379" y="97"/>
                    <a:pt x="2322" y="83"/>
                    <a:pt x="2270" y="56"/>
                  </a:cubicBezTo>
                  <a:cubicBezTo>
                    <a:pt x="2204" y="21"/>
                    <a:pt x="2128" y="1"/>
                    <a:pt x="2046" y="1"/>
                  </a:cubicBezTo>
                  <a:cubicBezTo>
                    <a:pt x="1966" y="1"/>
                    <a:pt x="1888" y="21"/>
                    <a:pt x="1822" y="56"/>
                  </a:cubicBezTo>
                  <a:cubicBezTo>
                    <a:pt x="1769" y="84"/>
                    <a:pt x="1712" y="98"/>
                    <a:pt x="1654" y="98"/>
                  </a:cubicBezTo>
                  <a:cubicBezTo>
                    <a:pt x="1596" y="98"/>
                    <a:pt x="1538" y="84"/>
                    <a:pt x="1486" y="56"/>
                  </a:cubicBezTo>
                  <a:cubicBezTo>
                    <a:pt x="1418" y="21"/>
                    <a:pt x="1344" y="1"/>
                    <a:pt x="1262" y="1"/>
                  </a:cubicBezTo>
                  <a:cubicBezTo>
                    <a:pt x="1182" y="1"/>
                    <a:pt x="1104" y="21"/>
                    <a:pt x="1036" y="56"/>
                  </a:cubicBezTo>
                  <a:cubicBezTo>
                    <a:pt x="984" y="83"/>
                    <a:pt x="927" y="97"/>
                    <a:pt x="869" y="97"/>
                  </a:cubicBezTo>
                  <a:cubicBezTo>
                    <a:pt x="810" y="97"/>
                    <a:pt x="751" y="82"/>
                    <a:pt x="697" y="54"/>
                  </a:cubicBezTo>
                  <a:cubicBezTo>
                    <a:pt x="632" y="22"/>
                    <a:pt x="559" y="1"/>
                    <a:pt x="482" y="1"/>
                  </a:cubicBezTo>
                  <a:close/>
                </a:path>
              </a:pathLst>
            </a:custGeom>
            <a:solidFill>
              <a:srgbClr val="95BC8F"/>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7" name="Google Shape;4709;p70"/>
            <p:cNvSpPr/>
            <p:nvPr/>
          </p:nvSpPr>
          <p:spPr>
            <a:xfrm>
              <a:off x="2077391" y="2335615"/>
              <a:ext cx="95307" cy="36269"/>
            </a:xfrm>
            <a:custGeom>
              <a:avLst/>
              <a:gdLst/>
              <a:ahLst/>
              <a:cxnLst/>
              <a:rect l="l" t="t" r="r" b="b"/>
              <a:pathLst>
                <a:path w="3311" h="1260" extrusionOk="0">
                  <a:moveTo>
                    <a:pt x="485" y="1"/>
                  </a:moveTo>
                  <a:cubicBezTo>
                    <a:pt x="479" y="1"/>
                    <a:pt x="472" y="1"/>
                    <a:pt x="466" y="1"/>
                  </a:cubicBezTo>
                  <a:cubicBezTo>
                    <a:pt x="205" y="6"/>
                    <a:pt x="1" y="229"/>
                    <a:pt x="1" y="492"/>
                  </a:cubicBezTo>
                  <a:lnTo>
                    <a:pt x="1" y="1037"/>
                  </a:lnTo>
                  <a:cubicBezTo>
                    <a:pt x="1" y="1160"/>
                    <a:pt x="100" y="1259"/>
                    <a:pt x="223" y="1259"/>
                  </a:cubicBezTo>
                  <a:lnTo>
                    <a:pt x="3083" y="1259"/>
                  </a:lnTo>
                  <a:cubicBezTo>
                    <a:pt x="3209" y="1259"/>
                    <a:pt x="3310" y="1162"/>
                    <a:pt x="3310" y="1037"/>
                  </a:cubicBezTo>
                  <a:lnTo>
                    <a:pt x="3310" y="492"/>
                  </a:lnTo>
                  <a:cubicBezTo>
                    <a:pt x="3310" y="232"/>
                    <a:pt x="3106" y="10"/>
                    <a:pt x="2844" y="1"/>
                  </a:cubicBezTo>
                  <a:cubicBezTo>
                    <a:pt x="2838" y="1"/>
                    <a:pt x="2832" y="1"/>
                    <a:pt x="2826" y="1"/>
                  </a:cubicBezTo>
                  <a:cubicBezTo>
                    <a:pt x="2749" y="1"/>
                    <a:pt x="2676" y="22"/>
                    <a:pt x="2612" y="54"/>
                  </a:cubicBezTo>
                  <a:cubicBezTo>
                    <a:pt x="2557" y="82"/>
                    <a:pt x="2498" y="97"/>
                    <a:pt x="2439" y="97"/>
                  </a:cubicBezTo>
                  <a:cubicBezTo>
                    <a:pt x="2382" y="97"/>
                    <a:pt x="2325" y="83"/>
                    <a:pt x="2272" y="56"/>
                  </a:cubicBezTo>
                  <a:cubicBezTo>
                    <a:pt x="2205" y="21"/>
                    <a:pt x="2130" y="1"/>
                    <a:pt x="2048" y="1"/>
                  </a:cubicBezTo>
                  <a:cubicBezTo>
                    <a:pt x="1968" y="1"/>
                    <a:pt x="1890" y="21"/>
                    <a:pt x="1823" y="56"/>
                  </a:cubicBezTo>
                  <a:cubicBezTo>
                    <a:pt x="1771" y="84"/>
                    <a:pt x="1713" y="98"/>
                    <a:pt x="1655" y="98"/>
                  </a:cubicBezTo>
                  <a:cubicBezTo>
                    <a:pt x="1598" y="98"/>
                    <a:pt x="1540" y="84"/>
                    <a:pt x="1488" y="56"/>
                  </a:cubicBezTo>
                  <a:cubicBezTo>
                    <a:pt x="1421" y="21"/>
                    <a:pt x="1346" y="1"/>
                    <a:pt x="1263" y="1"/>
                  </a:cubicBezTo>
                  <a:cubicBezTo>
                    <a:pt x="1183" y="1"/>
                    <a:pt x="1106" y="21"/>
                    <a:pt x="1039" y="56"/>
                  </a:cubicBezTo>
                  <a:cubicBezTo>
                    <a:pt x="986" y="83"/>
                    <a:pt x="929" y="97"/>
                    <a:pt x="872" y="97"/>
                  </a:cubicBezTo>
                  <a:cubicBezTo>
                    <a:pt x="813" y="97"/>
                    <a:pt x="753" y="82"/>
                    <a:pt x="699" y="54"/>
                  </a:cubicBezTo>
                  <a:cubicBezTo>
                    <a:pt x="635" y="22"/>
                    <a:pt x="562" y="1"/>
                    <a:pt x="485" y="1"/>
                  </a:cubicBezTo>
                  <a:close/>
                </a:path>
              </a:pathLst>
            </a:custGeom>
            <a:solidFill>
              <a:srgbClr val="95BC8F"/>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8" name="Google Shape;4710;p70"/>
            <p:cNvSpPr/>
            <p:nvPr/>
          </p:nvSpPr>
          <p:spPr>
            <a:xfrm>
              <a:off x="1854775" y="2335673"/>
              <a:ext cx="19689" cy="36269"/>
            </a:xfrm>
            <a:custGeom>
              <a:avLst/>
              <a:gdLst/>
              <a:ahLst/>
              <a:cxnLst/>
              <a:rect l="l" t="t" r="r" b="b"/>
              <a:pathLst>
                <a:path w="684" h="1260" extrusionOk="0">
                  <a:moveTo>
                    <a:pt x="477" y="1"/>
                  </a:moveTo>
                  <a:cubicBezTo>
                    <a:pt x="473" y="1"/>
                    <a:pt x="469" y="1"/>
                    <a:pt x="464" y="1"/>
                  </a:cubicBezTo>
                  <a:cubicBezTo>
                    <a:pt x="205" y="8"/>
                    <a:pt x="1" y="230"/>
                    <a:pt x="1" y="491"/>
                  </a:cubicBezTo>
                  <a:lnTo>
                    <a:pt x="1" y="1037"/>
                  </a:lnTo>
                  <a:cubicBezTo>
                    <a:pt x="1" y="1160"/>
                    <a:pt x="100" y="1259"/>
                    <a:pt x="223" y="1259"/>
                  </a:cubicBezTo>
                  <a:lnTo>
                    <a:pt x="626" y="1259"/>
                  </a:lnTo>
                  <a:cubicBezTo>
                    <a:pt x="505" y="1257"/>
                    <a:pt x="406" y="1160"/>
                    <a:pt x="406" y="1035"/>
                  </a:cubicBezTo>
                  <a:lnTo>
                    <a:pt x="406" y="490"/>
                  </a:lnTo>
                  <a:cubicBezTo>
                    <a:pt x="406" y="296"/>
                    <a:pt x="518" y="124"/>
                    <a:pt x="683" y="45"/>
                  </a:cubicBezTo>
                  <a:cubicBezTo>
                    <a:pt x="619" y="15"/>
                    <a:pt x="551" y="1"/>
                    <a:pt x="477"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79" name="Google Shape;4711;p70"/>
            <p:cNvSpPr/>
            <p:nvPr/>
          </p:nvSpPr>
          <p:spPr>
            <a:xfrm>
              <a:off x="2077564" y="2335673"/>
              <a:ext cx="19660" cy="36269"/>
            </a:xfrm>
            <a:custGeom>
              <a:avLst/>
              <a:gdLst/>
              <a:ahLst/>
              <a:cxnLst/>
              <a:rect l="l" t="t" r="r" b="b"/>
              <a:pathLst>
                <a:path w="683" h="1260" extrusionOk="0">
                  <a:moveTo>
                    <a:pt x="477" y="1"/>
                  </a:moveTo>
                  <a:cubicBezTo>
                    <a:pt x="473" y="1"/>
                    <a:pt x="468" y="1"/>
                    <a:pt x="464" y="1"/>
                  </a:cubicBezTo>
                  <a:cubicBezTo>
                    <a:pt x="204" y="8"/>
                    <a:pt x="0" y="230"/>
                    <a:pt x="0" y="491"/>
                  </a:cubicBezTo>
                  <a:lnTo>
                    <a:pt x="0" y="1037"/>
                  </a:lnTo>
                  <a:cubicBezTo>
                    <a:pt x="0" y="1160"/>
                    <a:pt x="100" y="1259"/>
                    <a:pt x="222" y="1259"/>
                  </a:cubicBezTo>
                  <a:lnTo>
                    <a:pt x="626" y="1259"/>
                  </a:lnTo>
                  <a:cubicBezTo>
                    <a:pt x="505" y="1257"/>
                    <a:pt x="404" y="1160"/>
                    <a:pt x="404" y="1035"/>
                  </a:cubicBezTo>
                  <a:lnTo>
                    <a:pt x="404" y="490"/>
                  </a:lnTo>
                  <a:cubicBezTo>
                    <a:pt x="404" y="296"/>
                    <a:pt x="517" y="124"/>
                    <a:pt x="683" y="45"/>
                  </a:cubicBezTo>
                  <a:cubicBezTo>
                    <a:pt x="619" y="15"/>
                    <a:pt x="550" y="1"/>
                    <a:pt x="477" y="1"/>
                  </a:cubicBezTo>
                  <a:close/>
                </a:path>
              </a:pathLst>
            </a:custGeom>
            <a:solidFill>
              <a:srgbClr val="000000">
                <a:alpha val="16760"/>
              </a:srgbClr>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0" name="Google Shape;4712;p70"/>
            <p:cNvSpPr/>
            <p:nvPr/>
          </p:nvSpPr>
          <p:spPr>
            <a:xfrm>
              <a:off x="1850169" y="2049148"/>
              <a:ext cx="327199" cy="273342"/>
            </a:xfrm>
            <a:custGeom>
              <a:avLst/>
              <a:gdLst/>
              <a:ahLst/>
              <a:cxnLst/>
              <a:rect l="l" t="t" r="r" b="b"/>
              <a:pathLst>
                <a:path w="11367" h="9496" extrusionOk="0">
                  <a:moveTo>
                    <a:pt x="9932" y="500"/>
                  </a:moveTo>
                  <a:cubicBezTo>
                    <a:pt x="9954" y="500"/>
                    <a:pt x="9971" y="518"/>
                    <a:pt x="9971" y="541"/>
                  </a:cubicBezTo>
                  <a:lnTo>
                    <a:pt x="9971" y="936"/>
                  </a:lnTo>
                  <a:cubicBezTo>
                    <a:pt x="9971" y="959"/>
                    <a:pt x="9954" y="977"/>
                    <a:pt x="9932" y="977"/>
                  </a:cubicBezTo>
                  <a:lnTo>
                    <a:pt x="8431" y="977"/>
                  </a:lnTo>
                  <a:cubicBezTo>
                    <a:pt x="8407" y="973"/>
                    <a:pt x="8390" y="955"/>
                    <a:pt x="8390" y="936"/>
                  </a:cubicBezTo>
                  <a:lnTo>
                    <a:pt x="8390" y="541"/>
                  </a:lnTo>
                  <a:cubicBezTo>
                    <a:pt x="8390" y="518"/>
                    <a:pt x="8407" y="500"/>
                    <a:pt x="8431" y="500"/>
                  </a:cubicBezTo>
                  <a:close/>
                  <a:moveTo>
                    <a:pt x="9550" y="1307"/>
                  </a:moveTo>
                  <a:lnTo>
                    <a:pt x="9550" y="3040"/>
                  </a:lnTo>
                  <a:lnTo>
                    <a:pt x="8814" y="2342"/>
                  </a:lnTo>
                  <a:lnTo>
                    <a:pt x="8814" y="1307"/>
                  </a:lnTo>
                  <a:close/>
                  <a:moveTo>
                    <a:pt x="5686" y="1"/>
                  </a:moveTo>
                  <a:cubicBezTo>
                    <a:pt x="5271" y="1"/>
                    <a:pt x="4856" y="155"/>
                    <a:pt x="4533" y="463"/>
                  </a:cubicBezTo>
                  <a:lnTo>
                    <a:pt x="2869" y="2043"/>
                  </a:lnTo>
                  <a:cubicBezTo>
                    <a:pt x="2802" y="2107"/>
                    <a:pt x="2800" y="2212"/>
                    <a:pt x="2862" y="2278"/>
                  </a:cubicBezTo>
                  <a:cubicBezTo>
                    <a:pt x="2895" y="2313"/>
                    <a:pt x="2939" y="2330"/>
                    <a:pt x="2983" y="2330"/>
                  </a:cubicBezTo>
                  <a:cubicBezTo>
                    <a:pt x="3024" y="2330"/>
                    <a:pt x="3065" y="2315"/>
                    <a:pt x="3097" y="2285"/>
                  </a:cubicBezTo>
                  <a:lnTo>
                    <a:pt x="4762" y="705"/>
                  </a:lnTo>
                  <a:cubicBezTo>
                    <a:pt x="5021" y="459"/>
                    <a:pt x="5354" y="336"/>
                    <a:pt x="5686" y="336"/>
                  </a:cubicBezTo>
                  <a:cubicBezTo>
                    <a:pt x="6019" y="336"/>
                    <a:pt x="6352" y="459"/>
                    <a:pt x="6611" y="705"/>
                  </a:cubicBezTo>
                  <a:lnTo>
                    <a:pt x="10867" y="4748"/>
                  </a:lnTo>
                  <a:cubicBezTo>
                    <a:pt x="10997" y="4873"/>
                    <a:pt x="10997" y="5033"/>
                    <a:pt x="10953" y="5145"/>
                  </a:cubicBezTo>
                  <a:cubicBezTo>
                    <a:pt x="10908" y="5253"/>
                    <a:pt x="10798" y="5370"/>
                    <a:pt x="10618" y="5370"/>
                  </a:cubicBezTo>
                  <a:lnTo>
                    <a:pt x="9785" y="5370"/>
                  </a:lnTo>
                  <a:lnTo>
                    <a:pt x="6113" y="1938"/>
                  </a:lnTo>
                  <a:cubicBezTo>
                    <a:pt x="5993" y="1826"/>
                    <a:pt x="5839" y="1770"/>
                    <a:pt x="5685" y="1770"/>
                  </a:cubicBezTo>
                  <a:cubicBezTo>
                    <a:pt x="5530" y="1770"/>
                    <a:pt x="5376" y="1826"/>
                    <a:pt x="5256" y="1938"/>
                  </a:cubicBezTo>
                  <a:lnTo>
                    <a:pt x="1584" y="5370"/>
                  </a:lnTo>
                  <a:lnTo>
                    <a:pt x="751" y="5370"/>
                  </a:lnTo>
                  <a:cubicBezTo>
                    <a:pt x="571" y="5370"/>
                    <a:pt x="461" y="5253"/>
                    <a:pt x="417" y="5145"/>
                  </a:cubicBezTo>
                  <a:cubicBezTo>
                    <a:pt x="372" y="5034"/>
                    <a:pt x="372" y="4873"/>
                    <a:pt x="502" y="4748"/>
                  </a:cubicBezTo>
                  <a:lnTo>
                    <a:pt x="2571" y="2784"/>
                  </a:lnTo>
                  <a:cubicBezTo>
                    <a:pt x="2638" y="2720"/>
                    <a:pt x="2640" y="2615"/>
                    <a:pt x="2578" y="2550"/>
                  </a:cubicBezTo>
                  <a:cubicBezTo>
                    <a:pt x="2545" y="2515"/>
                    <a:pt x="2501" y="2497"/>
                    <a:pt x="2457" y="2497"/>
                  </a:cubicBezTo>
                  <a:cubicBezTo>
                    <a:pt x="2415" y="2497"/>
                    <a:pt x="2374" y="2512"/>
                    <a:pt x="2341" y="2543"/>
                  </a:cubicBezTo>
                  <a:lnTo>
                    <a:pt x="274" y="4506"/>
                  </a:lnTo>
                  <a:cubicBezTo>
                    <a:pt x="63" y="4706"/>
                    <a:pt x="1" y="4997"/>
                    <a:pt x="107" y="5265"/>
                  </a:cubicBezTo>
                  <a:cubicBezTo>
                    <a:pt x="212" y="5537"/>
                    <a:pt x="459" y="5704"/>
                    <a:pt x="749" y="5704"/>
                  </a:cubicBezTo>
                  <a:lnTo>
                    <a:pt x="1483" y="5704"/>
                  </a:lnTo>
                  <a:lnTo>
                    <a:pt x="1483" y="9330"/>
                  </a:lnTo>
                  <a:cubicBezTo>
                    <a:pt x="1483" y="9421"/>
                    <a:pt x="1558" y="9495"/>
                    <a:pt x="1650" y="9495"/>
                  </a:cubicBezTo>
                  <a:cubicBezTo>
                    <a:pt x="1741" y="9495"/>
                    <a:pt x="1815" y="9421"/>
                    <a:pt x="1815" y="9330"/>
                  </a:cubicBezTo>
                  <a:lnTo>
                    <a:pt x="1815" y="5608"/>
                  </a:lnTo>
                  <a:lnTo>
                    <a:pt x="5484" y="2180"/>
                  </a:lnTo>
                  <a:cubicBezTo>
                    <a:pt x="5539" y="2128"/>
                    <a:pt x="5610" y="2101"/>
                    <a:pt x="5682" y="2101"/>
                  </a:cubicBezTo>
                  <a:cubicBezTo>
                    <a:pt x="5754" y="2101"/>
                    <a:pt x="5827" y="2128"/>
                    <a:pt x="5884" y="2180"/>
                  </a:cubicBezTo>
                  <a:lnTo>
                    <a:pt x="9550" y="5608"/>
                  </a:lnTo>
                  <a:lnTo>
                    <a:pt x="9550" y="9296"/>
                  </a:lnTo>
                  <a:cubicBezTo>
                    <a:pt x="9550" y="9387"/>
                    <a:pt x="9625" y="9463"/>
                    <a:pt x="9716" y="9463"/>
                  </a:cubicBezTo>
                  <a:cubicBezTo>
                    <a:pt x="9808" y="9463"/>
                    <a:pt x="9883" y="9387"/>
                    <a:pt x="9883" y="9296"/>
                  </a:cubicBezTo>
                  <a:lnTo>
                    <a:pt x="9883" y="5701"/>
                  </a:lnTo>
                  <a:lnTo>
                    <a:pt x="10617" y="5701"/>
                  </a:lnTo>
                  <a:cubicBezTo>
                    <a:pt x="10905" y="5701"/>
                    <a:pt x="11153" y="5534"/>
                    <a:pt x="11260" y="5265"/>
                  </a:cubicBezTo>
                  <a:cubicBezTo>
                    <a:pt x="11367" y="4997"/>
                    <a:pt x="11304" y="4706"/>
                    <a:pt x="11093" y="4506"/>
                  </a:cubicBezTo>
                  <a:lnTo>
                    <a:pt x="9883" y="3355"/>
                  </a:lnTo>
                  <a:lnTo>
                    <a:pt x="9883" y="1304"/>
                  </a:lnTo>
                  <a:lnTo>
                    <a:pt x="9934" y="1304"/>
                  </a:lnTo>
                  <a:cubicBezTo>
                    <a:pt x="10139" y="1304"/>
                    <a:pt x="10306" y="1138"/>
                    <a:pt x="10306" y="934"/>
                  </a:cubicBezTo>
                  <a:lnTo>
                    <a:pt x="10306" y="538"/>
                  </a:lnTo>
                  <a:cubicBezTo>
                    <a:pt x="10306" y="333"/>
                    <a:pt x="10139" y="164"/>
                    <a:pt x="9934" y="164"/>
                  </a:cubicBezTo>
                  <a:lnTo>
                    <a:pt x="8432" y="164"/>
                  </a:lnTo>
                  <a:cubicBezTo>
                    <a:pt x="8228" y="164"/>
                    <a:pt x="8061" y="332"/>
                    <a:pt x="8061" y="538"/>
                  </a:cubicBezTo>
                  <a:lnTo>
                    <a:pt x="8061" y="934"/>
                  </a:lnTo>
                  <a:cubicBezTo>
                    <a:pt x="8061" y="1138"/>
                    <a:pt x="8228" y="1304"/>
                    <a:pt x="8432" y="1304"/>
                  </a:cubicBezTo>
                  <a:lnTo>
                    <a:pt x="8484" y="1304"/>
                  </a:lnTo>
                  <a:lnTo>
                    <a:pt x="8484" y="2024"/>
                  </a:lnTo>
                  <a:lnTo>
                    <a:pt x="6840" y="463"/>
                  </a:lnTo>
                  <a:cubicBezTo>
                    <a:pt x="6516" y="155"/>
                    <a:pt x="6101" y="1"/>
                    <a:pt x="5686"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1" name="Google Shape;4713;p70"/>
            <p:cNvSpPr/>
            <p:nvPr/>
          </p:nvSpPr>
          <p:spPr>
            <a:xfrm>
              <a:off x="1973985" y="2156037"/>
              <a:ext cx="79447" cy="79447"/>
            </a:xfrm>
            <a:custGeom>
              <a:avLst/>
              <a:gdLst/>
              <a:ahLst/>
              <a:cxnLst/>
              <a:rect l="l" t="t" r="r" b="b"/>
              <a:pathLst>
                <a:path w="2760" h="2760" extrusionOk="0">
                  <a:moveTo>
                    <a:pt x="1215" y="347"/>
                  </a:moveTo>
                  <a:lnTo>
                    <a:pt x="1215" y="1213"/>
                  </a:lnTo>
                  <a:lnTo>
                    <a:pt x="347" y="1213"/>
                  </a:lnTo>
                  <a:cubicBezTo>
                    <a:pt x="418" y="769"/>
                    <a:pt x="770" y="418"/>
                    <a:pt x="1215" y="347"/>
                  </a:cubicBezTo>
                  <a:close/>
                  <a:moveTo>
                    <a:pt x="1547" y="347"/>
                  </a:moveTo>
                  <a:cubicBezTo>
                    <a:pt x="1991" y="418"/>
                    <a:pt x="2343" y="769"/>
                    <a:pt x="2414" y="1213"/>
                  </a:cubicBezTo>
                  <a:lnTo>
                    <a:pt x="1547" y="1213"/>
                  </a:lnTo>
                  <a:lnTo>
                    <a:pt x="1547" y="347"/>
                  </a:lnTo>
                  <a:close/>
                  <a:moveTo>
                    <a:pt x="1215" y="1547"/>
                  </a:moveTo>
                  <a:lnTo>
                    <a:pt x="1215" y="2413"/>
                  </a:lnTo>
                  <a:cubicBezTo>
                    <a:pt x="770" y="2341"/>
                    <a:pt x="418" y="1991"/>
                    <a:pt x="347" y="1547"/>
                  </a:cubicBezTo>
                  <a:close/>
                  <a:moveTo>
                    <a:pt x="2414" y="1547"/>
                  </a:moveTo>
                  <a:cubicBezTo>
                    <a:pt x="2343" y="1991"/>
                    <a:pt x="1991" y="2341"/>
                    <a:pt x="1547" y="2413"/>
                  </a:cubicBezTo>
                  <a:lnTo>
                    <a:pt x="1547" y="1547"/>
                  </a:lnTo>
                  <a:close/>
                  <a:moveTo>
                    <a:pt x="1377" y="1"/>
                  </a:moveTo>
                  <a:cubicBezTo>
                    <a:pt x="619" y="1"/>
                    <a:pt x="1" y="620"/>
                    <a:pt x="1" y="1380"/>
                  </a:cubicBezTo>
                  <a:cubicBezTo>
                    <a:pt x="1" y="2139"/>
                    <a:pt x="619" y="2759"/>
                    <a:pt x="1380" y="2759"/>
                  </a:cubicBezTo>
                  <a:cubicBezTo>
                    <a:pt x="2141" y="2759"/>
                    <a:pt x="2759" y="2142"/>
                    <a:pt x="2759" y="1380"/>
                  </a:cubicBezTo>
                  <a:cubicBezTo>
                    <a:pt x="2759" y="619"/>
                    <a:pt x="2142" y="1"/>
                    <a:pt x="1380" y="1"/>
                  </a:cubicBezTo>
                  <a:cubicBezTo>
                    <a:pt x="1379" y="1"/>
                    <a:pt x="1378" y="1"/>
                    <a:pt x="1377"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2" name="Google Shape;4714;p70"/>
            <p:cNvSpPr/>
            <p:nvPr/>
          </p:nvSpPr>
          <p:spPr>
            <a:xfrm>
              <a:off x="2072699" y="2330721"/>
              <a:ext cx="104749" cy="45970"/>
            </a:xfrm>
            <a:custGeom>
              <a:avLst/>
              <a:gdLst/>
              <a:ahLst/>
              <a:cxnLst/>
              <a:rect l="l" t="t" r="r" b="b"/>
              <a:pathLst>
                <a:path w="3639" h="1597" extrusionOk="0">
                  <a:moveTo>
                    <a:pt x="647" y="336"/>
                  </a:moveTo>
                  <a:cubicBezTo>
                    <a:pt x="697" y="336"/>
                    <a:pt x="745" y="349"/>
                    <a:pt x="789" y="372"/>
                  </a:cubicBezTo>
                  <a:cubicBezTo>
                    <a:pt x="868" y="413"/>
                    <a:pt x="954" y="434"/>
                    <a:pt x="1039" y="434"/>
                  </a:cubicBezTo>
                  <a:cubicBezTo>
                    <a:pt x="1123" y="434"/>
                    <a:pt x="1207" y="414"/>
                    <a:pt x="1282" y="374"/>
                  </a:cubicBezTo>
                  <a:cubicBezTo>
                    <a:pt x="1326" y="351"/>
                    <a:pt x="1376" y="340"/>
                    <a:pt x="1426" y="340"/>
                  </a:cubicBezTo>
                  <a:cubicBezTo>
                    <a:pt x="1477" y="340"/>
                    <a:pt x="1527" y="351"/>
                    <a:pt x="1571" y="374"/>
                  </a:cubicBezTo>
                  <a:cubicBezTo>
                    <a:pt x="1648" y="416"/>
                    <a:pt x="1732" y="436"/>
                    <a:pt x="1817" y="436"/>
                  </a:cubicBezTo>
                  <a:cubicBezTo>
                    <a:pt x="1901" y="436"/>
                    <a:pt x="1986" y="416"/>
                    <a:pt x="2062" y="374"/>
                  </a:cubicBezTo>
                  <a:cubicBezTo>
                    <a:pt x="2106" y="351"/>
                    <a:pt x="2154" y="340"/>
                    <a:pt x="2206" y="340"/>
                  </a:cubicBezTo>
                  <a:cubicBezTo>
                    <a:pt x="2257" y="340"/>
                    <a:pt x="2305" y="351"/>
                    <a:pt x="2350" y="374"/>
                  </a:cubicBezTo>
                  <a:cubicBezTo>
                    <a:pt x="2425" y="414"/>
                    <a:pt x="2508" y="434"/>
                    <a:pt x="2593" y="434"/>
                  </a:cubicBezTo>
                  <a:cubicBezTo>
                    <a:pt x="2678" y="434"/>
                    <a:pt x="2764" y="413"/>
                    <a:pt x="2844" y="372"/>
                  </a:cubicBezTo>
                  <a:cubicBezTo>
                    <a:pt x="2885" y="352"/>
                    <a:pt x="2930" y="339"/>
                    <a:pt x="2977" y="339"/>
                  </a:cubicBezTo>
                  <a:cubicBezTo>
                    <a:pt x="2983" y="339"/>
                    <a:pt x="2989" y="340"/>
                    <a:pt x="2995" y="340"/>
                  </a:cubicBezTo>
                  <a:cubicBezTo>
                    <a:pt x="3162" y="344"/>
                    <a:pt x="3297" y="491"/>
                    <a:pt x="3297" y="663"/>
                  </a:cubicBezTo>
                  <a:lnTo>
                    <a:pt x="3306" y="1207"/>
                  </a:lnTo>
                  <a:cubicBezTo>
                    <a:pt x="3306" y="1239"/>
                    <a:pt x="3281" y="1262"/>
                    <a:pt x="3251" y="1262"/>
                  </a:cubicBezTo>
                  <a:lnTo>
                    <a:pt x="391" y="1262"/>
                  </a:lnTo>
                  <a:cubicBezTo>
                    <a:pt x="359" y="1262"/>
                    <a:pt x="336" y="1239"/>
                    <a:pt x="336" y="1207"/>
                  </a:cubicBezTo>
                  <a:lnTo>
                    <a:pt x="336" y="662"/>
                  </a:lnTo>
                  <a:cubicBezTo>
                    <a:pt x="336" y="488"/>
                    <a:pt x="471" y="342"/>
                    <a:pt x="638" y="336"/>
                  </a:cubicBezTo>
                  <a:close/>
                  <a:moveTo>
                    <a:pt x="1429" y="1"/>
                  </a:moveTo>
                  <a:cubicBezTo>
                    <a:pt x="1324" y="1"/>
                    <a:pt x="1220" y="27"/>
                    <a:pt x="1127" y="77"/>
                  </a:cubicBezTo>
                  <a:cubicBezTo>
                    <a:pt x="1099" y="91"/>
                    <a:pt x="1068" y="98"/>
                    <a:pt x="1037" y="98"/>
                  </a:cubicBezTo>
                  <a:cubicBezTo>
                    <a:pt x="1005" y="98"/>
                    <a:pt x="973" y="91"/>
                    <a:pt x="942" y="75"/>
                  </a:cubicBezTo>
                  <a:cubicBezTo>
                    <a:pt x="852" y="29"/>
                    <a:pt x="751" y="4"/>
                    <a:pt x="647" y="4"/>
                  </a:cubicBezTo>
                  <a:cubicBezTo>
                    <a:pt x="640" y="4"/>
                    <a:pt x="633" y="4"/>
                    <a:pt x="626" y="4"/>
                  </a:cubicBezTo>
                  <a:cubicBezTo>
                    <a:pt x="283" y="15"/>
                    <a:pt x="0" y="308"/>
                    <a:pt x="0" y="662"/>
                  </a:cubicBezTo>
                  <a:lnTo>
                    <a:pt x="0" y="1207"/>
                  </a:lnTo>
                  <a:cubicBezTo>
                    <a:pt x="0" y="1421"/>
                    <a:pt x="176" y="1597"/>
                    <a:pt x="389" y="1597"/>
                  </a:cubicBezTo>
                  <a:lnTo>
                    <a:pt x="3247" y="1597"/>
                  </a:lnTo>
                  <a:cubicBezTo>
                    <a:pt x="3461" y="1597"/>
                    <a:pt x="3637" y="1421"/>
                    <a:pt x="3637" y="1207"/>
                  </a:cubicBezTo>
                  <a:lnTo>
                    <a:pt x="3637" y="662"/>
                  </a:lnTo>
                  <a:cubicBezTo>
                    <a:pt x="3638" y="310"/>
                    <a:pt x="3358" y="15"/>
                    <a:pt x="3013" y="4"/>
                  </a:cubicBezTo>
                  <a:cubicBezTo>
                    <a:pt x="3009" y="4"/>
                    <a:pt x="3005" y="4"/>
                    <a:pt x="3001" y="4"/>
                  </a:cubicBezTo>
                  <a:cubicBezTo>
                    <a:pt x="2897" y="4"/>
                    <a:pt x="2791" y="27"/>
                    <a:pt x="2696" y="75"/>
                  </a:cubicBezTo>
                  <a:cubicBezTo>
                    <a:pt x="2666" y="91"/>
                    <a:pt x="2633" y="99"/>
                    <a:pt x="2601" y="99"/>
                  </a:cubicBezTo>
                  <a:cubicBezTo>
                    <a:pt x="2570" y="99"/>
                    <a:pt x="2540" y="92"/>
                    <a:pt x="2513" y="77"/>
                  </a:cubicBezTo>
                  <a:cubicBezTo>
                    <a:pt x="2419" y="29"/>
                    <a:pt x="2314" y="1"/>
                    <a:pt x="2211" y="1"/>
                  </a:cubicBezTo>
                  <a:cubicBezTo>
                    <a:pt x="2106" y="1"/>
                    <a:pt x="2002" y="27"/>
                    <a:pt x="1909" y="77"/>
                  </a:cubicBezTo>
                  <a:cubicBezTo>
                    <a:pt x="1881" y="91"/>
                    <a:pt x="1850" y="98"/>
                    <a:pt x="1819" y="98"/>
                  </a:cubicBezTo>
                  <a:cubicBezTo>
                    <a:pt x="1788" y="98"/>
                    <a:pt x="1758" y="91"/>
                    <a:pt x="1731" y="77"/>
                  </a:cubicBezTo>
                  <a:cubicBezTo>
                    <a:pt x="1637" y="29"/>
                    <a:pt x="1536" y="1"/>
                    <a:pt x="1429"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3" name="Google Shape;4715;p70"/>
            <p:cNvSpPr/>
            <p:nvPr/>
          </p:nvSpPr>
          <p:spPr>
            <a:xfrm>
              <a:off x="1964025" y="2292664"/>
              <a:ext cx="99423" cy="84023"/>
            </a:xfrm>
            <a:custGeom>
              <a:avLst/>
              <a:gdLst/>
              <a:ahLst/>
              <a:cxnLst/>
              <a:rect l="l" t="t" r="r" b="b"/>
              <a:pathLst>
                <a:path w="3454" h="2919" extrusionOk="0">
                  <a:moveTo>
                    <a:pt x="2410" y="334"/>
                  </a:moveTo>
                  <a:cubicBezTo>
                    <a:pt x="2524" y="334"/>
                    <a:pt x="2615" y="427"/>
                    <a:pt x="2615" y="539"/>
                  </a:cubicBezTo>
                  <a:lnTo>
                    <a:pt x="2615" y="2588"/>
                  </a:lnTo>
                  <a:lnTo>
                    <a:pt x="837" y="2588"/>
                  </a:lnTo>
                  <a:lnTo>
                    <a:pt x="837" y="539"/>
                  </a:lnTo>
                  <a:cubicBezTo>
                    <a:pt x="837" y="427"/>
                    <a:pt x="928" y="334"/>
                    <a:pt x="1042" y="334"/>
                  </a:cubicBezTo>
                  <a:close/>
                  <a:moveTo>
                    <a:pt x="1042" y="0"/>
                  </a:moveTo>
                  <a:cubicBezTo>
                    <a:pt x="747" y="0"/>
                    <a:pt x="505" y="242"/>
                    <a:pt x="505" y="537"/>
                  </a:cubicBezTo>
                  <a:lnTo>
                    <a:pt x="505" y="2584"/>
                  </a:lnTo>
                  <a:lnTo>
                    <a:pt x="167" y="2584"/>
                  </a:lnTo>
                  <a:cubicBezTo>
                    <a:pt x="77" y="2584"/>
                    <a:pt x="0" y="2661"/>
                    <a:pt x="0" y="2751"/>
                  </a:cubicBezTo>
                  <a:cubicBezTo>
                    <a:pt x="0" y="2842"/>
                    <a:pt x="77" y="2919"/>
                    <a:pt x="167" y="2919"/>
                  </a:cubicBezTo>
                  <a:lnTo>
                    <a:pt x="3286" y="2919"/>
                  </a:lnTo>
                  <a:cubicBezTo>
                    <a:pt x="3377" y="2919"/>
                    <a:pt x="3454" y="2842"/>
                    <a:pt x="3454" y="2751"/>
                  </a:cubicBezTo>
                  <a:cubicBezTo>
                    <a:pt x="3454" y="2661"/>
                    <a:pt x="3377" y="2584"/>
                    <a:pt x="3286" y="2584"/>
                  </a:cubicBezTo>
                  <a:lnTo>
                    <a:pt x="2949" y="2584"/>
                  </a:lnTo>
                  <a:lnTo>
                    <a:pt x="2949" y="537"/>
                  </a:lnTo>
                  <a:cubicBezTo>
                    <a:pt x="2949" y="242"/>
                    <a:pt x="2707" y="0"/>
                    <a:pt x="2410" y="0"/>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4" name="Google Shape;4716;p70"/>
            <p:cNvSpPr/>
            <p:nvPr/>
          </p:nvSpPr>
          <p:spPr>
            <a:xfrm>
              <a:off x="1996210" y="2333831"/>
              <a:ext cx="10766" cy="10794"/>
            </a:xfrm>
            <a:custGeom>
              <a:avLst/>
              <a:gdLst/>
              <a:ahLst/>
              <a:cxnLst/>
              <a:rect l="l" t="t" r="r" b="b"/>
              <a:pathLst>
                <a:path w="374" h="375" extrusionOk="0">
                  <a:moveTo>
                    <a:pt x="187" y="1"/>
                  </a:moveTo>
                  <a:cubicBezTo>
                    <a:pt x="84" y="1"/>
                    <a:pt x="0" y="84"/>
                    <a:pt x="0" y="188"/>
                  </a:cubicBezTo>
                  <a:cubicBezTo>
                    <a:pt x="0" y="289"/>
                    <a:pt x="84" y="374"/>
                    <a:pt x="187" y="374"/>
                  </a:cubicBezTo>
                  <a:cubicBezTo>
                    <a:pt x="290" y="374"/>
                    <a:pt x="373" y="289"/>
                    <a:pt x="373" y="188"/>
                  </a:cubicBezTo>
                  <a:cubicBezTo>
                    <a:pt x="373" y="84"/>
                    <a:pt x="290" y="1"/>
                    <a:pt x="187"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sp>
          <p:nvSpPr>
            <p:cNvPr id="85" name="Google Shape;4717;p70"/>
            <p:cNvSpPr/>
            <p:nvPr/>
          </p:nvSpPr>
          <p:spPr>
            <a:xfrm>
              <a:off x="1849910" y="2330721"/>
              <a:ext cx="104806" cy="45970"/>
            </a:xfrm>
            <a:custGeom>
              <a:avLst/>
              <a:gdLst/>
              <a:ahLst/>
              <a:cxnLst/>
              <a:rect l="l" t="t" r="r" b="b"/>
              <a:pathLst>
                <a:path w="3641" h="1597" extrusionOk="0">
                  <a:moveTo>
                    <a:pt x="648" y="336"/>
                  </a:moveTo>
                  <a:cubicBezTo>
                    <a:pt x="699" y="336"/>
                    <a:pt x="745" y="349"/>
                    <a:pt x="790" y="372"/>
                  </a:cubicBezTo>
                  <a:cubicBezTo>
                    <a:pt x="869" y="413"/>
                    <a:pt x="955" y="434"/>
                    <a:pt x="1040" y="434"/>
                  </a:cubicBezTo>
                  <a:cubicBezTo>
                    <a:pt x="1124" y="434"/>
                    <a:pt x="1207" y="414"/>
                    <a:pt x="1282" y="374"/>
                  </a:cubicBezTo>
                  <a:cubicBezTo>
                    <a:pt x="1327" y="351"/>
                    <a:pt x="1376" y="340"/>
                    <a:pt x="1428" y="340"/>
                  </a:cubicBezTo>
                  <a:cubicBezTo>
                    <a:pt x="1478" y="340"/>
                    <a:pt x="1527" y="351"/>
                    <a:pt x="1572" y="374"/>
                  </a:cubicBezTo>
                  <a:cubicBezTo>
                    <a:pt x="1648" y="416"/>
                    <a:pt x="1733" y="436"/>
                    <a:pt x="1817" y="436"/>
                  </a:cubicBezTo>
                  <a:cubicBezTo>
                    <a:pt x="1902" y="436"/>
                    <a:pt x="1986" y="416"/>
                    <a:pt x="2062" y="374"/>
                  </a:cubicBezTo>
                  <a:cubicBezTo>
                    <a:pt x="2107" y="351"/>
                    <a:pt x="2157" y="340"/>
                    <a:pt x="2206" y="340"/>
                  </a:cubicBezTo>
                  <a:cubicBezTo>
                    <a:pt x="2258" y="340"/>
                    <a:pt x="2308" y="351"/>
                    <a:pt x="2352" y="374"/>
                  </a:cubicBezTo>
                  <a:cubicBezTo>
                    <a:pt x="2427" y="414"/>
                    <a:pt x="2510" y="434"/>
                    <a:pt x="2594" y="434"/>
                  </a:cubicBezTo>
                  <a:cubicBezTo>
                    <a:pt x="2679" y="434"/>
                    <a:pt x="2765" y="413"/>
                    <a:pt x="2844" y="372"/>
                  </a:cubicBezTo>
                  <a:cubicBezTo>
                    <a:pt x="2885" y="352"/>
                    <a:pt x="2931" y="339"/>
                    <a:pt x="2978" y="339"/>
                  </a:cubicBezTo>
                  <a:cubicBezTo>
                    <a:pt x="2984" y="339"/>
                    <a:pt x="2990" y="340"/>
                    <a:pt x="2996" y="340"/>
                  </a:cubicBezTo>
                  <a:cubicBezTo>
                    <a:pt x="3163" y="344"/>
                    <a:pt x="3298" y="491"/>
                    <a:pt x="3298" y="663"/>
                  </a:cubicBezTo>
                  <a:lnTo>
                    <a:pt x="3307" y="1207"/>
                  </a:lnTo>
                  <a:cubicBezTo>
                    <a:pt x="3307" y="1239"/>
                    <a:pt x="3282" y="1262"/>
                    <a:pt x="3252" y="1262"/>
                  </a:cubicBezTo>
                  <a:lnTo>
                    <a:pt x="392" y="1262"/>
                  </a:lnTo>
                  <a:cubicBezTo>
                    <a:pt x="362" y="1262"/>
                    <a:pt x="337" y="1239"/>
                    <a:pt x="337" y="1207"/>
                  </a:cubicBezTo>
                  <a:lnTo>
                    <a:pt x="337" y="662"/>
                  </a:lnTo>
                  <a:cubicBezTo>
                    <a:pt x="337" y="488"/>
                    <a:pt x="472" y="342"/>
                    <a:pt x="639" y="336"/>
                  </a:cubicBezTo>
                  <a:close/>
                  <a:moveTo>
                    <a:pt x="1430" y="1"/>
                  </a:moveTo>
                  <a:cubicBezTo>
                    <a:pt x="1325" y="1"/>
                    <a:pt x="1220" y="27"/>
                    <a:pt x="1128" y="77"/>
                  </a:cubicBezTo>
                  <a:cubicBezTo>
                    <a:pt x="1100" y="91"/>
                    <a:pt x="1070" y="98"/>
                    <a:pt x="1039" y="98"/>
                  </a:cubicBezTo>
                  <a:cubicBezTo>
                    <a:pt x="1006" y="98"/>
                    <a:pt x="973" y="91"/>
                    <a:pt x="943" y="75"/>
                  </a:cubicBezTo>
                  <a:cubicBezTo>
                    <a:pt x="855" y="30"/>
                    <a:pt x="757" y="3"/>
                    <a:pt x="656" y="3"/>
                  </a:cubicBezTo>
                  <a:cubicBezTo>
                    <a:pt x="647" y="3"/>
                    <a:pt x="637" y="4"/>
                    <a:pt x="628" y="4"/>
                  </a:cubicBezTo>
                  <a:cubicBezTo>
                    <a:pt x="283" y="15"/>
                    <a:pt x="1" y="308"/>
                    <a:pt x="1" y="662"/>
                  </a:cubicBezTo>
                  <a:lnTo>
                    <a:pt x="1" y="1207"/>
                  </a:lnTo>
                  <a:cubicBezTo>
                    <a:pt x="1" y="1421"/>
                    <a:pt x="177" y="1597"/>
                    <a:pt x="390" y="1597"/>
                  </a:cubicBezTo>
                  <a:lnTo>
                    <a:pt x="3250" y="1597"/>
                  </a:lnTo>
                  <a:cubicBezTo>
                    <a:pt x="3463" y="1597"/>
                    <a:pt x="3637" y="1421"/>
                    <a:pt x="3637" y="1207"/>
                  </a:cubicBezTo>
                  <a:lnTo>
                    <a:pt x="3637" y="662"/>
                  </a:lnTo>
                  <a:cubicBezTo>
                    <a:pt x="3641" y="310"/>
                    <a:pt x="3358" y="15"/>
                    <a:pt x="3013" y="4"/>
                  </a:cubicBezTo>
                  <a:cubicBezTo>
                    <a:pt x="3009" y="4"/>
                    <a:pt x="3006" y="4"/>
                    <a:pt x="3002" y="4"/>
                  </a:cubicBezTo>
                  <a:cubicBezTo>
                    <a:pt x="2897" y="4"/>
                    <a:pt x="2791" y="27"/>
                    <a:pt x="2699" y="75"/>
                  </a:cubicBezTo>
                  <a:cubicBezTo>
                    <a:pt x="2668" y="91"/>
                    <a:pt x="2634" y="99"/>
                    <a:pt x="2602" y="99"/>
                  </a:cubicBezTo>
                  <a:cubicBezTo>
                    <a:pt x="2571" y="99"/>
                    <a:pt x="2541" y="92"/>
                    <a:pt x="2514" y="77"/>
                  </a:cubicBezTo>
                  <a:cubicBezTo>
                    <a:pt x="2420" y="29"/>
                    <a:pt x="2315" y="1"/>
                    <a:pt x="2212" y="1"/>
                  </a:cubicBezTo>
                  <a:cubicBezTo>
                    <a:pt x="2107" y="1"/>
                    <a:pt x="2002" y="27"/>
                    <a:pt x="1910" y="77"/>
                  </a:cubicBezTo>
                  <a:cubicBezTo>
                    <a:pt x="1882" y="91"/>
                    <a:pt x="1851" y="98"/>
                    <a:pt x="1820" y="98"/>
                  </a:cubicBezTo>
                  <a:cubicBezTo>
                    <a:pt x="1789" y="98"/>
                    <a:pt x="1759" y="91"/>
                    <a:pt x="1732" y="77"/>
                  </a:cubicBezTo>
                  <a:cubicBezTo>
                    <a:pt x="1638" y="29"/>
                    <a:pt x="1536" y="1"/>
                    <a:pt x="1430" y="1"/>
                  </a:cubicBezTo>
                  <a:close/>
                </a:path>
              </a:pathLst>
            </a:custGeom>
            <a:solidFill>
              <a:srgbClr val="000000"/>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cs typeface="Arial"/>
                <a:sym typeface="Arial"/>
              </a:endParaRPr>
            </a:p>
          </p:txBody>
        </p:sp>
      </p:grpSp>
      <p:sp>
        <p:nvSpPr>
          <p:cNvPr id="86" name="Rectangle: Rounded Corners 35">
            <a:extLst>
              <a:ext uri="{FF2B5EF4-FFF2-40B4-BE49-F238E27FC236}">
                <a16:creationId xmlns:a16="http://schemas.microsoft.com/office/drawing/2014/main" id="{F433CA65-DC64-4A2F-8A7B-4C7BDA9A6FD3}"/>
              </a:ext>
            </a:extLst>
          </p:cNvPr>
          <p:cNvSpPr/>
          <p:nvPr/>
        </p:nvSpPr>
        <p:spPr>
          <a:xfrm>
            <a:off x="268142" y="1589735"/>
            <a:ext cx="2092537" cy="1289575"/>
          </a:xfrm>
          <a:prstGeom prst="roundRect">
            <a:avLst>
              <a:gd name="adj" fmla="val 50000"/>
            </a:avLst>
          </a:prstGeom>
          <a:solidFill>
            <a:srgbClr val="206A5D"/>
          </a:solidFill>
          <a:ln>
            <a:solidFill>
              <a:srgbClr val="206A5D"/>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latin typeface="Arial" panose="020B0604020202020204" pitchFamily="34" charset="0"/>
                <a:ea typeface="#9Slide03 Roboto" panose="02000000000000000000" pitchFamily="2" charset="0"/>
                <a:cs typeface="Arial" panose="020B0604020202020204" pitchFamily="34" charset="0"/>
              </a:rPr>
              <a:t>Công</a:t>
            </a:r>
            <a:r>
              <a:rPr lang="en-US" sz="2400" b="1" dirty="0">
                <a:latin typeface="Arial" panose="020B0604020202020204" pitchFamily="34" charset="0"/>
                <a:ea typeface="#9Slide03 Roboto" panose="02000000000000000000" pitchFamily="2" charset="0"/>
                <a:cs typeface="Arial" panose="020B0604020202020204" pitchFamily="34" charset="0"/>
              </a:rPr>
              <a:t> </a:t>
            </a:r>
            <a:r>
              <a:rPr lang="en-US" sz="2400" b="1" dirty="0" err="1">
                <a:latin typeface="Arial" panose="020B0604020202020204" pitchFamily="34" charset="0"/>
                <a:ea typeface="#9Slide03 Roboto" panose="02000000000000000000" pitchFamily="2" charset="0"/>
                <a:cs typeface="Arial" panose="020B0604020202020204" pitchFamily="34" charset="0"/>
              </a:rPr>
              <a:t>lao</a:t>
            </a:r>
            <a:r>
              <a:rPr lang="en-US" sz="2400" b="1" dirty="0">
                <a:latin typeface="Arial" panose="020B0604020202020204" pitchFamily="34" charset="0"/>
                <a:ea typeface="#9Slide03 Roboto" panose="02000000000000000000" pitchFamily="2" charset="0"/>
                <a:cs typeface="Arial" panose="020B0604020202020204" pitchFamily="34" charset="0"/>
              </a:rPr>
              <a:t> </a:t>
            </a:r>
            <a:r>
              <a:rPr lang="en-US" sz="2400" b="1" dirty="0" err="1">
                <a:latin typeface="Arial" panose="020B0604020202020204" pitchFamily="34" charset="0"/>
                <a:ea typeface="#9Slide03 Roboto" panose="02000000000000000000" pitchFamily="2" charset="0"/>
                <a:cs typeface="Arial" panose="020B0604020202020204" pitchFamily="34" charset="0"/>
              </a:rPr>
              <a:t>và</a:t>
            </a:r>
            <a:r>
              <a:rPr lang="en-US" sz="2400" b="1" dirty="0">
                <a:latin typeface="Arial" panose="020B0604020202020204" pitchFamily="34" charset="0"/>
                <a:ea typeface="#9Slide03 Roboto" panose="02000000000000000000" pitchFamily="2" charset="0"/>
                <a:cs typeface="Arial" panose="020B0604020202020204" pitchFamily="34" charset="0"/>
              </a:rPr>
              <a:t> </a:t>
            </a:r>
            <a:r>
              <a:rPr lang="en-US" sz="2400" b="1" dirty="0" err="1">
                <a:latin typeface="Arial" panose="020B0604020202020204" pitchFamily="34" charset="0"/>
                <a:ea typeface="#9Slide03 Roboto" panose="02000000000000000000" pitchFamily="2" charset="0"/>
                <a:cs typeface="Arial" panose="020B0604020202020204" pitchFamily="34" charset="0"/>
              </a:rPr>
              <a:t>ảnh</a:t>
            </a:r>
            <a:r>
              <a:rPr lang="en-US" sz="2400" b="1" dirty="0">
                <a:latin typeface="Arial" panose="020B0604020202020204" pitchFamily="34" charset="0"/>
                <a:ea typeface="#9Slide03 Roboto" panose="02000000000000000000" pitchFamily="2" charset="0"/>
                <a:cs typeface="Arial" panose="020B0604020202020204" pitchFamily="34" charset="0"/>
              </a:rPr>
              <a:t> </a:t>
            </a:r>
            <a:r>
              <a:rPr lang="en-US" sz="2400" b="1" dirty="0" err="1">
                <a:latin typeface="Arial" panose="020B0604020202020204" pitchFamily="34" charset="0"/>
                <a:ea typeface="#9Slide03 Roboto" panose="02000000000000000000" pitchFamily="2" charset="0"/>
                <a:cs typeface="Arial" panose="020B0604020202020204" pitchFamily="34" charset="0"/>
              </a:rPr>
              <a:t>hưởng</a:t>
            </a:r>
            <a:endParaRPr lang="en-US" sz="2400" b="1" dirty="0">
              <a:latin typeface="Arial" panose="020B0604020202020204" pitchFamily="34" charset="0"/>
              <a:ea typeface="#9Slide03 Roboto" panose="02000000000000000000" pitchFamily="2" charset="0"/>
              <a:cs typeface="Arial" panose="020B0604020202020204" pitchFamily="34" charset="0"/>
            </a:endParaRPr>
          </a:p>
        </p:txBody>
      </p:sp>
      <p:sp>
        <p:nvSpPr>
          <p:cNvPr id="2" name="Rectangle 1"/>
          <p:cNvSpPr/>
          <p:nvPr/>
        </p:nvSpPr>
        <p:spPr>
          <a:xfrm>
            <a:off x="4066807" y="250464"/>
            <a:ext cx="4660172" cy="1366849"/>
          </a:xfrm>
          <a:prstGeom prst="rect">
            <a:avLst/>
          </a:prstGeom>
        </p:spPr>
        <p:txBody>
          <a:bodyPr wrap="square">
            <a:spAutoFit/>
          </a:bodyPr>
          <a:lstStyle/>
          <a:p>
            <a:pPr algn="just">
              <a:lnSpc>
                <a:spcPct val="130000"/>
              </a:lnSpc>
            </a:pPr>
            <a:r>
              <a:rPr lang="en-VN" sz="2200" dirty="0">
                <a:latin typeface="Arial" panose="020B0604020202020204" pitchFamily="34" charset="0"/>
                <a:cs typeface="Arial" panose="020B0604020202020204" pitchFamily="34" charset="0"/>
              </a:rPr>
              <a:t>Là người con ưu tú của quê hương Long Phước, chiến sĩ dũng cảm của Đội du kích Quang Trung </a:t>
            </a:r>
            <a:endParaRPr lang="en-US" sz="2200" dirty="0">
              <a:solidFill>
                <a:srgbClr val="174D44"/>
              </a:solidFill>
              <a:latin typeface="Arial" panose="020B0604020202020204" pitchFamily="34" charset="0"/>
              <a:ea typeface="#9Slide03 Roboto" panose="02000000000000000000" pitchFamily="2" charset="0"/>
              <a:cs typeface="Arial" panose="020B0604020202020204" pitchFamily="34" charset="0"/>
            </a:endParaRPr>
          </a:p>
        </p:txBody>
      </p:sp>
      <p:sp>
        <p:nvSpPr>
          <p:cNvPr id="89" name="Rectangle 88"/>
          <p:cNvSpPr/>
          <p:nvPr/>
        </p:nvSpPr>
        <p:spPr>
          <a:xfrm>
            <a:off x="4117165" y="1583385"/>
            <a:ext cx="4696973" cy="1806970"/>
          </a:xfrm>
          <a:prstGeom prst="rect">
            <a:avLst/>
          </a:prstGeom>
        </p:spPr>
        <p:txBody>
          <a:bodyPr wrap="square">
            <a:spAutoFit/>
          </a:bodyPr>
          <a:lstStyle/>
          <a:p>
            <a:pPr algn="just">
              <a:lnSpc>
                <a:spcPct val="130000"/>
              </a:lnSpc>
            </a:pPr>
            <a:r>
              <a:rPr lang="en-VN" sz="2200" dirty="0">
                <a:latin typeface="Arial" panose="020B0604020202020204" pitchFamily="34" charset="0"/>
                <a:cs typeface="Arial" panose="020B0604020202020204" pitchFamily="34" charset="0"/>
              </a:rPr>
              <a:t>Có công </a:t>
            </a:r>
            <a:r>
              <a:rPr lang="en-VN" sz="2200" b="1" dirty="0">
                <a:latin typeface="Arial" panose="020B0604020202020204" pitchFamily="34" charset="0"/>
                <a:cs typeface="Arial" panose="020B0604020202020204" pitchFamily="34" charset="0"/>
              </a:rPr>
              <a:t>xây dựng lực lượng cách mạng,</a:t>
            </a:r>
            <a:r>
              <a:rPr lang="en-VN" sz="2200" dirty="0">
                <a:latin typeface="Arial" panose="020B0604020202020204" pitchFamily="34" charset="0"/>
                <a:cs typeface="Arial" panose="020B0604020202020204" pitchFamily="34" charset="0"/>
              </a:rPr>
              <a:t> vận động nhân dân tham gia Tổng khởi nghĩa 1945 và chiến đấu bảo vệ chính quyền cách mạng </a:t>
            </a:r>
            <a:endParaRPr lang="en-US" sz="2200" b="1" dirty="0">
              <a:solidFill>
                <a:srgbClr val="174D44"/>
              </a:solidFill>
              <a:latin typeface="Arial" panose="020B0604020202020204" pitchFamily="34" charset="0"/>
              <a:ea typeface="#9Slide03 Roboto" panose="02000000000000000000" pitchFamily="2" charset="0"/>
              <a:cs typeface="Arial" panose="020B0604020202020204" pitchFamily="34" charset="0"/>
            </a:endParaRPr>
          </a:p>
        </p:txBody>
      </p:sp>
      <p:sp>
        <p:nvSpPr>
          <p:cNvPr id="90" name="Rectangle 89"/>
          <p:cNvSpPr/>
          <p:nvPr/>
        </p:nvSpPr>
        <p:spPr>
          <a:xfrm>
            <a:off x="4062435" y="3250221"/>
            <a:ext cx="4696973" cy="1806970"/>
          </a:xfrm>
          <a:prstGeom prst="rect">
            <a:avLst/>
          </a:prstGeom>
        </p:spPr>
        <p:txBody>
          <a:bodyPr wrap="square">
            <a:spAutoFit/>
          </a:bodyPr>
          <a:lstStyle/>
          <a:p>
            <a:pPr algn="just">
              <a:lnSpc>
                <a:spcPct val="130000"/>
              </a:lnSpc>
            </a:pPr>
            <a:r>
              <a:rPr lang="en-VN" sz="2200" dirty="0">
                <a:latin typeface="Arial" panose="020B0604020202020204" pitchFamily="34" charset="0"/>
                <a:cs typeface="Arial" panose="020B0604020202020204" pitchFamily="34" charset="0"/>
              </a:rPr>
              <a:t>Tấm gương hi sinh của ông đã khơi dậy tinh thần yêu nước, ý chí đấu tranh của nhân dân, đặc biệt là thanh niên </a:t>
            </a:r>
            <a:endParaRPr lang="en-US" sz="2200" b="1" dirty="0">
              <a:solidFill>
                <a:srgbClr val="174D44"/>
              </a:solidFill>
              <a:latin typeface="Arial" panose="020B0604020202020204" pitchFamily="34" charset="0"/>
              <a:ea typeface="#9Slide03 Roboto" panose="02000000000000000000" pitchFamily="2"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3452978" y="2266983"/>
            <a:ext cx="291970" cy="375391"/>
          </a:xfrm>
          <a:prstGeom prst="rect">
            <a:avLst/>
          </a:prstGeom>
        </p:spPr>
      </p:pic>
      <p:pic>
        <p:nvPicPr>
          <p:cNvPr id="91" name="Picture 90" descr="A picture containing toy, doll, vector graphics&#10;&#10;Description automatically generated">
            <a:extLst>
              <a:ext uri="{FF2B5EF4-FFF2-40B4-BE49-F238E27FC236}">
                <a16:creationId xmlns:a16="http://schemas.microsoft.com/office/drawing/2014/main" id="{4ABA21F2-35C8-4D6A-84FF-BA71D0F5A1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8142" y="2984439"/>
            <a:ext cx="1960823" cy="2072752"/>
          </a:xfrm>
          <a:prstGeom prst="rect">
            <a:avLst/>
          </a:prstGeom>
        </p:spPr>
      </p:pic>
    </p:spTree>
    <p:extLst>
      <p:ext uri="{BB962C8B-B14F-4D97-AF65-F5344CB8AC3E}">
        <p14:creationId xmlns:p14="http://schemas.microsoft.com/office/powerpoint/2010/main" val="269285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base">
                                        <p:cTn id="7" dur="500" fill="hold"/>
                                        <p:tgtEl>
                                          <p:spTgt spid="86"/>
                                        </p:tgtEl>
                                        <p:attrNameLst>
                                          <p:attrName>ppt_x</p:attrName>
                                        </p:attrNameLst>
                                      </p:cBhvr>
                                      <p:tavLst>
                                        <p:tav tm="0">
                                          <p:val>
                                            <p:strVal val="#ppt_x"/>
                                          </p:val>
                                        </p:tav>
                                        <p:tav tm="100000">
                                          <p:val>
                                            <p:strVal val="#ppt_x"/>
                                          </p:val>
                                        </p:tav>
                                      </p:tavLst>
                                    </p:anim>
                                    <p:anim calcmode="lin" valueType="num">
                                      <p:cBhvr additive="base">
                                        <p:cTn id="8" dur="500" fill="hold"/>
                                        <p:tgtEl>
                                          <p:spTgt spid="8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2"/>
                                        </p:tgtEl>
                                        <p:attrNameLst>
                                          <p:attrName>style.visibility</p:attrName>
                                        </p:attrNameLst>
                                      </p:cBhvr>
                                      <p:to>
                                        <p:strVal val="visible"/>
                                      </p:to>
                                    </p:set>
                                    <p:anim calcmode="lin" valueType="num">
                                      <p:cBhvr additive="base">
                                        <p:cTn id="21" dur="500" fill="hold"/>
                                        <p:tgtEl>
                                          <p:spTgt spid="62"/>
                                        </p:tgtEl>
                                        <p:attrNameLst>
                                          <p:attrName>ppt_x</p:attrName>
                                        </p:attrNameLst>
                                      </p:cBhvr>
                                      <p:tavLst>
                                        <p:tav tm="0">
                                          <p:val>
                                            <p:strVal val="#ppt_x"/>
                                          </p:val>
                                        </p:tav>
                                        <p:tav tm="100000">
                                          <p:val>
                                            <p:strVal val="#ppt_x"/>
                                          </p:val>
                                        </p:tav>
                                      </p:tavLst>
                                    </p:anim>
                                    <p:anim calcmode="lin" valueType="num">
                                      <p:cBhvr additive="base">
                                        <p:cTn id="22" dur="500" fill="hold"/>
                                        <p:tgtEl>
                                          <p:spTgt spid="6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9"/>
                                        </p:tgtEl>
                                        <p:attrNameLst>
                                          <p:attrName>style.visibility</p:attrName>
                                        </p:attrNameLst>
                                      </p:cBhvr>
                                      <p:to>
                                        <p:strVal val="visible"/>
                                      </p:to>
                                    </p:set>
                                    <p:anim calcmode="lin" valueType="num">
                                      <p:cBhvr additive="base">
                                        <p:cTn id="43" dur="500" fill="hold"/>
                                        <p:tgtEl>
                                          <p:spTgt spid="89"/>
                                        </p:tgtEl>
                                        <p:attrNameLst>
                                          <p:attrName>ppt_x</p:attrName>
                                        </p:attrNameLst>
                                      </p:cBhvr>
                                      <p:tavLst>
                                        <p:tav tm="0">
                                          <p:val>
                                            <p:strVal val="#ppt_x"/>
                                          </p:val>
                                        </p:tav>
                                        <p:tav tm="100000">
                                          <p:val>
                                            <p:strVal val="#ppt_x"/>
                                          </p:val>
                                        </p:tav>
                                      </p:tavLst>
                                    </p:anim>
                                    <p:anim calcmode="lin" valueType="num">
                                      <p:cBhvr additive="base">
                                        <p:cTn id="44"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ppt_x"/>
                                          </p:val>
                                        </p:tav>
                                        <p:tav tm="100000">
                                          <p:val>
                                            <p:strVal val="#ppt_x"/>
                                          </p:val>
                                        </p:tav>
                                      </p:tavLst>
                                    </p:anim>
                                    <p:anim calcmode="lin" valueType="num">
                                      <p:cBhvr additive="base">
                                        <p:cTn id="54" dur="500" fill="hold"/>
                                        <p:tgtEl>
                                          <p:spTgt spid="41"/>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90"/>
                                        </p:tgtEl>
                                        <p:attrNameLst>
                                          <p:attrName>style.visibility</p:attrName>
                                        </p:attrNameLst>
                                      </p:cBhvr>
                                      <p:to>
                                        <p:strVal val="visible"/>
                                      </p:to>
                                    </p:set>
                                    <p:anim calcmode="lin" valueType="num">
                                      <p:cBhvr additive="base">
                                        <p:cTn id="61" dur="500" fill="hold"/>
                                        <p:tgtEl>
                                          <p:spTgt spid="90"/>
                                        </p:tgtEl>
                                        <p:attrNameLst>
                                          <p:attrName>ppt_x</p:attrName>
                                        </p:attrNameLst>
                                      </p:cBhvr>
                                      <p:tavLst>
                                        <p:tav tm="0">
                                          <p:val>
                                            <p:strVal val="#ppt_x"/>
                                          </p:val>
                                        </p:tav>
                                        <p:tav tm="100000">
                                          <p:val>
                                            <p:strVal val="#ppt_x"/>
                                          </p:val>
                                        </p:tav>
                                      </p:tavLst>
                                    </p:anim>
                                    <p:anim calcmode="lin" valueType="num">
                                      <p:cBhvr additive="base">
                                        <p:cTn id="62"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86" grpId="0" animBg="1"/>
      <p:bldP spid="2" grpId="0"/>
      <p:bldP spid="89" grpId="0"/>
      <p:bldP spid="90"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DC6A4-E962-C9CE-E05C-D2BC3E424169}"/>
              </a:ext>
            </a:extLst>
          </p:cNvPr>
          <p:cNvSpPr>
            <a:spLocks noGrp="1"/>
          </p:cNvSpPr>
          <p:nvPr>
            <p:ph type="title"/>
          </p:nvPr>
        </p:nvSpPr>
        <p:spPr/>
        <p:txBody>
          <a:bodyPr/>
          <a:lstStyle/>
          <a:p>
            <a:endParaRPr lang="en-VN"/>
          </a:p>
        </p:txBody>
      </p:sp>
      <p:pic>
        <p:nvPicPr>
          <p:cNvPr id="6" name="Hồn Trương Ba, da hàng thịt -- Vở kịch xuất sắc nhất của Lưu Quang Vũ">
            <a:hlinkClick r:id="" action="ppaction://media"/>
            <a:extLst>
              <a:ext uri="{FF2B5EF4-FFF2-40B4-BE49-F238E27FC236}">
                <a16:creationId xmlns:a16="http://schemas.microsoft.com/office/drawing/2014/main" id="{DF29420F-2B1B-C96F-E01C-7865BAA4982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12314" y="6144"/>
            <a:ext cx="5979541" cy="4484655"/>
          </a:xfrm>
        </p:spPr>
      </p:pic>
      <p:sp>
        <p:nvSpPr>
          <p:cNvPr id="8" name="TextBox 7">
            <a:extLst>
              <a:ext uri="{FF2B5EF4-FFF2-40B4-BE49-F238E27FC236}">
                <a16:creationId xmlns:a16="http://schemas.microsoft.com/office/drawing/2014/main" id="{8586F262-4ADA-6BCE-BAC2-727DCDB79D76}"/>
              </a:ext>
            </a:extLst>
          </p:cNvPr>
          <p:cNvSpPr txBox="1"/>
          <p:nvPr/>
        </p:nvSpPr>
        <p:spPr>
          <a:xfrm>
            <a:off x="2012314" y="4715767"/>
            <a:ext cx="4700016" cy="307777"/>
          </a:xfrm>
          <a:prstGeom prst="rect">
            <a:avLst/>
          </a:prstGeom>
          <a:noFill/>
        </p:spPr>
        <p:txBody>
          <a:bodyPr wrap="square">
            <a:spAutoFit/>
          </a:bodyPr>
          <a:lstStyle/>
          <a:p>
            <a:r>
              <a:rPr lang="en-VN" dirty="0"/>
              <a:t>https://www.youtube.com/watch?v=WPWbxDoJpfQ</a:t>
            </a:r>
          </a:p>
        </p:txBody>
      </p:sp>
    </p:spTree>
    <p:extLst>
      <p:ext uri="{BB962C8B-B14F-4D97-AF65-F5344CB8AC3E}">
        <p14:creationId xmlns:p14="http://schemas.microsoft.com/office/powerpoint/2010/main" val="118292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30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6228"/>
        <p:cNvGrpSpPr/>
        <p:nvPr/>
      </p:nvGrpSpPr>
      <p:grpSpPr>
        <a:xfrm>
          <a:off x="0" y="0"/>
          <a:ext cx="0" cy="0"/>
          <a:chOff x="0" y="0"/>
          <a:chExt cx="0" cy="0"/>
        </a:xfrm>
      </p:grpSpPr>
      <p:sp>
        <p:nvSpPr>
          <p:cNvPr id="7" name="Rectangle 6"/>
          <p:cNvSpPr/>
          <p:nvPr/>
        </p:nvSpPr>
        <p:spPr>
          <a:xfrm>
            <a:off x="0" y="1"/>
            <a:ext cx="9144000" cy="5238206"/>
          </a:xfrm>
          <a:prstGeom prst="rect">
            <a:avLst/>
          </a:prstGeom>
          <a:solidFill>
            <a:srgbClr val="E0EE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srgbClr val="E0EEF8"/>
              </a:solidFill>
              <a:latin typeface="Arial"/>
            </a:endParaRPr>
          </a:p>
        </p:txBody>
      </p:sp>
      <p:pic>
        <p:nvPicPr>
          <p:cNvPr id="10" name="Picture 9">
            <a:extLst>
              <a:ext uri="{FF2B5EF4-FFF2-40B4-BE49-F238E27FC236}">
                <a16:creationId xmlns:a16="http://schemas.microsoft.com/office/drawing/2014/main" id="{A1D91D58-3B65-4106-95DB-AEA3C8CF31B1}"/>
              </a:ext>
            </a:extLst>
          </p:cNvPr>
          <p:cNvPicPr>
            <a:picLocks noChangeAspect="1"/>
          </p:cNvPicPr>
          <p:nvPr/>
        </p:nvPicPr>
        <p:blipFill>
          <a:blip r:embed="rId3"/>
          <a:stretch>
            <a:fillRect/>
          </a:stretch>
        </p:blipFill>
        <p:spPr>
          <a:xfrm>
            <a:off x="156095" y="131323"/>
            <a:ext cx="8381483" cy="5012177"/>
          </a:xfrm>
          <a:prstGeom prst="rect">
            <a:avLst/>
          </a:prstGeom>
        </p:spPr>
      </p:pic>
    </p:spTree>
    <p:extLst>
      <p:ext uri="{BB962C8B-B14F-4D97-AF65-F5344CB8AC3E}">
        <p14:creationId xmlns:p14="http://schemas.microsoft.com/office/powerpoint/2010/main" val="245476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011920B3-3730-D3D3-A72C-28EB549C849B}"/>
              </a:ext>
            </a:extLst>
          </p:cNvPr>
          <p:cNvPicPr>
            <a:picLocks noChangeAspect="1"/>
          </p:cNvPicPr>
          <p:nvPr/>
        </p:nvPicPr>
        <p:blipFill>
          <a:blip r:embed="rId2"/>
          <a:stretch>
            <a:fillRect/>
          </a:stretch>
        </p:blipFill>
        <p:spPr>
          <a:xfrm>
            <a:off x="3543302" y="266700"/>
            <a:ext cx="5486400" cy="4610100"/>
          </a:xfrm>
          <a:prstGeom prst="roundRect">
            <a:avLst>
              <a:gd name="adj" fmla="val 12522"/>
            </a:avLst>
          </a:prstGeom>
        </p:spPr>
      </p:pic>
      <p:sp>
        <p:nvSpPr>
          <p:cNvPr id="3" name="Rectangle: Rounded Corners 3">
            <a:extLst>
              <a:ext uri="{FF2B5EF4-FFF2-40B4-BE49-F238E27FC236}">
                <a16:creationId xmlns:a16="http://schemas.microsoft.com/office/drawing/2014/main" id="{B098DC4C-5192-AA37-5981-5E4A44DBE9F9}"/>
              </a:ext>
            </a:extLst>
          </p:cNvPr>
          <p:cNvSpPr/>
          <p:nvPr/>
        </p:nvSpPr>
        <p:spPr>
          <a:xfrm>
            <a:off x="425961" y="361950"/>
            <a:ext cx="2590800" cy="1009650"/>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vert="horz" lIns="68580" tIns="34290" rIns="68580" bIns="34290" rtlCol="0" anchor="ctr">
            <a:normAutofit/>
          </a:bodyPr>
          <a:lstStyle/>
          <a:p>
            <a:pPr algn="ctr" defTabSz="685835">
              <a:lnSpc>
                <a:spcPct val="90000"/>
              </a:lnSpc>
              <a:spcBef>
                <a:spcPct val="0"/>
              </a:spcBef>
              <a:spcAft>
                <a:spcPts val="600"/>
              </a:spcAft>
              <a:defRPr/>
            </a:pPr>
            <a:r>
              <a:rPr lang="en-US" sz="3300" dirty="0">
                <a:solidFill>
                  <a:prstClr val="white"/>
                </a:solidFill>
                <a:latin typeface="#9Slide07 IcielCadena" panose="02000503000000020004" pitchFamily="2" charset="0"/>
              </a:rPr>
              <a:t>GHẾ NÓNG</a:t>
            </a:r>
          </a:p>
        </p:txBody>
      </p:sp>
      <p:sp>
        <p:nvSpPr>
          <p:cNvPr id="4" name="Rectangle 1">
            <a:extLst>
              <a:ext uri="{FF2B5EF4-FFF2-40B4-BE49-F238E27FC236}">
                <a16:creationId xmlns:a16="http://schemas.microsoft.com/office/drawing/2014/main" id="{6FF79C64-8962-932C-9F51-152309215F09}"/>
              </a:ext>
            </a:extLst>
          </p:cNvPr>
          <p:cNvSpPr/>
          <p:nvPr/>
        </p:nvSpPr>
        <p:spPr>
          <a:xfrm>
            <a:off x="13718" y="1725248"/>
            <a:ext cx="3415286" cy="2909998"/>
          </a:xfrm>
          <a:prstGeom prst="rect">
            <a:avLst/>
          </a:prstGeom>
        </p:spPr>
        <p:txBody>
          <a:bodyPr vert="horz" lIns="68580" tIns="34290" rIns="68580" bIns="34290" rtlCol="0" anchor="ctr">
            <a:noAutofit/>
          </a:bodyPr>
          <a:lstStyle/>
          <a:p>
            <a:pPr algn="just" defTabSz="685835">
              <a:lnSpc>
                <a:spcPct val="150000"/>
              </a:lnSpc>
              <a:spcAft>
                <a:spcPts val="600"/>
              </a:spcAft>
            </a:pP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GV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mời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Học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sinh</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xung</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phong</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được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ngồi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vào</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chiếc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ghế</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nóng</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sẽ</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trả</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lời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câu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hỏi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liên</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quan</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đến</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nội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dung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bài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học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của</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cả</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lớp</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endParaRPr lang="vi-VN" sz="16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a:p>
            <a:pPr algn="just" defTabSz="685835">
              <a:lnSpc>
                <a:spcPct val="150000"/>
              </a:lnSpc>
              <a:spcAft>
                <a:spcPts val="600"/>
              </a:spcAft>
            </a:pP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Quy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ước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số</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điểm</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mỗi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câu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(2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điểm</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1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câu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a:t>
            </a:r>
          </a:p>
          <a:p>
            <a:pPr algn="just" defTabSz="685835">
              <a:lnSpc>
                <a:spcPct val="150000"/>
              </a:lnSpc>
              <a:spcAft>
                <a:spcPts val="600"/>
              </a:spcAft>
            </a:pP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Lưu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ý: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Dạng</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câu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hỏi</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chọn</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đáp</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án</a:t>
            </a:r>
            <a:endPar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endParaRPr>
          </a:p>
          <a:p>
            <a:pPr algn="just" defTabSz="685835">
              <a:lnSpc>
                <a:spcPct val="150000"/>
              </a:lnSpc>
              <a:spcAft>
                <a:spcPts val="600"/>
              </a:spcAft>
            </a:pP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Sau 5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câu</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sẽ</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quay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vòng</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đến</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học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sinh</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 </a:t>
            </a:r>
            <a:r>
              <a:rPr lang="en-US" sz="1600" dirty="0" err="1">
                <a:solidFill>
                  <a:srgbClr val="002060"/>
                </a:solidFill>
                <a:latin typeface="Arial" panose="020B0604020202020204" pitchFamily="34" charset="0"/>
                <a:ea typeface="Roboto Condensed" panose="02000000000000000000" pitchFamily="2" charset="0"/>
                <a:cs typeface="Arial" panose="020B0604020202020204" pitchFamily="34" charset="0"/>
              </a:rPr>
              <a:t>khác</a:t>
            </a:r>
            <a:r>
              <a:rPr lang="en-US" sz="1600" dirty="0">
                <a:solidFill>
                  <a:srgbClr val="002060"/>
                </a:solidFill>
                <a:latin typeface="Arial" panose="020B0604020202020204" pitchFamily="34" charset="0"/>
                <a:ea typeface="Roboto Condensed" panose="02000000000000000000" pitchFamily="2" charset="0"/>
                <a:cs typeface="Arial" panose="020B0604020202020204" pitchFamily="34" charset="0"/>
              </a:rPr>
              <a:t>.</a:t>
            </a:r>
          </a:p>
        </p:txBody>
      </p:sp>
    </p:spTree>
    <p:extLst>
      <p:ext uri="{BB962C8B-B14F-4D97-AF65-F5344CB8AC3E}">
        <p14:creationId xmlns:p14="http://schemas.microsoft.com/office/powerpoint/2010/main" val="20256664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356754" y="1931361"/>
            <a:ext cx="3464371"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335190" y="1931361"/>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356754" y="3405398"/>
            <a:ext cx="3464371"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335190" y="3405398"/>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475985" y="1931361"/>
            <a:ext cx="3459557"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682276" y="1931361"/>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438026" y="3419959"/>
            <a:ext cx="3497516"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682276" y="3405398"/>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3204796" y="441590"/>
            <a:ext cx="2765345" cy="646331"/>
          </a:xfrm>
          <a:prstGeom prst="rect">
            <a:avLst/>
          </a:prstGeom>
        </p:spPr>
        <p:txBody>
          <a:bodyPr wrap="square">
            <a:spAutoFit/>
          </a:bodyPr>
          <a:lstStyle/>
          <a:p>
            <a:pPr algn="ctr" defTabSz="183692">
              <a:defRPr/>
            </a:pPr>
            <a:r>
              <a:rPr lang="en-US" sz="36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583073" y="2152050"/>
            <a:ext cx="638109" cy="715581"/>
          </a:xfrm>
          <a:prstGeom prst="rect">
            <a:avLst/>
          </a:prstGeom>
        </p:spPr>
        <p:txBody>
          <a:bodyPr wrap="square">
            <a:spAutoFit/>
          </a:bodyPr>
          <a:lstStyle/>
          <a:p>
            <a:pPr algn="ctr" defTabSz="183692">
              <a:defRPr/>
            </a:pPr>
            <a:r>
              <a:rPr lang="en-US" sz="405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90894" y="2152050"/>
            <a:ext cx="638109" cy="715581"/>
          </a:xfrm>
          <a:prstGeom prst="rect">
            <a:avLst/>
          </a:prstGeom>
        </p:spPr>
        <p:txBody>
          <a:bodyPr wrap="square">
            <a:spAutoFit/>
          </a:bodyPr>
          <a:lstStyle/>
          <a:p>
            <a:pPr algn="ctr" defTabSz="183692">
              <a:defRPr/>
            </a:pPr>
            <a:r>
              <a:rPr lang="en-US" sz="405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583073" y="3621626"/>
            <a:ext cx="638109" cy="715581"/>
          </a:xfrm>
          <a:prstGeom prst="rect">
            <a:avLst/>
          </a:prstGeom>
        </p:spPr>
        <p:txBody>
          <a:bodyPr wrap="square">
            <a:spAutoFit/>
          </a:bodyPr>
          <a:lstStyle/>
          <a:p>
            <a:pPr algn="ctr" defTabSz="183692">
              <a:defRPr/>
            </a:pPr>
            <a:r>
              <a:rPr lang="en-US" sz="405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923128" y="3621626"/>
            <a:ext cx="638109" cy="715581"/>
          </a:xfrm>
          <a:prstGeom prst="rect">
            <a:avLst/>
          </a:prstGeom>
        </p:spPr>
        <p:txBody>
          <a:bodyPr wrap="square">
            <a:spAutoFit/>
          </a:bodyPr>
          <a:lstStyle/>
          <a:p>
            <a:pPr algn="ctr" defTabSz="183692">
              <a:defRPr/>
            </a:pPr>
            <a:r>
              <a:rPr lang="en-US" sz="405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sp>
        <p:nvSpPr>
          <p:cNvPr id="15" name="Rectangle 14">
            <a:extLst>
              <a:ext uri="{FF2B5EF4-FFF2-40B4-BE49-F238E27FC236}">
                <a16:creationId xmlns:a16="http://schemas.microsoft.com/office/drawing/2014/main" id="{16CC47D5-9B3D-40B3-BB53-2D7DAF5FD2BB}"/>
              </a:ext>
            </a:extLst>
          </p:cNvPr>
          <p:cNvSpPr/>
          <p:nvPr/>
        </p:nvSpPr>
        <p:spPr>
          <a:xfrm>
            <a:off x="5670542" y="2178070"/>
            <a:ext cx="3341121" cy="586827"/>
          </a:xfrm>
          <a:prstGeom prst="rect">
            <a:avLst/>
          </a:prstGeom>
        </p:spPr>
        <p:txBody>
          <a:bodyPr wrap="square">
            <a:spAutoFit/>
          </a:bodyPr>
          <a:lstStyle/>
          <a:p>
            <a:pPr algn="ctr" defTabSz="342900">
              <a:lnSpc>
                <a:spcPct val="150000"/>
              </a:lnSpc>
              <a:spcAft>
                <a:spcPts val="450"/>
              </a:spcAft>
            </a:pPr>
            <a:r>
              <a:rPr lang="en-VN" sz="1800" kern="0" dirty="0">
                <a:effectLst/>
                <a:latin typeface="Times New Roman" panose="02020603050405020304" pitchFamily="18" charset="0"/>
                <a:ea typeface="Times New Roman" panose="02020603050405020304" pitchFamily="18" charset="0"/>
              </a:rPr>
              <a:t>Phan Khôi</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endParaRPr>
          </a:p>
        </p:txBody>
      </p:sp>
      <p:sp>
        <p:nvSpPr>
          <p:cNvPr id="16" name="Sun 15">
            <a:extLst>
              <a:ext uri="{FF2B5EF4-FFF2-40B4-BE49-F238E27FC236}">
                <a16:creationId xmlns:a16="http://schemas.microsoft.com/office/drawing/2014/main" id="{AF8A8AA9-DB3D-4F89-BFBA-9ADEB52EDF0E}"/>
              </a:ext>
            </a:extLst>
          </p:cNvPr>
          <p:cNvSpPr/>
          <p:nvPr/>
        </p:nvSpPr>
        <p:spPr>
          <a:xfrm>
            <a:off x="4687182" y="1996275"/>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1350" kern="0">
              <a:solidFill>
                <a:prstClr val="white"/>
              </a:solidFill>
              <a:latin typeface="#9Slide03 Roboto Medium" panose="02000000000000000000" pitchFamily="2" charset="0"/>
              <a:ea typeface="#9Slide03 Roboto Medium" panose="02000000000000000000" pitchFamily="2" charset="0"/>
            </a:endParaRPr>
          </a:p>
        </p:txBody>
      </p:sp>
      <p:sp>
        <p:nvSpPr>
          <p:cNvPr id="17" name="Rectangle 16">
            <a:extLst>
              <a:ext uri="{FF2B5EF4-FFF2-40B4-BE49-F238E27FC236}">
                <a16:creationId xmlns:a16="http://schemas.microsoft.com/office/drawing/2014/main" id="{30D5CD35-74AE-43F7-9441-B19036DE42BC}"/>
              </a:ext>
            </a:extLst>
          </p:cNvPr>
          <p:cNvSpPr/>
          <p:nvPr/>
        </p:nvSpPr>
        <p:spPr>
          <a:xfrm>
            <a:off x="1036630" y="985476"/>
            <a:ext cx="7898912" cy="861774"/>
          </a:xfrm>
          <a:prstGeom prst="rect">
            <a:avLst/>
          </a:prstGeom>
        </p:spPr>
        <p:txBody>
          <a:bodyPr wrap="square">
            <a:spAutoFit/>
          </a:bodyPr>
          <a:lstStyle/>
          <a:p>
            <a:pPr defTabSz="342900"/>
            <a:r>
              <a:rPr lang="en-VN" sz="1800" b="1" kern="0" dirty="0">
                <a:effectLst/>
                <a:latin typeface="Times New Roman" panose="02020603050405020304" pitchFamily="18" charset="0"/>
                <a:ea typeface="Times New Roman" panose="02020603050405020304" pitchFamily="18" charset="0"/>
              </a:rPr>
              <a:t>Câu 1.</a:t>
            </a:r>
            <a:r>
              <a:rPr lang="en-VN" sz="1800" kern="0" dirty="0">
                <a:effectLst/>
                <a:latin typeface="Times New Roman" panose="02020603050405020304" pitchFamily="18" charset="0"/>
                <a:ea typeface="Times New Roman" panose="02020603050405020304" pitchFamily="18" charset="0"/>
              </a:rPr>
              <a:t>Nhà văn, nhà báo nào được xem là </a:t>
            </a:r>
            <a:r>
              <a:rPr lang="en-VN" sz="1800" b="1" kern="0" dirty="0">
                <a:effectLst/>
                <a:latin typeface="Times New Roman" panose="02020603050405020304" pitchFamily="18" charset="0"/>
                <a:ea typeface="Times New Roman" panose="02020603050405020304" pitchFamily="18" charset="0"/>
              </a:rPr>
              <a:t>người khởi xướng phong trào Thơ mới</a:t>
            </a:r>
            <a:r>
              <a:rPr lang="en-VN" sz="1800" kern="0" dirty="0">
                <a:effectLst/>
                <a:latin typeface="Times New Roman" panose="02020603050405020304" pitchFamily="18" charset="0"/>
                <a:ea typeface="Times New Roman" panose="02020603050405020304" pitchFamily="18" charset="0"/>
              </a:rPr>
              <a:t> (1932 – 1945)?</a:t>
            </a:r>
            <a:r>
              <a:rPr lang="en-VN" sz="3200" dirty="0">
                <a:effectLst/>
              </a:rPr>
              <a:t> </a:t>
            </a:r>
            <a:endParaRPr lang="en-VN" sz="1800" dirty="0">
              <a:effectLst/>
              <a:latin typeface="Times New Roman" panose="02020603050405020304" pitchFamily="18" charset="0"/>
              <a:ea typeface="Times New Roman" panose="02020603050405020304" pitchFamily="18" charset="0"/>
            </a:endParaRPr>
          </a:p>
        </p:txBody>
      </p:sp>
      <p:sp>
        <p:nvSpPr>
          <p:cNvPr id="18" name="Rectangle 17">
            <a:extLst>
              <a:ext uri="{FF2B5EF4-FFF2-40B4-BE49-F238E27FC236}">
                <a16:creationId xmlns:a16="http://schemas.microsoft.com/office/drawing/2014/main" id="{F9E7EF14-AB37-42E5-A61B-5891CC177ED1}"/>
              </a:ext>
            </a:extLst>
          </p:cNvPr>
          <p:cNvSpPr/>
          <p:nvPr/>
        </p:nvSpPr>
        <p:spPr>
          <a:xfrm>
            <a:off x="454074" y="2118776"/>
            <a:ext cx="2804996" cy="586827"/>
          </a:xfrm>
          <a:prstGeom prst="rect">
            <a:avLst/>
          </a:prstGeom>
        </p:spPr>
        <p:txBody>
          <a:bodyPr wrap="square">
            <a:spAutoFit/>
          </a:bodyPr>
          <a:lstStyle/>
          <a:p>
            <a:pPr algn="ctr" defTabSz="342900">
              <a:lnSpc>
                <a:spcPct val="150000"/>
              </a:lnSpc>
            </a:pPr>
            <a:r>
              <a:rPr lang="en-VN" sz="1800" kern="0" dirty="0">
                <a:effectLst/>
                <a:latin typeface="Times New Roman" panose="02020603050405020304" pitchFamily="18" charset="0"/>
                <a:ea typeface="Times New Roman" panose="02020603050405020304" pitchFamily="18" charset="0"/>
              </a:rPr>
              <a:t>Võ Quảng</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endParaRPr>
          </a:p>
        </p:txBody>
      </p:sp>
      <p:sp>
        <p:nvSpPr>
          <p:cNvPr id="19" name="Rectangle 18">
            <a:extLst>
              <a:ext uri="{FF2B5EF4-FFF2-40B4-BE49-F238E27FC236}">
                <a16:creationId xmlns:a16="http://schemas.microsoft.com/office/drawing/2014/main" id="{A9EB8636-9129-4A93-A685-13789326B7D2}"/>
              </a:ext>
            </a:extLst>
          </p:cNvPr>
          <p:cNvSpPr/>
          <p:nvPr/>
        </p:nvSpPr>
        <p:spPr>
          <a:xfrm>
            <a:off x="463682" y="3621625"/>
            <a:ext cx="2719334" cy="586827"/>
          </a:xfrm>
          <a:prstGeom prst="rect">
            <a:avLst/>
          </a:prstGeom>
        </p:spPr>
        <p:txBody>
          <a:bodyPr wrap="square">
            <a:spAutoFit/>
          </a:bodyPr>
          <a:lstStyle/>
          <a:p>
            <a:pPr algn="ctr" defTabSz="342900">
              <a:lnSpc>
                <a:spcPct val="150000"/>
              </a:lnSpc>
            </a:pPr>
            <a:r>
              <a:rPr lang="en-VN" sz="1800" kern="0" dirty="0">
                <a:effectLst/>
                <a:latin typeface="Times New Roman" panose="02020603050405020304" pitchFamily="18" charset="0"/>
                <a:ea typeface="Times New Roman" panose="02020603050405020304" pitchFamily="18" charset="0"/>
              </a:rPr>
              <a:t>Hằng Phương</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endParaRPr>
          </a:p>
        </p:txBody>
      </p:sp>
      <p:sp>
        <p:nvSpPr>
          <p:cNvPr id="20" name="Rectangle 19">
            <a:extLst>
              <a:ext uri="{FF2B5EF4-FFF2-40B4-BE49-F238E27FC236}">
                <a16:creationId xmlns:a16="http://schemas.microsoft.com/office/drawing/2014/main" id="{588397BF-3930-422D-B4D9-07B6CD9C81C6}"/>
              </a:ext>
            </a:extLst>
          </p:cNvPr>
          <p:cNvSpPr/>
          <p:nvPr/>
        </p:nvSpPr>
        <p:spPr>
          <a:xfrm>
            <a:off x="5874333" y="3577383"/>
            <a:ext cx="2733993" cy="586827"/>
          </a:xfrm>
          <a:prstGeom prst="rect">
            <a:avLst/>
          </a:prstGeom>
        </p:spPr>
        <p:txBody>
          <a:bodyPr wrap="square">
            <a:spAutoFit/>
          </a:bodyPr>
          <a:lstStyle/>
          <a:p>
            <a:pPr algn="ctr" defTabSz="342900">
              <a:lnSpc>
                <a:spcPct val="150000"/>
              </a:lnSpc>
            </a:pPr>
            <a:r>
              <a:rPr lang="en-VN" sz="1800" kern="0" dirty="0">
                <a:effectLst/>
                <a:latin typeface="Times New Roman" panose="02020603050405020304" pitchFamily="18" charset="0"/>
                <a:ea typeface="Times New Roman" panose="02020603050405020304" pitchFamily="18" charset="0"/>
              </a:rPr>
              <a:t>Nguyễn Văn Xuân</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endParaRPr>
          </a:p>
        </p:txBody>
      </p:sp>
      <p:pic>
        <p:nvPicPr>
          <p:cNvPr id="22" name="Picture 21">
            <a:extLst>
              <a:ext uri="{FF2B5EF4-FFF2-40B4-BE49-F238E27FC236}">
                <a16:creationId xmlns:a16="http://schemas.microsoft.com/office/drawing/2014/main" id="{3A75BBDB-207D-4665-8B6A-9078ACACB4F6}"/>
              </a:ext>
            </a:extLst>
          </p:cNvPr>
          <p:cNvPicPr>
            <a:picLocks noChangeAspect="1"/>
          </p:cNvPicPr>
          <p:nvPr/>
        </p:nvPicPr>
        <p:blipFill>
          <a:blip r:embed="rId2"/>
          <a:stretch>
            <a:fillRect/>
          </a:stretch>
        </p:blipFill>
        <p:spPr>
          <a:xfrm>
            <a:off x="161692" y="881562"/>
            <a:ext cx="951059" cy="749873"/>
          </a:xfrm>
          <a:prstGeom prst="rect">
            <a:avLst/>
          </a:prstGeom>
        </p:spPr>
      </p:pic>
    </p:spTree>
    <p:extLst>
      <p:ext uri="{BB962C8B-B14F-4D97-AF65-F5344CB8AC3E}">
        <p14:creationId xmlns:p14="http://schemas.microsoft.com/office/powerpoint/2010/main" val="27130763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271545" y="1956839"/>
            <a:ext cx="3464371"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249981" y="1956839"/>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271545" y="3430876"/>
            <a:ext cx="3464371"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249981" y="3430876"/>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390776" y="1956839"/>
            <a:ext cx="3459557"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597067" y="1956839"/>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352817" y="3445438"/>
            <a:ext cx="3497516"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597067" y="3430876"/>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2867370" y="391353"/>
            <a:ext cx="2765345" cy="646331"/>
          </a:xfrm>
          <a:prstGeom prst="rect">
            <a:avLst/>
          </a:prstGeom>
        </p:spPr>
        <p:txBody>
          <a:bodyPr wrap="square">
            <a:spAutoFit/>
          </a:bodyPr>
          <a:lstStyle/>
          <a:p>
            <a:pPr algn="ctr" defTabSz="183692">
              <a:defRPr/>
            </a:pPr>
            <a:r>
              <a:rPr lang="en-US" sz="36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497864"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05685"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497864"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837919"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sp>
        <p:nvSpPr>
          <p:cNvPr id="15" name="Sun 14">
            <a:extLst>
              <a:ext uri="{FF2B5EF4-FFF2-40B4-BE49-F238E27FC236}">
                <a16:creationId xmlns:a16="http://schemas.microsoft.com/office/drawing/2014/main" id="{AF8A8AA9-DB3D-4F89-BFBA-9ADEB52EDF0E}"/>
              </a:ext>
            </a:extLst>
          </p:cNvPr>
          <p:cNvSpPr/>
          <p:nvPr/>
        </p:nvSpPr>
        <p:spPr>
          <a:xfrm>
            <a:off x="3321400" y="3503711"/>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4500" kern="0">
              <a:solidFill>
                <a:prstClr val="white"/>
              </a:solidFill>
              <a:latin typeface="#9Slide03 Roboto Medium" panose="02000000000000000000" pitchFamily="2" charset="0"/>
              <a:ea typeface="#9Slide03 Roboto Medium" panose="02000000000000000000" pitchFamily="2" charset="0"/>
            </a:endParaRPr>
          </a:p>
        </p:txBody>
      </p:sp>
      <p:sp>
        <p:nvSpPr>
          <p:cNvPr id="16" name="Rectangle 15">
            <a:extLst>
              <a:ext uri="{FF2B5EF4-FFF2-40B4-BE49-F238E27FC236}">
                <a16:creationId xmlns:a16="http://schemas.microsoft.com/office/drawing/2014/main" id="{30D5CD35-74AE-43F7-9441-B19036DE42BC}"/>
              </a:ext>
            </a:extLst>
          </p:cNvPr>
          <p:cNvSpPr/>
          <p:nvPr/>
        </p:nvSpPr>
        <p:spPr>
          <a:xfrm>
            <a:off x="1164353" y="971995"/>
            <a:ext cx="7897711" cy="923330"/>
          </a:xfrm>
          <a:prstGeom prst="rect">
            <a:avLst/>
          </a:prstGeom>
        </p:spPr>
        <p:txBody>
          <a:bodyPr wrap="square">
            <a:spAutoFit/>
          </a:bodyPr>
          <a:lstStyle/>
          <a:p>
            <a:pPr algn="just" defTabSz="342900"/>
            <a:r>
              <a:rPr lang="en-VN" sz="1800" b="1" kern="0" dirty="0">
                <a:effectLst/>
                <a:latin typeface="Times New Roman" panose="02020603050405020304" pitchFamily="18" charset="0"/>
                <a:ea typeface="Times New Roman" panose="02020603050405020304" pitchFamily="18" charset="0"/>
              </a:rPr>
              <a:t>Câu 2.Tiểu thuyết "Tây phương mỹ nhơn" (1927)</a:t>
            </a:r>
            <a:r>
              <a:rPr lang="en-VN" sz="1800" kern="0" dirty="0">
                <a:effectLst/>
                <a:latin typeface="Times New Roman" panose="02020603050405020304" pitchFamily="18" charset="0"/>
                <a:ea typeface="Times New Roman" panose="02020603050405020304" pitchFamily="18" charset="0"/>
              </a:rPr>
              <a:t> – tác phẩm chữ Quốc ngữ của nữ tác giả Việt Nam được in thành sách sớm nhất – là của ai?</a:t>
            </a:r>
            <a:br>
              <a:rPr lang="en-VN" sz="1800" kern="0" dirty="0">
                <a:effectLst/>
                <a:latin typeface="Times New Roman" panose="02020603050405020304" pitchFamily="18" charset="0"/>
                <a:ea typeface="Times New Roman" panose="02020603050405020304" pitchFamily="18" charset="0"/>
              </a:rPr>
            </a:br>
            <a:endParaRPr lang="en-US" sz="1800" dirty="0">
              <a:solidFill>
                <a:srgbClr val="00B050"/>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7" name="Rectangle 16">
            <a:extLst>
              <a:ext uri="{FF2B5EF4-FFF2-40B4-BE49-F238E27FC236}">
                <a16:creationId xmlns:a16="http://schemas.microsoft.com/office/drawing/2014/main" id="{978B1462-6E92-4C47-A276-33C3BA870DA9}"/>
              </a:ext>
            </a:extLst>
          </p:cNvPr>
          <p:cNvSpPr/>
          <p:nvPr/>
        </p:nvSpPr>
        <p:spPr>
          <a:xfrm>
            <a:off x="1028015" y="2309197"/>
            <a:ext cx="1556836" cy="467757"/>
          </a:xfrm>
          <a:prstGeom prst="rect">
            <a:avLst/>
          </a:prstGeom>
        </p:spPr>
        <p:txBody>
          <a:bodyPr wrap="none">
            <a:spAutoFit/>
          </a:bodyPr>
          <a:lstStyle/>
          <a:p>
            <a:pPr algn="ctr">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Hằng Phương</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8" name="Rectangle 17">
            <a:extLst>
              <a:ext uri="{FF2B5EF4-FFF2-40B4-BE49-F238E27FC236}">
                <a16:creationId xmlns:a16="http://schemas.microsoft.com/office/drawing/2014/main" id="{0E0AA507-329C-4FF2-AE2F-71649DAB6FE1}"/>
              </a:ext>
            </a:extLst>
          </p:cNvPr>
          <p:cNvSpPr/>
          <p:nvPr/>
        </p:nvSpPr>
        <p:spPr>
          <a:xfrm>
            <a:off x="6549435" y="2357344"/>
            <a:ext cx="1463862" cy="467757"/>
          </a:xfrm>
          <a:prstGeom prst="rect">
            <a:avLst/>
          </a:prstGeom>
        </p:spPr>
        <p:txBody>
          <a:bodyPr wrap="none">
            <a:spAutoFit/>
          </a:bodyPr>
          <a:lstStyle/>
          <a:p>
            <a:pPr algn="ctr">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Xuân Quỳnh</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9" name="Rectangle 18">
            <a:extLst>
              <a:ext uri="{FF2B5EF4-FFF2-40B4-BE49-F238E27FC236}">
                <a16:creationId xmlns:a16="http://schemas.microsoft.com/office/drawing/2014/main" id="{A272D3CE-2158-41E2-909E-039956B5A721}"/>
              </a:ext>
            </a:extLst>
          </p:cNvPr>
          <p:cNvSpPr/>
          <p:nvPr/>
        </p:nvSpPr>
        <p:spPr>
          <a:xfrm>
            <a:off x="297488" y="3673471"/>
            <a:ext cx="2623855" cy="467757"/>
          </a:xfrm>
          <a:prstGeom prst="rect">
            <a:avLst/>
          </a:prstGeom>
        </p:spPr>
        <p:txBody>
          <a:bodyPr wrap="square">
            <a:spAutoFit/>
          </a:bodyPr>
          <a:lstStyle/>
          <a:p>
            <a:pPr algn="just">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Huỳnh Thị Bảo Hoà</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0" name="Rectangle 19">
            <a:extLst>
              <a:ext uri="{FF2B5EF4-FFF2-40B4-BE49-F238E27FC236}">
                <a16:creationId xmlns:a16="http://schemas.microsoft.com/office/drawing/2014/main" id="{80E4F011-1727-4EC7-B6BE-B077946CDFC4}"/>
              </a:ext>
            </a:extLst>
          </p:cNvPr>
          <p:cNvSpPr/>
          <p:nvPr/>
        </p:nvSpPr>
        <p:spPr>
          <a:xfrm>
            <a:off x="6572785" y="3837939"/>
            <a:ext cx="1454244" cy="461665"/>
          </a:xfrm>
          <a:prstGeom prst="rect">
            <a:avLst/>
          </a:prstGeom>
        </p:spPr>
        <p:txBody>
          <a:bodyPr wrap="none">
            <a:spAutoFit/>
          </a:bodyPr>
          <a:lstStyle/>
          <a:p>
            <a:pPr algn="ctr"/>
            <a:r>
              <a:rPr lang="en-VN" sz="1800" kern="0" dirty="0">
                <a:effectLst/>
                <a:latin typeface="Times New Roman" panose="02020603050405020304" pitchFamily="18" charset="0"/>
                <a:ea typeface="Times New Roman" panose="02020603050405020304" pitchFamily="18" charset="0"/>
              </a:rPr>
              <a:t>Hàn Mặc Tử</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endParaRPr>
          </a:p>
        </p:txBody>
      </p:sp>
      <p:pic>
        <p:nvPicPr>
          <p:cNvPr id="24" name="Picture 23">
            <a:extLst>
              <a:ext uri="{FF2B5EF4-FFF2-40B4-BE49-F238E27FC236}">
                <a16:creationId xmlns:a16="http://schemas.microsoft.com/office/drawing/2014/main" id="{6D32283B-1A47-4095-ABC4-EAB523D0025B}"/>
              </a:ext>
            </a:extLst>
          </p:cNvPr>
          <p:cNvPicPr>
            <a:picLocks noChangeAspect="1"/>
          </p:cNvPicPr>
          <p:nvPr/>
        </p:nvPicPr>
        <p:blipFill>
          <a:blip r:embed="rId2"/>
          <a:stretch>
            <a:fillRect/>
          </a:stretch>
        </p:blipFill>
        <p:spPr>
          <a:xfrm>
            <a:off x="213294" y="881543"/>
            <a:ext cx="951059" cy="749873"/>
          </a:xfrm>
          <a:prstGeom prst="rect">
            <a:avLst/>
          </a:prstGeom>
        </p:spPr>
      </p:pic>
    </p:spTree>
    <p:extLst>
      <p:ext uri="{BB962C8B-B14F-4D97-AF65-F5344CB8AC3E}">
        <p14:creationId xmlns:p14="http://schemas.microsoft.com/office/powerpoint/2010/main" val="11208293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203897" y="2008019"/>
            <a:ext cx="3562944"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280907" y="2008019"/>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203898" y="3482055"/>
            <a:ext cx="3562943"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280907" y="3482055"/>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421702" y="2008019"/>
            <a:ext cx="3580253"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627993" y="2008019"/>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383741" y="3496617"/>
            <a:ext cx="3618213"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627993" y="3482055"/>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2870002" y="328377"/>
            <a:ext cx="2765345" cy="646331"/>
          </a:xfrm>
          <a:prstGeom prst="rect">
            <a:avLst/>
          </a:prstGeom>
        </p:spPr>
        <p:txBody>
          <a:bodyPr wrap="square">
            <a:spAutoFit/>
          </a:bodyPr>
          <a:lstStyle/>
          <a:p>
            <a:pPr algn="ctr" defTabSz="183692">
              <a:defRPr/>
            </a:pPr>
            <a:r>
              <a:rPr lang="en-US" sz="36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528789" y="222870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36611" y="222870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528789" y="3698283"/>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868845" y="3698283"/>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sp>
        <p:nvSpPr>
          <p:cNvPr id="15" name="Sun 14">
            <a:extLst>
              <a:ext uri="{FF2B5EF4-FFF2-40B4-BE49-F238E27FC236}">
                <a16:creationId xmlns:a16="http://schemas.microsoft.com/office/drawing/2014/main" id="{AF8A8AA9-DB3D-4F89-BFBA-9ADEB52EDF0E}"/>
              </a:ext>
            </a:extLst>
          </p:cNvPr>
          <p:cNvSpPr/>
          <p:nvPr/>
        </p:nvSpPr>
        <p:spPr>
          <a:xfrm>
            <a:off x="4656672" y="3549663"/>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4500" kern="0">
              <a:solidFill>
                <a:prstClr val="white"/>
              </a:solidFill>
              <a:latin typeface="#9Slide03 Roboto Medium" panose="02000000000000000000" pitchFamily="2" charset="0"/>
              <a:ea typeface="#9Slide03 Roboto Medium" panose="02000000000000000000" pitchFamily="2" charset="0"/>
            </a:endParaRPr>
          </a:p>
        </p:txBody>
      </p:sp>
      <p:sp>
        <p:nvSpPr>
          <p:cNvPr id="16" name="Rectangle 15">
            <a:extLst>
              <a:ext uri="{FF2B5EF4-FFF2-40B4-BE49-F238E27FC236}">
                <a16:creationId xmlns:a16="http://schemas.microsoft.com/office/drawing/2014/main" id="{30D5CD35-74AE-43F7-9441-B19036DE42BC}"/>
              </a:ext>
            </a:extLst>
          </p:cNvPr>
          <p:cNvSpPr/>
          <p:nvPr/>
        </p:nvSpPr>
        <p:spPr>
          <a:xfrm>
            <a:off x="1150527" y="1156447"/>
            <a:ext cx="5960342" cy="738664"/>
          </a:xfrm>
          <a:prstGeom prst="rect">
            <a:avLst/>
          </a:prstGeom>
        </p:spPr>
        <p:txBody>
          <a:bodyPr wrap="square">
            <a:spAutoFit/>
          </a:bodyPr>
          <a:lstStyle/>
          <a:p>
            <a:pPr algn="just" defTabSz="342900"/>
            <a:r>
              <a:rPr lang="en-VN" sz="1800" b="1" kern="0" dirty="0">
                <a:effectLst/>
                <a:latin typeface="Times New Roman" panose="02020603050405020304" pitchFamily="18" charset="0"/>
                <a:ea typeface="Times New Roman" panose="02020603050405020304" pitchFamily="18" charset="0"/>
              </a:rPr>
              <a:t>Câu 3.</a:t>
            </a:r>
            <a:r>
              <a:rPr lang="en-VN" sz="1800" kern="0" dirty="0">
                <a:effectLst/>
                <a:latin typeface="Times New Roman" panose="02020603050405020304" pitchFamily="18" charset="0"/>
                <a:ea typeface="Times New Roman" panose="02020603050405020304" pitchFamily="18" charset="0"/>
              </a:rPr>
              <a:t>Nữ sĩ nào quê ở Quảng Nam, là tác giả tập thơ </a:t>
            </a:r>
            <a:r>
              <a:rPr lang="en-VN" sz="1800" b="1" kern="0" dirty="0">
                <a:effectLst/>
                <a:latin typeface="Times New Roman" panose="02020603050405020304" pitchFamily="18" charset="0"/>
                <a:ea typeface="Times New Roman" panose="02020603050405020304" pitchFamily="18" charset="0"/>
              </a:rPr>
              <a:t>Hương xuân (1943)</a:t>
            </a:r>
            <a:r>
              <a:rPr lang="en-VN" sz="1800" kern="0" dirty="0">
                <a:effectLst/>
                <a:latin typeface="Times New Roman" panose="02020603050405020304" pitchFamily="18" charset="0"/>
                <a:ea typeface="Times New Roman" panose="02020603050405020304" pitchFamily="18" charset="0"/>
              </a:rPr>
              <a:t> cùng các nữ sĩ Vân Đài, Mộng Tuyết, Anh Thơ?</a:t>
            </a:r>
            <a:r>
              <a:rPr lang="en-VN" sz="2400" dirty="0">
                <a:effectLst/>
              </a:rPr>
              <a:t> </a:t>
            </a:r>
            <a:endParaRPr lang="en-US" sz="1800" dirty="0">
              <a:solidFill>
                <a:srgbClr val="00B050"/>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7" name="Freeform 837">
            <a:extLst>
              <a:ext uri="{FF2B5EF4-FFF2-40B4-BE49-F238E27FC236}">
                <a16:creationId xmlns:a16="http://schemas.microsoft.com/office/drawing/2014/main" id="{078A212B-0590-42DE-BDAF-9126914DDA7B}"/>
              </a:ext>
            </a:extLst>
          </p:cNvPr>
          <p:cNvSpPr>
            <a:spLocks noChangeArrowheads="1"/>
          </p:cNvSpPr>
          <p:nvPr/>
        </p:nvSpPr>
        <p:spPr bwMode="auto">
          <a:xfrm>
            <a:off x="4293991" y="3122373"/>
            <a:ext cx="427291" cy="427291"/>
          </a:xfrm>
          <a:custGeom>
            <a:avLst/>
            <a:gdLst/>
            <a:ahLst/>
            <a:cxnLst/>
            <a:rect l="0" t="0" r="r" b="b"/>
            <a:pathLst>
              <a:path w="304441" h="304441">
                <a:moveTo>
                  <a:pt x="244056" y="156713"/>
                </a:moveTo>
                <a:cubicBezTo>
                  <a:pt x="241899" y="204159"/>
                  <a:pt x="203799" y="241899"/>
                  <a:pt x="156713" y="244415"/>
                </a:cubicBezTo>
                <a:lnTo>
                  <a:pt x="156713" y="276764"/>
                </a:lnTo>
                <a:cubicBezTo>
                  <a:pt x="221771" y="274248"/>
                  <a:pt x="274248" y="221771"/>
                  <a:pt x="276405" y="156713"/>
                </a:cubicBezTo>
                <a:lnTo>
                  <a:pt x="244056" y="156713"/>
                </a:lnTo>
                <a:close/>
                <a:moveTo>
                  <a:pt x="27676" y="156713"/>
                </a:moveTo>
                <a:cubicBezTo>
                  <a:pt x="30192" y="221771"/>
                  <a:pt x="82310" y="274248"/>
                  <a:pt x="147368" y="276764"/>
                </a:cubicBezTo>
                <a:lnTo>
                  <a:pt x="147368" y="244415"/>
                </a:lnTo>
                <a:cubicBezTo>
                  <a:pt x="100282" y="241899"/>
                  <a:pt x="62541" y="204159"/>
                  <a:pt x="60025" y="156713"/>
                </a:cubicBezTo>
                <a:lnTo>
                  <a:pt x="27676" y="156713"/>
                </a:lnTo>
                <a:close/>
                <a:moveTo>
                  <a:pt x="152042" y="100013"/>
                </a:moveTo>
                <a:cubicBezTo>
                  <a:pt x="162059" y="100013"/>
                  <a:pt x="171361" y="102875"/>
                  <a:pt x="179589" y="108241"/>
                </a:cubicBezTo>
                <a:cubicBezTo>
                  <a:pt x="181378" y="109672"/>
                  <a:pt x="182093" y="112177"/>
                  <a:pt x="181020" y="114681"/>
                </a:cubicBezTo>
                <a:cubicBezTo>
                  <a:pt x="179589" y="116827"/>
                  <a:pt x="176727" y="117543"/>
                  <a:pt x="174580" y="115754"/>
                </a:cubicBezTo>
                <a:cubicBezTo>
                  <a:pt x="167783" y="111819"/>
                  <a:pt x="160271" y="109315"/>
                  <a:pt x="152042" y="109315"/>
                </a:cubicBezTo>
                <a:cubicBezTo>
                  <a:pt x="129504" y="109315"/>
                  <a:pt x="110902" y="127917"/>
                  <a:pt x="110902" y="150813"/>
                </a:cubicBezTo>
                <a:cubicBezTo>
                  <a:pt x="110902" y="173351"/>
                  <a:pt x="129504" y="191954"/>
                  <a:pt x="152042" y="191954"/>
                </a:cubicBezTo>
                <a:cubicBezTo>
                  <a:pt x="173507" y="191954"/>
                  <a:pt x="191394" y="176213"/>
                  <a:pt x="193183" y="154748"/>
                </a:cubicBezTo>
                <a:cubicBezTo>
                  <a:pt x="193541" y="152602"/>
                  <a:pt x="195687" y="150813"/>
                  <a:pt x="198549" y="150813"/>
                </a:cubicBezTo>
                <a:cubicBezTo>
                  <a:pt x="201054" y="151171"/>
                  <a:pt x="202842" y="153317"/>
                  <a:pt x="202485" y="155822"/>
                </a:cubicBezTo>
                <a:cubicBezTo>
                  <a:pt x="199623" y="181579"/>
                  <a:pt x="178158" y="201255"/>
                  <a:pt x="152042" y="201255"/>
                </a:cubicBezTo>
                <a:cubicBezTo>
                  <a:pt x="124496" y="201255"/>
                  <a:pt x="101600" y="178360"/>
                  <a:pt x="101600" y="150813"/>
                </a:cubicBezTo>
                <a:cubicBezTo>
                  <a:pt x="101600" y="122909"/>
                  <a:pt x="124496" y="100013"/>
                  <a:pt x="152042" y="100013"/>
                </a:cubicBezTo>
                <a:close/>
                <a:moveTo>
                  <a:pt x="152041" y="69011"/>
                </a:moveTo>
                <a:cubicBezTo>
                  <a:pt x="106393" y="69011"/>
                  <a:pt x="69011" y="106393"/>
                  <a:pt x="69011" y="152400"/>
                </a:cubicBezTo>
                <a:cubicBezTo>
                  <a:pt x="69011" y="198048"/>
                  <a:pt x="106393" y="235429"/>
                  <a:pt x="152041" y="235429"/>
                </a:cubicBezTo>
                <a:cubicBezTo>
                  <a:pt x="198048" y="235429"/>
                  <a:pt x="235070" y="198048"/>
                  <a:pt x="235070" y="152400"/>
                </a:cubicBezTo>
                <a:cubicBezTo>
                  <a:pt x="235070" y="136585"/>
                  <a:pt x="230757" y="121848"/>
                  <a:pt x="222849" y="109268"/>
                </a:cubicBezTo>
                <a:lnTo>
                  <a:pt x="155276" y="176842"/>
                </a:lnTo>
                <a:cubicBezTo>
                  <a:pt x="154557" y="177561"/>
                  <a:pt x="153478" y="177920"/>
                  <a:pt x="152041" y="177920"/>
                </a:cubicBezTo>
                <a:cubicBezTo>
                  <a:pt x="150962" y="177920"/>
                  <a:pt x="149525" y="177561"/>
                  <a:pt x="148806" y="176842"/>
                </a:cubicBezTo>
                <a:lnTo>
                  <a:pt x="128677" y="156354"/>
                </a:lnTo>
                <a:cubicBezTo>
                  <a:pt x="126521" y="154557"/>
                  <a:pt x="126521" y="151681"/>
                  <a:pt x="128677" y="149884"/>
                </a:cubicBezTo>
                <a:cubicBezTo>
                  <a:pt x="130115" y="148087"/>
                  <a:pt x="132991" y="148087"/>
                  <a:pt x="135147" y="149884"/>
                </a:cubicBezTo>
                <a:lnTo>
                  <a:pt x="152041" y="166778"/>
                </a:lnTo>
                <a:lnTo>
                  <a:pt x="217458" y="101361"/>
                </a:lnTo>
                <a:cubicBezTo>
                  <a:pt x="202362" y="81951"/>
                  <a:pt x="178639" y="69011"/>
                  <a:pt x="152041" y="69011"/>
                </a:cubicBezTo>
                <a:close/>
                <a:moveTo>
                  <a:pt x="257714" y="37381"/>
                </a:moveTo>
                <a:lnTo>
                  <a:pt x="239383" y="56071"/>
                </a:lnTo>
                <a:lnTo>
                  <a:pt x="239383" y="86264"/>
                </a:lnTo>
                <a:lnTo>
                  <a:pt x="269576" y="86264"/>
                </a:lnTo>
                <a:lnTo>
                  <a:pt x="288266" y="67933"/>
                </a:lnTo>
                <a:lnTo>
                  <a:pt x="262387" y="67933"/>
                </a:lnTo>
                <a:cubicBezTo>
                  <a:pt x="261668" y="67933"/>
                  <a:pt x="261309" y="67573"/>
                  <a:pt x="260590" y="67573"/>
                </a:cubicBezTo>
                <a:cubicBezTo>
                  <a:pt x="259512" y="67214"/>
                  <a:pt x="258433" y="66136"/>
                  <a:pt x="258074" y="65057"/>
                </a:cubicBezTo>
                <a:cubicBezTo>
                  <a:pt x="257714" y="64338"/>
                  <a:pt x="257714" y="63979"/>
                  <a:pt x="257714" y="63260"/>
                </a:cubicBezTo>
                <a:lnTo>
                  <a:pt x="257714" y="37381"/>
                </a:lnTo>
                <a:close/>
                <a:moveTo>
                  <a:pt x="147368" y="27676"/>
                </a:moveTo>
                <a:cubicBezTo>
                  <a:pt x="82310" y="30192"/>
                  <a:pt x="30192" y="82670"/>
                  <a:pt x="27676" y="147728"/>
                </a:cubicBezTo>
                <a:lnTo>
                  <a:pt x="36011" y="147728"/>
                </a:lnTo>
                <a:lnTo>
                  <a:pt x="60025" y="147728"/>
                </a:lnTo>
                <a:cubicBezTo>
                  <a:pt x="60654" y="135866"/>
                  <a:pt x="63485" y="124612"/>
                  <a:pt x="68113" y="114368"/>
                </a:cubicBezTo>
                <a:lnTo>
                  <a:pt x="71500" y="109468"/>
                </a:lnTo>
                <a:lnTo>
                  <a:pt x="86983" y="87073"/>
                </a:lnTo>
                <a:lnTo>
                  <a:pt x="101702" y="76908"/>
                </a:lnTo>
                <a:lnTo>
                  <a:pt x="114210" y="68270"/>
                </a:lnTo>
                <a:cubicBezTo>
                  <a:pt x="124409" y="63687"/>
                  <a:pt x="135597" y="60924"/>
                  <a:pt x="147368" y="60385"/>
                </a:cubicBezTo>
                <a:lnTo>
                  <a:pt x="147368" y="27676"/>
                </a:lnTo>
                <a:close/>
                <a:moveTo>
                  <a:pt x="152041" y="0"/>
                </a:moveTo>
                <a:cubicBezTo>
                  <a:pt x="154557" y="0"/>
                  <a:pt x="156713" y="2156"/>
                  <a:pt x="156713" y="4672"/>
                </a:cubicBezTo>
                <a:lnTo>
                  <a:pt x="156713" y="18690"/>
                </a:lnTo>
                <a:cubicBezTo>
                  <a:pt x="179358" y="19409"/>
                  <a:pt x="201283" y="25879"/>
                  <a:pt x="220693" y="37381"/>
                </a:cubicBezTo>
                <a:cubicBezTo>
                  <a:pt x="222849" y="38459"/>
                  <a:pt x="223568" y="41694"/>
                  <a:pt x="222130" y="43491"/>
                </a:cubicBezTo>
                <a:cubicBezTo>
                  <a:pt x="221052" y="46007"/>
                  <a:pt x="217817" y="46726"/>
                  <a:pt x="216020" y="45288"/>
                </a:cubicBezTo>
                <a:cubicBezTo>
                  <a:pt x="198048" y="34505"/>
                  <a:pt x="177561" y="28754"/>
                  <a:pt x="156713" y="27676"/>
                </a:cubicBezTo>
                <a:lnTo>
                  <a:pt x="156713" y="60385"/>
                </a:lnTo>
                <a:cubicBezTo>
                  <a:pt x="184030" y="61463"/>
                  <a:pt x="208113" y="74762"/>
                  <a:pt x="224287" y="94890"/>
                </a:cubicBezTo>
                <a:lnTo>
                  <a:pt x="230038" y="89139"/>
                </a:lnTo>
                <a:lnTo>
                  <a:pt x="230038" y="53915"/>
                </a:lnTo>
                <a:cubicBezTo>
                  <a:pt x="230038" y="52837"/>
                  <a:pt x="230757" y="51758"/>
                  <a:pt x="231476" y="50680"/>
                </a:cubicBezTo>
                <a:lnTo>
                  <a:pt x="259152" y="23004"/>
                </a:lnTo>
                <a:cubicBezTo>
                  <a:pt x="260590" y="21566"/>
                  <a:pt x="262387" y="21206"/>
                  <a:pt x="264184" y="21925"/>
                </a:cubicBezTo>
                <a:cubicBezTo>
                  <a:pt x="265981" y="22644"/>
                  <a:pt x="267060" y="24441"/>
                  <a:pt x="267060" y="26238"/>
                </a:cubicBezTo>
                <a:lnTo>
                  <a:pt x="267060" y="52118"/>
                </a:lnTo>
                <a:lnTo>
                  <a:pt x="285750" y="33427"/>
                </a:lnTo>
                <a:cubicBezTo>
                  <a:pt x="287547" y="31271"/>
                  <a:pt x="290423" y="31271"/>
                  <a:pt x="292220" y="33427"/>
                </a:cubicBezTo>
                <a:cubicBezTo>
                  <a:pt x="294017" y="35224"/>
                  <a:pt x="294017" y="38100"/>
                  <a:pt x="292220" y="39897"/>
                </a:cubicBezTo>
                <a:lnTo>
                  <a:pt x="273529" y="58587"/>
                </a:lnTo>
                <a:lnTo>
                  <a:pt x="299409" y="58587"/>
                </a:lnTo>
                <a:cubicBezTo>
                  <a:pt x="301206" y="58587"/>
                  <a:pt x="303003" y="59666"/>
                  <a:pt x="303722" y="61463"/>
                </a:cubicBezTo>
                <a:cubicBezTo>
                  <a:pt x="304441" y="63260"/>
                  <a:pt x="304081" y="65057"/>
                  <a:pt x="302284" y="66495"/>
                </a:cubicBezTo>
                <a:lnTo>
                  <a:pt x="274967" y="94171"/>
                </a:lnTo>
                <a:cubicBezTo>
                  <a:pt x="273889" y="94890"/>
                  <a:pt x="272811" y="95609"/>
                  <a:pt x="271732" y="95609"/>
                </a:cubicBezTo>
                <a:lnTo>
                  <a:pt x="236508" y="95609"/>
                </a:lnTo>
                <a:lnTo>
                  <a:pt x="229679" y="102439"/>
                </a:lnTo>
                <a:cubicBezTo>
                  <a:pt x="237946" y="115738"/>
                  <a:pt x="243337" y="130834"/>
                  <a:pt x="244056" y="147728"/>
                </a:cubicBezTo>
                <a:lnTo>
                  <a:pt x="276405" y="147728"/>
                </a:lnTo>
                <a:cubicBezTo>
                  <a:pt x="276046" y="135507"/>
                  <a:pt x="273889" y="124005"/>
                  <a:pt x="270295" y="112863"/>
                </a:cubicBezTo>
                <a:cubicBezTo>
                  <a:pt x="269576" y="110346"/>
                  <a:pt x="270654" y="107830"/>
                  <a:pt x="273170" y="107112"/>
                </a:cubicBezTo>
                <a:cubicBezTo>
                  <a:pt x="275686" y="106033"/>
                  <a:pt x="278202" y="107471"/>
                  <a:pt x="278921" y="109987"/>
                </a:cubicBezTo>
                <a:cubicBezTo>
                  <a:pt x="282875" y="122208"/>
                  <a:pt x="285391" y="134788"/>
                  <a:pt x="285750" y="147728"/>
                </a:cubicBezTo>
                <a:lnTo>
                  <a:pt x="299768" y="147728"/>
                </a:lnTo>
                <a:cubicBezTo>
                  <a:pt x="302284" y="147728"/>
                  <a:pt x="304441" y="149884"/>
                  <a:pt x="304441" y="152400"/>
                </a:cubicBezTo>
                <a:cubicBezTo>
                  <a:pt x="304441" y="154916"/>
                  <a:pt x="302284" y="156713"/>
                  <a:pt x="299768" y="156713"/>
                </a:cubicBezTo>
                <a:lnTo>
                  <a:pt x="285750" y="156713"/>
                </a:lnTo>
                <a:cubicBezTo>
                  <a:pt x="283234" y="227163"/>
                  <a:pt x="226803" y="283594"/>
                  <a:pt x="156713" y="286110"/>
                </a:cubicBezTo>
                <a:lnTo>
                  <a:pt x="156713" y="300128"/>
                </a:lnTo>
                <a:cubicBezTo>
                  <a:pt x="156713" y="302284"/>
                  <a:pt x="154557" y="304441"/>
                  <a:pt x="152041" y="304441"/>
                </a:cubicBezTo>
                <a:cubicBezTo>
                  <a:pt x="149525" y="304441"/>
                  <a:pt x="147368" y="302284"/>
                  <a:pt x="147368" y="300128"/>
                </a:cubicBezTo>
                <a:lnTo>
                  <a:pt x="147368" y="286110"/>
                </a:lnTo>
                <a:cubicBezTo>
                  <a:pt x="77278" y="283594"/>
                  <a:pt x="20847" y="227163"/>
                  <a:pt x="18331" y="156713"/>
                </a:cubicBezTo>
                <a:lnTo>
                  <a:pt x="4673" y="156713"/>
                </a:lnTo>
                <a:cubicBezTo>
                  <a:pt x="1797" y="156713"/>
                  <a:pt x="0" y="154916"/>
                  <a:pt x="0" y="152400"/>
                </a:cubicBezTo>
                <a:cubicBezTo>
                  <a:pt x="0" y="149884"/>
                  <a:pt x="1797" y="147728"/>
                  <a:pt x="4673" y="147728"/>
                </a:cubicBezTo>
                <a:lnTo>
                  <a:pt x="18331" y="147728"/>
                </a:lnTo>
                <a:cubicBezTo>
                  <a:pt x="20847" y="77637"/>
                  <a:pt x="77278" y="20847"/>
                  <a:pt x="147368" y="18690"/>
                </a:cubicBezTo>
                <a:lnTo>
                  <a:pt x="147368" y="4672"/>
                </a:lnTo>
                <a:cubicBezTo>
                  <a:pt x="147368" y="2156"/>
                  <a:pt x="149525" y="0"/>
                  <a:pt x="152041" y="0"/>
                </a:cubicBezTo>
                <a:close/>
              </a:path>
            </a:pathLst>
          </a:custGeom>
          <a:solidFill>
            <a:srgbClr val="FFC000"/>
          </a:solidFill>
          <a:ln>
            <a:noFill/>
          </a:ln>
          <a:effectLst/>
        </p:spPr>
        <p:txBody>
          <a:bodyPr anchor="ctr"/>
          <a:lstStyle/>
          <a:p>
            <a:pPr defTabSz="685663">
              <a:defRPr/>
            </a:pPr>
            <a:endParaRPr lang="en-US" sz="4500" dirty="0">
              <a:solidFill>
                <a:srgbClr val="7F7F7F"/>
              </a:solidFill>
              <a:latin typeface="#9Slide03 Roboto Medium" panose="02000000000000000000" pitchFamily="2" charset="0"/>
              <a:ea typeface="#9Slide03 Roboto Medium" panose="02000000000000000000" pitchFamily="2" charset="0"/>
            </a:endParaRPr>
          </a:p>
        </p:txBody>
      </p:sp>
      <p:sp>
        <p:nvSpPr>
          <p:cNvPr id="18" name="Rectangle 17">
            <a:extLst>
              <a:ext uri="{FF2B5EF4-FFF2-40B4-BE49-F238E27FC236}">
                <a16:creationId xmlns:a16="http://schemas.microsoft.com/office/drawing/2014/main" id="{9AA44782-0B1F-4BCA-951D-8A4404B53331}"/>
              </a:ext>
            </a:extLst>
          </p:cNvPr>
          <p:cNvSpPr/>
          <p:nvPr/>
        </p:nvSpPr>
        <p:spPr>
          <a:xfrm>
            <a:off x="241217" y="2181333"/>
            <a:ext cx="2915111" cy="531428"/>
          </a:xfrm>
          <a:prstGeom prst="rect">
            <a:avLst/>
          </a:prstGeom>
        </p:spPr>
        <p:txBody>
          <a:bodyPr wrap="square">
            <a:spAutoFit/>
          </a:bodyPr>
          <a:lstStyle/>
          <a:p>
            <a:pPr algn="ctr">
              <a:lnSpc>
                <a:spcPct val="130000"/>
              </a:lnSpc>
              <a:tabLst>
                <a:tab pos="169545" algn="l"/>
              </a:tabLst>
            </a:pPr>
            <a:r>
              <a:rPr lang="en-VN" sz="1800" kern="0" dirty="0">
                <a:effectLst/>
                <a:latin typeface="Times New Roman" panose="02020603050405020304" pitchFamily="18" charset="0"/>
                <a:ea typeface="Times New Roman" panose="02020603050405020304" pitchFamily="18" charset="0"/>
              </a:rPr>
              <a:t>Xuân Quỳnh</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9" name="Rectangle 18">
            <a:extLst>
              <a:ext uri="{FF2B5EF4-FFF2-40B4-BE49-F238E27FC236}">
                <a16:creationId xmlns:a16="http://schemas.microsoft.com/office/drawing/2014/main" id="{2BB87128-AFA1-48B4-95DF-BF37387077DD}"/>
              </a:ext>
            </a:extLst>
          </p:cNvPr>
          <p:cNvSpPr/>
          <p:nvPr/>
        </p:nvSpPr>
        <p:spPr>
          <a:xfrm>
            <a:off x="6096486" y="2208424"/>
            <a:ext cx="2156360" cy="531428"/>
          </a:xfrm>
          <a:prstGeom prst="rect">
            <a:avLst/>
          </a:prstGeom>
        </p:spPr>
        <p:txBody>
          <a:bodyPr wrap="non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Huỳnh Thị Bảo Hoà</a:t>
            </a:r>
            <a:r>
              <a:rPr lang="en-VN" sz="2400" dirty="0">
                <a:effectLst/>
              </a:rPr>
              <a:t> </a:t>
            </a:r>
            <a:endParaRPr lang="en-US" sz="1800" dirty="0">
              <a:solidFill>
                <a:prstClr val="black"/>
              </a:solidFill>
              <a:latin typeface="#9Slide03 Roboto Medium" panose="02000000000000000000" pitchFamily="2" charset="0"/>
              <a:ea typeface="#9Slide03 Roboto Medium" panose="02000000000000000000" pitchFamily="2" charset="0"/>
            </a:endParaRPr>
          </a:p>
        </p:txBody>
      </p:sp>
      <p:sp>
        <p:nvSpPr>
          <p:cNvPr id="20" name="Rectangle 19">
            <a:extLst>
              <a:ext uri="{FF2B5EF4-FFF2-40B4-BE49-F238E27FC236}">
                <a16:creationId xmlns:a16="http://schemas.microsoft.com/office/drawing/2014/main" id="{2522DFF8-2FF8-411D-9F4E-A25044AF6E01}"/>
              </a:ext>
            </a:extLst>
          </p:cNvPr>
          <p:cNvSpPr/>
          <p:nvPr/>
        </p:nvSpPr>
        <p:spPr>
          <a:xfrm>
            <a:off x="241219" y="3643376"/>
            <a:ext cx="2915109" cy="531428"/>
          </a:xfrm>
          <a:prstGeom prst="rect">
            <a:avLst/>
          </a:prstGeom>
        </p:spPr>
        <p:txBody>
          <a:bodyPr wrap="square">
            <a:spAutoFit/>
          </a:bodyPr>
          <a:lstStyle/>
          <a:p>
            <a:pPr algn="ctr">
              <a:lnSpc>
                <a:spcPct val="130000"/>
              </a:lnSpc>
              <a:tabLst>
                <a:tab pos="169545" algn="l"/>
              </a:tabLst>
            </a:pPr>
            <a:r>
              <a:rPr lang="en-VN" sz="1800" kern="0" dirty="0">
                <a:effectLst/>
                <a:latin typeface="Times New Roman" panose="02020603050405020304" pitchFamily="18" charset="0"/>
                <a:ea typeface="Times New Roman" panose="02020603050405020304" pitchFamily="18" charset="0"/>
              </a:rPr>
              <a:t>Võ Quảng</a:t>
            </a:r>
            <a:r>
              <a:rPr lang="en-VN" sz="2400" dirty="0">
                <a:effectLst/>
              </a:rPr>
              <a:t> </a:t>
            </a:r>
            <a:endParaRPr lang="en-US" sz="172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1" name="Rectangle 20">
            <a:extLst>
              <a:ext uri="{FF2B5EF4-FFF2-40B4-BE49-F238E27FC236}">
                <a16:creationId xmlns:a16="http://schemas.microsoft.com/office/drawing/2014/main" id="{C08F462D-B747-4822-A422-735C0BCCF676}"/>
              </a:ext>
            </a:extLst>
          </p:cNvPr>
          <p:cNvSpPr/>
          <p:nvPr/>
        </p:nvSpPr>
        <p:spPr>
          <a:xfrm>
            <a:off x="5566050" y="3716487"/>
            <a:ext cx="3530466"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Hằng Phương</a:t>
            </a:r>
            <a:r>
              <a:rPr lang="en-VN" sz="2400" dirty="0">
                <a:effectLst/>
              </a:rPr>
              <a:t> </a:t>
            </a:r>
            <a:endParaRPr lang="en-US" sz="1800" dirty="0">
              <a:solidFill>
                <a:prstClr val="black"/>
              </a:solidFill>
              <a:latin typeface="#9Slide03 Roboto Medium" panose="02000000000000000000" pitchFamily="2" charset="0"/>
              <a:ea typeface="#9Slide03 Roboto Medium" panose="02000000000000000000" pitchFamily="2" charset="0"/>
            </a:endParaRPr>
          </a:p>
        </p:txBody>
      </p:sp>
      <p:pic>
        <p:nvPicPr>
          <p:cNvPr id="23" name="Picture 22">
            <a:extLst>
              <a:ext uri="{FF2B5EF4-FFF2-40B4-BE49-F238E27FC236}">
                <a16:creationId xmlns:a16="http://schemas.microsoft.com/office/drawing/2014/main" id="{28F2EE49-34A6-4277-B362-A78FD79DB5B8}"/>
              </a:ext>
            </a:extLst>
          </p:cNvPr>
          <p:cNvPicPr>
            <a:picLocks noChangeAspect="1"/>
          </p:cNvPicPr>
          <p:nvPr/>
        </p:nvPicPr>
        <p:blipFill>
          <a:blip r:embed="rId2"/>
          <a:stretch>
            <a:fillRect/>
          </a:stretch>
        </p:blipFill>
        <p:spPr>
          <a:xfrm>
            <a:off x="199468" y="844882"/>
            <a:ext cx="951059" cy="749873"/>
          </a:xfrm>
          <a:prstGeom prst="rect">
            <a:avLst/>
          </a:prstGeom>
        </p:spPr>
      </p:pic>
    </p:spTree>
    <p:extLst>
      <p:ext uri="{BB962C8B-B14F-4D97-AF65-F5344CB8AC3E}">
        <p14:creationId xmlns:p14="http://schemas.microsoft.com/office/powerpoint/2010/main" val="925321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271545" y="1956839"/>
            <a:ext cx="3464371"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249981" y="1956839"/>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271545" y="3430876"/>
            <a:ext cx="3464371"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249981" y="3430876"/>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390776" y="1956839"/>
            <a:ext cx="3459557"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2857"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597067" y="1956839"/>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352817" y="3445438"/>
            <a:ext cx="3497516"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597067" y="3430876"/>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2867370" y="391353"/>
            <a:ext cx="2765345" cy="646331"/>
          </a:xfrm>
          <a:prstGeom prst="rect">
            <a:avLst/>
          </a:prstGeom>
        </p:spPr>
        <p:txBody>
          <a:bodyPr wrap="square">
            <a:spAutoFit/>
          </a:bodyPr>
          <a:lstStyle/>
          <a:p>
            <a:pPr algn="ctr" defTabSz="183692">
              <a:defRPr/>
            </a:pPr>
            <a:r>
              <a:rPr lang="en-US" sz="36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497864"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05685"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497864"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837919"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sp>
        <p:nvSpPr>
          <p:cNvPr id="15" name="Sun 14">
            <a:extLst>
              <a:ext uri="{FF2B5EF4-FFF2-40B4-BE49-F238E27FC236}">
                <a16:creationId xmlns:a16="http://schemas.microsoft.com/office/drawing/2014/main" id="{AF8A8AA9-DB3D-4F89-BFBA-9ADEB52EDF0E}"/>
              </a:ext>
            </a:extLst>
          </p:cNvPr>
          <p:cNvSpPr/>
          <p:nvPr/>
        </p:nvSpPr>
        <p:spPr>
          <a:xfrm>
            <a:off x="3321400" y="3503711"/>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4500" kern="0">
              <a:solidFill>
                <a:prstClr val="white"/>
              </a:solidFill>
              <a:latin typeface="#9Slide03 Roboto Medium" panose="02000000000000000000" pitchFamily="2" charset="0"/>
              <a:ea typeface="#9Slide03 Roboto Medium" panose="02000000000000000000" pitchFamily="2" charset="0"/>
            </a:endParaRPr>
          </a:p>
        </p:txBody>
      </p:sp>
      <p:sp>
        <p:nvSpPr>
          <p:cNvPr id="16" name="Rectangle 15">
            <a:extLst>
              <a:ext uri="{FF2B5EF4-FFF2-40B4-BE49-F238E27FC236}">
                <a16:creationId xmlns:a16="http://schemas.microsoft.com/office/drawing/2014/main" id="{30D5CD35-74AE-43F7-9441-B19036DE42BC}"/>
              </a:ext>
            </a:extLst>
          </p:cNvPr>
          <p:cNvSpPr/>
          <p:nvPr/>
        </p:nvSpPr>
        <p:spPr>
          <a:xfrm>
            <a:off x="1220757" y="1048094"/>
            <a:ext cx="7234323" cy="461665"/>
          </a:xfrm>
          <a:prstGeom prst="rect">
            <a:avLst/>
          </a:prstGeom>
        </p:spPr>
        <p:txBody>
          <a:bodyPr wrap="square">
            <a:spAutoFit/>
          </a:bodyPr>
          <a:lstStyle/>
          <a:p>
            <a:pPr algn="just" defTabSz="342900"/>
            <a:r>
              <a:rPr lang="en-VN" sz="1800" b="1" kern="0" dirty="0">
                <a:effectLst/>
                <a:latin typeface="Times New Roman" panose="02020603050405020304" pitchFamily="18" charset="0"/>
                <a:ea typeface="Times New Roman" panose="02020603050405020304" pitchFamily="18" charset="0"/>
              </a:rPr>
              <a:t>Câu 4.</a:t>
            </a:r>
            <a:r>
              <a:rPr lang="en-VN" sz="1800" kern="0" dirty="0">
                <a:effectLst/>
                <a:latin typeface="Times New Roman" panose="02020603050405020304" pitchFamily="18" charset="0"/>
                <a:ea typeface="Times New Roman" panose="02020603050405020304" pitchFamily="18" charset="0"/>
              </a:rPr>
              <a:t>Ai là </a:t>
            </a:r>
            <a:r>
              <a:rPr lang="en-VN" sz="1800" b="1" kern="0" dirty="0">
                <a:effectLst/>
                <a:latin typeface="Times New Roman" panose="02020603050405020304" pitchFamily="18" charset="0"/>
                <a:ea typeface="Times New Roman" panose="02020603050405020304" pitchFamily="18" charset="0"/>
              </a:rPr>
              <a:t>tổng biên tập đầu tiên của Nhà xuất bản Kim Đồng</a:t>
            </a:r>
            <a:r>
              <a:rPr lang="en-VN" sz="1800" kern="0" dirty="0">
                <a:effectLst/>
                <a:latin typeface="Times New Roman" panose="02020603050405020304" pitchFamily="18" charset="0"/>
                <a:ea typeface="Times New Roman" panose="02020603050405020304" pitchFamily="18" charset="0"/>
              </a:rPr>
              <a:t>?</a:t>
            </a:r>
            <a:r>
              <a:rPr lang="en-VN" sz="2400" dirty="0">
                <a:effectLst/>
              </a:rPr>
              <a:t> </a:t>
            </a:r>
            <a:endParaRPr lang="en-US" sz="1800" dirty="0">
              <a:solidFill>
                <a:srgbClr val="00B050"/>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7" name="Rectangle 16">
            <a:extLst>
              <a:ext uri="{FF2B5EF4-FFF2-40B4-BE49-F238E27FC236}">
                <a16:creationId xmlns:a16="http://schemas.microsoft.com/office/drawing/2014/main" id="{978B1462-6E92-4C47-A276-33C3BA870DA9}"/>
              </a:ext>
            </a:extLst>
          </p:cNvPr>
          <p:cNvSpPr/>
          <p:nvPr/>
        </p:nvSpPr>
        <p:spPr>
          <a:xfrm>
            <a:off x="801992" y="2309197"/>
            <a:ext cx="2008884" cy="467757"/>
          </a:xfrm>
          <a:prstGeom prst="rect">
            <a:avLst/>
          </a:prstGeom>
        </p:spPr>
        <p:txBody>
          <a:bodyPr wrap="none">
            <a:spAutoFit/>
          </a:bodyPr>
          <a:lstStyle/>
          <a:p>
            <a:pPr algn="ctr">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Nguyễn Văn Bổng</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8" name="Rectangle 17">
            <a:extLst>
              <a:ext uri="{FF2B5EF4-FFF2-40B4-BE49-F238E27FC236}">
                <a16:creationId xmlns:a16="http://schemas.microsoft.com/office/drawing/2014/main" id="{0E0AA507-329C-4FF2-AE2F-71649DAB6FE1}"/>
              </a:ext>
            </a:extLst>
          </p:cNvPr>
          <p:cNvSpPr/>
          <p:nvPr/>
        </p:nvSpPr>
        <p:spPr>
          <a:xfrm>
            <a:off x="6749810" y="2357344"/>
            <a:ext cx="1063112" cy="467757"/>
          </a:xfrm>
          <a:prstGeom prst="rect">
            <a:avLst/>
          </a:prstGeom>
        </p:spPr>
        <p:txBody>
          <a:bodyPr wrap="none">
            <a:spAutoFit/>
          </a:bodyPr>
          <a:lstStyle/>
          <a:p>
            <a:pPr algn="ctr">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Phan Tứ</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9" name="Rectangle 18">
            <a:extLst>
              <a:ext uri="{FF2B5EF4-FFF2-40B4-BE49-F238E27FC236}">
                <a16:creationId xmlns:a16="http://schemas.microsoft.com/office/drawing/2014/main" id="{A272D3CE-2158-41E2-909E-039956B5A721}"/>
              </a:ext>
            </a:extLst>
          </p:cNvPr>
          <p:cNvSpPr/>
          <p:nvPr/>
        </p:nvSpPr>
        <p:spPr>
          <a:xfrm>
            <a:off x="297488" y="3673471"/>
            <a:ext cx="2623855" cy="467757"/>
          </a:xfrm>
          <a:prstGeom prst="rect">
            <a:avLst/>
          </a:prstGeom>
        </p:spPr>
        <p:txBody>
          <a:bodyPr wrap="square">
            <a:spAutoFit/>
          </a:bodyPr>
          <a:lstStyle/>
          <a:p>
            <a:pPr algn="just">
              <a:lnSpc>
                <a:spcPct val="107000"/>
              </a:lnSpc>
              <a:spcAft>
                <a:spcPts val="450"/>
              </a:spcAft>
              <a:tabLst>
                <a:tab pos="169545" algn="l"/>
              </a:tabLst>
            </a:pPr>
            <a:r>
              <a:rPr lang="en-VN" sz="1800" kern="0" dirty="0">
                <a:effectLst/>
                <a:latin typeface="Times New Roman" panose="02020603050405020304" pitchFamily="18" charset="0"/>
                <a:ea typeface="Times New Roman" panose="02020603050405020304" pitchFamily="18" charset="0"/>
              </a:rPr>
              <a:t>Võ Quảng</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20" name="Rectangle 19">
            <a:extLst>
              <a:ext uri="{FF2B5EF4-FFF2-40B4-BE49-F238E27FC236}">
                <a16:creationId xmlns:a16="http://schemas.microsoft.com/office/drawing/2014/main" id="{80E4F011-1727-4EC7-B6BE-B077946CDFC4}"/>
              </a:ext>
            </a:extLst>
          </p:cNvPr>
          <p:cNvSpPr/>
          <p:nvPr/>
        </p:nvSpPr>
        <p:spPr>
          <a:xfrm>
            <a:off x="6463781" y="3837939"/>
            <a:ext cx="1672253" cy="461665"/>
          </a:xfrm>
          <a:prstGeom prst="rect">
            <a:avLst/>
          </a:prstGeom>
        </p:spPr>
        <p:txBody>
          <a:bodyPr wrap="none">
            <a:spAutoFit/>
          </a:bodyPr>
          <a:lstStyle/>
          <a:p>
            <a:pPr algn="ctr"/>
            <a:r>
              <a:rPr lang="en-VN" sz="1800" kern="0" dirty="0">
                <a:effectLst/>
                <a:latin typeface="Times New Roman" panose="02020603050405020304" pitchFamily="18" charset="0"/>
                <a:ea typeface="Times New Roman" panose="02020603050405020304" pitchFamily="18" charset="0"/>
              </a:rPr>
              <a:t>Lưu Quang Vũ</a:t>
            </a:r>
            <a:r>
              <a:rPr lang="en-VN" sz="2400" dirty="0">
                <a:effectLst/>
              </a:rPr>
              <a:t> </a:t>
            </a:r>
            <a:endParaRPr lang="en-US" sz="1875" dirty="0">
              <a:solidFill>
                <a:prstClr val="white"/>
              </a:solidFill>
              <a:latin typeface="#9Slide03 Roboto Medium" panose="02000000000000000000" pitchFamily="2" charset="0"/>
              <a:ea typeface="#9Slide03 Roboto Medium" panose="02000000000000000000" pitchFamily="2" charset="0"/>
            </a:endParaRPr>
          </a:p>
        </p:txBody>
      </p:sp>
      <p:pic>
        <p:nvPicPr>
          <p:cNvPr id="24" name="Picture 23">
            <a:extLst>
              <a:ext uri="{FF2B5EF4-FFF2-40B4-BE49-F238E27FC236}">
                <a16:creationId xmlns:a16="http://schemas.microsoft.com/office/drawing/2014/main" id="{6D32283B-1A47-4095-ABC4-EAB523D0025B}"/>
              </a:ext>
            </a:extLst>
          </p:cNvPr>
          <p:cNvPicPr>
            <a:picLocks noChangeAspect="1"/>
          </p:cNvPicPr>
          <p:nvPr/>
        </p:nvPicPr>
        <p:blipFill>
          <a:blip r:embed="rId2"/>
          <a:stretch>
            <a:fillRect/>
          </a:stretch>
        </p:blipFill>
        <p:spPr>
          <a:xfrm>
            <a:off x="213294" y="881543"/>
            <a:ext cx="951059" cy="749873"/>
          </a:xfrm>
          <a:prstGeom prst="rect">
            <a:avLst/>
          </a:prstGeom>
        </p:spPr>
      </p:pic>
    </p:spTree>
    <p:extLst>
      <p:ext uri="{BB962C8B-B14F-4D97-AF65-F5344CB8AC3E}">
        <p14:creationId xmlns:p14="http://schemas.microsoft.com/office/powerpoint/2010/main" val="246993123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271545" y="1956839"/>
            <a:ext cx="3464371"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249981" y="1956839"/>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271545" y="3430876"/>
            <a:ext cx="3464371"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249981" y="3430876"/>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390776" y="1956839"/>
            <a:ext cx="3459557"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597067" y="1956839"/>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352817" y="3445438"/>
            <a:ext cx="3497516"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597067" y="3430876"/>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3062806" y="396607"/>
            <a:ext cx="2765345" cy="553998"/>
          </a:xfrm>
          <a:prstGeom prst="rect">
            <a:avLst/>
          </a:prstGeom>
        </p:spPr>
        <p:txBody>
          <a:bodyPr wrap="square">
            <a:spAutoFit/>
          </a:bodyPr>
          <a:lstStyle/>
          <a:p>
            <a:pPr algn="ctr" defTabSz="183692">
              <a:defRPr/>
            </a:pPr>
            <a:r>
              <a:rPr lang="en-US" sz="3000" b="1"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497864"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05685"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497864"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837919"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pic>
        <p:nvPicPr>
          <p:cNvPr id="15" name="Picture 14">
            <a:extLst>
              <a:ext uri="{FF2B5EF4-FFF2-40B4-BE49-F238E27FC236}">
                <a16:creationId xmlns:a16="http://schemas.microsoft.com/office/drawing/2014/main" id="{C9E2EEC3-A520-4CC6-A573-F68A71EC8798}"/>
              </a:ext>
            </a:extLst>
          </p:cNvPr>
          <p:cNvPicPr>
            <a:picLocks noChangeAspect="1"/>
          </p:cNvPicPr>
          <p:nvPr/>
        </p:nvPicPr>
        <p:blipFill>
          <a:blip r:embed="rId2"/>
          <a:stretch>
            <a:fillRect/>
          </a:stretch>
        </p:blipFill>
        <p:spPr>
          <a:xfrm>
            <a:off x="184337" y="971715"/>
            <a:ext cx="953767" cy="748608"/>
          </a:xfrm>
          <a:prstGeom prst="rect">
            <a:avLst/>
          </a:prstGeom>
          <a:ln>
            <a:noFill/>
          </a:ln>
        </p:spPr>
      </p:pic>
      <p:sp>
        <p:nvSpPr>
          <p:cNvPr id="16" name="Sun 15">
            <a:extLst>
              <a:ext uri="{FF2B5EF4-FFF2-40B4-BE49-F238E27FC236}">
                <a16:creationId xmlns:a16="http://schemas.microsoft.com/office/drawing/2014/main" id="{AF8A8AA9-DB3D-4F89-BFBA-9ADEB52EDF0E}"/>
              </a:ext>
            </a:extLst>
          </p:cNvPr>
          <p:cNvSpPr/>
          <p:nvPr/>
        </p:nvSpPr>
        <p:spPr>
          <a:xfrm>
            <a:off x="3272960" y="2040449"/>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4500" kern="0">
              <a:solidFill>
                <a:prstClr val="white"/>
              </a:solidFill>
              <a:latin typeface="#9Slide03 Roboto Medium" panose="02000000000000000000" pitchFamily="2" charset="0"/>
              <a:ea typeface="#9Slide03 Roboto Medium" panose="02000000000000000000" pitchFamily="2" charset="0"/>
            </a:endParaRPr>
          </a:p>
        </p:txBody>
      </p:sp>
      <p:sp>
        <p:nvSpPr>
          <p:cNvPr id="17" name="Rectangle 16">
            <a:extLst>
              <a:ext uri="{FF2B5EF4-FFF2-40B4-BE49-F238E27FC236}">
                <a16:creationId xmlns:a16="http://schemas.microsoft.com/office/drawing/2014/main" id="{30D5CD35-74AE-43F7-9441-B19036DE42BC}"/>
              </a:ext>
            </a:extLst>
          </p:cNvPr>
          <p:cNvSpPr/>
          <p:nvPr/>
        </p:nvSpPr>
        <p:spPr>
          <a:xfrm>
            <a:off x="1138104" y="1035734"/>
            <a:ext cx="7194689" cy="738664"/>
          </a:xfrm>
          <a:prstGeom prst="rect">
            <a:avLst/>
          </a:prstGeom>
        </p:spPr>
        <p:txBody>
          <a:bodyPr wrap="square">
            <a:spAutoFit/>
          </a:bodyPr>
          <a:lstStyle/>
          <a:p>
            <a:pPr defTabSz="342900"/>
            <a:r>
              <a:rPr lang="en-VN" sz="1800" b="1" kern="0" dirty="0">
                <a:effectLst/>
                <a:latin typeface="Times New Roman" panose="02020603050405020304" pitchFamily="18" charset="0"/>
                <a:ea typeface="Times New Roman" panose="02020603050405020304" pitchFamily="18" charset="0"/>
              </a:rPr>
              <a:t>Câu 5.</a:t>
            </a:r>
            <a:r>
              <a:rPr lang="en-VN" sz="1800" kern="0" dirty="0">
                <a:effectLst/>
                <a:latin typeface="Times New Roman" panose="02020603050405020304" pitchFamily="18" charset="0"/>
                <a:ea typeface="Times New Roman" panose="02020603050405020304" pitchFamily="18" charset="0"/>
              </a:rPr>
              <a:t>Tác phẩm </a:t>
            </a:r>
            <a:r>
              <a:rPr lang="en-VN" sz="1800" b="1" kern="0" dirty="0">
                <a:effectLst/>
                <a:latin typeface="Times New Roman" panose="02020603050405020304" pitchFamily="18" charset="0"/>
                <a:ea typeface="Times New Roman" panose="02020603050405020304" pitchFamily="18" charset="0"/>
              </a:rPr>
              <a:t>"Con trâu" (1952)</a:t>
            </a:r>
            <a:r>
              <a:rPr lang="en-VN" sz="1800" kern="0" dirty="0">
                <a:effectLst/>
                <a:latin typeface="Times New Roman" panose="02020603050405020304" pitchFamily="18" charset="0"/>
                <a:ea typeface="Times New Roman" panose="02020603050405020304" pitchFamily="18" charset="0"/>
              </a:rPr>
              <a:t>, đoạt nhiều giải thưởng trong và ngoài nước, là sáng tác của nhà văn nào?</a:t>
            </a:r>
            <a:r>
              <a:rPr lang="en-VN" sz="2400" dirty="0">
                <a:effectLst/>
              </a:rPr>
              <a:t> </a:t>
            </a:r>
            <a:endParaRPr lang="en-US" sz="1800" dirty="0">
              <a:solidFill>
                <a:srgbClr val="00B050"/>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8" name="Freeform 837">
            <a:extLst>
              <a:ext uri="{FF2B5EF4-FFF2-40B4-BE49-F238E27FC236}">
                <a16:creationId xmlns:a16="http://schemas.microsoft.com/office/drawing/2014/main" id="{078A212B-0590-42DE-BDAF-9126914DDA7B}"/>
              </a:ext>
            </a:extLst>
          </p:cNvPr>
          <p:cNvSpPr>
            <a:spLocks noChangeArrowheads="1"/>
          </p:cNvSpPr>
          <p:nvPr/>
        </p:nvSpPr>
        <p:spPr bwMode="auto">
          <a:xfrm>
            <a:off x="332536" y="1104672"/>
            <a:ext cx="427291" cy="427291"/>
          </a:xfrm>
          <a:custGeom>
            <a:avLst/>
            <a:gdLst/>
            <a:ahLst/>
            <a:cxnLst/>
            <a:rect l="0" t="0" r="r" b="b"/>
            <a:pathLst>
              <a:path w="304441" h="304441">
                <a:moveTo>
                  <a:pt x="244056" y="156713"/>
                </a:moveTo>
                <a:cubicBezTo>
                  <a:pt x="241899" y="204159"/>
                  <a:pt x="203799" y="241899"/>
                  <a:pt x="156713" y="244415"/>
                </a:cubicBezTo>
                <a:lnTo>
                  <a:pt x="156713" y="276764"/>
                </a:lnTo>
                <a:cubicBezTo>
                  <a:pt x="221771" y="274248"/>
                  <a:pt x="274248" y="221771"/>
                  <a:pt x="276405" y="156713"/>
                </a:cubicBezTo>
                <a:lnTo>
                  <a:pt x="244056" y="156713"/>
                </a:lnTo>
                <a:close/>
                <a:moveTo>
                  <a:pt x="27676" y="156713"/>
                </a:moveTo>
                <a:cubicBezTo>
                  <a:pt x="30192" y="221771"/>
                  <a:pt x="82310" y="274248"/>
                  <a:pt x="147368" y="276764"/>
                </a:cubicBezTo>
                <a:lnTo>
                  <a:pt x="147368" y="244415"/>
                </a:lnTo>
                <a:cubicBezTo>
                  <a:pt x="100282" y="241899"/>
                  <a:pt x="62541" y="204159"/>
                  <a:pt x="60025" y="156713"/>
                </a:cubicBezTo>
                <a:lnTo>
                  <a:pt x="27676" y="156713"/>
                </a:lnTo>
                <a:close/>
                <a:moveTo>
                  <a:pt x="152042" y="100013"/>
                </a:moveTo>
                <a:cubicBezTo>
                  <a:pt x="162059" y="100013"/>
                  <a:pt x="171361" y="102875"/>
                  <a:pt x="179589" y="108241"/>
                </a:cubicBezTo>
                <a:cubicBezTo>
                  <a:pt x="181378" y="109672"/>
                  <a:pt x="182093" y="112177"/>
                  <a:pt x="181020" y="114681"/>
                </a:cubicBezTo>
                <a:cubicBezTo>
                  <a:pt x="179589" y="116827"/>
                  <a:pt x="176727" y="117543"/>
                  <a:pt x="174580" y="115754"/>
                </a:cubicBezTo>
                <a:cubicBezTo>
                  <a:pt x="167783" y="111819"/>
                  <a:pt x="160271" y="109315"/>
                  <a:pt x="152042" y="109315"/>
                </a:cubicBezTo>
                <a:cubicBezTo>
                  <a:pt x="129504" y="109315"/>
                  <a:pt x="110902" y="127917"/>
                  <a:pt x="110902" y="150813"/>
                </a:cubicBezTo>
                <a:cubicBezTo>
                  <a:pt x="110902" y="173351"/>
                  <a:pt x="129504" y="191954"/>
                  <a:pt x="152042" y="191954"/>
                </a:cubicBezTo>
                <a:cubicBezTo>
                  <a:pt x="173507" y="191954"/>
                  <a:pt x="191394" y="176213"/>
                  <a:pt x="193183" y="154748"/>
                </a:cubicBezTo>
                <a:cubicBezTo>
                  <a:pt x="193541" y="152602"/>
                  <a:pt x="195687" y="150813"/>
                  <a:pt x="198549" y="150813"/>
                </a:cubicBezTo>
                <a:cubicBezTo>
                  <a:pt x="201054" y="151171"/>
                  <a:pt x="202842" y="153317"/>
                  <a:pt x="202485" y="155822"/>
                </a:cubicBezTo>
                <a:cubicBezTo>
                  <a:pt x="199623" y="181579"/>
                  <a:pt x="178158" y="201255"/>
                  <a:pt x="152042" y="201255"/>
                </a:cubicBezTo>
                <a:cubicBezTo>
                  <a:pt x="124496" y="201255"/>
                  <a:pt x="101600" y="178360"/>
                  <a:pt x="101600" y="150813"/>
                </a:cubicBezTo>
                <a:cubicBezTo>
                  <a:pt x="101600" y="122909"/>
                  <a:pt x="124496" y="100013"/>
                  <a:pt x="152042" y="100013"/>
                </a:cubicBezTo>
                <a:close/>
                <a:moveTo>
                  <a:pt x="152041" y="69011"/>
                </a:moveTo>
                <a:cubicBezTo>
                  <a:pt x="106393" y="69011"/>
                  <a:pt x="69011" y="106393"/>
                  <a:pt x="69011" y="152400"/>
                </a:cubicBezTo>
                <a:cubicBezTo>
                  <a:pt x="69011" y="198048"/>
                  <a:pt x="106393" y="235429"/>
                  <a:pt x="152041" y="235429"/>
                </a:cubicBezTo>
                <a:cubicBezTo>
                  <a:pt x="198048" y="235429"/>
                  <a:pt x="235070" y="198048"/>
                  <a:pt x="235070" y="152400"/>
                </a:cubicBezTo>
                <a:cubicBezTo>
                  <a:pt x="235070" y="136585"/>
                  <a:pt x="230757" y="121848"/>
                  <a:pt x="222849" y="109268"/>
                </a:cubicBezTo>
                <a:lnTo>
                  <a:pt x="155276" y="176842"/>
                </a:lnTo>
                <a:cubicBezTo>
                  <a:pt x="154557" y="177561"/>
                  <a:pt x="153478" y="177920"/>
                  <a:pt x="152041" y="177920"/>
                </a:cubicBezTo>
                <a:cubicBezTo>
                  <a:pt x="150962" y="177920"/>
                  <a:pt x="149525" y="177561"/>
                  <a:pt x="148806" y="176842"/>
                </a:cubicBezTo>
                <a:lnTo>
                  <a:pt x="128677" y="156354"/>
                </a:lnTo>
                <a:cubicBezTo>
                  <a:pt x="126521" y="154557"/>
                  <a:pt x="126521" y="151681"/>
                  <a:pt x="128677" y="149884"/>
                </a:cubicBezTo>
                <a:cubicBezTo>
                  <a:pt x="130115" y="148087"/>
                  <a:pt x="132991" y="148087"/>
                  <a:pt x="135147" y="149884"/>
                </a:cubicBezTo>
                <a:lnTo>
                  <a:pt x="152041" y="166778"/>
                </a:lnTo>
                <a:lnTo>
                  <a:pt x="217458" y="101361"/>
                </a:lnTo>
                <a:cubicBezTo>
                  <a:pt x="202362" y="81951"/>
                  <a:pt x="178639" y="69011"/>
                  <a:pt x="152041" y="69011"/>
                </a:cubicBezTo>
                <a:close/>
                <a:moveTo>
                  <a:pt x="257714" y="37381"/>
                </a:moveTo>
                <a:lnTo>
                  <a:pt x="239383" y="56071"/>
                </a:lnTo>
                <a:lnTo>
                  <a:pt x="239383" y="86264"/>
                </a:lnTo>
                <a:lnTo>
                  <a:pt x="269576" y="86264"/>
                </a:lnTo>
                <a:lnTo>
                  <a:pt x="288266" y="67933"/>
                </a:lnTo>
                <a:lnTo>
                  <a:pt x="262387" y="67933"/>
                </a:lnTo>
                <a:cubicBezTo>
                  <a:pt x="261668" y="67933"/>
                  <a:pt x="261309" y="67573"/>
                  <a:pt x="260590" y="67573"/>
                </a:cubicBezTo>
                <a:cubicBezTo>
                  <a:pt x="259512" y="67214"/>
                  <a:pt x="258433" y="66136"/>
                  <a:pt x="258074" y="65057"/>
                </a:cubicBezTo>
                <a:cubicBezTo>
                  <a:pt x="257714" y="64338"/>
                  <a:pt x="257714" y="63979"/>
                  <a:pt x="257714" y="63260"/>
                </a:cubicBezTo>
                <a:lnTo>
                  <a:pt x="257714" y="37381"/>
                </a:lnTo>
                <a:close/>
                <a:moveTo>
                  <a:pt x="147368" y="27676"/>
                </a:moveTo>
                <a:cubicBezTo>
                  <a:pt x="82310" y="30192"/>
                  <a:pt x="30192" y="82670"/>
                  <a:pt x="27676" y="147728"/>
                </a:cubicBezTo>
                <a:lnTo>
                  <a:pt x="36011" y="147728"/>
                </a:lnTo>
                <a:lnTo>
                  <a:pt x="60025" y="147728"/>
                </a:lnTo>
                <a:cubicBezTo>
                  <a:pt x="60654" y="135866"/>
                  <a:pt x="63485" y="124612"/>
                  <a:pt x="68113" y="114368"/>
                </a:cubicBezTo>
                <a:lnTo>
                  <a:pt x="71500" y="109468"/>
                </a:lnTo>
                <a:lnTo>
                  <a:pt x="86983" y="87073"/>
                </a:lnTo>
                <a:lnTo>
                  <a:pt x="101702" y="76908"/>
                </a:lnTo>
                <a:lnTo>
                  <a:pt x="114210" y="68270"/>
                </a:lnTo>
                <a:cubicBezTo>
                  <a:pt x="124409" y="63687"/>
                  <a:pt x="135597" y="60924"/>
                  <a:pt x="147368" y="60385"/>
                </a:cubicBezTo>
                <a:lnTo>
                  <a:pt x="147368" y="27676"/>
                </a:lnTo>
                <a:close/>
                <a:moveTo>
                  <a:pt x="152041" y="0"/>
                </a:moveTo>
                <a:cubicBezTo>
                  <a:pt x="154557" y="0"/>
                  <a:pt x="156713" y="2156"/>
                  <a:pt x="156713" y="4672"/>
                </a:cubicBezTo>
                <a:lnTo>
                  <a:pt x="156713" y="18690"/>
                </a:lnTo>
                <a:cubicBezTo>
                  <a:pt x="179358" y="19409"/>
                  <a:pt x="201283" y="25879"/>
                  <a:pt x="220693" y="37381"/>
                </a:cubicBezTo>
                <a:cubicBezTo>
                  <a:pt x="222849" y="38459"/>
                  <a:pt x="223568" y="41694"/>
                  <a:pt x="222130" y="43491"/>
                </a:cubicBezTo>
                <a:cubicBezTo>
                  <a:pt x="221052" y="46007"/>
                  <a:pt x="217817" y="46726"/>
                  <a:pt x="216020" y="45288"/>
                </a:cubicBezTo>
                <a:cubicBezTo>
                  <a:pt x="198048" y="34505"/>
                  <a:pt x="177561" y="28754"/>
                  <a:pt x="156713" y="27676"/>
                </a:cubicBezTo>
                <a:lnTo>
                  <a:pt x="156713" y="60385"/>
                </a:lnTo>
                <a:cubicBezTo>
                  <a:pt x="184030" y="61463"/>
                  <a:pt x="208113" y="74762"/>
                  <a:pt x="224287" y="94890"/>
                </a:cubicBezTo>
                <a:lnTo>
                  <a:pt x="230038" y="89139"/>
                </a:lnTo>
                <a:lnTo>
                  <a:pt x="230038" y="53915"/>
                </a:lnTo>
                <a:cubicBezTo>
                  <a:pt x="230038" y="52837"/>
                  <a:pt x="230757" y="51758"/>
                  <a:pt x="231476" y="50680"/>
                </a:cubicBezTo>
                <a:lnTo>
                  <a:pt x="259152" y="23004"/>
                </a:lnTo>
                <a:cubicBezTo>
                  <a:pt x="260590" y="21566"/>
                  <a:pt x="262387" y="21206"/>
                  <a:pt x="264184" y="21925"/>
                </a:cubicBezTo>
                <a:cubicBezTo>
                  <a:pt x="265981" y="22644"/>
                  <a:pt x="267060" y="24441"/>
                  <a:pt x="267060" y="26238"/>
                </a:cubicBezTo>
                <a:lnTo>
                  <a:pt x="267060" y="52118"/>
                </a:lnTo>
                <a:lnTo>
                  <a:pt x="285750" y="33427"/>
                </a:lnTo>
                <a:cubicBezTo>
                  <a:pt x="287547" y="31271"/>
                  <a:pt x="290423" y="31271"/>
                  <a:pt x="292220" y="33427"/>
                </a:cubicBezTo>
                <a:cubicBezTo>
                  <a:pt x="294017" y="35224"/>
                  <a:pt x="294017" y="38100"/>
                  <a:pt x="292220" y="39897"/>
                </a:cubicBezTo>
                <a:lnTo>
                  <a:pt x="273529" y="58587"/>
                </a:lnTo>
                <a:lnTo>
                  <a:pt x="299409" y="58587"/>
                </a:lnTo>
                <a:cubicBezTo>
                  <a:pt x="301206" y="58587"/>
                  <a:pt x="303003" y="59666"/>
                  <a:pt x="303722" y="61463"/>
                </a:cubicBezTo>
                <a:cubicBezTo>
                  <a:pt x="304441" y="63260"/>
                  <a:pt x="304081" y="65057"/>
                  <a:pt x="302284" y="66495"/>
                </a:cubicBezTo>
                <a:lnTo>
                  <a:pt x="274967" y="94171"/>
                </a:lnTo>
                <a:cubicBezTo>
                  <a:pt x="273889" y="94890"/>
                  <a:pt x="272811" y="95609"/>
                  <a:pt x="271732" y="95609"/>
                </a:cubicBezTo>
                <a:lnTo>
                  <a:pt x="236508" y="95609"/>
                </a:lnTo>
                <a:lnTo>
                  <a:pt x="229679" y="102439"/>
                </a:lnTo>
                <a:cubicBezTo>
                  <a:pt x="237946" y="115738"/>
                  <a:pt x="243337" y="130834"/>
                  <a:pt x="244056" y="147728"/>
                </a:cubicBezTo>
                <a:lnTo>
                  <a:pt x="276405" y="147728"/>
                </a:lnTo>
                <a:cubicBezTo>
                  <a:pt x="276046" y="135507"/>
                  <a:pt x="273889" y="124005"/>
                  <a:pt x="270295" y="112863"/>
                </a:cubicBezTo>
                <a:cubicBezTo>
                  <a:pt x="269576" y="110346"/>
                  <a:pt x="270654" y="107830"/>
                  <a:pt x="273170" y="107112"/>
                </a:cubicBezTo>
                <a:cubicBezTo>
                  <a:pt x="275686" y="106033"/>
                  <a:pt x="278202" y="107471"/>
                  <a:pt x="278921" y="109987"/>
                </a:cubicBezTo>
                <a:cubicBezTo>
                  <a:pt x="282875" y="122208"/>
                  <a:pt x="285391" y="134788"/>
                  <a:pt x="285750" y="147728"/>
                </a:cubicBezTo>
                <a:lnTo>
                  <a:pt x="299768" y="147728"/>
                </a:lnTo>
                <a:cubicBezTo>
                  <a:pt x="302284" y="147728"/>
                  <a:pt x="304441" y="149884"/>
                  <a:pt x="304441" y="152400"/>
                </a:cubicBezTo>
                <a:cubicBezTo>
                  <a:pt x="304441" y="154916"/>
                  <a:pt x="302284" y="156713"/>
                  <a:pt x="299768" y="156713"/>
                </a:cubicBezTo>
                <a:lnTo>
                  <a:pt x="285750" y="156713"/>
                </a:lnTo>
                <a:cubicBezTo>
                  <a:pt x="283234" y="227163"/>
                  <a:pt x="226803" y="283594"/>
                  <a:pt x="156713" y="286110"/>
                </a:cubicBezTo>
                <a:lnTo>
                  <a:pt x="156713" y="300128"/>
                </a:lnTo>
                <a:cubicBezTo>
                  <a:pt x="156713" y="302284"/>
                  <a:pt x="154557" y="304441"/>
                  <a:pt x="152041" y="304441"/>
                </a:cubicBezTo>
                <a:cubicBezTo>
                  <a:pt x="149525" y="304441"/>
                  <a:pt x="147368" y="302284"/>
                  <a:pt x="147368" y="300128"/>
                </a:cubicBezTo>
                <a:lnTo>
                  <a:pt x="147368" y="286110"/>
                </a:lnTo>
                <a:cubicBezTo>
                  <a:pt x="77278" y="283594"/>
                  <a:pt x="20847" y="227163"/>
                  <a:pt x="18331" y="156713"/>
                </a:cubicBezTo>
                <a:lnTo>
                  <a:pt x="4673" y="156713"/>
                </a:lnTo>
                <a:cubicBezTo>
                  <a:pt x="1797" y="156713"/>
                  <a:pt x="0" y="154916"/>
                  <a:pt x="0" y="152400"/>
                </a:cubicBezTo>
                <a:cubicBezTo>
                  <a:pt x="0" y="149884"/>
                  <a:pt x="1797" y="147728"/>
                  <a:pt x="4673" y="147728"/>
                </a:cubicBezTo>
                <a:lnTo>
                  <a:pt x="18331" y="147728"/>
                </a:lnTo>
                <a:cubicBezTo>
                  <a:pt x="20847" y="77637"/>
                  <a:pt x="77278" y="20847"/>
                  <a:pt x="147368" y="18690"/>
                </a:cubicBezTo>
                <a:lnTo>
                  <a:pt x="147368" y="4672"/>
                </a:lnTo>
                <a:cubicBezTo>
                  <a:pt x="147368" y="2156"/>
                  <a:pt x="149525" y="0"/>
                  <a:pt x="152041" y="0"/>
                </a:cubicBezTo>
                <a:close/>
              </a:path>
            </a:pathLst>
          </a:custGeom>
          <a:solidFill>
            <a:srgbClr val="FFC000"/>
          </a:solidFill>
          <a:ln>
            <a:noFill/>
          </a:ln>
          <a:effectLst/>
        </p:spPr>
        <p:txBody>
          <a:bodyPr anchor="ctr"/>
          <a:lstStyle/>
          <a:p>
            <a:pPr defTabSz="685663">
              <a:defRPr/>
            </a:pPr>
            <a:endParaRPr lang="en-US" sz="1800" dirty="0">
              <a:solidFill>
                <a:srgbClr val="7F7F7F"/>
              </a:solidFill>
              <a:latin typeface="#9Slide03 Roboto Medium" panose="02000000000000000000" pitchFamily="2" charset="0"/>
              <a:ea typeface="#9Slide03 Roboto Medium" panose="02000000000000000000" pitchFamily="2" charset="0"/>
            </a:endParaRPr>
          </a:p>
        </p:txBody>
      </p:sp>
      <p:sp>
        <p:nvSpPr>
          <p:cNvPr id="19" name="Rectangle 18">
            <a:extLst>
              <a:ext uri="{FF2B5EF4-FFF2-40B4-BE49-F238E27FC236}">
                <a16:creationId xmlns:a16="http://schemas.microsoft.com/office/drawing/2014/main" id="{A97B2F5D-2A7B-4A2A-9E29-166278D73F2C}"/>
              </a:ext>
            </a:extLst>
          </p:cNvPr>
          <p:cNvSpPr/>
          <p:nvPr/>
        </p:nvSpPr>
        <p:spPr>
          <a:xfrm>
            <a:off x="661220" y="2105876"/>
            <a:ext cx="2349258"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Nguyễn Văn Bổng</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0" name="Rectangle 19">
            <a:extLst>
              <a:ext uri="{FF2B5EF4-FFF2-40B4-BE49-F238E27FC236}">
                <a16:creationId xmlns:a16="http://schemas.microsoft.com/office/drawing/2014/main" id="{65B20C88-4B89-4FE8-9E39-9AC89180DE51}"/>
              </a:ext>
            </a:extLst>
          </p:cNvPr>
          <p:cNvSpPr/>
          <p:nvPr/>
        </p:nvSpPr>
        <p:spPr>
          <a:xfrm>
            <a:off x="5730941" y="2155967"/>
            <a:ext cx="2443434"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Nguyễn Văn Xuân</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1" name="Rectangle 20">
            <a:extLst>
              <a:ext uri="{FF2B5EF4-FFF2-40B4-BE49-F238E27FC236}">
                <a16:creationId xmlns:a16="http://schemas.microsoft.com/office/drawing/2014/main" id="{DC072502-6E54-489B-9B1C-F1BFC72C1484}"/>
              </a:ext>
            </a:extLst>
          </p:cNvPr>
          <p:cNvSpPr/>
          <p:nvPr/>
        </p:nvSpPr>
        <p:spPr>
          <a:xfrm>
            <a:off x="493714" y="3600053"/>
            <a:ext cx="2378393"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Phan Tứ</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2" name="Rectangle 21">
            <a:extLst>
              <a:ext uri="{FF2B5EF4-FFF2-40B4-BE49-F238E27FC236}">
                <a16:creationId xmlns:a16="http://schemas.microsoft.com/office/drawing/2014/main" id="{6936EDBB-9F98-4290-9441-3DFB28B635A9}"/>
              </a:ext>
            </a:extLst>
          </p:cNvPr>
          <p:cNvSpPr/>
          <p:nvPr/>
        </p:nvSpPr>
        <p:spPr>
          <a:xfrm>
            <a:off x="6540314" y="3633559"/>
            <a:ext cx="1091967" cy="531428"/>
          </a:xfrm>
          <a:prstGeom prst="rect">
            <a:avLst/>
          </a:prstGeom>
        </p:spPr>
        <p:txBody>
          <a:bodyPr wrap="none">
            <a:spAutoFit/>
          </a:bodyPr>
          <a:lstStyle/>
          <a:p>
            <a:pPr algn="ctr" defTabSz="342900">
              <a:lnSpc>
                <a:spcPct val="130000"/>
              </a:lnSpc>
            </a:pPr>
            <a:r>
              <a:rPr lang="en-VN" sz="1800" kern="0" dirty="0">
                <a:effectLst/>
                <a:latin typeface="Times New Roman" panose="02020603050405020304" pitchFamily="18" charset="0"/>
                <a:ea typeface="Times New Roman" panose="02020603050405020304" pitchFamily="18" charset="0"/>
              </a:rPr>
              <a:t>Thu Bồn</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212979076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F14275-2D1B-465D-B42F-418A4D9F33F5}"/>
              </a:ext>
            </a:extLst>
          </p:cNvPr>
          <p:cNvSpPr/>
          <p:nvPr/>
        </p:nvSpPr>
        <p:spPr>
          <a:xfrm flipV="1">
            <a:off x="271545" y="1956839"/>
            <a:ext cx="3464371" cy="1133874"/>
          </a:xfrm>
          <a:prstGeom prst="rect">
            <a:avLst/>
          </a:prstGeom>
          <a:solidFill>
            <a:srgbClr val="00B050"/>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3" name="Flowchart: Connector 2">
            <a:extLst>
              <a:ext uri="{FF2B5EF4-FFF2-40B4-BE49-F238E27FC236}">
                <a16:creationId xmlns:a16="http://schemas.microsoft.com/office/drawing/2014/main" id="{2F168446-C83F-49A7-A833-2C282ED96814}"/>
              </a:ext>
            </a:extLst>
          </p:cNvPr>
          <p:cNvSpPr/>
          <p:nvPr/>
        </p:nvSpPr>
        <p:spPr>
          <a:xfrm>
            <a:off x="3249981" y="1956839"/>
            <a:ext cx="1133874" cy="1133874"/>
          </a:xfrm>
          <a:prstGeom prst="flowChartConnector">
            <a:avLst/>
          </a:prstGeom>
          <a:solidFill>
            <a:sysClr val="window" lastClr="FFFFFF"/>
          </a:solidFill>
          <a:ln w="95250" cap="flat" cmpd="sng" algn="ctr">
            <a:solidFill>
              <a:srgbClr val="00B05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4" name="Rectangle 3">
            <a:extLst>
              <a:ext uri="{FF2B5EF4-FFF2-40B4-BE49-F238E27FC236}">
                <a16:creationId xmlns:a16="http://schemas.microsoft.com/office/drawing/2014/main" id="{99F2FD5A-F549-460D-A114-44A0B5F73343}"/>
              </a:ext>
            </a:extLst>
          </p:cNvPr>
          <p:cNvSpPr/>
          <p:nvPr/>
        </p:nvSpPr>
        <p:spPr>
          <a:xfrm flipV="1">
            <a:off x="271545" y="3430876"/>
            <a:ext cx="3464371" cy="1133874"/>
          </a:xfrm>
          <a:prstGeom prst="rect">
            <a:avLst/>
          </a:prstGeom>
          <a:solidFill>
            <a:srgbClr val="6ACEE3"/>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5" name="Flowchart: Connector 4">
            <a:extLst>
              <a:ext uri="{FF2B5EF4-FFF2-40B4-BE49-F238E27FC236}">
                <a16:creationId xmlns:a16="http://schemas.microsoft.com/office/drawing/2014/main" id="{A380E7D6-6AB8-4BF3-9D9C-D1F1A8679681}"/>
              </a:ext>
            </a:extLst>
          </p:cNvPr>
          <p:cNvSpPr/>
          <p:nvPr/>
        </p:nvSpPr>
        <p:spPr>
          <a:xfrm>
            <a:off x="3249981" y="3430876"/>
            <a:ext cx="1133874" cy="1133874"/>
          </a:xfrm>
          <a:prstGeom prst="flowChartConnector">
            <a:avLst/>
          </a:prstGeom>
          <a:solidFill>
            <a:sysClr val="window" lastClr="FFFFFF"/>
          </a:solidFill>
          <a:ln w="95250" cap="flat" cmpd="sng" algn="ctr">
            <a:solidFill>
              <a:srgbClr val="6ACEE3"/>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6" name="Rectangle 5">
            <a:extLst>
              <a:ext uri="{FF2B5EF4-FFF2-40B4-BE49-F238E27FC236}">
                <a16:creationId xmlns:a16="http://schemas.microsoft.com/office/drawing/2014/main" id="{8178CB4F-3AB0-4286-AD12-93F453EE4C0F}"/>
              </a:ext>
            </a:extLst>
          </p:cNvPr>
          <p:cNvSpPr/>
          <p:nvPr/>
        </p:nvSpPr>
        <p:spPr>
          <a:xfrm flipH="1" flipV="1">
            <a:off x="5390776" y="1956839"/>
            <a:ext cx="3459557" cy="1133874"/>
          </a:xfrm>
          <a:prstGeom prst="rect">
            <a:avLst/>
          </a:prstGeom>
          <a:solidFill>
            <a:srgbClr val="2DADE0"/>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7" name="Flowchart: Connector 6">
            <a:extLst>
              <a:ext uri="{FF2B5EF4-FFF2-40B4-BE49-F238E27FC236}">
                <a16:creationId xmlns:a16="http://schemas.microsoft.com/office/drawing/2014/main" id="{185848D8-6167-4892-BB90-2A579A5F5789}"/>
              </a:ext>
            </a:extLst>
          </p:cNvPr>
          <p:cNvSpPr/>
          <p:nvPr/>
        </p:nvSpPr>
        <p:spPr>
          <a:xfrm flipH="1">
            <a:off x="4597067" y="1956839"/>
            <a:ext cx="1133874" cy="1133874"/>
          </a:xfrm>
          <a:prstGeom prst="flowChartConnector">
            <a:avLst/>
          </a:prstGeom>
          <a:solidFill>
            <a:sysClr val="window" lastClr="FFFFFF"/>
          </a:solidFill>
          <a:ln w="95250" cap="flat" cmpd="sng" algn="ctr">
            <a:solidFill>
              <a:srgbClr val="2DADE0"/>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8" name="Rectangle 7">
            <a:extLst>
              <a:ext uri="{FF2B5EF4-FFF2-40B4-BE49-F238E27FC236}">
                <a16:creationId xmlns:a16="http://schemas.microsoft.com/office/drawing/2014/main" id="{E6934678-A3CB-4F9A-BA99-2F6DB8B6E603}"/>
              </a:ext>
            </a:extLst>
          </p:cNvPr>
          <p:cNvSpPr/>
          <p:nvPr/>
        </p:nvSpPr>
        <p:spPr>
          <a:xfrm flipH="1" flipV="1">
            <a:off x="5352817" y="3445438"/>
            <a:ext cx="3497516" cy="1142795"/>
          </a:xfrm>
          <a:prstGeom prst="rect">
            <a:avLst/>
          </a:prstGeom>
          <a:solidFill>
            <a:srgbClr val="61DDA8"/>
          </a:solidFill>
          <a:ln w="12700" cap="flat" cmpd="sng" algn="ctr">
            <a:noFill/>
            <a:prstDash val="solid"/>
            <a:miter lim="800000"/>
          </a:ln>
          <a:effectLst/>
        </p:spPr>
        <p:txBody>
          <a:bodyPr rtlCol="0" anchor="ctr"/>
          <a:lstStyle/>
          <a:p>
            <a:pPr algn="ctr">
              <a:defRPr/>
            </a:pPr>
            <a:endParaRPr lang="id-ID" sz="1800" kern="0">
              <a:solidFill>
                <a:prstClr val="white"/>
              </a:solidFill>
              <a:latin typeface="#9Slide03 Roboto Medium" panose="02000000000000000000" pitchFamily="2" charset="0"/>
              <a:ea typeface="#9Slide03 Roboto Medium" panose="02000000000000000000" pitchFamily="2" charset="0"/>
            </a:endParaRPr>
          </a:p>
        </p:txBody>
      </p:sp>
      <p:sp>
        <p:nvSpPr>
          <p:cNvPr id="9" name="Flowchart: Connector 8">
            <a:extLst>
              <a:ext uri="{FF2B5EF4-FFF2-40B4-BE49-F238E27FC236}">
                <a16:creationId xmlns:a16="http://schemas.microsoft.com/office/drawing/2014/main" id="{4A675293-9733-4D35-8D97-512B8BCBF98D}"/>
              </a:ext>
            </a:extLst>
          </p:cNvPr>
          <p:cNvSpPr/>
          <p:nvPr/>
        </p:nvSpPr>
        <p:spPr>
          <a:xfrm flipH="1">
            <a:off x="4597067" y="3430876"/>
            <a:ext cx="1133874" cy="1133874"/>
          </a:xfrm>
          <a:prstGeom prst="flowChartConnector">
            <a:avLst/>
          </a:prstGeom>
          <a:solidFill>
            <a:sysClr val="window" lastClr="FFFFFF"/>
          </a:solidFill>
          <a:ln w="95250" cap="flat" cmpd="sng" algn="ctr">
            <a:solidFill>
              <a:srgbClr val="61DDA8"/>
            </a:solidFill>
            <a:prstDash val="solid"/>
            <a:miter lim="800000"/>
          </a:ln>
          <a:effectLst/>
        </p:spPr>
        <p:txBody>
          <a:bodyPr rtlCol="0" anchor="ctr"/>
          <a:lstStyle/>
          <a:p>
            <a:pPr algn="ctr">
              <a:defRPr/>
            </a:pPr>
            <a:endParaRPr lang="id-ID" sz="4500" kern="0">
              <a:solidFill>
                <a:prstClr val="white"/>
              </a:solidFill>
              <a:latin typeface="#9Slide03 Roboto Medium" panose="02000000000000000000" pitchFamily="2" charset="0"/>
              <a:ea typeface="#9Slide03 Roboto Medium" panose="02000000000000000000" pitchFamily="2" charset="0"/>
            </a:endParaRPr>
          </a:p>
        </p:txBody>
      </p:sp>
      <p:sp>
        <p:nvSpPr>
          <p:cNvPr id="10" name="Rectangle 9">
            <a:extLst>
              <a:ext uri="{FF2B5EF4-FFF2-40B4-BE49-F238E27FC236}">
                <a16:creationId xmlns:a16="http://schemas.microsoft.com/office/drawing/2014/main" id="{DBBA4CCD-BE42-4495-BA46-9A7E8BC4A188}"/>
              </a:ext>
            </a:extLst>
          </p:cNvPr>
          <p:cNvSpPr/>
          <p:nvPr/>
        </p:nvSpPr>
        <p:spPr>
          <a:xfrm>
            <a:off x="3062806" y="396607"/>
            <a:ext cx="2765345" cy="553998"/>
          </a:xfrm>
          <a:prstGeom prst="rect">
            <a:avLst/>
          </a:prstGeom>
        </p:spPr>
        <p:txBody>
          <a:bodyPr wrap="square">
            <a:spAutoFit/>
          </a:bodyPr>
          <a:lstStyle/>
          <a:p>
            <a:pPr algn="ctr" defTabSz="183692">
              <a:defRPr/>
            </a:pPr>
            <a:r>
              <a:rPr lang="en-US" sz="3000" b="1"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LUYỆN TẬP</a:t>
            </a:r>
          </a:p>
        </p:txBody>
      </p:sp>
      <p:sp>
        <p:nvSpPr>
          <p:cNvPr id="11" name="Rectangle 10">
            <a:extLst>
              <a:ext uri="{FF2B5EF4-FFF2-40B4-BE49-F238E27FC236}">
                <a16:creationId xmlns:a16="http://schemas.microsoft.com/office/drawing/2014/main" id="{F3CAE359-D9D1-4300-A39F-DE31385DF7C1}"/>
              </a:ext>
            </a:extLst>
          </p:cNvPr>
          <p:cNvSpPr/>
          <p:nvPr/>
        </p:nvSpPr>
        <p:spPr>
          <a:xfrm>
            <a:off x="3497864"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A</a:t>
            </a:r>
          </a:p>
        </p:txBody>
      </p:sp>
      <p:sp>
        <p:nvSpPr>
          <p:cNvPr id="12" name="Rectangle 11">
            <a:extLst>
              <a:ext uri="{FF2B5EF4-FFF2-40B4-BE49-F238E27FC236}">
                <a16:creationId xmlns:a16="http://schemas.microsoft.com/office/drawing/2014/main" id="{B912A739-6945-4C4B-B2EE-F01B97FA027A}"/>
              </a:ext>
            </a:extLst>
          </p:cNvPr>
          <p:cNvSpPr/>
          <p:nvPr/>
        </p:nvSpPr>
        <p:spPr>
          <a:xfrm>
            <a:off x="4805685" y="2177527"/>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B</a:t>
            </a:r>
          </a:p>
        </p:txBody>
      </p:sp>
      <p:sp>
        <p:nvSpPr>
          <p:cNvPr id="13" name="Rectangle 12">
            <a:extLst>
              <a:ext uri="{FF2B5EF4-FFF2-40B4-BE49-F238E27FC236}">
                <a16:creationId xmlns:a16="http://schemas.microsoft.com/office/drawing/2014/main" id="{29FBE483-9C7A-4FCA-BECA-FCC30F8D0599}"/>
              </a:ext>
            </a:extLst>
          </p:cNvPr>
          <p:cNvSpPr/>
          <p:nvPr/>
        </p:nvSpPr>
        <p:spPr>
          <a:xfrm>
            <a:off x="3497864"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C</a:t>
            </a:r>
          </a:p>
        </p:txBody>
      </p:sp>
      <p:sp>
        <p:nvSpPr>
          <p:cNvPr id="14" name="Rectangle 13">
            <a:extLst>
              <a:ext uri="{FF2B5EF4-FFF2-40B4-BE49-F238E27FC236}">
                <a16:creationId xmlns:a16="http://schemas.microsoft.com/office/drawing/2014/main" id="{A1008788-F3A8-47DA-BBAB-794BEAC2234B}"/>
              </a:ext>
            </a:extLst>
          </p:cNvPr>
          <p:cNvSpPr/>
          <p:nvPr/>
        </p:nvSpPr>
        <p:spPr>
          <a:xfrm>
            <a:off x="4837919" y="3647104"/>
            <a:ext cx="638109" cy="784830"/>
          </a:xfrm>
          <a:prstGeom prst="rect">
            <a:avLst/>
          </a:prstGeom>
        </p:spPr>
        <p:txBody>
          <a:bodyPr wrap="square">
            <a:spAutoFit/>
          </a:bodyPr>
          <a:lstStyle/>
          <a:p>
            <a:pPr algn="ctr" defTabSz="183692">
              <a:defRPr/>
            </a:pPr>
            <a:r>
              <a:rPr lang="en-US" sz="4500" dirty="0">
                <a:solidFill>
                  <a:srgbClr val="F15A2C"/>
                </a:solidFill>
                <a:latin typeface="#9Slide03 Roboto Medium" panose="02000000000000000000" pitchFamily="2" charset="0"/>
                <a:ea typeface="#9Slide03 Roboto Medium" panose="02000000000000000000" pitchFamily="2" charset="0"/>
                <a:cs typeface="#9Slide03 Arima Madurai ExtraBo" panose="00000900000000000000" pitchFamily="2" charset="-93"/>
              </a:rPr>
              <a:t>D</a:t>
            </a:r>
          </a:p>
        </p:txBody>
      </p:sp>
      <p:pic>
        <p:nvPicPr>
          <p:cNvPr id="15" name="Picture 14">
            <a:extLst>
              <a:ext uri="{FF2B5EF4-FFF2-40B4-BE49-F238E27FC236}">
                <a16:creationId xmlns:a16="http://schemas.microsoft.com/office/drawing/2014/main" id="{C9E2EEC3-A520-4CC6-A573-F68A71EC8798}"/>
              </a:ext>
            </a:extLst>
          </p:cNvPr>
          <p:cNvPicPr>
            <a:picLocks noChangeAspect="1"/>
          </p:cNvPicPr>
          <p:nvPr/>
        </p:nvPicPr>
        <p:blipFill>
          <a:blip r:embed="rId2"/>
          <a:stretch>
            <a:fillRect/>
          </a:stretch>
        </p:blipFill>
        <p:spPr>
          <a:xfrm>
            <a:off x="184337" y="971715"/>
            <a:ext cx="953767" cy="748608"/>
          </a:xfrm>
          <a:prstGeom prst="rect">
            <a:avLst/>
          </a:prstGeom>
          <a:ln>
            <a:noFill/>
          </a:ln>
        </p:spPr>
      </p:pic>
      <p:sp>
        <p:nvSpPr>
          <p:cNvPr id="16" name="Sun 15">
            <a:extLst>
              <a:ext uri="{FF2B5EF4-FFF2-40B4-BE49-F238E27FC236}">
                <a16:creationId xmlns:a16="http://schemas.microsoft.com/office/drawing/2014/main" id="{AF8A8AA9-DB3D-4F89-BFBA-9ADEB52EDF0E}"/>
              </a:ext>
            </a:extLst>
          </p:cNvPr>
          <p:cNvSpPr/>
          <p:nvPr/>
        </p:nvSpPr>
        <p:spPr>
          <a:xfrm>
            <a:off x="3272960" y="2040449"/>
            <a:ext cx="1062455" cy="989737"/>
          </a:xfrm>
          <a:prstGeom prst="sun">
            <a:avLst/>
          </a:prstGeom>
          <a:solidFill>
            <a:srgbClr val="FFC000"/>
          </a:solidFill>
          <a:ln w="12700" cap="flat" cmpd="sng" algn="ctr">
            <a:noFill/>
            <a:prstDash val="solid"/>
            <a:miter lim="800000"/>
          </a:ln>
          <a:effectLst/>
        </p:spPr>
        <p:txBody>
          <a:bodyPr rtlCol="0" anchor="ctr"/>
          <a:lstStyle/>
          <a:p>
            <a:pPr algn="ctr" defTabSz="342900">
              <a:defRPr/>
            </a:pPr>
            <a:endParaRPr lang="en-US" sz="4500" kern="0">
              <a:solidFill>
                <a:prstClr val="white"/>
              </a:solidFill>
              <a:latin typeface="#9Slide03 Roboto Medium" panose="02000000000000000000" pitchFamily="2" charset="0"/>
              <a:ea typeface="#9Slide03 Roboto Medium" panose="02000000000000000000" pitchFamily="2" charset="0"/>
            </a:endParaRPr>
          </a:p>
        </p:txBody>
      </p:sp>
      <p:sp>
        <p:nvSpPr>
          <p:cNvPr id="17" name="Rectangle 16">
            <a:extLst>
              <a:ext uri="{FF2B5EF4-FFF2-40B4-BE49-F238E27FC236}">
                <a16:creationId xmlns:a16="http://schemas.microsoft.com/office/drawing/2014/main" id="{30D5CD35-74AE-43F7-9441-B19036DE42BC}"/>
              </a:ext>
            </a:extLst>
          </p:cNvPr>
          <p:cNvSpPr/>
          <p:nvPr/>
        </p:nvSpPr>
        <p:spPr>
          <a:xfrm>
            <a:off x="1138104" y="1200260"/>
            <a:ext cx="7673360" cy="738664"/>
          </a:xfrm>
          <a:prstGeom prst="rect">
            <a:avLst/>
          </a:prstGeom>
        </p:spPr>
        <p:txBody>
          <a:bodyPr wrap="square">
            <a:spAutoFit/>
          </a:bodyPr>
          <a:lstStyle/>
          <a:p>
            <a:pPr defTabSz="342900"/>
            <a:r>
              <a:rPr lang="en-VN" sz="1800" b="1" kern="0" dirty="0">
                <a:effectLst/>
                <a:latin typeface="Times New Roman" panose="02020603050405020304" pitchFamily="18" charset="0"/>
                <a:ea typeface="Times New Roman" panose="02020603050405020304" pitchFamily="18" charset="0"/>
              </a:rPr>
              <a:t>Câu 6.</a:t>
            </a:r>
            <a:r>
              <a:rPr lang="en-VN" sz="1800" kern="0" dirty="0">
                <a:effectLst/>
                <a:latin typeface="Times New Roman" panose="02020603050405020304" pitchFamily="18" charset="0"/>
                <a:ea typeface="Times New Roman" panose="02020603050405020304" pitchFamily="18" charset="0"/>
              </a:rPr>
              <a:t>Vở kịch </a:t>
            </a:r>
            <a:r>
              <a:rPr lang="en-VN" sz="1800" b="1" kern="0" dirty="0">
                <a:effectLst/>
                <a:latin typeface="Times New Roman" panose="02020603050405020304" pitchFamily="18" charset="0"/>
                <a:ea typeface="Times New Roman" panose="02020603050405020304" pitchFamily="18" charset="0"/>
              </a:rPr>
              <a:t>"Hồn Trương Ba da hàng thịt"</a:t>
            </a:r>
            <a:r>
              <a:rPr lang="en-VN" sz="1800" kern="0" dirty="0">
                <a:effectLst/>
                <a:latin typeface="Times New Roman" panose="02020603050405020304" pitchFamily="18" charset="0"/>
                <a:ea typeface="Times New Roman" panose="02020603050405020304" pitchFamily="18" charset="0"/>
              </a:rPr>
              <a:t> – một trong những tác phẩm sân khấu để đời – là của ai?</a:t>
            </a:r>
            <a:r>
              <a:rPr lang="en-VN" sz="2400" dirty="0">
                <a:effectLst/>
              </a:rPr>
              <a:t> </a:t>
            </a:r>
            <a:endParaRPr lang="en-US" sz="1800" dirty="0">
              <a:solidFill>
                <a:srgbClr val="00B050"/>
              </a:solidFill>
              <a:latin typeface="#9Slide03 Roboto Medium" panose="02000000000000000000" pitchFamily="2" charset="0"/>
              <a:ea typeface="#9Slide03 Roboto Medium" panose="02000000000000000000" pitchFamily="2" charset="0"/>
              <a:cs typeface="Times New Roman" panose="02020603050405020304" pitchFamily="18" charset="0"/>
            </a:endParaRPr>
          </a:p>
        </p:txBody>
      </p:sp>
      <p:sp>
        <p:nvSpPr>
          <p:cNvPr id="18" name="Freeform 837">
            <a:extLst>
              <a:ext uri="{FF2B5EF4-FFF2-40B4-BE49-F238E27FC236}">
                <a16:creationId xmlns:a16="http://schemas.microsoft.com/office/drawing/2014/main" id="{078A212B-0590-42DE-BDAF-9126914DDA7B}"/>
              </a:ext>
            </a:extLst>
          </p:cNvPr>
          <p:cNvSpPr>
            <a:spLocks noChangeArrowheads="1"/>
          </p:cNvSpPr>
          <p:nvPr/>
        </p:nvSpPr>
        <p:spPr bwMode="auto">
          <a:xfrm>
            <a:off x="332536" y="1104672"/>
            <a:ext cx="427291" cy="427291"/>
          </a:xfrm>
          <a:custGeom>
            <a:avLst/>
            <a:gdLst/>
            <a:ahLst/>
            <a:cxnLst/>
            <a:rect l="0" t="0" r="r" b="b"/>
            <a:pathLst>
              <a:path w="304441" h="304441">
                <a:moveTo>
                  <a:pt x="244056" y="156713"/>
                </a:moveTo>
                <a:cubicBezTo>
                  <a:pt x="241899" y="204159"/>
                  <a:pt x="203799" y="241899"/>
                  <a:pt x="156713" y="244415"/>
                </a:cubicBezTo>
                <a:lnTo>
                  <a:pt x="156713" y="276764"/>
                </a:lnTo>
                <a:cubicBezTo>
                  <a:pt x="221771" y="274248"/>
                  <a:pt x="274248" y="221771"/>
                  <a:pt x="276405" y="156713"/>
                </a:cubicBezTo>
                <a:lnTo>
                  <a:pt x="244056" y="156713"/>
                </a:lnTo>
                <a:close/>
                <a:moveTo>
                  <a:pt x="27676" y="156713"/>
                </a:moveTo>
                <a:cubicBezTo>
                  <a:pt x="30192" y="221771"/>
                  <a:pt x="82310" y="274248"/>
                  <a:pt x="147368" y="276764"/>
                </a:cubicBezTo>
                <a:lnTo>
                  <a:pt x="147368" y="244415"/>
                </a:lnTo>
                <a:cubicBezTo>
                  <a:pt x="100282" y="241899"/>
                  <a:pt x="62541" y="204159"/>
                  <a:pt x="60025" y="156713"/>
                </a:cubicBezTo>
                <a:lnTo>
                  <a:pt x="27676" y="156713"/>
                </a:lnTo>
                <a:close/>
                <a:moveTo>
                  <a:pt x="152042" y="100013"/>
                </a:moveTo>
                <a:cubicBezTo>
                  <a:pt x="162059" y="100013"/>
                  <a:pt x="171361" y="102875"/>
                  <a:pt x="179589" y="108241"/>
                </a:cubicBezTo>
                <a:cubicBezTo>
                  <a:pt x="181378" y="109672"/>
                  <a:pt x="182093" y="112177"/>
                  <a:pt x="181020" y="114681"/>
                </a:cubicBezTo>
                <a:cubicBezTo>
                  <a:pt x="179589" y="116827"/>
                  <a:pt x="176727" y="117543"/>
                  <a:pt x="174580" y="115754"/>
                </a:cubicBezTo>
                <a:cubicBezTo>
                  <a:pt x="167783" y="111819"/>
                  <a:pt x="160271" y="109315"/>
                  <a:pt x="152042" y="109315"/>
                </a:cubicBezTo>
                <a:cubicBezTo>
                  <a:pt x="129504" y="109315"/>
                  <a:pt x="110902" y="127917"/>
                  <a:pt x="110902" y="150813"/>
                </a:cubicBezTo>
                <a:cubicBezTo>
                  <a:pt x="110902" y="173351"/>
                  <a:pt x="129504" y="191954"/>
                  <a:pt x="152042" y="191954"/>
                </a:cubicBezTo>
                <a:cubicBezTo>
                  <a:pt x="173507" y="191954"/>
                  <a:pt x="191394" y="176213"/>
                  <a:pt x="193183" y="154748"/>
                </a:cubicBezTo>
                <a:cubicBezTo>
                  <a:pt x="193541" y="152602"/>
                  <a:pt x="195687" y="150813"/>
                  <a:pt x="198549" y="150813"/>
                </a:cubicBezTo>
                <a:cubicBezTo>
                  <a:pt x="201054" y="151171"/>
                  <a:pt x="202842" y="153317"/>
                  <a:pt x="202485" y="155822"/>
                </a:cubicBezTo>
                <a:cubicBezTo>
                  <a:pt x="199623" y="181579"/>
                  <a:pt x="178158" y="201255"/>
                  <a:pt x="152042" y="201255"/>
                </a:cubicBezTo>
                <a:cubicBezTo>
                  <a:pt x="124496" y="201255"/>
                  <a:pt x="101600" y="178360"/>
                  <a:pt x="101600" y="150813"/>
                </a:cubicBezTo>
                <a:cubicBezTo>
                  <a:pt x="101600" y="122909"/>
                  <a:pt x="124496" y="100013"/>
                  <a:pt x="152042" y="100013"/>
                </a:cubicBezTo>
                <a:close/>
                <a:moveTo>
                  <a:pt x="152041" y="69011"/>
                </a:moveTo>
                <a:cubicBezTo>
                  <a:pt x="106393" y="69011"/>
                  <a:pt x="69011" y="106393"/>
                  <a:pt x="69011" y="152400"/>
                </a:cubicBezTo>
                <a:cubicBezTo>
                  <a:pt x="69011" y="198048"/>
                  <a:pt x="106393" y="235429"/>
                  <a:pt x="152041" y="235429"/>
                </a:cubicBezTo>
                <a:cubicBezTo>
                  <a:pt x="198048" y="235429"/>
                  <a:pt x="235070" y="198048"/>
                  <a:pt x="235070" y="152400"/>
                </a:cubicBezTo>
                <a:cubicBezTo>
                  <a:pt x="235070" y="136585"/>
                  <a:pt x="230757" y="121848"/>
                  <a:pt x="222849" y="109268"/>
                </a:cubicBezTo>
                <a:lnTo>
                  <a:pt x="155276" y="176842"/>
                </a:lnTo>
                <a:cubicBezTo>
                  <a:pt x="154557" y="177561"/>
                  <a:pt x="153478" y="177920"/>
                  <a:pt x="152041" y="177920"/>
                </a:cubicBezTo>
                <a:cubicBezTo>
                  <a:pt x="150962" y="177920"/>
                  <a:pt x="149525" y="177561"/>
                  <a:pt x="148806" y="176842"/>
                </a:cubicBezTo>
                <a:lnTo>
                  <a:pt x="128677" y="156354"/>
                </a:lnTo>
                <a:cubicBezTo>
                  <a:pt x="126521" y="154557"/>
                  <a:pt x="126521" y="151681"/>
                  <a:pt x="128677" y="149884"/>
                </a:cubicBezTo>
                <a:cubicBezTo>
                  <a:pt x="130115" y="148087"/>
                  <a:pt x="132991" y="148087"/>
                  <a:pt x="135147" y="149884"/>
                </a:cubicBezTo>
                <a:lnTo>
                  <a:pt x="152041" y="166778"/>
                </a:lnTo>
                <a:lnTo>
                  <a:pt x="217458" y="101361"/>
                </a:lnTo>
                <a:cubicBezTo>
                  <a:pt x="202362" y="81951"/>
                  <a:pt x="178639" y="69011"/>
                  <a:pt x="152041" y="69011"/>
                </a:cubicBezTo>
                <a:close/>
                <a:moveTo>
                  <a:pt x="257714" y="37381"/>
                </a:moveTo>
                <a:lnTo>
                  <a:pt x="239383" y="56071"/>
                </a:lnTo>
                <a:lnTo>
                  <a:pt x="239383" y="86264"/>
                </a:lnTo>
                <a:lnTo>
                  <a:pt x="269576" y="86264"/>
                </a:lnTo>
                <a:lnTo>
                  <a:pt x="288266" y="67933"/>
                </a:lnTo>
                <a:lnTo>
                  <a:pt x="262387" y="67933"/>
                </a:lnTo>
                <a:cubicBezTo>
                  <a:pt x="261668" y="67933"/>
                  <a:pt x="261309" y="67573"/>
                  <a:pt x="260590" y="67573"/>
                </a:cubicBezTo>
                <a:cubicBezTo>
                  <a:pt x="259512" y="67214"/>
                  <a:pt x="258433" y="66136"/>
                  <a:pt x="258074" y="65057"/>
                </a:cubicBezTo>
                <a:cubicBezTo>
                  <a:pt x="257714" y="64338"/>
                  <a:pt x="257714" y="63979"/>
                  <a:pt x="257714" y="63260"/>
                </a:cubicBezTo>
                <a:lnTo>
                  <a:pt x="257714" y="37381"/>
                </a:lnTo>
                <a:close/>
                <a:moveTo>
                  <a:pt x="147368" y="27676"/>
                </a:moveTo>
                <a:cubicBezTo>
                  <a:pt x="82310" y="30192"/>
                  <a:pt x="30192" y="82670"/>
                  <a:pt x="27676" y="147728"/>
                </a:cubicBezTo>
                <a:lnTo>
                  <a:pt x="36011" y="147728"/>
                </a:lnTo>
                <a:lnTo>
                  <a:pt x="60025" y="147728"/>
                </a:lnTo>
                <a:cubicBezTo>
                  <a:pt x="60654" y="135866"/>
                  <a:pt x="63485" y="124612"/>
                  <a:pt x="68113" y="114368"/>
                </a:cubicBezTo>
                <a:lnTo>
                  <a:pt x="71500" y="109468"/>
                </a:lnTo>
                <a:lnTo>
                  <a:pt x="86983" y="87073"/>
                </a:lnTo>
                <a:lnTo>
                  <a:pt x="101702" y="76908"/>
                </a:lnTo>
                <a:lnTo>
                  <a:pt x="114210" y="68270"/>
                </a:lnTo>
                <a:cubicBezTo>
                  <a:pt x="124409" y="63687"/>
                  <a:pt x="135597" y="60924"/>
                  <a:pt x="147368" y="60385"/>
                </a:cubicBezTo>
                <a:lnTo>
                  <a:pt x="147368" y="27676"/>
                </a:lnTo>
                <a:close/>
                <a:moveTo>
                  <a:pt x="152041" y="0"/>
                </a:moveTo>
                <a:cubicBezTo>
                  <a:pt x="154557" y="0"/>
                  <a:pt x="156713" y="2156"/>
                  <a:pt x="156713" y="4672"/>
                </a:cubicBezTo>
                <a:lnTo>
                  <a:pt x="156713" y="18690"/>
                </a:lnTo>
                <a:cubicBezTo>
                  <a:pt x="179358" y="19409"/>
                  <a:pt x="201283" y="25879"/>
                  <a:pt x="220693" y="37381"/>
                </a:cubicBezTo>
                <a:cubicBezTo>
                  <a:pt x="222849" y="38459"/>
                  <a:pt x="223568" y="41694"/>
                  <a:pt x="222130" y="43491"/>
                </a:cubicBezTo>
                <a:cubicBezTo>
                  <a:pt x="221052" y="46007"/>
                  <a:pt x="217817" y="46726"/>
                  <a:pt x="216020" y="45288"/>
                </a:cubicBezTo>
                <a:cubicBezTo>
                  <a:pt x="198048" y="34505"/>
                  <a:pt x="177561" y="28754"/>
                  <a:pt x="156713" y="27676"/>
                </a:cubicBezTo>
                <a:lnTo>
                  <a:pt x="156713" y="60385"/>
                </a:lnTo>
                <a:cubicBezTo>
                  <a:pt x="184030" y="61463"/>
                  <a:pt x="208113" y="74762"/>
                  <a:pt x="224287" y="94890"/>
                </a:cubicBezTo>
                <a:lnTo>
                  <a:pt x="230038" y="89139"/>
                </a:lnTo>
                <a:lnTo>
                  <a:pt x="230038" y="53915"/>
                </a:lnTo>
                <a:cubicBezTo>
                  <a:pt x="230038" y="52837"/>
                  <a:pt x="230757" y="51758"/>
                  <a:pt x="231476" y="50680"/>
                </a:cubicBezTo>
                <a:lnTo>
                  <a:pt x="259152" y="23004"/>
                </a:lnTo>
                <a:cubicBezTo>
                  <a:pt x="260590" y="21566"/>
                  <a:pt x="262387" y="21206"/>
                  <a:pt x="264184" y="21925"/>
                </a:cubicBezTo>
                <a:cubicBezTo>
                  <a:pt x="265981" y="22644"/>
                  <a:pt x="267060" y="24441"/>
                  <a:pt x="267060" y="26238"/>
                </a:cubicBezTo>
                <a:lnTo>
                  <a:pt x="267060" y="52118"/>
                </a:lnTo>
                <a:lnTo>
                  <a:pt x="285750" y="33427"/>
                </a:lnTo>
                <a:cubicBezTo>
                  <a:pt x="287547" y="31271"/>
                  <a:pt x="290423" y="31271"/>
                  <a:pt x="292220" y="33427"/>
                </a:cubicBezTo>
                <a:cubicBezTo>
                  <a:pt x="294017" y="35224"/>
                  <a:pt x="294017" y="38100"/>
                  <a:pt x="292220" y="39897"/>
                </a:cubicBezTo>
                <a:lnTo>
                  <a:pt x="273529" y="58587"/>
                </a:lnTo>
                <a:lnTo>
                  <a:pt x="299409" y="58587"/>
                </a:lnTo>
                <a:cubicBezTo>
                  <a:pt x="301206" y="58587"/>
                  <a:pt x="303003" y="59666"/>
                  <a:pt x="303722" y="61463"/>
                </a:cubicBezTo>
                <a:cubicBezTo>
                  <a:pt x="304441" y="63260"/>
                  <a:pt x="304081" y="65057"/>
                  <a:pt x="302284" y="66495"/>
                </a:cubicBezTo>
                <a:lnTo>
                  <a:pt x="274967" y="94171"/>
                </a:lnTo>
                <a:cubicBezTo>
                  <a:pt x="273889" y="94890"/>
                  <a:pt x="272811" y="95609"/>
                  <a:pt x="271732" y="95609"/>
                </a:cubicBezTo>
                <a:lnTo>
                  <a:pt x="236508" y="95609"/>
                </a:lnTo>
                <a:lnTo>
                  <a:pt x="229679" y="102439"/>
                </a:lnTo>
                <a:cubicBezTo>
                  <a:pt x="237946" y="115738"/>
                  <a:pt x="243337" y="130834"/>
                  <a:pt x="244056" y="147728"/>
                </a:cubicBezTo>
                <a:lnTo>
                  <a:pt x="276405" y="147728"/>
                </a:lnTo>
                <a:cubicBezTo>
                  <a:pt x="276046" y="135507"/>
                  <a:pt x="273889" y="124005"/>
                  <a:pt x="270295" y="112863"/>
                </a:cubicBezTo>
                <a:cubicBezTo>
                  <a:pt x="269576" y="110346"/>
                  <a:pt x="270654" y="107830"/>
                  <a:pt x="273170" y="107112"/>
                </a:cubicBezTo>
                <a:cubicBezTo>
                  <a:pt x="275686" y="106033"/>
                  <a:pt x="278202" y="107471"/>
                  <a:pt x="278921" y="109987"/>
                </a:cubicBezTo>
                <a:cubicBezTo>
                  <a:pt x="282875" y="122208"/>
                  <a:pt x="285391" y="134788"/>
                  <a:pt x="285750" y="147728"/>
                </a:cubicBezTo>
                <a:lnTo>
                  <a:pt x="299768" y="147728"/>
                </a:lnTo>
                <a:cubicBezTo>
                  <a:pt x="302284" y="147728"/>
                  <a:pt x="304441" y="149884"/>
                  <a:pt x="304441" y="152400"/>
                </a:cubicBezTo>
                <a:cubicBezTo>
                  <a:pt x="304441" y="154916"/>
                  <a:pt x="302284" y="156713"/>
                  <a:pt x="299768" y="156713"/>
                </a:cubicBezTo>
                <a:lnTo>
                  <a:pt x="285750" y="156713"/>
                </a:lnTo>
                <a:cubicBezTo>
                  <a:pt x="283234" y="227163"/>
                  <a:pt x="226803" y="283594"/>
                  <a:pt x="156713" y="286110"/>
                </a:cubicBezTo>
                <a:lnTo>
                  <a:pt x="156713" y="300128"/>
                </a:lnTo>
                <a:cubicBezTo>
                  <a:pt x="156713" y="302284"/>
                  <a:pt x="154557" y="304441"/>
                  <a:pt x="152041" y="304441"/>
                </a:cubicBezTo>
                <a:cubicBezTo>
                  <a:pt x="149525" y="304441"/>
                  <a:pt x="147368" y="302284"/>
                  <a:pt x="147368" y="300128"/>
                </a:cubicBezTo>
                <a:lnTo>
                  <a:pt x="147368" y="286110"/>
                </a:lnTo>
                <a:cubicBezTo>
                  <a:pt x="77278" y="283594"/>
                  <a:pt x="20847" y="227163"/>
                  <a:pt x="18331" y="156713"/>
                </a:cubicBezTo>
                <a:lnTo>
                  <a:pt x="4673" y="156713"/>
                </a:lnTo>
                <a:cubicBezTo>
                  <a:pt x="1797" y="156713"/>
                  <a:pt x="0" y="154916"/>
                  <a:pt x="0" y="152400"/>
                </a:cubicBezTo>
                <a:cubicBezTo>
                  <a:pt x="0" y="149884"/>
                  <a:pt x="1797" y="147728"/>
                  <a:pt x="4673" y="147728"/>
                </a:cubicBezTo>
                <a:lnTo>
                  <a:pt x="18331" y="147728"/>
                </a:lnTo>
                <a:cubicBezTo>
                  <a:pt x="20847" y="77637"/>
                  <a:pt x="77278" y="20847"/>
                  <a:pt x="147368" y="18690"/>
                </a:cubicBezTo>
                <a:lnTo>
                  <a:pt x="147368" y="4672"/>
                </a:lnTo>
                <a:cubicBezTo>
                  <a:pt x="147368" y="2156"/>
                  <a:pt x="149525" y="0"/>
                  <a:pt x="152041" y="0"/>
                </a:cubicBezTo>
                <a:close/>
              </a:path>
            </a:pathLst>
          </a:custGeom>
          <a:solidFill>
            <a:srgbClr val="FFC000"/>
          </a:solidFill>
          <a:ln>
            <a:noFill/>
          </a:ln>
          <a:effectLst/>
        </p:spPr>
        <p:txBody>
          <a:bodyPr anchor="ctr"/>
          <a:lstStyle/>
          <a:p>
            <a:pPr defTabSz="685663">
              <a:defRPr/>
            </a:pPr>
            <a:endParaRPr lang="en-US" sz="1800" dirty="0">
              <a:solidFill>
                <a:srgbClr val="7F7F7F"/>
              </a:solidFill>
              <a:latin typeface="#9Slide03 Roboto Medium" panose="02000000000000000000" pitchFamily="2" charset="0"/>
              <a:ea typeface="#9Slide03 Roboto Medium" panose="02000000000000000000" pitchFamily="2" charset="0"/>
            </a:endParaRPr>
          </a:p>
        </p:txBody>
      </p:sp>
      <p:sp>
        <p:nvSpPr>
          <p:cNvPr id="19" name="Rectangle 18">
            <a:extLst>
              <a:ext uri="{FF2B5EF4-FFF2-40B4-BE49-F238E27FC236}">
                <a16:creationId xmlns:a16="http://schemas.microsoft.com/office/drawing/2014/main" id="{A97B2F5D-2A7B-4A2A-9E29-166278D73F2C}"/>
              </a:ext>
            </a:extLst>
          </p:cNvPr>
          <p:cNvSpPr/>
          <p:nvPr/>
        </p:nvSpPr>
        <p:spPr>
          <a:xfrm>
            <a:off x="661220" y="2105876"/>
            <a:ext cx="2349258"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Lưu Quang Vũ</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0" name="Rectangle 19">
            <a:extLst>
              <a:ext uri="{FF2B5EF4-FFF2-40B4-BE49-F238E27FC236}">
                <a16:creationId xmlns:a16="http://schemas.microsoft.com/office/drawing/2014/main" id="{65B20C88-4B89-4FE8-9E39-9AC89180DE51}"/>
              </a:ext>
            </a:extLst>
          </p:cNvPr>
          <p:cNvSpPr/>
          <p:nvPr/>
        </p:nvSpPr>
        <p:spPr>
          <a:xfrm>
            <a:off x="5730941" y="2155967"/>
            <a:ext cx="2443434"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Phan Khôi</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1" name="Rectangle 20">
            <a:extLst>
              <a:ext uri="{FF2B5EF4-FFF2-40B4-BE49-F238E27FC236}">
                <a16:creationId xmlns:a16="http://schemas.microsoft.com/office/drawing/2014/main" id="{DC072502-6E54-489B-9B1C-F1BFC72C1484}"/>
              </a:ext>
            </a:extLst>
          </p:cNvPr>
          <p:cNvSpPr/>
          <p:nvPr/>
        </p:nvSpPr>
        <p:spPr>
          <a:xfrm>
            <a:off x="493714" y="3600053"/>
            <a:ext cx="2378393" cy="531428"/>
          </a:xfrm>
          <a:prstGeom prst="rect">
            <a:avLst/>
          </a:prstGeom>
        </p:spPr>
        <p:txBody>
          <a:bodyPr wrap="square">
            <a:spAutoFit/>
          </a:bodyPr>
          <a:lstStyle/>
          <a:p>
            <a:pPr algn="ctr">
              <a:lnSpc>
                <a:spcPct val="130000"/>
              </a:lnSpc>
            </a:pPr>
            <a:r>
              <a:rPr lang="en-VN" sz="1800" kern="0" dirty="0">
                <a:effectLst/>
                <a:latin typeface="Times New Roman" panose="02020603050405020304" pitchFamily="18" charset="0"/>
                <a:ea typeface="Times New Roman" panose="02020603050405020304" pitchFamily="18" charset="0"/>
              </a:rPr>
              <a:t>Nguyễn Văn Xuân</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
        <p:nvSpPr>
          <p:cNvPr id="22" name="Rectangle 21">
            <a:extLst>
              <a:ext uri="{FF2B5EF4-FFF2-40B4-BE49-F238E27FC236}">
                <a16:creationId xmlns:a16="http://schemas.microsoft.com/office/drawing/2014/main" id="{6936EDBB-9F98-4290-9441-3DFB28B635A9}"/>
              </a:ext>
            </a:extLst>
          </p:cNvPr>
          <p:cNvSpPr/>
          <p:nvPr/>
        </p:nvSpPr>
        <p:spPr>
          <a:xfrm>
            <a:off x="6274216" y="3633559"/>
            <a:ext cx="1624163" cy="531428"/>
          </a:xfrm>
          <a:prstGeom prst="rect">
            <a:avLst/>
          </a:prstGeom>
        </p:spPr>
        <p:txBody>
          <a:bodyPr wrap="none">
            <a:spAutoFit/>
          </a:bodyPr>
          <a:lstStyle/>
          <a:p>
            <a:pPr algn="ctr" defTabSz="342900">
              <a:lnSpc>
                <a:spcPct val="130000"/>
              </a:lnSpc>
            </a:pPr>
            <a:r>
              <a:rPr lang="en-VN" sz="1800" kern="0" dirty="0">
                <a:effectLst/>
                <a:latin typeface="Times New Roman" panose="02020603050405020304" pitchFamily="18" charset="0"/>
                <a:ea typeface="Times New Roman" panose="02020603050405020304" pitchFamily="18" charset="0"/>
              </a:rPr>
              <a:t>Lê Thành Duy</a:t>
            </a:r>
            <a:r>
              <a:rPr lang="en-VN" sz="2400" dirty="0">
                <a:effectLst/>
              </a:rPr>
              <a:t> </a:t>
            </a:r>
            <a:endParaRPr lang="en-US" sz="1800" dirty="0">
              <a:solidFill>
                <a:prstClr val="white"/>
              </a:solidFill>
              <a:latin typeface="#9Slide03 Roboto Medium" panose="02000000000000000000" pitchFamily="2" charset="0"/>
              <a:ea typeface="#9Slide03 Roboto Medium" panose="02000000000000000000" pitchFamily="2" charset="0"/>
            </a:endParaRPr>
          </a:p>
        </p:txBody>
      </p:sp>
    </p:spTree>
    <p:extLst>
      <p:ext uri="{BB962C8B-B14F-4D97-AF65-F5344CB8AC3E}">
        <p14:creationId xmlns:p14="http://schemas.microsoft.com/office/powerpoint/2010/main" val="20982035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2878"/>
        <p:cNvGrpSpPr/>
        <p:nvPr/>
      </p:nvGrpSpPr>
      <p:grpSpPr>
        <a:xfrm>
          <a:off x="0" y="0"/>
          <a:ext cx="0" cy="0"/>
          <a:chOff x="0" y="0"/>
          <a:chExt cx="0" cy="0"/>
        </a:xfrm>
      </p:grpSpPr>
      <p:grpSp>
        <p:nvGrpSpPr>
          <p:cNvPr id="2955" name="Google Shape;2955;p32"/>
          <p:cNvGrpSpPr/>
          <p:nvPr/>
        </p:nvGrpSpPr>
        <p:grpSpPr>
          <a:xfrm flipH="1">
            <a:off x="333014" y="440570"/>
            <a:ext cx="760670" cy="1616749"/>
            <a:chOff x="8230542" y="2865663"/>
            <a:chExt cx="760670" cy="1616749"/>
          </a:xfrm>
        </p:grpSpPr>
        <p:sp>
          <p:nvSpPr>
            <p:cNvPr id="2956" name="Google Shape;2956;p32"/>
            <p:cNvSpPr/>
            <p:nvPr/>
          </p:nvSpPr>
          <p:spPr>
            <a:xfrm>
              <a:off x="8230542" y="2865663"/>
              <a:ext cx="282294" cy="190880"/>
            </a:xfrm>
            <a:custGeom>
              <a:avLst/>
              <a:gdLst/>
              <a:ahLst/>
              <a:cxnLst/>
              <a:rect l="l" t="t" r="r" b="b"/>
              <a:pathLst>
                <a:path w="7609" h="5145" extrusionOk="0">
                  <a:moveTo>
                    <a:pt x="7251" y="215"/>
                  </a:moveTo>
                  <a:lnTo>
                    <a:pt x="6096" y="1299"/>
                  </a:lnTo>
                  <a:lnTo>
                    <a:pt x="1286" y="858"/>
                  </a:lnTo>
                  <a:lnTo>
                    <a:pt x="7251" y="215"/>
                  </a:lnTo>
                  <a:close/>
                  <a:moveTo>
                    <a:pt x="381" y="989"/>
                  </a:moveTo>
                  <a:lnTo>
                    <a:pt x="5418" y="2715"/>
                  </a:lnTo>
                  <a:lnTo>
                    <a:pt x="5549" y="4847"/>
                  </a:lnTo>
                  <a:lnTo>
                    <a:pt x="381" y="989"/>
                  </a:lnTo>
                  <a:close/>
                  <a:moveTo>
                    <a:pt x="7501" y="1"/>
                  </a:moveTo>
                  <a:lnTo>
                    <a:pt x="84" y="798"/>
                  </a:lnTo>
                  <a:cubicBezTo>
                    <a:pt x="48" y="798"/>
                    <a:pt x="12" y="834"/>
                    <a:pt x="0" y="870"/>
                  </a:cubicBezTo>
                  <a:cubicBezTo>
                    <a:pt x="0" y="906"/>
                    <a:pt x="12" y="941"/>
                    <a:pt x="36" y="965"/>
                  </a:cubicBezTo>
                  <a:lnTo>
                    <a:pt x="5596" y="5120"/>
                  </a:lnTo>
                  <a:cubicBezTo>
                    <a:pt x="5620" y="5132"/>
                    <a:pt x="5632" y="5144"/>
                    <a:pt x="5656" y="5144"/>
                  </a:cubicBezTo>
                  <a:cubicBezTo>
                    <a:pt x="5703" y="5144"/>
                    <a:pt x="5751" y="5097"/>
                    <a:pt x="5751" y="5049"/>
                  </a:cubicBezTo>
                  <a:cubicBezTo>
                    <a:pt x="5751" y="5037"/>
                    <a:pt x="5751" y="5025"/>
                    <a:pt x="5751" y="5013"/>
                  </a:cubicBezTo>
                  <a:lnTo>
                    <a:pt x="5596" y="2632"/>
                  </a:lnTo>
                  <a:cubicBezTo>
                    <a:pt x="5596" y="2596"/>
                    <a:pt x="5573" y="2561"/>
                    <a:pt x="5537" y="2549"/>
                  </a:cubicBezTo>
                  <a:lnTo>
                    <a:pt x="1096" y="1037"/>
                  </a:lnTo>
                  <a:lnTo>
                    <a:pt x="6120" y="1489"/>
                  </a:lnTo>
                  <a:cubicBezTo>
                    <a:pt x="6127" y="1492"/>
                    <a:pt x="6133" y="1494"/>
                    <a:pt x="6139" y="1494"/>
                  </a:cubicBezTo>
                  <a:cubicBezTo>
                    <a:pt x="6157" y="1494"/>
                    <a:pt x="6174" y="1483"/>
                    <a:pt x="6192" y="1465"/>
                  </a:cubicBezTo>
                  <a:lnTo>
                    <a:pt x="7573" y="167"/>
                  </a:lnTo>
                  <a:cubicBezTo>
                    <a:pt x="7608" y="144"/>
                    <a:pt x="7608" y="96"/>
                    <a:pt x="7597" y="60"/>
                  </a:cubicBezTo>
                  <a:cubicBezTo>
                    <a:pt x="7585" y="25"/>
                    <a:pt x="7537" y="1"/>
                    <a:pt x="7501"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57" name="Google Shape;2957;p32"/>
            <p:cNvSpPr/>
            <p:nvPr/>
          </p:nvSpPr>
          <p:spPr>
            <a:xfrm>
              <a:off x="8431074" y="2913931"/>
              <a:ext cx="66743" cy="102396"/>
            </a:xfrm>
            <a:custGeom>
              <a:avLst/>
              <a:gdLst/>
              <a:ahLst/>
              <a:cxnLst/>
              <a:rect l="l" t="t" r="r" b="b"/>
              <a:pathLst>
                <a:path w="1799" h="2760" extrusionOk="0">
                  <a:moveTo>
                    <a:pt x="731" y="0"/>
                  </a:moveTo>
                  <a:cubicBezTo>
                    <a:pt x="718" y="0"/>
                    <a:pt x="704" y="3"/>
                    <a:pt x="691" y="9"/>
                  </a:cubicBezTo>
                  <a:cubicBezTo>
                    <a:pt x="644" y="21"/>
                    <a:pt x="620" y="81"/>
                    <a:pt x="632" y="129"/>
                  </a:cubicBezTo>
                  <a:lnTo>
                    <a:pt x="1489" y="2355"/>
                  </a:lnTo>
                  <a:lnTo>
                    <a:pt x="156" y="1272"/>
                  </a:lnTo>
                  <a:cubicBezTo>
                    <a:pt x="139" y="1255"/>
                    <a:pt x="117" y="1246"/>
                    <a:pt x="95" y="1246"/>
                  </a:cubicBezTo>
                  <a:cubicBezTo>
                    <a:pt x="70" y="1246"/>
                    <a:pt x="44" y="1258"/>
                    <a:pt x="25" y="1283"/>
                  </a:cubicBezTo>
                  <a:cubicBezTo>
                    <a:pt x="1" y="1319"/>
                    <a:pt x="1" y="1379"/>
                    <a:pt x="37" y="1414"/>
                  </a:cubicBezTo>
                  <a:lnTo>
                    <a:pt x="1644" y="2736"/>
                  </a:lnTo>
                  <a:cubicBezTo>
                    <a:pt x="1656" y="2748"/>
                    <a:pt x="1680" y="2760"/>
                    <a:pt x="1703" y="2760"/>
                  </a:cubicBezTo>
                  <a:cubicBezTo>
                    <a:pt x="1727" y="2760"/>
                    <a:pt x="1739" y="2748"/>
                    <a:pt x="1751" y="2736"/>
                  </a:cubicBezTo>
                  <a:cubicBezTo>
                    <a:pt x="1787" y="2712"/>
                    <a:pt x="1799" y="2665"/>
                    <a:pt x="1787" y="2629"/>
                  </a:cubicBezTo>
                  <a:lnTo>
                    <a:pt x="810" y="57"/>
                  </a:lnTo>
                  <a:cubicBezTo>
                    <a:pt x="802" y="22"/>
                    <a:pt x="767" y="0"/>
                    <a:pt x="731"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58" name="Google Shape;2958;p32"/>
            <p:cNvSpPr/>
            <p:nvPr/>
          </p:nvSpPr>
          <p:spPr>
            <a:xfrm>
              <a:off x="8432855" y="2991027"/>
              <a:ext cx="65407" cy="25302"/>
            </a:xfrm>
            <a:custGeom>
              <a:avLst/>
              <a:gdLst/>
              <a:ahLst/>
              <a:cxnLst/>
              <a:rect l="l" t="t" r="r" b="b"/>
              <a:pathLst>
                <a:path w="1763" h="682" extrusionOk="0">
                  <a:moveTo>
                    <a:pt x="107" y="0"/>
                  </a:moveTo>
                  <a:cubicBezTo>
                    <a:pt x="65" y="0"/>
                    <a:pt x="22" y="25"/>
                    <a:pt x="12" y="75"/>
                  </a:cubicBezTo>
                  <a:cubicBezTo>
                    <a:pt x="0" y="122"/>
                    <a:pt x="24" y="170"/>
                    <a:pt x="72" y="182"/>
                  </a:cubicBezTo>
                  <a:lnTo>
                    <a:pt x="1620" y="670"/>
                  </a:lnTo>
                  <a:cubicBezTo>
                    <a:pt x="1632" y="670"/>
                    <a:pt x="1644" y="682"/>
                    <a:pt x="1655" y="682"/>
                  </a:cubicBezTo>
                  <a:cubicBezTo>
                    <a:pt x="1691" y="682"/>
                    <a:pt x="1727" y="646"/>
                    <a:pt x="1739" y="610"/>
                  </a:cubicBezTo>
                  <a:cubicBezTo>
                    <a:pt x="1763" y="563"/>
                    <a:pt x="1727" y="503"/>
                    <a:pt x="1679" y="491"/>
                  </a:cubicBezTo>
                  <a:lnTo>
                    <a:pt x="131" y="3"/>
                  </a:lnTo>
                  <a:cubicBezTo>
                    <a:pt x="123" y="1"/>
                    <a:pt x="115" y="0"/>
                    <a:pt x="107"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59" name="Google Shape;2959;p32"/>
            <p:cNvSpPr/>
            <p:nvPr/>
          </p:nvSpPr>
          <p:spPr>
            <a:xfrm>
              <a:off x="8527388" y="3038479"/>
              <a:ext cx="463824" cy="1443932"/>
            </a:xfrm>
            <a:custGeom>
              <a:avLst/>
              <a:gdLst/>
              <a:ahLst/>
              <a:cxnLst/>
              <a:rect l="l" t="t" r="r" b="b"/>
              <a:pathLst>
                <a:path w="12502" h="38920" extrusionOk="0">
                  <a:moveTo>
                    <a:pt x="461" y="0"/>
                  </a:moveTo>
                  <a:cubicBezTo>
                    <a:pt x="431" y="0"/>
                    <a:pt x="402" y="13"/>
                    <a:pt x="381" y="34"/>
                  </a:cubicBezTo>
                  <a:cubicBezTo>
                    <a:pt x="346" y="70"/>
                    <a:pt x="358" y="129"/>
                    <a:pt x="393" y="165"/>
                  </a:cubicBezTo>
                  <a:cubicBezTo>
                    <a:pt x="393" y="165"/>
                    <a:pt x="762" y="498"/>
                    <a:pt x="1358" y="986"/>
                  </a:cubicBezTo>
                  <a:cubicBezTo>
                    <a:pt x="1382" y="998"/>
                    <a:pt x="1393" y="1010"/>
                    <a:pt x="1417" y="1010"/>
                  </a:cubicBezTo>
                  <a:cubicBezTo>
                    <a:pt x="1441" y="1010"/>
                    <a:pt x="1477" y="998"/>
                    <a:pt x="1489" y="974"/>
                  </a:cubicBezTo>
                  <a:cubicBezTo>
                    <a:pt x="1524" y="927"/>
                    <a:pt x="1512" y="867"/>
                    <a:pt x="1477" y="843"/>
                  </a:cubicBezTo>
                  <a:cubicBezTo>
                    <a:pt x="893" y="355"/>
                    <a:pt x="524" y="22"/>
                    <a:pt x="524" y="22"/>
                  </a:cubicBezTo>
                  <a:cubicBezTo>
                    <a:pt x="504" y="7"/>
                    <a:pt x="482" y="0"/>
                    <a:pt x="461" y="0"/>
                  </a:cubicBezTo>
                  <a:close/>
                  <a:moveTo>
                    <a:pt x="2405" y="1597"/>
                  </a:moveTo>
                  <a:cubicBezTo>
                    <a:pt x="2374" y="1597"/>
                    <a:pt x="2344" y="1612"/>
                    <a:pt x="2322" y="1641"/>
                  </a:cubicBezTo>
                  <a:cubicBezTo>
                    <a:pt x="2298" y="1677"/>
                    <a:pt x="2298" y="1736"/>
                    <a:pt x="2346" y="1772"/>
                  </a:cubicBezTo>
                  <a:cubicBezTo>
                    <a:pt x="2679" y="2034"/>
                    <a:pt x="3025" y="2284"/>
                    <a:pt x="3358" y="2522"/>
                  </a:cubicBezTo>
                  <a:cubicBezTo>
                    <a:pt x="3370" y="2534"/>
                    <a:pt x="3394" y="2546"/>
                    <a:pt x="3417" y="2546"/>
                  </a:cubicBezTo>
                  <a:cubicBezTo>
                    <a:pt x="3441" y="2546"/>
                    <a:pt x="3465" y="2534"/>
                    <a:pt x="3489" y="2498"/>
                  </a:cubicBezTo>
                  <a:cubicBezTo>
                    <a:pt x="3525" y="2463"/>
                    <a:pt x="3513" y="2403"/>
                    <a:pt x="3465" y="2367"/>
                  </a:cubicBezTo>
                  <a:cubicBezTo>
                    <a:pt x="3132" y="2129"/>
                    <a:pt x="2798" y="1879"/>
                    <a:pt x="2465" y="1617"/>
                  </a:cubicBezTo>
                  <a:cubicBezTo>
                    <a:pt x="2446" y="1603"/>
                    <a:pt x="2426" y="1597"/>
                    <a:pt x="2405" y="1597"/>
                  </a:cubicBezTo>
                  <a:close/>
                  <a:moveTo>
                    <a:pt x="10932" y="2758"/>
                  </a:moveTo>
                  <a:cubicBezTo>
                    <a:pt x="10886" y="2758"/>
                    <a:pt x="10859" y="2792"/>
                    <a:pt x="10859" y="2844"/>
                  </a:cubicBezTo>
                  <a:cubicBezTo>
                    <a:pt x="10847" y="2891"/>
                    <a:pt x="10883" y="2939"/>
                    <a:pt x="10942" y="2939"/>
                  </a:cubicBezTo>
                  <a:cubicBezTo>
                    <a:pt x="11383" y="2975"/>
                    <a:pt x="11788" y="3118"/>
                    <a:pt x="12050" y="3332"/>
                  </a:cubicBezTo>
                  <a:cubicBezTo>
                    <a:pt x="12073" y="3344"/>
                    <a:pt x="12097" y="3356"/>
                    <a:pt x="12109" y="3356"/>
                  </a:cubicBezTo>
                  <a:cubicBezTo>
                    <a:pt x="12145" y="3356"/>
                    <a:pt x="12169" y="3344"/>
                    <a:pt x="12192" y="3320"/>
                  </a:cubicBezTo>
                  <a:cubicBezTo>
                    <a:pt x="12216" y="3284"/>
                    <a:pt x="12216" y="3225"/>
                    <a:pt x="12169" y="3189"/>
                  </a:cubicBezTo>
                  <a:cubicBezTo>
                    <a:pt x="11871" y="2951"/>
                    <a:pt x="11442" y="2796"/>
                    <a:pt x="10954" y="2760"/>
                  </a:cubicBezTo>
                  <a:cubicBezTo>
                    <a:pt x="10946" y="2759"/>
                    <a:pt x="10939" y="2758"/>
                    <a:pt x="10932" y="2758"/>
                  </a:cubicBezTo>
                  <a:close/>
                  <a:moveTo>
                    <a:pt x="9705" y="2900"/>
                  </a:moveTo>
                  <a:cubicBezTo>
                    <a:pt x="9697" y="2900"/>
                    <a:pt x="9688" y="2901"/>
                    <a:pt x="9680" y="2903"/>
                  </a:cubicBezTo>
                  <a:cubicBezTo>
                    <a:pt x="9311" y="3010"/>
                    <a:pt x="8918" y="3201"/>
                    <a:pt x="8525" y="3463"/>
                  </a:cubicBezTo>
                  <a:cubicBezTo>
                    <a:pt x="8490" y="3499"/>
                    <a:pt x="8478" y="3558"/>
                    <a:pt x="8501" y="3594"/>
                  </a:cubicBezTo>
                  <a:cubicBezTo>
                    <a:pt x="8525" y="3618"/>
                    <a:pt x="8549" y="3641"/>
                    <a:pt x="8585" y="3641"/>
                  </a:cubicBezTo>
                  <a:cubicBezTo>
                    <a:pt x="8597" y="3641"/>
                    <a:pt x="8621" y="3629"/>
                    <a:pt x="8632" y="3618"/>
                  </a:cubicBezTo>
                  <a:cubicBezTo>
                    <a:pt x="9013" y="3368"/>
                    <a:pt x="9383" y="3189"/>
                    <a:pt x="9740" y="3082"/>
                  </a:cubicBezTo>
                  <a:cubicBezTo>
                    <a:pt x="9787" y="3070"/>
                    <a:pt x="9811" y="3010"/>
                    <a:pt x="9799" y="2963"/>
                  </a:cubicBezTo>
                  <a:cubicBezTo>
                    <a:pt x="9789" y="2923"/>
                    <a:pt x="9747" y="2900"/>
                    <a:pt x="9705" y="2900"/>
                  </a:cubicBezTo>
                  <a:close/>
                  <a:moveTo>
                    <a:pt x="4451" y="3070"/>
                  </a:moveTo>
                  <a:cubicBezTo>
                    <a:pt x="4418" y="3070"/>
                    <a:pt x="4386" y="3086"/>
                    <a:pt x="4370" y="3118"/>
                  </a:cubicBezTo>
                  <a:cubicBezTo>
                    <a:pt x="4346" y="3153"/>
                    <a:pt x="4358" y="3213"/>
                    <a:pt x="4394" y="3248"/>
                  </a:cubicBezTo>
                  <a:cubicBezTo>
                    <a:pt x="4763" y="3487"/>
                    <a:pt x="5120" y="3713"/>
                    <a:pt x="5465" y="3915"/>
                  </a:cubicBezTo>
                  <a:cubicBezTo>
                    <a:pt x="5477" y="3927"/>
                    <a:pt x="5501" y="3927"/>
                    <a:pt x="5513" y="3927"/>
                  </a:cubicBezTo>
                  <a:cubicBezTo>
                    <a:pt x="5549" y="3927"/>
                    <a:pt x="5573" y="3915"/>
                    <a:pt x="5596" y="3880"/>
                  </a:cubicBezTo>
                  <a:cubicBezTo>
                    <a:pt x="5620" y="3844"/>
                    <a:pt x="5608" y="3784"/>
                    <a:pt x="5561" y="3749"/>
                  </a:cubicBezTo>
                  <a:cubicBezTo>
                    <a:pt x="5215" y="3546"/>
                    <a:pt x="4858" y="3320"/>
                    <a:pt x="4501" y="3082"/>
                  </a:cubicBezTo>
                  <a:cubicBezTo>
                    <a:pt x="4485" y="3074"/>
                    <a:pt x="4468" y="3070"/>
                    <a:pt x="4451" y="3070"/>
                  </a:cubicBezTo>
                  <a:close/>
                  <a:moveTo>
                    <a:pt x="12389" y="4279"/>
                  </a:moveTo>
                  <a:cubicBezTo>
                    <a:pt x="12359" y="4279"/>
                    <a:pt x="12327" y="4300"/>
                    <a:pt x="12311" y="4332"/>
                  </a:cubicBezTo>
                  <a:cubicBezTo>
                    <a:pt x="12157" y="4606"/>
                    <a:pt x="11835" y="4856"/>
                    <a:pt x="11383" y="5046"/>
                  </a:cubicBezTo>
                  <a:cubicBezTo>
                    <a:pt x="11335" y="5058"/>
                    <a:pt x="11311" y="5118"/>
                    <a:pt x="11323" y="5165"/>
                  </a:cubicBezTo>
                  <a:cubicBezTo>
                    <a:pt x="11347" y="5201"/>
                    <a:pt x="11383" y="5225"/>
                    <a:pt x="11418" y="5225"/>
                  </a:cubicBezTo>
                  <a:cubicBezTo>
                    <a:pt x="11430" y="5225"/>
                    <a:pt x="11442" y="5225"/>
                    <a:pt x="11454" y="5213"/>
                  </a:cubicBezTo>
                  <a:cubicBezTo>
                    <a:pt x="11954" y="5011"/>
                    <a:pt x="12300" y="4737"/>
                    <a:pt x="12466" y="4415"/>
                  </a:cubicBezTo>
                  <a:cubicBezTo>
                    <a:pt x="12502" y="4368"/>
                    <a:pt x="12478" y="4320"/>
                    <a:pt x="12431" y="4296"/>
                  </a:cubicBezTo>
                  <a:cubicBezTo>
                    <a:pt x="12419" y="4284"/>
                    <a:pt x="12404" y="4279"/>
                    <a:pt x="12389" y="4279"/>
                  </a:cubicBezTo>
                  <a:close/>
                  <a:moveTo>
                    <a:pt x="7603" y="4246"/>
                  </a:moveTo>
                  <a:cubicBezTo>
                    <a:pt x="7579" y="4246"/>
                    <a:pt x="7555" y="4255"/>
                    <a:pt x="7537" y="4272"/>
                  </a:cubicBezTo>
                  <a:cubicBezTo>
                    <a:pt x="7418" y="4380"/>
                    <a:pt x="7311" y="4499"/>
                    <a:pt x="7204" y="4630"/>
                  </a:cubicBezTo>
                  <a:cubicBezTo>
                    <a:pt x="7025" y="4546"/>
                    <a:pt x="6835" y="4451"/>
                    <a:pt x="6656" y="4356"/>
                  </a:cubicBezTo>
                  <a:cubicBezTo>
                    <a:pt x="6643" y="4349"/>
                    <a:pt x="6630" y="4346"/>
                    <a:pt x="6616" y="4346"/>
                  </a:cubicBezTo>
                  <a:cubicBezTo>
                    <a:pt x="6579" y="4346"/>
                    <a:pt x="6542" y="4369"/>
                    <a:pt x="6525" y="4403"/>
                  </a:cubicBezTo>
                  <a:cubicBezTo>
                    <a:pt x="6501" y="4451"/>
                    <a:pt x="6525" y="4511"/>
                    <a:pt x="6573" y="4534"/>
                  </a:cubicBezTo>
                  <a:cubicBezTo>
                    <a:pt x="6739" y="4618"/>
                    <a:pt x="6906" y="4701"/>
                    <a:pt x="7073" y="4772"/>
                  </a:cubicBezTo>
                  <a:cubicBezTo>
                    <a:pt x="6942" y="4915"/>
                    <a:pt x="6823" y="5070"/>
                    <a:pt x="6704" y="5225"/>
                  </a:cubicBezTo>
                  <a:cubicBezTo>
                    <a:pt x="6680" y="5273"/>
                    <a:pt x="6692" y="5332"/>
                    <a:pt x="6727" y="5356"/>
                  </a:cubicBezTo>
                  <a:cubicBezTo>
                    <a:pt x="6751" y="5368"/>
                    <a:pt x="6763" y="5380"/>
                    <a:pt x="6787" y="5380"/>
                  </a:cubicBezTo>
                  <a:cubicBezTo>
                    <a:pt x="6811" y="5380"/>
                    <a:pt x="6846" y="5368"/>
                    <a:pt x="6858" y="5344"/>
                  </a:cubicBezTo>
                  <a:cubicBezTo>
                    <a:pt x="6989" y="5177"/>
                    <a:pt x="7108" y="5011"/>
                    <a:pt x="7251" y="4856"/>
                  </a:cubicBezTo>
                  <a:cubicBezTo>
                    <a:pt x="7406" y="4927"/>
                    <a:pt x="7573" y="4999"/>
                    <a:pt x="7728" y="5058"/>
                  </a:cubicBezTo>
                  <a:cubicBezTo>
                    <a:pt x="7736" y="5060"/>
                    <a:pt x="7744" y="5061"/>
                    <a:pt x="7752" y="5061"/>
                  </a:cubicBezTo>
                  <a:cubicBezTo>
                    <a:pt x="7791" y="5061"/>
                    <a:pt x="7827" y="5038"/>
                    <a:pt x="7847" y="4999"/>
                  </a:cubicBezTo>
                  <a:cubicBezTo>
                    <a:pt x="7859" y="4951"/>
                    <a:pt x="7835" y="4892"/>
                    <a:pt x="7787" y="4880"/>
                  </a:cubicBezTo>
                  <a:cubicBezTo>
                    <a:pt x="7656" y="4820"/>
                    <a:pt x="7525" y="4772"/>
                    <a:pt x="7382" y="4701"/>
                  </a:cubicBezTo>
                  <a:cubicBezTo>
                    <a:pt x="7478" y="4606"/>
                    <a:pt x="7573" y="4499"/>
                    <a:pt x="7668" y="4403"/>
                  </a:cubicBezTo>
                  <a:cubicBezTo>
                    <a:pt x="7704" y="4368"/>
                    <a:pt x="7704" y="4308"/>
                    <a:pt x="7668" y="4272"/>
                  </a:cubicBezTo>
                  <a:cubicBezTo>
                    <a:pt x="7650" y="4255"/>
                    <a:pt x="7626" y="4246"/>
                    <a:pt x="7603" y="4246"/>
                  </a:cubicBezTo>
                  <a:close/>
                  <a:moveTo>
                    <a:pt x="8958" y="5246"/>
                  </a:moveTo>
                  <a:cubicBezTo>
                    <a:pt x="8915" y="5246"/>
                    <a:pt x="8869" y="5279"/>
                    <a:pt x="8859" y="5320"/>
                  </a:cubicBezTo>
                  <a:cubicBezTo>
                    <a:pt x="8859" y="5380"/>
                    <a:pt x="8882" y="5427"/>
                    <a:pt x="8942" y="5439"/>
                  </a:cubicBezTo>
                  <a:cubicBezTo>
                    <a:pt x="9287" y="5511"/>
                    <a:pt x="9633" y="5558"/>
                    <a:pt x="9930" y="5558"/>
                  </a:cubicBezTo>
                  <a:cubicBezTo>
                    <a:pt x="10025" y="5558"/>
                    <a:pt x="10121" y="5546"/>
                    <a:pt x="10216" y="5546"/>
                  </a:cubicBezTo>
                  <a:cubicBezTo>
                    <a:pt x="10264" y="5534"/>
                    <a:pt x="10299" y="5487"/>
                    <a:pt x="10299" y="5439"/>
                  </a:cubicBezTo>
                  <a:cubicBezTo>
                    <a:pt x="10299" y="5397"/>
                    <a:pt x="10261" y="5354"/>
                    <a:pt x="10211" y="5354"/>
                  </a:cubicBezTo>
                  <a:cubicBezTo>
                    <a:pt x="10205" y="5354"/>
                    <a:pt x="10198" y="5355"/>
                    <a:pt x="10192" y="5356"/>
                  </a:cubicBezTo>
                  <a:cubicBezTo>
                    <a:pt x="10103" y="5365"/>
                    <a:pt x="10011" y="5369"/>
                    <a:pt x="9915" y="5369"/>
                  </a:cubicBezTo>
                  <a:cubicBezTo>
                    <a:pt x="9630" y="5369"/>
                    <a:pt x="9317" y="5329"/>
                    <a:pt x="8978" y="5249"/>
                  </a:cubicBezTo>
                  <a:cubicBezTo>
                    <a:pt x="8971" y="5247"/>
                    <a:pt x="8965" y="5246"/>
                    <a:pt x="8958" y="5246"/>
                  </a:cubicBezTo>
                  <a:close/>
                  <a:moveTo>
                    <a:pt x="6118" y="6261"/>
                  </a:moveTo>
                  <a:cubicBezTo>
                    <a:pt x="6084" y="6261"/>
                    <a:pt x="6053" y="6277"/>
                    <a:pt x="6037" y="6308"/>
                  </a:cubicBezTo>
                  <a:cubicBezTo>
                    <a:pt x="5846" y="6689"/>
                    <a:pt x="5680" y="7082"/>
                    <a:pt x="5561" y="7487"/>
                  </a:cubicBezTo>
                  <a:cubicBezTo>
                    <a:pt x="5537" y="7535"/>
                    <a:pt x="5573" y="7594"/>
                    <a:pt x="5620" y="7606"/>
                  </a:cubicBezTo>
                  <a:lnTo>
                    <a:pt x="5644" y="7606"/>
                  </a:lnTo>
                  <a:cubicBezTo>
                    <a:pt x="5692" y="7606"/>
                    <a:pt x="5727" y="7582"/>
                    <a:pt x="5739" y="7547"/>
                  </a:cubicBezTo>
                  <a:cubicBezTo>
                    <a:pt x="5858" y="7154"/>
                    <a:pt x="6013" y="6773"/>
                    <a:pt x="6204" y="6392"/>
                  </a:cubicBezTo>
                  <a:cubicBezTo>
                    <a:pt x="6227" y="6344"/>
                    <a:pt x="6215" y="6296"/>
                    <a:pt x="6168" y="6273"/>
                  </a:cubicBezTo>
                  <a:cubicBezTo>
                    <a:pt x="6152" y="6265"/>
                    <a:pt x="6135" y="6261"/>
                    <a:pt x="6118" y="6261"/>
                  </a:cubicBezTo>
                  <a:close/>
                  <a:moveTo>
                    <a:pt x="5394" y="8642"/>
                  </a:moveTo>
                  <a:cubicBezTo>
                    <a:pt x="5346" y="8642"/>
                    <a:pt x="5287" y="8678"/>
                    <a:pt x="5287" y="8725"/>
                  </a:cubicBezTo>
                  <a:cubicBezTo>
                    <a:pt x="5251" y="9011"/>
                    <a:pt x="5227" y="9309"/>
                    <a:pt x="5227" y="9595"/>
                  </a:cubicBezTo>
                  <a:cubicBezTo>
                    <a:pt x="5227" y="9725"/>
                    <a:pt x="5239" y="9868"/>
                    <a:pt x="5239" y="9999"/>
                  </a:cubicBezTo>
                  <a:cubicBezTo>
                    <a:pt x="5251" y="10047"/>
                    <a:pt x="5287" y="10083"/>
                    <a:pt x="5334" y="10083"/>
                  </a:cubicBezTo>
                  <a:lnTo>
                    <a:pt x="5346" y="10083"/>
                  </a:lnTo>
                  <a:cubicBezTo>
                    <a:pt x="5394" y="10083"/>
                    <a:pt x="5430" y="10035"/>
                    <a:pt x="5430" y="9987"/>
                  </a:cubicBezTo>
                  <a:cubicBezTo>
                    <a:pt x="5430" y="9856"/>
                    <a:pt x="5418" y="9725"/>
                    <a:pt x="5418" y="9595"/>
                  </a:cubicBezTo>
                  <a:cubicBezTo>
                    <a:pt x="5418" y="9309"/>
                    <a:pt x="5442" y="9035"/>
                    <a:pt x="5477" y="8749"/>
                  </a:cubicBezTo>
                  <a:cubicBezTo>
                    <a:pt x="5477" y="8702"/>
                    <a:pt x="5442" y="8654"/>
                    <a:pt x="5394" y="8642"/>
                  </a:cubicBezTo>
                  <a:close/>
                  <a:moveTo>
                    <a:pt x="5520" y="11140"/>
                  </a:moveTo>
                  <a:cubicBezTo>
                    <a:pt x="5514" y="11140"/>
                    <a:pt x="5507" y="11141"/>
                    <a:pt x="5501" y="11142"/>
                  </a:cubicBezTo>
                  <a:cubicBezTo>
                    <a:pt x="5453" y="11154"/>
                    <a:pt x="5418" y="11202"/>
                    <a:pt x="5430" y="11261"/>
                  </a:cubicBezTo>
                  <a:cubicBezTo>
                    <a:pt x="5525" y="11654"/>
                    <a:pt x="5668" y="12071"/>
                    <a:pt x="5834" y="12464"/>
                  </a:cubicBezTo>
                  <a:cubicBezTo>
                    <a:pt x="5846" y="12500"/>
                    <a:pt x="5882" y="12523"/>
                    <a:pt x="5918" y="12523"/>
                  </a:cubicBezTo>
                  <a:cubicBezTo>
                    <a:pt x="5930" y="12523"/>
                    <a:pt x="5942" y="12512"/>
                    <a:pt x="5965" y="12512"/>
                  </a:cubicBezTo>
                  <a:cubicBezTo>
                    <a:pt x="6013" y="12488"/>
                    <a:pt x="6025" y="12440"/>
                    <a:pt x="6013" y="12392"/>
                  </a:cubicBezTo>
                  <a:cubicBezTo>
                    <a:pt x="5846" y="12000"/>
                    <a:pt x="5715" y="11607"/>
                    <a:pt x="5620" y="11214"/>
                  </a:cubicBezTo>
                  <a:cubicBezTo>
                    <a:pt x="5610" y="11172"/>
                    <a:pt x="5564" y="11140"/>
                    <a:pt x="5520" y="11140"/>
                  </a:cubicBezTo>
                  <a:close/>
                  <a:moveTo>
                    <a:pt x="6503" y="13443"/>
                  </a:moveTo>
                  <a:cubicBezTo>
                    <a:pt x="6485" y="13443"/>
                    <a:pt x="6468" y="13450"/>
                    <a:pt x="6454" y="13464"/>
                  </a:cubicBezTo>
                  <a:cubicBezTo>
                    <a:pt x="6406" y="13488"/>
                    <a:pt x="6394" y="13547"/>
                    <a:pt x="6418" y="13583"/>
                  </a:cubicBezTo>
                  <a:cubicBezTo>
                    <a:pt x="6537" y="13786"/>
                    <a:pt x="6668" y="13988"/>
                    <a:pt x="6811" y="14178"/>
                  </a:cubicBezTo>
                  <a:cubicBezTo>
                    <a:pt x="6906" y="14321"/>
                    <a:pt x="7013" y="14476"/>
                    <a:pt x="7108" y="14643"/>
                  </a:cubicBezTo>
                  <a:cubicBezTo>
                    <a:pt x="7132" y="14667"/>
                    <a:pt x="7156" y="14678"/>
                    <a:pt x="7192" y="14678"/>
                  </a:cubicBezTo>
                  <a:cubicBezTo>
                    <a:pt x="7204" y="14678"/>
                    <a:pt x="7227" y="14678"/>
                    <a:pt x="7239" y="14667"/>
                  </a:cubicBezTo>
                  <a:cubicBezTo>
                    <a:pt x="7287" y="14643"/>
                    <a:pt x="7299" y="14583"/>
                    <a:pt x="7275" y="14536"/>
                  </a:cubicBezTo>
                  <a:cubicBezTo>
                    <a:pt x="7168" y="14369"/>
                    <a:pt x="7061" y="14214"/>
                    <a:pt x="6966" y="14071"/>
                  </a:cubicBezTo>
                  <a:cubicBezTo>
                    <a:pt x="6823" y="13881"/>
                    <a:pt x="6692" y="13678"/>
                    <a:pt x="6573" y="13488"/>
                  </a:cubicBezTo>
                  <a:cubicBezTo>
                    <a:pt x="6558" y="13459"/>
                    <a:pt x="6531" y="13443"/>
                    <a:pt x="6503" y="13443"/>
                  </a:cubicBezTo>
                  <a:close/>
                  <a:moveTo>
                    <a:pt x="7822" y="15583"/>
                  </a:moveTo>
                  <a:cubicBezTo>
                    <a:pt x="7807" y="15583"/>
                    <a:pt x="7791" y="15587"/>
                    <a:pt x="7775" y="15595"/>
                  </a:cubicBezTo>
                  <a:cubicBezTo>
                    <a:pt x="7728" y="15619"/>
                    <a:pt x="7704" y="15679"/>
                    <a:pt x="7728" y="15726"/>
                  </a:cubicBezTo>
                  <a:cubicBezTo>
                    <a:pt x="7918" y="16071"/>
                    <a:pt x="8097" y="16452"/>
                    <a:pt x="8263" y="16857"/>
                  </a:cubicBezTo>
                  <a:cubicBezTo>
                    <a:pt x="8275" y="16893"/>
                    <a:pt x="8311" y="16905"/>
                    <a:pt x="8347" y="16905"/>
                  </a:cubicBezTo>
                  <a:lnTo>
                    <a:pt x="8382" y="16905"/>
                  </a:lnTo>
                  <a:cubicBezTo>
                    <a:pt x="8430" y="16881"/>
                    <a:pt x="8454" y="16822"/>
                    <a:pt x="8430" y="16774"/>
                  </a:cubicBezTo>
                  <a:cubicBezTo>
                    <a:pt x="8263" y="16381"/>
                    <a:pt x="8085" y="15988"/>
                    <a:pt x="7894" y="15631"/>
                  </a:cubicBezTo>
                  <a:cubicBezTo>
                    <a:pt x="7878" y="15599"/>
                    <a:pt x="7852" y="15583"/>
                    <a:pt x="7822" y="15583"/>
                  </a:cubicBezTo>
                  <a:close/>
                  <a:moveTo>
                    <a:pt x="8801" y="17890"/>
                  </a:moveTo>
                  <a:cubicBezTo>
                    <a:pt x="8792" y="17890"/>
                    <a:pt x="8783" y="17891"/>
                    <a:pt x="8775" y="17893"/>
                  </a:cubicBezTo>
                  <a:cubicBezTo>
                    <a:pt x="8728" y="17917"/>
                    <a:pt x="8704" y="17965"/>
                    <a:pt x="8716" y="18012"/>
                  </a:cubicBezTo>
                  <a:cubicBezTo>
                    <a:pt x="8859" y="18405"/>
                    <a:pt x="8990" y="18798"/>
                    <a:pt x="9109" y="19203"/>
                  </a:cubicBezTo>
                  <a:cubicBezTo>
                    <a:pt x="9121" y="19250"/>
                    <a:pt x="9156" y="19274"/>
                    <a:pt x="9204" y="19274"/>
                  </a:cubicBezTo>
                  <a:cubicBezTo>
                    <a:pt x="9216" y="19274"/>
                    <a:pt x="9216" y="19274"/>
                    <a:pt x="9228" y="19262"/>
                  </a:cubicBezTo>
                  <a:cubicBezTo>
                    <a:pt x="9275" y="19250"/>
                    <a:pt x="9311" y="19203"/>
                    <a:pt x="9287" y="19143"/>
                  </a:cubicBezTo>
                  <a:cubicBezTo>
                    <a:pt x="9168" y="18738"/>
                    <a:pt x="9037" y="18346"/>
                    <a:pt x="8894" y="17953"/>
                  </a:cubicBezTo>
                  <a:cubicBezTo>
                    <a:pt x="8884" y="17913"/>
                    <a:pt x="8842" y="17890"/>
                    <a:pt x="8801" y="17890"/>
                  </a:cubicBezTo>
                  <a:close/>
                  <a:moveTo>
                    <a:pt x="9532" y="20296"/>
                  </a:moveTo>
                  <a:cubicBezTo>
                    <a:pt x="9526" y="20296"/>
                    <a:pt x="9520" y="20297"/>
                    <a:pt x="9513" y="20298"/>
                  </a:cubicBezTo>
                  <a:cubicBezTo>
                    <a:pt x="9454" y="20310"/>
                    <a:pt x="9430" y="20358"/>
                    <a:pt x="9442" y="20417"/>
                  </a:cubicBezTo>
                  <a:cubicBezTo>
                    <a:pt x="9537" y="20810"/>
                    <a:pt x="9633" y="21227"/>
                    <a:pt x="9704" y="21632"/>
                  </a:cubicBezTo>
                  <a:cubicBezTo>
                    <a:pt x="9716" y="21679"/>
                    <a:pt x="9752" y="21715"/>
                    <a:pt x="9799" y="21715"/>
                  </a:cubicBezTo>
                  <a:lnTo>
                    <a:pt x="9811" y="21715"/>
                  </a:lnTo>
                  <a:cubicBezTo>
                    <a:pt x="9871" y="21703"/>
                    <a:pt x="9894" y="21656"/>
                    <a:pt x="9894" y="21596"/>
                  </a:cubicBezTo>
                  <a:cubicBezTo>
                    <a:pt x="9811" y="21191"/>
                    <a:pt x="9716" y="20774"/>
                    <a:pt x="9621" y="20370"/>
                  </a:cubicBezTo>
                  <a:cubicBezTo>
                    <a:pt x="9610" y="20328"/>
                    <a:pt x="9573" y="20296"/>
                    <a:pt x="9532" y="20296"/>
                  </a:cubicBezTo>
                  <a:close/>
                  <a:moveTo>
                    <a:pt x="9978" y="22763"/>
                  </a:moveTo>
                  <a:cubicBezTo>
                    <a:pt x="9930" y="22775"/>
                    <a:pt x="9894" y="22822"/>
                    <a:pt x="9906" y="22870"/>
                  </a:cubicBezTo>
                  <a:cubicBezTo>
                    <a:pt x="9954" y="23287"/>
                    <a:pt x="10002" y="23703"/>
                    <a:pt x="10037" y="24120"/>
                  </a:cubicBezTo>
                  <a:cubicBezTo>
                    <a:pt x="10037" y="24168"/>
                    <a:pt x="10085" y="24203"/>
                    <a:pt x="10133" y="24203"/>
                  </a:cubicBezTo>
                  <a:cubicBezTo>
                    <a:pt x="10192" y="24192"/>
                    <a:pt x="10228" y="24156"/>
                    <a:pt x="10228" y="24096"/>
                  </a:cubicBezTo>
                  <a:cubicBezTo>
                    <a:pt x="10192" y="23680"/>
                    <a:pt x="10145" y="23263"/>
                    <a:pt x="10085" y="22846"/>
                  </a:cubicBezTo>
                  <a:cubicBezTo>
                    <a:pt x="10085" y="22799"/>
                    <a:pt x="10037" y="22763"/>
                    <a:pt x="9978" y="22763"/>
                  </a:cubicBezTo>
                  <a:close/>
                  <a:moveTo>
                    <a:pt x="10192" y="25275"/>
                  </a:moveTo>
                  <a:cubicBezTo>
                    <a:pt x="10133" y="25275"/>
                    <a:pt x="10097" y="25311"/>
                    <a:pt x="10097" y="25370"/>
                  </a:cubicBezTo>
                  <a:cubicBezTo>
                    <a:pt x="10097" y="25489"/>
                    <a:pt x="10097" y="25620"/>
                    <a:pt x="10097" y="25739"/>
                  </a:cubicBezTo>
                  <a:cubicBezTo>
                    <a:pt x="10097" y="26037"/>
                    <a:pt x="10097" y="26335"/>
                    <a:pt x="10085" y="26620"/>
                  </a:cubicBezTo>
                  <a:cubicBezTo>
                    <a:pt x="10073" y="26668"/>
                    <a:pt x="10121" y="26716"/>
                    <a:pt x="10168" y="26716"/>
                  </a:cubicBezTo>
                  <a:lnTo>
                    <a:pt x="10180" y="26716"/>
                  </a:lnTo>
                  <a:cubicBezTo>
                    <a:pt x="10228" y="26716"/>
                    <a:pt x="10264" y="26680"/>
                    <a:pt x="10264" y="26620"/>
                  </a:cubicBezTo>
                  <a:cubicBezTo>
                    <a:pt x="10287" y="26335"/>
                    <a:pt x="10287" y="26037"/>
                    <a:pt x="10287" y="25739"/>
                  </a:cubicBezTo>
                  <a:cubicBezTo>
                    <a:pt x="10287" y="25620"/>
                    <a:pt x="10287" y="25489"/>
                    <a:pt x="10287" y="25358"/>
                  </a:cubicBezTo>
                  <a:cubicBezTo>
                    <a:pt x="10287" y="25311"/>
                    <a:pt x="10252" y="25275"/>
                    <a:pt x="10192" y="25275"/>
                  </a:cubicBezTo>
                  <a:close/>
                  <a:moveTo>
                    <a:pt x="10085" y="27775"/>
                  </a:moveTo>
                  <a:cubicBezTo>
                    <a:pt x="10037" y="27775"/>
                    <a:pt x="9990" y="27811"/>
                    <a:pt x="9978" y="27859"/>
                  </a:cubicBezTo>
                  <a:cubicBezTo>
                    <a:pt x="9930" y="28287"/>
                    <a:pt x="9871" y="28704"/>
                    <a:pt x="9787" y="29097"/>
                  </a:cubicBezTo>
                  <a:cubicBezTo>
                    <a:pt x="9775" y="29145"/>
                    <a:pt x="9811" y="29192"/>
                    <a:pt x="9871" y="29204"/>
                  </a:cubicBezTo>
                  <a:lnTo>
                    <a:pt x="9883" y="29204"/>
                  </a:lnTo>
                  <a:cubicBezTo>
                    <a:pt x="9930" y="29204"/>
                    <a:pt x="9966" y="29180"/>
                    <a:pt x="9978" y="29133"/>
                  </a:cubicBezTo>
                  <a:cubicBezTo>
                    <a:pt x="10061" y="28728"/>
                    <a:pt x="10121" y="28311"/>
                    <a:pt x="10168" y="27882"/>
                  </a:cubicBezTo>
                  <a:cubicBezTo>
                    <a:pt x="10180" y="27835"/>
                    <a:pt x="10145" y="27787"/>
                    <a:pt x="10085" y="27775"/>
                  </a:cubicBezTo>
                  <a:close/>
                  <a:moveTo>
                    <a:pt x="9601" y="30238"/>
                  </a:moveTo>
                  <a:cubicBezTo>
                    <a:pt x="9558" y="30238"/>
                    <a:pt x="9512" y="30270"/>
                    <a:pt x="9502" y="30311"/>
                  </a:cubicBezTo>
                  <a:cubicBezTo>
                    <a:pt x="9383" y="30716"/>
                    <a:pt x="9252" y="31109"/>
                    <a:pt x="9109" y="31490"/>
                  </a:cubicBezTo>
                  <a:cubicBezTo>
                    <a:pt x="9085" y="31538"/>
                    <a:pt x="9109" y="31597"/>
                    <a:pt x="9156" y="31609"/>
                  </a:cubicBezTo>
                  <a:cubicBezTo>
                    <a:pt x="9168" y="31621"/>
                    <a:pt x="9180" y="31621"/>
                    <a:pt x="9192" y="31621"/>
                  </a:cubicBezTo>
                  <a:cubicBezTo>
                    <a:pt x="9228" y="31621"/>
                    <a:pt x="9263" y="31597"/>
                    <a:pt x="9275" y="31561"/>
                  </a:cubicBezTo>
                  <a:cubicBezTo>
                    <a:pt x="9430" y="31169"/>
                    <a:pt x="9561" y="30776"/>
                    <a:pt x="9680" y="30359"/>
                  </a:cubicBezTo>
                  <a:cubicBezTo>
                    <a:pt x="9692" y="30311"/>
                    <a:pt x="9668" y="30264"/>
                    <a:pt x="9621" y="30240"/>
                  </a:cubicBezTo>
                  <a:cubicBezTo>
                    <a:pt x="9614" y="30238"/>
                    <a:pt x="9608" y="30238"/>
                    <a:pt x="9601" y="30238"/>
                  </a:cubicBezTo>
                  <a:close/>
                  <a:moveTo>
                    <a:pt x="8678" y="32576"/>
                  </a:moveTo>
                  <a:cubicBezTo>
                    <a:pt x="8644" y="32576"/>
                    <a:pt x="8614" y="32598"/>
                    <a:pt x="8597" y="32633"/>
                  </a:cubicBezTo>
                  <a:cubicBezTo>
                    <a:pt x="8406" y="33002"/>
                    <a:pt x="8192" y="33359"/>
                    <a:pt x="7966" y="33705"/>
                  </a:cubicBezTo>
                  <a:cubicBezTo>
                    <a:pt x="7942" y="33740"/>
                    <a:pt x="7954" y="33800"/>
                    <a:pt x="7989" y="33836"/>
                  </a:cubicBezTo>
                  <a:cubicBezTo>
                    <a:pt x="8013" y="33847"/>
                    <a:pt x="8025" y="33847"/>
                    <a:pt x="8049" y="33847"/>
                  </a:cubicBezTo>
                  <a:cubicBezTo>
                    <a:pt x="8073" y="33847"/>
                    <a:pt x="8109" y="33836"/>
                    <a:pt x="8120" y="33800"/>
                  </a:cubicBezTo>
                  <a:cubicBezTo>
                    <a:pt x="8347" y="33455"/>
                    <a:pt x="8561" y="33097"/>
                    <a:pt x="8763" y="32716"/>
                  </a:cubicBezTo>
                  <a:cubicBezTo>
                    <a:pt x="8787" y="32669"/>
                    <a:pt x="8763" y="32609"/>
                    <a:pt x="8716" y="32585"/>
                  </a:cubicBezTo>
                  <a:cubicBezTo>
                    <a:pt x="8703" y="32579"/>
                    <a:pt x="8690" y="32576"/>
                    <a:pt x="8678" y="32576"/>
                  </a:cubicBezTo>
                  <a:close/>
                  <a:moveTo>
                    <a:pt x="7288" y="34664"/>
                  </a:moveTo>
                  <a:cubicBezTo>
                    <a:pt x="7262" y="34664"/>
                    <a:pt x="7235" y="34673"/>
                    <a:pt x="7216" y="34693"/>
                  </a:cubicBezTo>
                  <a:cubicBezTo>
                    <a:pt x="6954" y="35014"/>
                    <a:pt x="6668" y="35324"/>
                    <a:pt x="6370" y="35610"/>
                  </a:cubicBezTo>
                  <a:cubicBezTo>
                    <a:pt x="6323" y="35645"/>
                    <a:pt x="6323" y="35705"/>
                    <a:pt x="6358" y="35741"/>
                  </a:cubicBezTo>
                  <a:cubicBezTo>
                    <a:pt x="6382" y="35752"/>
                    <a:pt x="6406" y="35764"/>
                    <a:pt x="6430" y="35764"/>
                  </a:cubicBezTo>
                  <a:cubicBezTo>
                    <a:pt x="6454" y="35764"/>
                    <a:pt x="6477" y="35764"/>
                    <a:pt x="6489" y="35741"/>
                  </a:cubicBezTo>
                  <a:cubicBezTo>
                    <a:pt x="6799" y="35455"/>
                    <a:pt x="7097" y="35145"/>
                    <a:pt x="7358" y="34824"/>
                  </a:cubicBezTo>
                  <a:cubicBezTo>
                    <a:pt x="7394" y="34776"/>
                    <a:pt x="7394" y="34717"/>
                    <a:pt x="7347" y="34681"/>
                  </a:cubicBezTo>
                  <a:cubicBezTo>
                    <a:pt x="7330" y="34670"/>
                    <a:pt x="7310" y="34664"/>
                    <a:pt x="7288" y="34664"/>
                  </a:cubicBezTo>
                  <a:close/>
                  <a:moveTo>
                    <a:pt x="5472" y="36386"/>
                  </a:moveTo>
                  <a:cubicBezTo>
                    <a:pt x="5452" y="36386"/>
                    <a:pt x="5433" y="36392"/>
                    <a:pt x="5418" y="36407"/>
                  </a:cubicBezTo>
                  <a:cubicBezTo>
                    <a:pt x="5084" y="36645"/>
                    <a:pt x="4739" y="36884"/>
                    <a:pt x="4382" y="37098"/>
                  </a:cubicBezTo>
                  <a:cubicBezTo>
                    <a:pt x="4334" y="37122"/>
                    <a:pt x="4322" y="37181"/>
                    <a:pt x="4346" y="37229"/>
                  </a:cubicBezTo>
                  <a:cubicBezTo>
                    <a:pt x="4358" y="37253"/>
                    <a:pt x="4394" y="37276"/>
                    <a:pt x="4430" y="37276"/>
                  </a:cubicBezTo>
                  <a:cubicBezTo>
                    <a:pt x="4441" y="37276"/>
                    <a:pt x="4453" y="37265"/>
                    <a:pt x="4477" y="37253"/>
                  </a:cubicBezTo>
                  <a:cubicBezTo>
                    <a:pt x="4834" y="37038"/>
                    <a:pt x="5192" y="36812"/>
                    <a:pt x="5525" y="36562"/>
                  </a:cubicBezTo>
                  <a:cubicBezTo>
                    <a:pt x="5573" y="36526"/>
                    <a:pt x="5573" y="36467"/>
                    <a:pt x="5549" y="36419"/>
                  </a:cubicBezTo>
                  <a:cubicBezTo>
                    <a:pt x="5528" y="36398"/>
                    <a:pt x="5499" y="36386"/>
                    <a:pt x="5472" y="36386"/>
                  </a:cubicBezTo>
                  <a:close/>
                  <a:moveTo>
                    <a:pt x="3310" y="37665"/>
                  </a:moveTo>
                  <a:cubicBezTo>
                    <a:pt x="3298" y="37665"/>
                    <a:pt x="3286" y="37667"/>
                    <a:pt x="3275" y="37669"/>
                  </a:cubicBezTo>
                  <a:cubicBezTo>
                    <a:pt x="2906" y="37848"/>
                    <a:pt x="2513" y="38003"/>
                    <a:pt x="2120" y="38146"/>
                  </a:cubicBezTo>
                  <a:cubicBezTo>
                    <a:pt x="2072" y="38169"/>
                    <a:pt x="2048" y="38217"/>
                    <a:pt x="2060" y="38265"/>
                  </a:cubicBezTo>
                  <a:cubicBezTo>
                    <a:pt x="2084" y="38312"/>
                    <a:pt x="2120" y="38336"/>
                    <a:pt x="2155" y="38336"/>
                  </a:cubicBezTo>
                  <a:cubicBezTo>
                    <a:pt x="2167" y="38336"/>
                    <a:pt x="2179" y="38324"/>
                    <a:pt x="2179" y="38324"/>
                  </a:cubicBezTo>
                  <a:cubicBezTo>
                    <a:pt x="2584" y="38181"/>
                    <a:pt x="2977" y="38015"/>
                    <a:pt x="3358" y="37848"/>
                  </a:cubicBezTo>
                  <a:cubicBezTo>
                    <a:pt x="3406" y="37824"/>
                    <a:pt x="3417" y="37765"/>
                    <a:pt x="3394" y="37717"/>
                  </a:cubicBezTo>
                  <a:cubicBezTo>
                    <a:pt x="3385" y="37681"/>
                    <a:pt x="3348" y="37665"/>
                    <a:pt x="3310" y="37665"/>
                  </a:cubicBezTo>
                  <a:close/>
                  <a:moveTo>
                    <a:pt x="954" y="38524"/>
                  </a:moveTo>
                  <a:cubicBezTo>
                    <a:pt x="946" y="38524"/>
                    <a:pt x="937" y="38525"/>
                    <a:pt x="929" y="38527"/>
                  </a:cubicBezTo>
                  <a:cubicBezTo>
                    <a:pt x="655" y="38598"/>
                    <a:pt x="369" y="38670"/>
                    <a:pt x="84" y="38729"/>
                  </a:cubicBezTo>
                  <a:cubicBezTo>
                    <a:pt x="36" y="38741"/>
                    <a:pt x="0" y="38789"/>
                    <a:pt x="12" y="38836"/>
                  </a:cubicBezTo>
                  <a:cubicBezTo>
                    <a:pt x="24" y="38884"/>
                    <a:pt x="60" y="38920"/>
                    <a:pt x="108" y="38920"/>
                  </a:cubicBezTo>
                  <a:lnTo>
                    <a:pt x="119" y="38920"/>
                  </a:lnTo>
                  <a:cubicBezTo>
                    <a:pt x="417" y="38848"/>
                    <a:pt x="703" y="38777"/>
                    <a:pt x="977" y="38705"/>
                  </a:cubicBezTo>
                  <a:cubicBezTo>
                    <a:pt x="1036" y="38693"/>
                    <a:pt x="1060" y="38646"/>
                    <a:pt x="1048" y="38586"/>
                  </a:cubicBezTo>
                  <a:cubicBezTo>
                    <a:pt x="1038" y="38547"/>
                    <a:pt x="996" y="38524"/>
                    <a:pt x="954" y="38524"/>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sp>
        <p:nvSpPr>
          <p:cNvPr id="2960" name="Google Shape;2960;p32"/>
          <p:cNvSpPr/>
          <p:nvPr/>
        </p:nvSpPr>
        <p:spPr>
          <a:xfrm>
            <a:off x="8165429" y="4391292"/>
            <a:ext cx="258884" cy="259960"/>
          </a:xfrm>
          <a:custGeom>
            <a:avLst/>
            <a:gdLst/>
            <a:ahLst/>
            <a:cxnLst/>
            <a:rect l="l" t="t" r="r" b="b"/>
            <a:pathLst>
              <a:path w="6978" h="7007" extrusionOk="0">
                <a:moveTo>
                  <a:pt x="2489" y="374"/>
                </a:moveTo>
                <a:lnTo>
                  <a:pt x="3561" y="1791"/>
                </a:lnTo>
                <a:lnTo>
                  <a:pt x="2453" y="2125"/>
                </a:lnTo>
                <a:lnTo>
                  <a:pt x="2489" y="374"/>
                </a:lnTo>
                <a:close/>
                <a:moveTo>
                  <a:pt x="6240" y="1196"/>
                </a:moveTo>
                <a:lnTo>
                  <a:pt x="4835" y="3172"/>
                </a:lnTo>
                <a:lnTo>
                  <a:pt x="3870" y="1898"/>
                </a:lnTo>
                <a:lnTo>
                  <a:pt x="6240" y="1196"/>
                </a:lnTo>
                <a:close/>
                <a:moveTo>
                  <a:pt x="2263" y="2375"/>
                </a:moveTo>
                <a:lnTo>
                  <a:pt x="2227" y="3791"/>
                </a:lnTo>
                <a:lnTo>
                  <a:pt x="370" y="2934"/>
                </a:lnTo>
                <a:lnTo>
                  <a:pt x="2263" y="2375"/>
                </a:lnTo>
                <a:close/>
                <a:moveTo>
                  <a:pt x="3680" y="1958"/>
                </a:moveTo>
                <a:lnTo>
                  <a:pt x="4716" y="3327"/>
                </a:lnTo>
                <a:lnTo>
                  <a:pt x="3846" y="4542"/>
                </a:lnTo>
                <a:lnTo>
                  <a:pt x="2418" y="3875"/>
                </a:lnTo>
                <a:lnTo>
                  <a:pt x="2453" y="2315"/>
                </a:lnTo>
                <a:lnTo>
                  <a:pt x="3680" y="1958"/>
                </a:lnTo>
                <a:close/>
                <a:moveTo>
                  <a:pt x="4835" y="3482"/>
                </a:moveTo>
                <a:lnTo>
                  <a:pt x="6573" y="5792"/>
                </a:lnTo>
                <a:lnTo>
                  <a:pt x="4025" y="4613"/>
                </a:lnTo>
                <a:lnTo>
                  <a:pt x="4835" y="3482"/>
                </a:lnTo>
                <a:close/>
                <a:moveTo>
                  <a:pt x="2418" y="4077"/>
                </a:moveTo>
                <a:lnTo>
                  <a:pt x="3739" y="4696"/>
                </a:lnTo>
                <a:lnTo>
                  <a:pt x="2370" y="6601"/>
                </a:lnTo>
                <a:lnTo>
                  <a:pt x="2418" y="4077"/>
                </a:lnTo>
                <a:close/>
                <a:moveTo>
                  <a:pt x="2398" y="1"/>
                </a:moveTo>
                <a:cubicBezTo>
                  <a:pt x="2389" y="1"/>
                  <a:pt x="2379" y="2"/>
                  <a:pt x="2370" y="5"/>
                </a:cubicBezTo>
                <a:cubicBezTo>
                  <a:pt x="2334" y="17"/>
                  <a:pt x="2310" y="53"/>
                  <a:pt x="2310" y="101"/>
                </a:cubicBezTo>
                <a:lnTo>
                  <a:pt x="2263" y="2172"/>
                </a:lnTo>
                <a:lnTo>
                  <a:pt x="72" y="2827"/>
                </a:lnTo>
                <a:cubicBezTo>
                  <a:pt x="36" y="2839"/>
                  <a:pt x="13" y="2875"/>
                  <a:pt x="13" y="2910"/>
                </a:cubicBezTo>
                <a:cubicBezTo>
                  <a:pt x="1" y="2946"/>
                  <a:pt x="24" y="2982"/>
                  <a:pt x="60" y="3006"/>
                </a:cubicBezTo>
                <a:lnTo>
                  <a:pt x="2227" y="3994"/>
                </a:lnTo>
                <a:lnTo>
                  <a:pt x="2168" y="6911"/>
                </a:lnTo>
                <a:cubicBezTo>
                  <a:pt x="2168" y="6947"/>
                  <a:pt x="2203" y="6982"/>
                  <a:pt x="2239" y="6994"/>
                </a:cubicBezTo>
                <a:cubicBezTo>
                  <a:pt x="2251" y="7006"/>
                  <a:pt x="2251" y="7006"/>
                  <a:pt x="2263" y="7006"/>
                </a:cubicBezTo>
                <a:cubicBezTo>
                  <a:pt x="2299" y="7006"/>
                  <a:pt x="2322" y="6982"/>
                  <a:pt x="2346" y="6970"/>
                </a:cubicBezTo>
                <a:lnTo>
                  <a:pt x="3918" y="4780"/>
                </a:lnTo>
                <a:lnTo>
                  <a:pt x="6835" y="6125"/>
                </a:lnTo>
                <a:cubicBezTo>
                  <a:pt x="6844" y="6128"/>
                  <a:pt x="6855" y="6130"/>
                  <a:pt x="6865" y="6130"/>
                </a:cubicBezTo>
                <a:cubicBezTo>
                  <a:pt x="6894" y="6130"/>
                  <a:pt x="6925" y="6119"/>
                  <a:pt x="6942" y="6101"/>
                </a:cubicBezTo>
                <a:cubicBezTo>
                  <a:pt x="6978" y="6066"/>
                  <a:pt x="6978" y="6018"/>
                  <a:pt x="6954" y="5982"/>
                </a:cubicBezTo>
                <a:lnTo>
                  <a:pt x="4954" y="3327"/>
                </a:lnTo>
                <a:lnTo>
                  <a:pt x="6561" y="1089"/>
                </a:lnTo>
                <a:cubicBezTo>
                  <a:pt x="6585" y="1053"/>
                  <a:pt x="6585" y="1005"/>
                  <a:pt x="6561" y="970"/>
                </a:cubicBezTo>
                <a:cubicBezTo>
                  <a:pt x="6542" y="950"/>
                  <a:pt x="6506" y="931"/>
                  <a:pt x="6474" y="931"/>
                </a:cubicBezTo>
                <a:cubicBezTo>
                  <a:pt x="6467" y="931"/>
                  <a:pt x="6460" y="932"/>
                  <a:pt x="6454" y="934"/>
                </a:cubicBezTo>
                <a:lnTo>
                  <a:pt x="3751" y="1732"/>
                </a:lnTo>
                <a:lnTo>
                  <a:pt x="2477" y="41"/>
                </a:lnTo>
                <a:cubicBezTo>
                  <a:pt x="2459" y="14"/>
                  <a:pt x="2428" y="1"/>
                  <a:pt x="2398"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nvGrpSpPr>
          <p:cNvPr id="2961" name="Google Shape;2961;p32"/>
          <p:cNvGrpSpPr/>
          <p:nvPr/>
        </p:nvGrpSpPr>
        <p:grpSpPr>
          <a:xfrm>
            <a:off x="110302" y="2150475"/>
            <a:ext cx="184649" cy="262078"/>
            <a:chOff x="7619190" y="700187"/>
            <a:chExt cx="184649" cy="262078"/>
          </a:xfrm>
        </p:grpSpPr>
        <p:sp>
          <p:nvSpPr>
            <p:cNvPr id="2962" name="Google Shape;2962;p32"/>
            <p:cNvSpPr/>
            <p:nvPr/>
          </p:nvSpPr>
          <p:spPr>
            <a:xfrm>
              <a:off x="7664676" y="845512"/>
              <a:ext cx="36247" cy="116754"/>
            </a:xfrm>
            <a:custGeom>
              <a:avLst/>
              <a:gdLst/>
              <a:ahLst/>
              <a:cxnLst/>
              <a:rect l="l" t="t" r="r" b="b"/>
              <a:pathLst>
                <a:path w="977" h="3147" extrusionOk="0">
                  <a:moveTo>
                    <a:pt x="101" y="1"/>
                  </a:moveTo>
                  <a:cubicBezTo>
                    <a:pt x="92" y="1"/>
                    <a:pt x="82" y="2"/>
                    <a:pt x="72" y="4"/>
                  </a:cubicBezTo>
                  <a:cubicBezTo>
                    <a:pt x="24" y="15"/>
                    <a:pt x="0" y="63"/>
                    <a:pt x="12" y="111"/>
                  </a:cubicBezTo>
                  <a:lnTo>
                    <a:pt x="786" y="3075"/>
                  </a:lnTo>
                  <a:cubicBezTo>
                    <a:pt x="798" y="3123"/>
                    <a:pt x="834" y="3147"/>
                    <a:pt x="882" y="3147"/>
                  </a:cubicBezTo>
                  <a:lnTo>
                    <a:pt x="905" y="3147"/>
                  </a:lnTo>
                  <a:cubicBezTo>
                    <a:pt x="953" y="3135"/>
                    <a:pt x="977" y="3075"/>
                    <a:pt x="965" y="3028"/>
                  </a:cubicBezTo>
                  <a:lnTo>
                    <a:pt x="191" y="63"/>
                  </a:lnTo>
                  <a:cubicBezTo>
                    <a:pt x="181" y="24"/>
                    <a:pt x="147" y="1"/>
                    <a:pt x="101"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3" name="Google Shape;2963;p32"/>
            <p:cNvSpPr/>
            <p:nvPr/>
          </p:nvSpPr>
          <p:spPr>
            <a:xfrm>
              <a:off x="7619190" y="883763"/>
              <a:ext cx="111337" cy="36989"/>
            </a:xfrm>
            <a:custGeom>
              <a:avLst/>
              <a:gdLst/>
              <a:ahLst/>
              <a:cxnLst/>
              <a:rect l="l" t="t" r="r" b="b"/>
              <a:pathLst>
                <a:path w="3001" h="997" extrusionOk="0">
                  <a:moveTo>
                    <a:pt x="2900" y="1"/>
                  </a:moveTo>
                  <a:cubicBezTo>
                    <a:pt x="2890" y="1"/>
                    <a:pt x="2880" y="3"/>
                    <a:pt x="2870" y="8"/>
                  </a:cubicBezTo>
                  <a:lnTo>
                    <a:pt x="83" y="806"/>
                  </a:lnTo>
                  <a:cubicBezTo>
                    <a:pt x="36" y="818"/>
                    <a:pt x="0" y="878"/>
                    <a:pt x="24" y="925"/>
                  </a:cubicBezTo>
                  <a:cubicBezTo>
                    <a:pt x="36" y="961"/>
                    <a:pt x="72" y="997"/>
                    <a:pt x="107" y="997"/>
                  </a:cubicBezTo>
                  <a:cubicBezTo>
                    <a:pt x="119" y="997"/>
                    <a:pt x="131" y="985"/>
                    <a:pt x="131" y="985"/>
                  </a:cubicBezTo>
                  <a:lnTo>
                    <a:pt x="2917" y="187"/>
                  </a:lnTo>
                  <a:cubicBezTo>
                    <a:pt x="2965" y="175"/>
                    <a:pt x="3001" y="116"/>
                    <a:pt x="2977" y="68"/>
                  </a:cubicBezTo>
                  <a:cubicBezTo>
                    <a:pt x="2967" y="31"/>
                    <a:pt x="2936" y="1"/>
                    <a:pt x="2900"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4" name="Google Shape;2964;p32"/>
            <p:cNvSpPr/>
            <p:nvPr/>
          </p:nvSpPr>
          <p:spPr>
            <a:xfrm>
              <a:off x="7635069" y="866845"/>
              <a:ext cx="95458" cy="64962"/>
            </a:xfrm>
            <a:custGeom>
              <a:avLst/>
              <a:gdLst/>
              <a:ahLst/>
              <a:cxnLst/>
              <a:rect l="l" t="t" r="r" b="b"/>
              <a:pathLst>
                <a:path w="2573" h="1751" extrusionOk="0">
                  <a:moveTo>
                    <a:pt x="118" y="0"/>
                  </a:moveTo>
                  <a:cubicBezTo>
                    <a:pt x="84" y="0"/>
                    <a:pt x="52" y="16"/>
                    <a:pt x="36" y="48"/>
                  </a:cubicBezTo>
                  <a:cubicBezTo>
                    <a:pt x="1" y="83"/>
                    <a:pt x="13" y="143"/>
                    <a:pt x="60" y="179"/>
                  </a:cubicBezTo>
                  <a:lnTo>
                    <a:pt x="2418" y="1726"/>
                  </a:lnTo>
                  <a:cubicBezTo>
                    <a:pt x="2430" y="1738"/>
                    <a:pt x="2442" y="1750"/>
                    <a:pt x="2465" y="1750"/>
                  </a:cubicBezTo>
                  <a:cubicBezTo>
                    <a:pt x="2489" y="1750"/>
                    <a:pt x="2525" y="1726"/>
                    <a:pt x="2549" y="1703"/>
                  </a:cubicBezTo>
                  <a:cubicBezTo>
                    <a:pt x="2573" y="1655"/>
                    <a:pt x="2561" y="1596"/>
                    <a:pt x="2513" y="1572"/>
                  </a:cubicBezTo>
                  <a:lnTo>
                    <a:pt x="167" y="12"/>
                  </a:lnTo>
                  <a:cubicBezTo>
                    <a:pt x="152" y="4"/>
                    <a:pt x="134" y="0"/>
                    <a:pt x="118"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5" name="Google Shape;2965;p32"/>
            <p:cNvSpPr/>
            <p:nvPr/>
          </p:nvSpPr>
          <p:spPr>
            <a:xfrm>
              <a:off x="7651430" y="848703"/>
              <a:ext cx="60547" cy="100318"/>
            </a:xfrm>
            <a:custGeom>
              <a:avLst/>
              <a:gdLst/>
              <a:ahLst/>
              <a:cxnLst/>
              <a:rect l="l" t="t" r="r" b="b"/>
              <a:pathLst>
                <a:path w="1632" h="2704" extrusionOk="0">
                  <a:moveTo>
                    <a:pt x="1522" y="1"/>
                  </a:moveTo>
                  <a:cubicBezTo>
                    <a:pt x="1489" y="1"/>
                    <a:pt x="1457" y="17"/>
                    <a:pt x="1441" y="49"/>
                  </a:cubicBezTo>
                  <a:lnTo>
                    <a:pt x="24" y="2561"/>
                  </a:lnTo>
                  <a:cubicBezTo>
                    <a:pt x="0" y="2608"/>
                    <a:pt x="12" y="2668"/>
                    <a:pt x="60" y="2692"/>
                  </a:cubicBezTo>
                  <a:cubicBezTo>
                    <a:pt x="72" y="2692"/>
                    <a:pt x="84" y="2704"/>
                    <a:pt x="107" y="2704"/>
                  </a:cubicBezTo>
                  <a:cubicBezTo>
                    <a:pt x="143" y="2704"/>
                    <a:pt x="167" y="2680"/>
                    <a:pt x="191" y="2656"/>
                  </a:cubicBezTo>
                  <a:lnTo>
                    <a:pt x="1608" y="144"/>
                  </a:lnTo>
                  <a:cubicBezTo>
                    <a:pt x="1631" y="96"/>
                    <a:pt x="1620" y="37"/>
                    <a:pt x="1572" y="13"/>
                  </a:cubicBezTo>
                  <a:cubicBezTo>
                    <a:pt x="1556" y="5"/>
                    <a:pt x="1539" y="1"/>
                    <a:pt x="1522"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6" name="Google Shape;2966;p32"/>
            <p:cNvSpPr/>
            <p:nvPr/>
          </p:nvSpPr>
          <p:spPr>
            <a:xfrm>
              <a:off x="7737987" y="700187"/>
              <a:ext cx="36729" cy="116754"/>
            </a:xfrm>
            <a:custGeom>
              <a:avLst/>
              <a:gdLst/>
              <a:ahLst/>
              <a:cxnLst/>
              <a:rect l="l" t="t" r="r" b="b"/>
              <a:pathLst>
                <a:path w="990" h="3147" extrusionOk="0">
                  <a:moveTo>
                    <a:pt x="108" y="0"/>
                  </a:moveTo>
                  <a:cubicBezTo>
                    <a:pt x="100" y="0"/>
                    <a:pt x="92" y="1"/>
                    <a:pt x="84" y="3"/>
                  </a:cubicBezTo>
                  <a:cubicBezTo>
                    <a:pt x="37" y="15"/>
                    <a:pt x="1" y="63"/>
                    <a:pt x="13" y="123"/>
                  </a:cubicBezTo>
                  <a:lnTo>
                    <a:pt x="787" y="3075"/>
                  </a:lnTo>
                  <a:cubicBezTo>
                    <a:pt x="799" y="3123"/>
                    <a:pt x="834" y="3147"/>
                    <a:pt x="882" y="3147"/>
                  </a:cubicBezTo>
                  <a:lnTo>
                    <a:pt x="906" y="3147"/>
                  </a:lnTo>
                  <a:cubicBezTo>
                    <a:pt x="953" y="3135"/>
                    <a:pt x="989" y="3087"/>
                    <a:pt x="977" y="3028"/>
                  </a:cubicBezTo>
                  <a:lnTo>
                    <a:pt x="191" y="75"/>
                  </a:lnTo>
                  <a:cubicBezTo>
                    <a:pt x="181" y="25"/>
                    <a:pt x="147" y="0"/>
                    <a:pt x="108"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7" name="Google Shape;2967;p32"/>
            <p:cNvSpPr/>
            <p:nvPr/>
          </p:nvSpPr>
          <p:spPr>
            <a:xfrm>
              <a:off x="7692947" y="738624"/>
              <a:ext cx="110892" cy="36803"/>
            </a:xfrm>
            <a:custGeom>
              <a:avLst/>
              <a:gdLst/>
              <a:ahLst/>
              <a:cxnLst/>
              <a:rect l="l" t="t" r="r" b="b"/>
              <a:pathLst>
                <a:path w="2989" h="992" extrusionOk="0">
                  <a:moveTo>
                    <a:pt x="2883" y="0"/>
                  </a:moveTo>
                  <a:cubicBezTo>
                    <a:pt x="2875" y="0"/>
                    <a:pt x="2866" y="1"/>
                    <a:pt x="2858" y="3"/>
                  </a:cubicBezTo>
                  <a:lnTo>
                    <a:pt x="84" y="801"/>
                  </a:lnTo>
                  <a:cubicBezTo>
                    <a:pt x="24" y="813"/>
                    <a:pt x="0" y="872"/>
                    <a:pt x="12" y="920"/>
                  </a:cubicBezTo>
                  <a:cubicBezTo>
                    <a:pt x="24" y="968"/>
                    <a:pt x="60" y="992"/>
                    <a:pt x="108" y="992"/>
                  </a:cubicBezTo>
                  <a:cubicBezTo>
                    <a:pt x="120" y="992"/>
                    <a:pt x="120" y="992"/>
                    <a:pt x="131" y="980"/>
                  </a:cubicBezTo>
                  <a:lnTo>
                    <a:pt x="2906" y="182"/>
                  </a:lnTo>
                  <a:cubicBezTo>
                    <a:pt x="2965" y="170"/>
                    <a:pt x="2989" y="122"/>
                    <a:pt x="2977" y="63"/>
                  </a:cubicBezTo>
                  <a:cubicBezTo>
                    <a:pt x="2967" y="23"/>
                    <a:pt x="2925" y="0"/>
                    <a:pt x="2883"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8" name="Google Shape;2968;p32"/>
            <p:cNvSpPr/>
            <p:nvPr/>
          </p:nvSpPr>
          <p:spPr>
            <a:xfrm>
              <a:off x="7708863" y="721595"/>
              <a:ext cx="94976" cy="64888"/>
            </a:xfrm>
            <a:custGeom>
              <a:avLst/>
              <a:gdLst/>
              <a:ahLst/>
              <a:cxnLst/>
              <a:rect l="l" t="t" r="r" b="b"/>
              <a:pathLst>
                <a:path w="2560" h="1749" extrusionOk="0">
                  <a:moveTo>
                    <a:pt x="104" y="1"/>
                  </a:moveTo>
                  <a:cubicBezTo>
                    <a:pt x="76" y="1"/>
                    <a:pt x="46" y="17"/>
                    <a:pt x="24" y="46"/>
                  </a:cubicBezTo>
                  <a:cubicBezTo>
                    <a:pt x="0" y="93"/>
                    <a:pt x="12" y="153"/>
                    <a:pt x="60" y="177"/>
                  </a:cubicBezTo>
                  <a:lnTo>
                    <a:pt x="2405" y="1724"/>
                  </a:lnTo>
                  <a:cubicBezTo>
                    <a:pt x="2417" y="1736"/>
                    <a:pt x="2441" y="1748"/>
                    <a:pt x="2453" y="1748"/>
                  </a:cubicBezTo>
                  <a:cubicBezTo>
                    <a:pt x="2489" y="1748"/>
                    <a:pt x="2512" y="1736"/>
                    <a:pt x="2536" y="1701"/>
                  </a:cubicBezTo>
                  <a:cubicBezTo>
                    <a:pt x="2560" y="1665"/>
                    <a:pt x="2548" y="1605"/>
                    <a:pt x="2512" y="1570"/>
                  </a:cubicBezTo>
                  <a:lnTo>
                    <a:pt x="155" y="22"/>
                  </a:lnTo>
                  <a:cubicBezTo>
                    <a:pt x="141" y="8"/>
                    <a:pt x="123" y="1"/>
                    <a:pt x="104"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69" name="Google Shape;2969;p32"/>
            <p:cNvSpPr/>
            <p:nvPr/>
          </p:nvSpPr>
          <p:spPr>
            <a:xfrm>
              <a:off x="7724742" y="703378"/>
              <a:ext cx="60547" cy="100318"/>
            </a:xfrm>
            <a:custGeom>
              <a:avLst/>
              <a:gdLst/>
              <a:ahLst/>
              <a:cxnLst/>
              <a:rect l="l" t="t" r="r" b="b"/>
              <a:pathLst>
                <a:path w="1632" h="2704" extrusionOk="0">
                  <a:moveTo>
                    <a:pt x="1525" y="1"/>
                  </a:moveTo>
                  <a:cubicBezTo>
                    <a:pt x="1494" y="1"/>
                    <a:pt x="1465" y="17"/>
                    <a:pt x="1441" y="48"/>
                  </a:cubicBezTo>
                  <a:lnTo>
                    <a:pt x="25" y="2561"/>
                  </a:lnTo>
                  <a:cubicBezTo>
                    <a:pt x="1" y="2608"/>
                    <a:pt x="25" y="2668"/>
                    <a:pt x="60" y="2692"/>
                  </a:cubicBezTo>
                  <a:cubicBezTo>
                    <a:pt x="84" y="2703"/>
                    <a:pt x="96" y="2703"/>
                    <a:pt x="108" y="2703"/>
                  </a:cubicBezTo>
                  <a:cubicBezTo>
                    <a:pt x="144" y="2703"/>
                    <a:pt x="179" y="2680"/>
                    <a:pt x="191" y="2656"/>
                  </a:cubicBezTo>
                  <a:lnTo>
                    <a:pt x="1608" y="144"/>
                  </a:lnTo>
                  <a:cubicBezTo>
                    <a:pt x="1632" y="96"/>
                    <a:pt x="1620" y="37"/>
                    <a:pt x="1572" y="13"/>
                  </a:cubicBezTo>
                  <a:cubicBezTo>
                    <a:pt x="1556" y="5"/>
                    <a:pt x="1541" y="1"/>
                    <a:pt x="1525"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grpSp>
        <p:nvGrpSpPr>
          <p:cNvPr id="2970" name="Google Shape;2970;p32"/>
          <p:cNvGrpSpPr/>
          <p:nvPr/>
        </p:nvGrpSpPr>
        <p:grpSpPr>
          <a:xfrm>
            <a:off x="622222" y="1467909"/>
            <a:ext cx="205871" cy="226202"/>
            <a:chOff x="7065678" y="829299"/>
            <a:chExt cx="205871" cy="226202"/>
          </a:xfrm>
        </p:grpSpPr>
        <p:sp>
          <p:nvSpPr>
            <p:cNvPr id="2971" name="Google Shape;2971;p32"/>
            <p:cNvSpPr/>
            <p:nvPr/>
          </p:nvSpPr>
          <p:spPr>
            <a:xfrm>
              <a:off x="7065678" y="960933"/>
              <a:ext cx="94123" cy="94568"/>
            </a:xfrm>
            <a:custGeom>
              <a:avLst/>
              <a:gdLst/>
              <a:ahLst/>
              <a:cxnLst/>
              <a:rect l="l" t="t" r="r" b="b"/>
              <a:pathLst>
                <a:path w="2537" h="2549" extrusionOk="0">
                  <a:moveTo>
                    <a:pt x="1275" y="191"/>
                  </a:moveTo>
                  <a:cubicBezTo>
                    <a:pt x="1870" y="191"/>
                    <a:pt x="2346" y="679"/>
                    <a:pt x="2346" y="1274"/>
                  </a:cubicBezTo>
                  <a:cubicBezTo>
                    <a:pt x="2346" y="1869"/>
                    <a:pt x="1870" y="2358"/>
                    <a:pt x="1275" y="2358"/>
                  </a:cubicBezTo>
                  <a:cubicBezTo>
                    <a:pt x="667" y="2358"/>
                    <a:pt x="191" y="1869"/>
                    <a:pt x="191" y="1274"/>
                  </a:cubicBezTo>
                  <a:cubicBezTo>
                    <a:pt x="191" y="679"/>
                    <a:pt x="667" y="191"/>
                    <a:pt x="1275" y="191"/>
                  </a:cubicBezTo>
                  <a:close/>
                  <a:moveTo>
                    <a:pt x="1275" y="0"/>
                  </a:moveTo>
                  <a:cubicBezTo>
                    <a:pt x="572" y="0"/>
                    <a:pt x="1" y="572"/>
                    <a:pt x="1" y="1274"/>
                  </a:cubicBezTo>
                  <a:cubicBezTo>
                    <a:pt x="1" y="1977"/>
                    <a:pt x="572" y="2548"/>
                    <a:pt x="1275" y="2548"/>
                  </a:cubicBezTo>
                  <a:cubicBezTo>
                    <a:pt x="1965" y="2548"/>
                    <a:pt x="2537" y="1977"/>
                    <a:pt x="2537" y="1274"/>
                  </a:cubicBezTo>
                  <a:cubicBezTo>
                    <a:pt x="2537" y="572"/>
                    <a:pt x="1965" y="0"/>
                    <a:pt x="1275"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72" name="Google Shape;2972;p32"/>
            <p:cNvSpPr/>
            <p:nvPr/>
          </p:nvSpPr>
          <p:spPr>
            <a:xfrm>
              <a:off x="7102779" y="983417"/>
              <a:ext cx="36284" cy="27899"/>
            </a:xfrm>
            <a:custGeom>
              <a:avLst/>
              <a:gdLst/>
              <a:ahLst/>
              <a:cxnLst/>
              <a:rect l="l" t="t" r="r" b="b"/>
              <a:pathLst>
                <a:path w="978" h="752" extrusionOk="0">
                  <a:moveTo>
                    <a:pt x="333" y="0"/>
                  </a:moveTo>
                  <a:cubicBezTo>
                    <a:pt x="182" y="0"/>
                    <a:pt x="69" y="64"/>
                    <a:pt x="60" y="73"/>
                  </a:cubicBezTo>
                  <a:cubicBezTo>
                    <a:pt x="25" y="97"/>
                    <a:pt x="1" y="156"/>
                    <a:pt x="36" y="204"/>
                  </a:cubicBezTo>
                  <a:cubicBezTo>
                    <a:pt x="52" y="227"/>
                    <a:pt x="83" y="245"/>
                    <a:pt x="112" y="245"/>
                  </a:cubicBezTo>
                  <a:cubicBezTo>
                    <a:pt x="128" y="245"/>
                    <a:pt x="143" y="240"/>
                    <a:pt x="156" y="228"/>
                  </a:cubicBezTo>
                  <a:cubicBezTo>
                    <a:pt x="164" y="228"/>
                    <a:pt x="244" y="182"/>
                    <a:pt x="343" y="182"/>
                  </a:cubicBezTo>
                  <a:cubicBezTo>
                    <a:pt x="378" y="182"/>
                    <a:pt x="416" y="188"/>
                    <a:pt x="453" y="204"/>
                  </a:cubicBezTo>
                  <a:cubicBezTo>
                    <a:pt x="596" y="263"/>
                    <a:pt x="703" y="430"/>
                    <a:pt x="787" y="692"/>
                  </a:cubicBezTo>
                  <a:cubicBezTo>
                    <a:pt x="798" y="728"/>
                    <a:pt x="834" y="751"/>
                    <a:pt x="870" y="751"/>
                  </a:cubicBezTo>
                  <a:lnTo>
                    <a:pt x="894" y="751"/>
                  </a:lnTo>
                  <a:cubicBezTo>
                    <a:pt x="953" y="740"/>
                    <a:pt x="977" y="680"/>
                    <a:pt x="965" y="632"/>
                  </a:cubicBezTo>
                  <a:cubicBezTo>
                    <a:pt x="870" y="311"/>
                    <a:pt x="715" y="108"/>
                    <a:pt x="525" y="37"/>
                  </a:cubicBezTo>
                  <a:cubicBezTo>
                    <a:pt x="458" y="10"/>
                    <a:pt x="392" y="0"/>
                    <a:pt x="333"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73" name="Google Shape;2973;p32"/>
            <p:cNvSpPr/>
            <p:nvPr/>
          </p:nvSpPr>
          <p:spPr>
            <a:xfrm>
              <a:off x="7177426" y="895969"/>
              <a:ext cx="94123" cy="94123"/>
            </a:xfrm>
            <a:custGeom>
              <a:avLst/>
              <a:gdLst/>
              <a:ahLst/>
              <a:cxnLst/>
              <a:rect l="l" t="t" r="r" b="b"/>
              <a:pathLst>
                <a:path w="2537" h="2537" extrusionOk="0">
                  <a:moveTo>
                    <a:pt x="1263" y="191"/>
                  </a:moveTo>
                  <a:cubicBezTo>
                    <a:pt x="1858" y="191"/>
                    <a:pt x="2346" y="668"/>
                    <a:pt x="2346" y="1263"/>
                  </a:cubicBezTo>
                  <a:cubicBezTo>
                    <a:pt x="2346" y="1870"/>
                    <a:pt x="1858" y="2346"/>
                    <a:pt x="1263" y="2346"/>
                  </a:cubicBezTo>
                  <a:cubicBezTo>
                    <a:pt x="668" y="2346"/>
                    <a:pt x="179" y="1870"/>
                    <a:pt x="179" y="1263"/>
                  </a:cubicBezTo>
                  <a:cubicBezTo>
                    <a:pt x="179" y="668"/>
                    <a:pt x="668" y="191"/>
                    <a:pt x="1263" y="191"/>
                  </a:cubicBezTo>
                  <a:close/>
                  <a:moveTo>
                    <a:pt x="1263" y="1"/>
                  </a:moveTo>
                  <a:cubicBezTo>
                    <a:pt x="560" y="1"/>
                    <a:pt x="1" y="572"/>
                    <a:pt x="1" y="1263"/>
                  </a:cubicBezTo>
                  <a:cubicBezTo>
                    <a:pt x="1" y="1965"/>
                    <a:pt x="560" y="2537"/>
                    <a:pt x="1263" y="2537"/>
                  </a:cubicBezTo>
                  <a:cubicBezTo>
                    <a:pt x="1965" y="2537"/>
                    <a:pt x="2537" y="1965"/>
                    <a:pt x="2537" y="1263"/>
                  </a:cubicBezTo>
                  <a:cubicBezTo>
                    <a:pt x="2537" y="560"/>
                    <a:pt x="1965" y="1"/>
                    <a:pt x="1263"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74" name="Google Shape;2974;p32"/>
            <p:cNvSpPr/>
            <p:nvPr/>
          </p:nvSpPr>
          <p:spPr>
            <a:xfrm>
              <a:off x="7214565" y="918045"/>
              <a:ext cx="36247" cy="28344"/>
            </a:xfrm>
            <a:custGeom>
              <a:avLst/>
              <a:gdLst/>
              <a:ahLst/>
              <a:cxnLst/>
              <a:rect l="l" t="t" r="r" b="b"/>
              <a:pathLst>
                <a:path w="977" h="764" extrusionOk="0">
                  <a:moveTo>
                    <a:pt x="323" y="0"/>
                  </a:moveTo>
                  <a:cubicBezTo>
                    <a:pt x="175" y="0"/>
                    <a:pt x="68" y="64"/>
                    <a:pt x="60" y="73"/>
                  </a:cubicBezTo>
                  <a:cubicBezTo>
                    <a:pt x="12" y="96"/>
                    <a:pt x="0" y="156"/>
                    <a:pt x="24" y="204"/>
                  </a:cubicBezTo>
                  <a:cubicBezTo>
                    <a:pt x="48" y="235"/>
                    <a:pt x="77" y="251"/>
                    <a:pt x="108" y="251"/>
                  </a:cubicBezTo>
                  <a:cubicBezTo>
                    <a:pt x="123" y="251"/>
                    <a:pt x="139" y="247"/>
                    <a:pt x="155" y="239"/>
                  </a:cubicBezTo>
                  <a:cubicBezTo>
                    <a:pt x="155" y="239"/>
                    <a:pt x="232" y="194"/>
                    <a:pt x="335" y="194"/>
                  </a:cubicBezTo>
                  <a:cubicBezTo>
                    <a:pt x="372" y="194"/>
                    <a:pt x="412" y="200"/>
                    <a:pt x="452" y="216"/>
                  </a:cubicBezTo>
                  <a:cubicBezTo>
                    <a:pt x="583" y="263"/>
                    <a:pt x="702" y="430"/>
                    <a:pt x="774" y="692"/>
                  </a:cubicBezTo>
                  <a:cubicBezTo>
                    <a:pt x="786" y="727"/>
                    <a:pt x="833" y="763"/>
                    <a:pt x="869" y="763"/>
                  </a:cubicBezTo>
                  <a:cubicBezTo>
                    <a:pt x="881" y="763"/>
                    <a:pt x="893" y="751"/>
                    <a:pt x="893" y="751"/>
                  </a:cubicBezTo>
                  <a:cubicBezTo>
                    <a:pt x="941" y="739"/>
                    <a:pt x="976" y="692"/>
                    <a:pt x="964" y="632"/>
                  </a:cubicBezTo>
                  <a:cubicBezTo>
                    <a:pt x="869" y="311"/>
                    <a:pt x="714" y="108"/>
                    <a:pt x="512" y="37"/>
                  </a:cubicBezTo>
                  <a:cubicBezTo>
                    <a:pt x="445" y="10"/>
                    <a:pt x="381" y="0"/>
                    <a:pt x="323"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75" name="Google Shape;2975;p32"/>
            <p:cNvSpPr/>
            <p:nvPr/>
          </p:nvSpPr>
          <p:spPr>
            <a:xfrm>
              <a:off x="7082893" y="829299"/>
              <a:ext cx="76463" cy="76426"/>
            </a:xfrm>
            <a:custGeom>
              <a:avLst/>
              <a:gdLst/>
              <a:ahLst/>
              <a:cxnLst/>
              <a:rect l="l" t="t" r="r" b="b"/>
              <a:pathLst>
                <a:path w="2061" h="2060" extrusionOk="0">
                  <a:moveTo>
                    <a:pt x="1025" y="191"/>
                  </a:moveTo>
                  <a:cubicBezTo>
                    <a:pt x="1489" y="191"/>
                    <a:pt x="1870" y="572"/>
                    <a:pt x="1870" y="1036"/>
                  </a:cubicBezTo>
                  <a:cubicBezTo>
                    <a:pt x="1870" y="1500"/>
                    <a:pt x="1489" y="1881"/>
                    <a:pt x="1025" y="1881"/>
                  </a:cubicBezTo>
                  <a:cubicBezTo>
                    <a:pt x="561" y="1881"/>
                    <a:pt x="180" y="1500"/>
                    <a:pt x="180" y="1036"/>
                  </a:cubicBezTo>
                  <a:cubicBezTo>
                    <a:pt x="180" y="572"/>
                    <a:pt x="561" y="191"/>
                    <a:pt x="1025" y="191"/>
                  </a:cubicBezTo>
                  <a:close/>
                  <a:moveTo>
                    <a:pt x="1025" y="0"/>
                  </a:moveTo>
                  <a:cubicBezTo>
                    <a:pt x="453" y="0"/>
                    <a:pt x="1" y="464"/>
                    <a:pt x="1" y="1036"/>
                  </a:cubicBezTo>
                  <a:cubicBezTo>
                    <a:pt x="1" y="1607"/>
                    <a:pt x="453" y="2060"/>
                    <a:pt x="1025" y="2060"/>
                  </a:cubicBezTo>
                  <a:cubicBezTo>
                    <a:pt x="1596" y="2060"/>
                    <a:pt x="2061" y="1607"/>
                    <a:pt x="2061" y="1036"/>
                  </a:cubicBezTo>
                  <a:cubicBezTo>
                    <a:pt x="2061" y="464"/>
                    <a:pt x="1596" y="0"/>
                    <a:pt x="1025" y="0"/>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2976" name="Google Shape;2976;p32"/>
            <p:cNvSpPr/>
            <p:nvPr/>
          </p:nvSpPr>
          <p:spPr>
            <a:xfrm>
              <a:off x="7112499" y="846922"/>
              <a:ext cx="30088" cy="23930"/>
            </a:xfrm>
            <a:custGeom>
              <a:avLst/>
              <a:gdLst/>
              <a:ahLst/>
              <a:cxnLst/>
              <a:rect l="l" t="t" r="r" b="b"/>
              <a:pathLst>
                <a:path w="811" h="645" extrusionOk="0">
                  <a:moveTo>
                    <a:pt x="291" y="1"/>
                  </a:moveTo>
                  <a:cubicBezTo>
                    <a:pt x="160" y="1"/>
                    <a:pt x="57" y="61"/>
                    <a:pt x="48" y="61"/>
                  </a:cubicBezTo>
                  <a:cubicBezTo>
                    <a:pt x="13" y="85"/>
                    <a:pt x="1" y="144"/>
                    <a:pt x="24" y="192"/>
                  </a:cubicBezTo>
                  <a:cubicBezTo>
                    <a:pt x="40" y="224"/>
                    <a:pt x="72" y="239"/>
                    <a:pt x="106" y="239"/>
                  </a:cubicBezTo>
                  <a:cubicBezTo>
                    <a:pt x="122" y="239"/>
                    <a:pt x="140" y="235"/>
                    <a:pt x="155" y="228"/>
                  </a:cubicBezTo>
                  <a:cubicBezTo>
                    <a:pt x="155" y="228"/>
                    <a:pt x="219" y="192"/>
                    <a:pt x="297" y="192"/>
                  </a:cubicBezTo>
                  <a:cubicBezTo>
                    <a:pt x="320" y="192"/>
                    <a:pt x="345" y="195"/>
                    <a:pt x="370" y="204"/>
                  </a:cubicBezTo>
                  <a:cubicBezTo>
                    <a:pt x="477" y="251"/>
                    <a:pt x="560" y="370"/>
                    <a:pt x="620" y="573"/>
                  </a:cubicBezTo>
                  <a:cubicBezTo>
                    <a:pt x="632" y="620"/>
                    <a:pt x="667" y="644"/>
                    <a:pt x="715" y="644"/>
                  </a:cubicBezTo>
                  <a:lnTo>
                    <a:pt x="739" y="644"/>
                  </a:lnTo>
                  <a:cubicBezTo>
                    <a:pt x="786" y="620"/>
                    <a:pt x="810" y="573"/>
                    <a:pt x="798" y="525"/>
                  </a:cubicBezTo>
                  <a:cubicBezTo>
                    <a:pt x="727" y="263"/>
                    <a:pt x="596" y="97"/>
                    <a:pt x="429" y="25"/>
                  </a:cubicBezTo>
                  <a:cubicBezTo>
                    <a:pt x="382" y="7"/>
                    <a:pt x="335" y="1"/>
                    <a:pt x="291" y="1"/>
                  </a:cubicBezTo>
                  <a:close/>
                </a:path>
              </a:pathLst>
            </a:custGeom>
            <a:solidFill>
              <a:schemeClr val="dk1"/>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grpSp>
      <p:sp>
        <p:nvSpPr>
          <p:cNvPr id="2977" name="Google Shape;2977;p32"/>
          <p:cNvSpPr/>
          <p:nvPr/>
        </p:nvSpPr>
        <p:spPr>
          <a:xfrm>
            <a:off x="8389268" y="4012747"/>
            <a:ext cx="203679" cy="195740"/>
          </a:xfrm>
          <a:custGeom>
            <a:avLst/>
            <a:gdLst/>
            <a:ahLst/>
            <a:cxnLst/>
            <a:rect l="l" t="t" r="r" b="b"/>
            <a:pathLst>
              <a:path w="5490" h="5276" extrusionOk="0">
                <a:moveTo>
                  <a:pt x="2775" y="536"/>
                </a:moveTo>
                <a:cubicBezTo>
                  <a:pt x="3168" y="751"/>
                  <a:pt x="3347" y="1072"/>
                  <a:pt x="3299" y="1275"/>
                </a:cubicBezTo>
                <a:cubicBezTo>
                  <a:pt x="3278" y="1366"/>
                  <a:pt x="3203" y="1412"/>
                  <a:pt x="3091" y="1412"/>
                </a:cubicBezTo>
                <a:cubicBezTo>
                  <a:pt x="3013" y="1412"/>
                  <a:pt x="2918" y="1390"/>
                  <a:pt x="2811" y="1346"/>
                </a:cubicBezTo>
                <a:cubicBezTo>
                  <a:pt x="2644" y="1286"/>
                  <a:pt x="2549" y="1191"/>
                  <a:pt x="2525" y="1072"/>
                </a:cubicBezTo>
                <a:cubicBezTo>
                  <a:pt x="2501" y="917"/>
                  <a:pt x="2597" y="715"/>
                  <a:pt x="2775" y="536"/>
                </a:cubicBezTo>
                <a:close/>
                <a:moveTo>
                  <a:pt x="989" y="1810"/>
                </a:moveTo>
                <a:cubicBezTo>
                  <a:pt x="1299" y="1882"/>
                  <a:pt x="1454" y="2144"/>
                  <a:pt x="1454" y="2334"/>
                </a:cubicBezTo>
                <a:cubicBezTo>
                  <a:pt x="1442" y="2418"/>
                  <a:pt x="1418" y="2513"/>
                  <a:pt x="1287" y="2513"/>
                </a:cubicBezTo>
                <a:cubicBezTo>
                  <a:pt x="1239" y="2513"/>
                  <a:pt x="1180" y="2501"/>
                  <a:pt x="1120" y="2477"/>
                </a:cubicBezTo>
                <a:cubicBezTo>
                  <a:pt x="1096" y="2382"/>
                  <a:pt x="1025" y="2120"/>
                  <a:pt x="989" y="1810"/>
                </a:cubicBezTo>
                <a:close/>
                <a:moveTo>
                  <a:pt x="4216" y="2227"/>
                </a:moveTo>
                <a:cubicBezTo>
                  <a:pt x="4335" y="2227"/>
                  <a:pt x="4525" y="2251"/>
                  <a:pt x="4763" y="2382"/>
                </a:cubicBezTo>
                <a:cubicBezTo>
                  <a:pt x="4811" y="2418"/>
                  <a:pt x="4871" y="2453"/>
                  <a:pt x="4918" y="2489"/>
                </a:cubicBezTo>
                <a:cubicBezTo>
                  <a:pt x="4811" y="2525"/>
                  <a:pt x="4692" y="2548"/>
                  <a:pt x="4549" y="2548"/>
                </a:cubicBezTo>
                <a:lnTo>
                  <a:pt x="4490" y="2537"/>
                </a:lnTo>
                <a:cubicBezTo>
                  <a:pt x="4037" y="2525"/>
                  <a:pt x="3882" y="2406"/>
                  <a:pt x="3882" y="2358"/>
                </a:cubicBezTo>
                <a:cubicBezTo>
                  <a:pt x="3882" y="2310"/>
                  <a:pt x="4001" y="2227"/>
                  <a:pt x="4216" y="2227"/>
                </a:cubicBezTo>
                <a:close/>
                <a:moveTo>
                  <a:pt x="3144" y="3799"/>
                </a:moveTo>
                <a:cubicBezTo>
                  <a:pt x="3180" y="3799"/>
                  <a:pt x="3204" y="3799"/>
                  <a:pt x="3239" y="3811"/>
                </a:cubicBezTo>
                <a:cubicBezTo>
                  <a:pt x="3513" y="3870"/>
                  <a:pt x="3775" y="4108"/>
                  <a:pt x="3882" y="4370"/>
                </a:cubicBezTo>
                <a:cubicBezTo>
                  <a:pt x="3811" y="4370"/>
                  <a:pt x="3751" y="4382"/>
                  <a:pt x="3692" y="4382"/>
                </a:cubicBezTo>
                <a:cubicBezTo>
                  <a:pt x="3263" y="4382"/>
                  <a:pt x="3097" y="4144"/>
                  <a:pt x="3061" y="4072"/>
                </a:cubicBezTo>
                <a:cubicBezTo>
                  <a:pt x="3001" y="3989"/>
                  <a:pt x="2989" y="3906"/>
                  <a:pt x="3025" y="3846"/>
                </a:cubicBezTo>
                <a:cubicBezTo>
                  <a:pt x="3049" y="3811"/>
                  <a:pt x="3085" y="3799"/>
                  <a:pt x="3144" y="3799"/>
                </a:cubicBezTo>
                <a:close/>
                <a:moveTo>
                  <a:pt x="1930" y="3846"/>
                </a:moveTo>
                <a:cubicBezTo>
                  <a:pt x="2144" y="3846"/>
                  <a:pt x="2287" y="3930"/>
                  <a:pt x="2323" y="4072"/>
                </a:cubicBezTo>
                <a:cubicBezTo>
                  <a:pt x="2358" y="4251"/>
                  <a:pt x="2251" y="4513"/>
                  <a:pt x="1954" y="4692"/>
                </a:cubicBezTo>
                <a:cubicBezTo>
                  <a:pt x="1680" y="4430"/>
                  <a:pt x="1585" y="4144"/>
                  <a:pt x="1644" y="3989"/>
                </a:cubicBezTo>
                <a:cubicBezTo>
                  <a:pt x="1668" y="3894"/>
                  <a:pt x="1763" y="3846"/>
                  <a:pt x="1906" y="3846"/>
                </a:cubicBezTo>
                <a:close/>
                <a:moveTo>
                  <a:pt x="3620" y="191"/>
                </a:moveTo>
                <a:cubicBezTo>
                  <a:pt x="3871" y="191"/>
                  <a:pt x="4109" y="274"/>
                  <a:pt x="4311" y="465"/>
                </a:cubicBezTo>
                <a:cubicBezTo>
                  <a:pt x="4871" y="977"/>
                  <a:pt x="5240" y="1620"/>
                  <a:pt x="5216" y="2060"/>
                </a:cubicBezTo>
                <a:cubicBezTo>
                  <a:pt x="5204" y="2191"/>
                  <a:pt x="5156" y="2298"/>
                  <a:pt x="5085" y="2382"/>
                </a:cubicBezTo>
                <a:cubicBezTo>
                  <a:pt x="5014" y="2322"/>
                  <a:pt x="4942" y="2263"/>
                  <a:pt x="4859" y="2215"/>
                </a:cubicBezTo>
                <a:cubicBezTo>
                  <a:pt x="4585" y="2072"/>
                  <a:pt x="4359" y="2037"/>
                  <a:pt x="4216" y="2037"/>
                </a:cubicBezTo>
                <a:cubicBezTo>
                  <a:pt x="3918" y="2037"/>
                  <a:pt x="3704" y="2167"/>
                  <a:pt x="3692" y="2358"/>
                </a:cubicBezTo>
                <a:cubicBezTo>
                  <a:pt x="3692" y="2441"/>
                  <a:pt x="3751" y="2703"/>
                  <a:pt x="4478" y="2727"/>
                </a:cubicBezTo>
                <a:lnTo>
                  <a:pt x="4549" y="2739"/>
                </a:lnTo>
                <a:cubicBezTo>
                  <a:pt x="4752" y="2739"/>
                  <a:pt x="4918" y="2703"/>
                  <a:pt x="5061" y="2620"/>
                </a:cubicBezTo>
                <a:cubicBezTo>
                  <a:pt x="5228" y="2822"/>
                  <a:pt x="5299" y="3072"/>
                  <a:pt x="5240" y="3322"/>
                </a:cubicBezTo>
                <a:cubicBezTo>
                  <a:pt x="5144" y="3727"/>
                  <a:pt x="4740" y="4096"/>
                  <a:pt x="4168" y="4299"/>
                </a:cubicBezTo>
                <a:cubicBezTo>
                  <a:pt x="4132" y="4311"/>
                  <a:pt x="4097" y="4311"/>
                  <a:pt x="4073" y="4323"/>
                </a:cubicBezTo>
                <a:cubicBezTo>
                  <a:pt x="3942" y="4001"/>
                  <a:pt x="3632" y="3715"/>
                  <a:pt x="3287" y="3632"/>
                </a:cubicBezTo>
                <a:cubicBezTo>
                  <a:pt x="3232" y="3615"/>
                  <a:pt x="3180" y="3607"/>
                  <a:pt x="3131" y="3607"/>
                </a:cubicBezTo>
                <a:cubicBezTo>
                  <a:pt x="3009" y="3607"/>
                  <a:pt x="2909" y="3658"/>
                  <a:pt x="2858" y="3751"/>
                </a:cubicBezTo>
                <a:cubicBezTo>
                  <a:pt x="2799" y="3870"/>
                  <a:pt x="2811" y="4025"/>
                  <a:pt x="2894" y="4168"/>
                </a:cubicBezTo>
                <a:cubicBezTo>
                  <a:pt x="3041" y="4421"/>
                  <a:pt x="3331" y="4571"/>
                  <a:pt x="3686" y="4571"/>
                </a:cubicBezTo>
                <a:cubicBezTo>
                  <a:pt x="3765" y="4571"/>
                  <a:pt x="3846" y="4564"/>
                  <a:pt x="3930" y="4549"/>
                </a:cubicBezTo>
                <a:lnTo>
                  <a:pt x="3930" y="4549"/>
                </a:lnTo>
                <a:cubicBezTo>
                  <a:pt x="3942" y="4644"/>
                  <a:pt x="3918" y="4727"/>
                  <a:pt x="3859" y="4799"/>
                </a:cubicBezTo>
                <a:cubicBezTo>
                  <a:pt x="3751" y="4954"/>
                  <a:pt x="3513" y="5049"/>
                  <a:pt x="3156" y="5085"/>
                </a:cubicBezTo>
                <a:cubicBezTo>
                  <a:pt x="3117" y="5087"/>
                  <a:pt x="3078" y="5088"/>
                  <a:pt x="3039" y="5088"/>
                </a:cubicBezTo>
                <a:cubicBezTo>
                  <a:pt x="2692" y="5088"/>
                  <a:pt x="2376" y="4993"/>
                  <a:pt x="2108" y="4811"/>
                </a:cubicBezTo>
                <a:cubicBezTo>
                  <a:pt x="2406" y="4620"/>
                  <a:pt x="2573" y="4311"/>
                  <a:pt x="2501" y="4037"/>
                </a:cubicBezTo>
                <a:cubicBezTo>
                  <a:pt x="2454" y="3799"/>
                  <a:pt x="2239" y="3656"/>
                  <a:pt x="1930" y="3656"/>
                </a:cubicBezTo>
                <a:lnTo>
                  <a:pt x="1894" y="3656"/>
                </a:lnTo>
                <a:cubicBezTo>
                  <a:pt x="1596" y="3668"/>
                  <a:pt x="1501" y="3834"/>
                  <a:pt x="1465" y="3942"/>
                </a:cubicBezTo>
                <a:cubicBezTo>
                  <a:pt x="1382" y="4168"/>
                  <a:pt x="1501" y="4501"/>
                  <a:pt x="1763" y="4775"/>
                </a:cubicBezTo>
                <a:cubicBezTo>
                  <a:pt x="1668" y="4811"/>
                  <a:pt x="1561" y="4834"/>
                  <a:pt x="1442" y="4846"/>
                </a:cubicBezTo>
                <a:cubicBezTo>
                  <a:pt x="1425" y="4848"/>
                  <a:pt x="1408" y="4849"/>
                  <a:pt x="1391" y="4849"/>
                </a:cubicBezTo>
                <a:cubicBezTo>
                  <a:pt x="842" y="4849"/>
                  <a:pt x="379" y="3915"/>
                  <a:pt x="275" y="3037"/>
                </a:cubicBezTo>
                <a:cubicBezTo>
                  <a:pt x="215" y="2513"/>
                  <a:pt x="287" y="1917"/>
                  <a:pt x="656" y="1822"/>
                </a:cubicBezTo>
                <a:cubicBezTo>
                  <a:pt x="703" y="1810"/>
                  <a:pt x="751" y="1810"/>
                  <a:pt x="799" y="1798"/>
                </a:cubicBezTo>
                <a:cubicBezTo>
                  <a:pt x="846" y="2227"/>
                  <a:pt x="953" y="2560"/>
                  <a:pt x="953" y="2572"/>
                </a:cubicBezTo>
                <a:cubicBezTo>
                  <a:pt x="965" y="2608"/>
                  <a:pt x="977" y="2632"/>
                  <a:pt x="1001" y="2632"/>
                </a:cubicBezTo>
                <a:cubicBezTo>
                  <a:pt x="1108" y="2679"/>
                  <a:pt x="1204" y="2703"/>
                  <a:pt x="1287" y="2703"/>
                </a:cubicBezTo>
                <a:cubicBezTo>
                  <a:pt x="1489" y="2703"/>
                  <a:pt x="1632" y="2560"/>
                  <a:pt x="1632" y="2334"/>
                </a:cubicBezTo>
                <a:cubicBezTo>
                  <a:pt x="1644" y="2060"/>
                  <a:pt x="1418" y="1679"/>
                  <a:pt x="977" y="1620"/>
                </a:cubicBezTo>
                <a:cubicBezTo>
                  <a:pt x="953" y="1263"/>
                  <a:pt x="989" y="822"/>
                  <a:pt x="1239" y="560"/>
                </a:cubicBezTo>
                <a:cubicBezTo>
                  <a:pt x="1384" y="404"/>
                  <a:pt x="1603" y="321"/>
                  <a:pt x="1884" y="321"/>
                </a:cubicBezTo>
                <a:cubicBezTo>
                  <a:pt x="1903" y="321"/>
                  <a:pt x="1922" y="321"/>
                  <a:pt x="1942" y="322"/>
                </a:cubicBezTo>
                <a:cubicBezTo>
                  <a:pt x="2180" y="334"/>
                  <a:pt x="2406" y="382"/>
                  <a:pt x="2597" y="453"/>
                </a:cubicBezTo>
                <a:cubicBezTo>
                  <a:pt x="2406" y="667"/>
                  <a:pt x="2311" y="894"/>
                  <a:pt x="2347" y="1108"/>
                </a:cubicBezTo>
                <a:cubicBezTo>
                  <a:pt x="2370" y="1239"/>
                  <a:pt x="2454" y="1417"/>
                  <a:pt x="2739" y="1525"/>
                </a:cubicBezTo>
                <a:cubicBezTo>
                  <a:pt x="2868" y="1575"/>
                  <a:pt x="2986" y="1599"/>
                  <a:pt x="3090" y="1599"/>
                </a:cubicBezTo>
                <a:cubicBezTo>
                  <a:pt x="3302" y="1599"/>
                  <a:pt x="3449" y="1498"/>
                  <a:pt x="3490" y="1322"/>
                </a:cubicBezTo>
                <a:cubicBezTo>
                  <a:pt x="3549" y="1060"/>
                  <a:pt x="3370" y="679"/>
                  <a:pt x="2930" y="417"/>
                </a:cubicBezTo>
                <a:cubicBezTo>
                  <a:pt x="3144" y="262"/>
                  <a:pt x="3382" y="191"/>
                  <a:pt x="3620" y="191"/>
                </a:cubicBezTo>
                <a:close/>
                <a:moveTo>
                  <a:pt x="3620" y="1"/>
                </a:moveTo>
                <a:cubicBezTo>
                  <a:pt x="3323" y="1"/>
                  <a:pt x="3001" y="108"/>
                  <a:pt x="2751" y="310"/>
                </a:cubicBezTo>
                <a:cubicBezTo>
                  <a:pt x="2513" y="203"/>
                  <a:pt x="2239" y="143"/>
                  <a:pt x="1942" y="132"/>
                </a:cubicBezTo>
                <a:cubicBezTo>
                  <a:pt x="1921" y="131"/>
                  <a:pt x="1901" y="131"/>
                  <a:pt x="1881" y="131"/>
                </a:cubicBezTo>
                <a:cubicBezTo>
                  <a:pt x="1542" y="131"/>
                  <a:pt x="1288" y="227"/>
                  <a:pt x="1096" y="429"/>
                </a:cubicBezTo>
                <a:cubicBezTo>
                  <a:pt x="870" y="679"/>
                  <a:pt x="763" y="1084"/>
                  <a:pt x="787" y="1608"/>
                </a:cubicBezTo>
                <a:cubicBezTo>
                  <a:pt x="727" y="1620"/>
                  <a:pt x="680" y="1632"/>
                  <a:pt x="620" y="1644"/>
                </a:cubicBezTo>
                <a:cubicBezTo>
                  <a:pt x="191" y="1739"/>
                  <a:pt x="1" y="2263"/>
                  <a:pt x="84" y="3060"/>
                </a:cubicBezTo>
                <a:cubicBezTo>
                  <a:pt x="200" y="4028"/>
                  <a:pt x="727" y="5040"/>
                  <a:pt x="1397" y="5040"/>
                </a:cubicBezTo>
                <a:cubicBezTo>
                  <a:pt x="1420" y="5040"/>
                  <a:pt x="1443" y="5039"/>
                  <a:pt x="1465" y="5037"/>
                </a:cubicBezTo>
                <a:cubicBezTo>
                  <a:pt x="1632" y="5013"/>
                  <a:pt x="1787" y="4977"/>
                  <a:pt x="1930" y="4918"/>
                </a:cubicBezTo>
                <a:cubicBezTo>
                  <a:pt x="2227" y="5144"/>
                  <a:pt x="2608" y="5275"/>
                  <a:pt x="3013" y="5275"/>
                </a:cubicBezTo>
                <a:cubicBezTo>
                  <a:pt x="3061" y="5275"/>
                  <a:pt x="3120" y="5275"/>
                  <a:pt x="3180" y="5263"/>
                </a:cubicBezTo>
                <a:cubicBezTo>
                  <a:pt x="3585" y="5239"/>
                  <a:pt x="3871" y="5120"/>
                  <a:pt x="4013" y="4906"/>
                </a:cubicBezTo>
                <a:cubicBezTo>
                  <a:pt x="4097" y="4799"/>
                  <a:pt x="4132" y="4656"/>
                  <a:pt x="4109" y="4501"/>
                </a:cubicBezTo>
                <a:cubicBezTo>
                  <a:pt x="4144" y="4489"/>
                  <a:pt x="4192" y="4477"/>
                  <a:pt x="4228" y="4465"/>
                </a:cubicBezTo>
                <a:cubicBezTo>
                  <a:pt x="4859" y="4251"/>
                  <a:pt x="5311" y="3834"/>
                  <a:pt x="5418" y="3358"/>
                </a:cubicBezTo>
                <a:cubicBezTo>
                  <a:pt x="5490" y="3049"/>
                  <a:pt x="5418" y="2751"/>
                  <a:pt x="5216" y="2513"/>
                </a:cubicBezTo>
                <a:cubicBezTo>
                  <a:pt x="5323" y="2394"/>
                  <a:pt x="5395" y="2251"/>
                  <a:pt x="5395" y="2072"/>
                </a:cubicBezTo>
                <a:cubicBezTo>
                  <a:pt x="5430" y="1560"/>
                  <a:pt x="5049" y="882"/>
                  <a:pt x="4430" y="322"/>
                </a:cubicBezTo>
                <a:cubicBezTo>
                  <a:pt x="4204" y="108"/>
                  <a:pt x="3918" y="1"/>
                  <a:pt x="3620" y="1"/>
                </a:cubicBezTo>
                <a:close/>
              </a:path>
            </a:pathLst>
          </a:custGeom>
          <a:solidFill>
            <a:srgbClr val="26192A"/>
          </a:solidFill>
          <a:ln>
            <a:noFill/>
          </a:ln>
        </p:spPr>
        <p:txBody>
          <a:bodyPr spcFirstLastPara="1" wrap="square" lIns="91425" tIns="91425" rIns="91425" bIns="91425" anchor="ctr" anchorCtr="0">
            <a:noAutofit/>
          </a:bodyPr>
          <a:lstStyle/>
          <a:p>
            <a:pPr defTabSz="914378">
              <a:buClr>
                <a:srgbClr val="000000"/>
              </a:buClr>
              <a:defRPr/>
            </a:pPr>
            <a:endParaRPr kern="0">
              <a:solidFill>
                <a:srgbClr val="000000"/>
              </a:solidFill>
              <a:latin typeface="Arial"/>
              <a:cs typeface="Arial"/>
              <a:sym typeface="Arial"/>
            </a:endParaRPr>
          </a:p>
        </p:txBody>
      </p:sp>
      <p:sp>
        <p:nvSpPr>
          <p:cNvPr id="105" name="Rectangle 104"/>
          <p:cNvSpPr/>
          <p:nvPr/>
        </p:nvSpPr>
        <p:spPr>
          <a:xfrm>
            <a:off x="3374144" y="613863"/>
            <a:ext cx="2234907" cy="707886"/>
          </a:xfrm>
          <a:prstGeom prst="rect">
            <a:avLst/>
          </a:prstGeom>
        </p:spPr>
        <p:txBody>
          <a:bodyPr wrap="none">
            <a:spAutoFit/>
          </a:bodyPr>
          <a:lstStyle/>
          <a:p>
            <a:pPr algn="ctr">
              <a:defRPr/>
            </a:pPr>
            <a:r>
              <a:rPr lang="en-US" sz="4000" b="1" kern="0" dirty="0">
                <a:solidFill>
                  <a:prstClr val="black">
                    <a:lumMod val="95000"/>
                    <a:lumOff val="5000"/>
                  </a:prstClr>
                </a:solidFill>
                <a:latin typeface="Arial" panose="020B0604020202020204" pitchFamily="34" charset="0"/>
                <a:ea typeface="#9Slide03 Roboto Medium" panose="02000000000000000000" pitchFamily="2" charset="0"/>
                <a:cs typeface="Arial" panose="020B0604020202020204" pitchFamily="34" charset="0"/>
              </a:rPr>
              <a:t>BÀI TẬP</a:t>
            </a:r>
            <a:endParaRPr lang="en-US" sz="4000" b="1" dirty="0">
              <a:solidFill>
                <a:srgbClr val="2C3A3D"/>
              </a:solidFill>
              <a:latin typeface="Arial" panose="020B0604020202020204" pitchFamily="34" charset="0"/>
              <a:cs typeface="Arial" panose="020B0604020202020204" pitchFamily="34" charset="0"/>
            </a:endParaRPr>
          </a:p>
        </p:txBody>
      </p:sp>
      <p:pic>
        <p:nvPicPr>
          <p:cNvPr id="32" name="Picture 2" descr="Hình ảnh Học Sinh đọc Sách PNG Với Nền Trong Suốt | Tải Xuống Miễn Phí Trên  Lovepik.com | Student cartoon, School cartoon, Cartoon styles"/>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32444" y1="18667" x2="40000" y2="18667"/>
                        <a14:foregroundMark x1="68444" y1="49333" x2="72444" y2="56000"/>
                        <a14:foregroundMark x1="32000" y1="84889" x2="64444" y2="85333"/>
                        <a14:foregroundMark x1="67111" y1="82667" x2="67111" y2="82667"/>
                        <a14:foregroundMark x1="70667" y1="84000" x2="70667" y2="84000"/>
                      </a14:backgroundRemoval>
                    </a14:imgEffect>
                  </a14:imgLayer>
                </a14:imgProps>
              </a:ext>
              <a:ext uri="{28A0092B-C50C-407E-A947-70E740481C1C}">
                <a14:useLocalDpi xmlns:a14="http://schemas.microsoft.com/office/drawing/2010/main" val="0"/>
              </a:ext>
            </a:extLst>
          </a:blip>
          <a:srcRect/>
          <a:stretch>
            <a:fillRect/>
          </a:stretch>
        </p:blipFill>
        <p:spPr bwMode="auto">
          <a:xfrm>
            <a:off x="246127" y="407033"/>
            <a:ext cx="2198178" cy="21981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751387B-8359-C8F3-6D4F-0EAD35EBE538}"/>
              </a:ext>
            </a:extLst>
          </p:cNvPr>
          <p:cNvSpPr txBox="1"/>
          <p:nvPr/>
        </p:nvSpPr>
        <p:spPr>
          <a:xfrm>
            <a:off x="2027011" y="1485532"/>
            <a:ext cx="6267860" cy="2795958"/>
          </a:xfrm>
          <a:prstGeom prst="rect">
            <a:avLst/>
          </a:prstGeom>
          <a:noFill/>
        </p:spPr>
        <p:txBody>
          <a:bodyPr wrap="square">
            <a:spAutoFit/>
          </a:bodyPr>
          <a:lstStyle/>
          <a:p>
            <a:pPr algn="just">
              <a:lnSpc>
                <a:spcPct val="150000"/>
              </a:lnSpc>
            </a:pPr>
            <a:r>
              <a:rPr lang="vi-VN" sz="2400" b="1" dirty="0">
                <a:solidFill>
                  <a:srgbClr val="CC006A"/>
                </a:solidFill>
                <a:effectLst/>
                <a:latin typeface="Times New Roman" panose="02020603050405020304" pitchFamily="18" charset="0"/>
                <a:ea typeface="Yu Mincho" panose="02020400000000000000" pitchFamily="18" charset="-128"/>
              </a:rPr>
              <a:t>1. </a:t>
            </a:r>
            <a:r>
              <a:rPr lang="vi-VN" sz="2400" dirty="0">
                <a:solidFill>
                  <a:srgbClr val="141413"/>
                </a:solidFill>
                <a:effectLst/>
                <a:latin typeface="Times New Roman" panose="02020603050405020304" pitchFamily="18" charset="0"/>
                <a:ea typeface="Yu Mincho" panose="02020400000000000000" pitchFamily="18" charset="-128"/>
              </a:rPr>
              <a:t>Nêu nhận xét về đóng góp của các văn nghệ sĩ Đất Quảng đối với nền văn</a:t>
            </a:r>
            <a:r>
              <a:rPr lang="vi-VN" sz="2400" dirty="0">
                <a:solidFill>
                  <a:srgbClr val="000000"/>
                </a:solidFill>
                <a:effectLst/>
                <a:latin typeface="Times New Roman" panose="02020603050405020304" pitchFamily="18" charset="0"/>
                <a:ea typeface="Times New Roman" panose="02020603050405020304" pitchFamily="18" charset="0"/>
              </a:rPr>
              <a:t> </a:t>
            </a:r>
            <a:r>
              <a:rPr lang="vi-VN" sz="2400" dirty="0">
                <a:solidFill>
                  <a:srgbClr val="141413"/>
                </a:solidFill>
                <a:effectLst/>
                <a:latin typeface="Times New Roman" panose="02020603050405020304" pitchFamily="18" charset="0"/>
                <a:ea typeface="Yu Mincho" panose="02020400000000000000" pitchFamily="18" charset="-128"/>
              </a:rPr>
              <a:t>nghệ dân tộc.</a:t>
            </a:r>
            <a:endParaRPr lang="en-VN" sz="2400" dirty="0">
              <a:effectLst/>
              <a:latin typeface="Times New Roman" panose="02020603050405020304" pitchFamily="18" charset="0"/>
              <a:ea typeface="Times New Roman" panose="02020603050405020304" pitchFamily="18" charset="0"/>
            </a:endParaRPr>
          </a:p>
          <a:p>
            <a:pPr algn="just">
              <a:lnSpc>
                <a:spcPct val="150000"/>
              </a:lnSpc>
            </a:pPr>
            <a:r>
              <a:rPr lang="vi-VN" sz="2400" b="1" dirty="0">
                <a:solidFill>
                  <a:srgbClr val="CC006A"/>
                </a:solidFill>
                <a:effectLst/>
                <a:latin typeface="Times New Roman" panose="02020603050405020304" pitchFamily="18" charset="0"/>
                <a:ea typeface="Yu Mincho" panose="02020400000000000000" pitchFamily="18" charset="-128"/>
              </a:rPr>
              <a:t>2. </a:t>
            </a:r>
            <a:r>
              <a:rPr lang="vi-VN" sz="2400" dirty="0">
                <a:solidFill>
                  <a:srgbClr val="141413"/>
                </a:solidFill>
                <a:effectLst/>
                <a:latin typeface="Times New Roman" panose="02020603050405020304" pitchFamily="18" charset="0"/>
                <a:ea typeface="Yu Mincho" panose="02020400000000000000" pitchFamily="18" charset="-128"/>
              </a:rPr>
              <a:t>Hãy thiết kế một infographic để giới thiệu về sự nghiệp sáng tác của một văn</a:t>
            </a:r>
            <a:r>
              <a:rPr lang="vi-VN" sz="2400" dirty="0">
                <a:solidFill>
                  <a:srgbClr val="000000"/>
                </a:solidFill>
                <a:effectLst/>
                <a:latin typeface="Times New Roman" panose="02020603050405020304" pitchFamily="18" charset="0"/>
                <a:ea typeface="Times New Roman" panose="02020603050405020304" pitchFamily="18" charset="0"/>
              </a:rPr>
              <a:t> </a:t>
            </a:r>
            <a:r>
              <a:rPr lang="vi-VN" sz="2400" dirty="0">
                <a:solidFill>
                  <a:srgbClr val="141413"/>
                </a:solidFill>
                <a:effectLst/>
                <a:latin typeface="Times New Roman" panose="02020603050405020304" pitchFamily="18" charset="0"/>
                <a:ea typeface="Yu Mincho" panose="02020400000000000000" pitchFamily="18" charset="-128"/>
              </a:rPr>
              <a:t>nghệ sĩ Đất Quảng.</a:t>
            </a:r>
            <a:endParaRPr lang="en-V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86764255"/>
      </p:ext>
    </p:extLst>
  </p:cSld>
  <p:clrMapOvr>
    <a:masterClrMapping/>
  </p:clrMapOvr>
  <p:transition spd="slow">
    <p:push dir="u"/>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AFE42-966F-FE70-95EF-E1F7BE197A32}"/>
              </a:ext>
            </a:extLst>
          </p:cNvPr>
          <p:cNvSpPr>
            <a:spLocks noGrp="1"/>
          </p:cNvSpPr>
          <p:nvPr>
            <p:ph type="title"/>
          </p:nvPr>
        </p:nvSpPr>
        <p:spPr/>
        <p:txBody>
          <a:bodyPr/>
          <a:lstStyle/>
          <a:p>
            <a:endParaRPr lang="en-VN"/>
          </a:p>
        </p:txBody>
      </p:sp>
      <p:sp>
        <p:nvSpPr>
          <p:cNvPr id="3" name="Subtitle 2">
            <a:extLst>
              <a:ext uri="{FF2B5EF4-FFF2-40B4-BE49-F238E27FC236}">
                <a16:creationId xmlns:a16="http://schemas.microsoft.com/office/drawing/2014/main" id="{7C55E43E-B22B-25A7-CEF9-47786C441D66}"/>
              </a:ext>
            </a:extLst>
          </p:cNvPr>
          <p:cNvSpPr>
            <a:spLocks noGrp="1"/>
          </p:cNvSpPr>
          <p:nvPr>
            <p:ph type="subTitle" idx="1"/>
          </p:nvPr>
        </p:nvSpPr>
        <p:spPr/>
        <p:txBody>
          <a:bodyPr/>
          <a:lstStyle/>
          <a:p>
            <a:endParaRPr lang="en-VN"/>
          </a:p>
        </p:txBody>
      </p:sp>
      <p:pic>
        <p:nvPicPr>
          <p:cNvPr id="4" name="Picture 3">
            <a:extLst>
              <a:ext uri="{FF2B5EF4-FFF2-40B4-BE49-F238E27FC236}">
                <a16:creationId xmlns:a16="http://schemas.microsoft.com/office/drawing/2014/main" id="{E435B335-9FF6-95F6-0598-6517C384C023}"/>
              </a:ext>
            </a:extLst>
          </p:cNvPr>
          <p:cNvPicPr>
            <a:picLocks noChangeAspect="1"/>
          </p:cNvPicPr>
          <p:nvPr/>
        </p:nvPicPr>
        <p:blipFill>
          <a:blip r:embed="rId2"/>
          <a:stretch>
            <a:fillRect/>
          </a:stretch>
        </p:blipFill>
        <p:spPr>
          <a:xfrm>
            <a:off x="1087994" y="363589"/>
            <a:ext cx="2933700" cy="4400550"/>
          </a:xfrm>
          <a:prstGeom prst="rect">
            <a:avLst/>
          </a:prstGeom>
        </p:spPr>
      </p:pic>
      <p:pic>
        <p:nvPicPr>
          <p:cNvPr id="5" name="Picture 4">
            <a:extLst>
              <a:ext uri="{FF2B5EF4-FFF2-40B4-BE49-F238E27FC236}">
                <a16:creationId xmlns:a16="http://schemas.microsoft.com/office/drawing/2014/main" id="{BEB15998-AAF2-6D5D-C330-F35E73127A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2537" y="363589"/>
            <a:ext cx="2933700" cy="4416322"/>
          </a:xfrm>
          <a:prstGeom prst="rect">
            <a:avLst/>
          </a:prstGeom>
        </p:spPr>
      </p:pic>
    </p:spTree>
    <p:extLst>
      <p:ext uri="{BB962C8B-B14F-4D97-AF65-F5344CB8AC3E}">
        <p14:creationId xmlns:p14="http://schemas.microsoft.com/office/powerpoint/2010/main" val="151070466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形 8">
            <a:extLst>
              <a:ext uri="{FF2B5EF4-FFF2-40B4-BE49-F238E27FC236}">
                <a16:creationId xmlns:a16="http://schemas.microsoft.com/office/drawing/2014/main" id="{93B0D2A2-B137-4205-B302-1ED43B95590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38530" y="3358312"/>
            <a:ext cx="6658979" cy="1912397"/>
          </a:xfrm>
          <a:prstGeom prst="rect">
            <a:avLst/>
          </a:prstGeom>
        </p:spPr>
      </p:pic>
      <p:pic>
        <p:nvPicPr>
          <p:cNvPr id="3" name="图形 3">
            <a:extLst>
              <a:ext uri="{FF2B5EF4-FFF2-40B4-BE49-F238E27FC236}">
                <a16:creationId xmlns:a16="http://schemas.microsoft.com/office/drawing/2014/main" id="{74445E10-89BF-4BD8-A419-A7B4128DA54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53" y="3700139"/>
            <a:ext cx="4155264" cy="1475014"/>
          </a:xfrm>
          <a:prstGeom prst="rect">
            <a:avLst/>
          </a:prstGeom>
        </p:spPr>
      </p:pic>
      <p:sp>
        <p:nvSpPr>
          <p:cNvPr id="4" name="Rectangle 3">
            <a:extLst>
              <a:ext uri="{FF2B5EF4-FFF2-40B4-BE49-F238E27FC236}">
                <a16:creationId xmlns:a16="http://schemas.microsoft.com/office/drawing/2014/main" id="{851E31E5-9516-431A-A326-C4D58D667366}"/>
              </a:ext>
            </a:extLst>
          </p:cNvPr>
          <p:cNvSpPr/>
          <p:nvPr/>
        </p:nvSpPr>
        <p:spPr>
          <a:xfrm>
            <a:off x="0" y="1"/>
            <a:ext cx="9144000" cy="642257"/>
          </a:xfrm>
          <a:prstGeom prst="rect">
            <a:avLst/>
          </a:prstGeom>
          <a:solidFill>
            <a:srgbClr val="F265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4950" dirty="0">
                <a:solidFill>
                  <a:prstClr val="white"/>
                </a:solidFill>
                <a:latin typeface="#9Slide03 BoosterNextFYBlack" panose="02000A03000000020004" pitchFamily="2" charset="0"/>
              </a:rPr>
              <a:t>VÂN DỤNG</a:t>
            </a:r>
          </a:p>
        </p:txBody>
      </p:sp>
      <p:sp>
        <p:nvSpPr>
          <p:cNvPr id="6" name="TextBox 5">
            <a:extLst>
              <a:ext uri="{FF2B5EF4-FFF2-40B4-BE49-F238E27FC236}">
                <a16:creationId xmlns:a16="http://schemas.microsoft.com/office/drawing/2014/main" id="{43BDC074-36BC-F5DC-D1F7-7665E3EF1F79}"/>
              </a:ext>
            </a:extLst>
          </p:cNvPr>
          <p:cNvSpPr txBox="1"/>
          <p:nvPr/>
        </p:nvSpPr>
        <p:spPr>
          <a:xfrm>
            <a:off x="237648" y="897830"/>
            <a:ext cx="8668703" cy="2482603"/>
          </a:xfrm>
          <a:prstGeom prst="rect">
            <a:avLst/>
          </a:prstGeom>
          <a:solidFill>
            <a:schemeClr val="accent4">
              <a:lumMod val="20000"/>
              <a:lumOff val="80000"/>
            </a:schemeClr>
          </a:solidFill>
        </p:spPr>
        <p:txBody>
          <a:bodyPr wrap="square">
            <a:spAutoFit/>
          </a:bodyPr>
          <a:lstStyle/>
          <a:p>
            <a:pPr>
              <a:lnSpc>
                <a:spcPct val="150000"/>
              </a:lnSpc>
            </a:pPr>
            <a:r>
              <a:rPr lang="nl-NL" sz="3600" dirty="0" err="1">
                <a:latin typeface="Arial" panose="020B0604020202020204" pitchFamily="34" charset="0"/>
                <a:cs typeface="Arial" panose="020B0604020202020204" pitchFamily="34" charset="0"/>
              </a:rPr>
              <a:t>Viết</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bài</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cảm</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nhận</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về</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một</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tác</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phẩm</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âm</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nhạc</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hoặc</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sân</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khấu</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kịch</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bản</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hoặc</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vở</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diễn</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của</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văn</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nghệ</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sĩ</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Đất</a:t>
            </a:r>
            <a:r>
              <a:rPr lang="nl-NL" sz="3600" dirty="0">
                <a:latin typeface="Arial" panose="020B0604020202020204" pitchFamily="34" charset="0"/>
                <a:cs typeface="Arial" panose="020B0604020202020204" pitchFamily="34" charset="0"/>
              </a:rPr>
              <a:t> </a:t>
            </a:r>
            <a:r>
              <a:rPr lang="nl-NL" sz="3600" dirty="0" err="1">
                <a:latin typeface="Arial" panose="020B0604020202020204" pitchFamily="34" charset="0"/>
                <a:cs typeface="Arial" panose="020B0604020202020204" pitchFamily="34" charset="0"/>
              </a:rPr>
              <a:t>Quảng</a:t>
            </a:r>
            <a:r>
              <a:rPr lang="nl-NL" sz="3600" dirty="0">
                <a:latin typeface="Arial" panose="020B0604020202020204" pitchFamily="34" charset="0"/>
                <a:cs typeface="Arial" panose="020B0604020202020204" pitchFamily="34" charset="0"/>
              </a:rPr>
              <a:t>.</a:t>
            </a:r>
            <a:r>
              <a:rPr lang="en-VN" sz="3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2980299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DEA7042-98AD-4590-8A75-2F7F88805E67}"/>
              </a:ext>
            </a:extLst>
          </p:cNvPr>
          <p:cNvSpPr/>
          <p:nvPr/>
        </p:nvSpPr>
        <p:spPr>
          <a:xfrm>
            <a:off x="0" y="62316"/>
            <a:ext cx="9144000" cy="480295"/>
          </a:xfrm>
          <a:prstGeom prst="rect">
            <a:avLst/>
          </a:prstGeom>
          <a:solidFill>
            <a:srgbClr val="08699F"/>
          </a:solidFill>
          <a:ln>
            <a:solidFill>
              <a:srgbClr val="0869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defRPr/>
            </a:pPr>
            <a:r>
              <a:rPr lang="en-US" sz="2100" b="1" dirty="0">
                <a:solidFill>
                  <a:prstClr val="white"/>
                </a:solidFill>
                <a:latin typeface="#9Slide07 IcielKoni" pitchFamily="2" charset="0"/>
                <a:ea typeface="Cambria" panose="02040503050406030204" pitchFamily="18" charset="0"/>
              </a:rPr>
              <a:t>SUY NGẪM SAU BÀI HỌC</a:t>
            </a:r>
          </a:p>
        </p:txBody>
      </p:sp>
      <p:grpSp>
        <p:nvGrpSpPr>
          <p:cNvPr id="17" name="Group 16">
            <a:extLst>
              <a:ext uri="{FF2B5EF4-FFF2-40B4-BE49-F238E27FC236}">
                <a16:creationId xmlns:a16="http://schemas.microsoft.com/office/drawing/2014/main" id="{510C8B44-3E79-411E-9732-53E474FB0F3C}"/>
              </a:ext>
            </a:extLst>
          </p:cNvPr>
          <p:cNvGrpSpPr/>
          <p:nvPr/>
        </p:nvGrpSpPr>
        <p:grpSpPr>
          <a:xfrm>
            <a:off x="573471" y="1170678"/>
            <a:ext cx="3119812" cy="3119812"/>
            <a:chOff x="1171808" y="2023387"/>
            <a:chExt cx="2801037" cy="2801037"/>
          </a:xfrm>
        </p:grpSpPr>
        <p:sp>
          <p:nvSpPr>
            <p:cNvPr id="18" name="Oval 17">
              <a:extLst>
                <a:ext uri="{FF2B5EF4-FFF2-40B4-BE49-F238E27FC236}">
                  <a16:creationId xmlns:a16="http://schemas.microsoft.com/office/drawing/2014/main" id="{4E153341-962C-411C-86BD-A02480848BF8}"/>
                </a:ext>
              </a:extLst>
            </p:cNvPr>
            <p:cNvSpPr/>
            <p:nvPr/>
          </p:nvSpPr>
          <p:spPr>
            <a:xfrm>
              <a:off x="1268061" y="2119640"/>
              <a:ext cx="2633811" cy="2633811"/>
            </a:xfrm>
            <a:prstGeom prst="ellipse">
              <a:avLst/>
            </a:prstGeom>
            <a:solidFill>
              <a:srgbClr val="FFC93D"/>
            </a:solidFill>
            <a:ln w="12700" cap="flat" cmpd="sng" algn="ctr">
              <a:noFill/>
              <a:prstDash val="solid"/>
              <a:miter lim="800000"/>
            </a:ln>
            <a:effectLst/>
          </p:spPr>
          <p:txBody>
            <a:bodyPr rtlCol="0" anchor="ctr"/>
            <a:lstStyle/>
            <a:p>
              <a:pPr algn="ctr">
                <a:defRPr/>
              </a:pPr>
              <a:endParaRPr lang="en-US" sz="1050" kern="0">
                <a:solidFill>
                  <a:prstClr val="white"/>
                </a:solidFill>
                <a:latin typeface="Roboto" pitchFamily="2" charset="0"/>
                <a:ea typeface="Roboto" pitchFamily="2" charset="0"/>
              </a:endParaRPr>
            </a:p>
          </p:txBody>
        </p:sp>
        <p:sp>
          <p:nvSpPr>
            <p:cNvPr id="22" name="Oval 21">
              <a:extLst>
                <a:ext uri="{FF2B5EF4-FFF2-40B4-BE49-F238E27FC236}">
                  <a16:creationId xmlns:a16="http://schemas.microsoft.com/office/drawing/2014/main" id="{9EFF141B-7199-422A-9625-E6A6E06B4AE5}"/>
                </a:ext>
              </a:extLst>
            </p:cNvPr>
            <p:cNvSpPr/>
            <p:nvPr/>
          </p:nvSpPr>
          <p:spPr>
            <a:xfrm>
              <a:off x="1171808" y="2023387"/>
              <a:ext cx="2801037" cy="2801037"/>
            </a:xfrm>
            <a:prstGeom prst="ellipse">
              <a:avLst/>
            </a:prstGeom>
            <a:noFill/>
            <a:ln w="12700" cap="flat" cmpd="sng" algn="ctr">
              <a:solidFill>
                <a:srgbClr val="FFC93D"/>
              </a:solidFill>
              <a:prstDash val="solid"/>
              <a:miter lim="800000"/>
            </a:ln>
            <a:effectLst/>
          </p:spPr>
          <p:txBody>
            <a:bodyPr rtlCol="0" anchor="ctr"/>
            <a:lstStyle/>
            <a:p>
              <a:pPr algn="ctr">
                <a:defRPr/>
              </a:pPr>
              <a:endParaRPr lang="en-US" sz="1050" kern="0">
                <a:solidFill>
                  <a:prstClr val="white"/>
                </a:solidFill>
                <a:latin typeface="Roboto" pitchFamily="2" charset="0"/>
                <a:ea typeface="Roboto" pitchFamily="2" charset="0"/>
              </a:endParaRPr>
            </a:p>
          </p:txBody>
        </p:sp>
      </p:grpSp>
      <p:pic>
        <p:nvPicPr>
          <p:cNvPr id="23" name="Picture 22" descr="A picture containing text, vector graphics&#10;&#10;Description automatically generated">
            <a:extLst>
              <a:ext uri="{FF2B5EF4-FFF2-40B4-BE49-F238E27FC236}">
                <a16:creationId xmlns:a16="http://schemas.microsoft.com/office/drawing/2014/main" id="{E0CE4E98-B7EC-44EC-A9E0-7A1B0EA28D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603" y="1627606"/>
            <a:ext cx="2333221" cy="2333221"/>
          </a:xfrm>
          <a:prstGeom prst="rect">
            <a:avLst/>
          </a:prstGeom>
        </p:spPr>
      </p:pic>
      <p:sp>
        <p:nvSpPr>
          <p:cNvPr id="24" name="Rectangle 23"/>
          <p:cNvSpPr/>
          <p:nvPr/>
        </p:nvSpPr>
        <p:spPr>
          <a:xfrm>
            <a:off x="5175360" y="2446191"/>
            <a:ext cx="3791995" cy="423321"/>
          </a:xfrm>
          <a:prstGeom prst="rect">
            <a:avLst/>
          </a:prstGeom>
        </p:spPr>
        <p:txBody>
          <a:bodyPr wrap="square">
            <a:spAutoFit/>
          </a:bodyPr>
          <a:lstStyle/>
          <a:p>
            <a:pPr marL="0" lvl="1" defTabSz="914355">
              <a:lnSpc>
                <a:spcPct val="130000"/>
              </a:lnSpc>
              <a:buClr>
                <a:srgbClr val="000000"/>
              </a:buClr>
              <a:buSzPts val="2500"/>
              <a:defRPr/>
            </a:pP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điều </a:t>
            </a:r>
            <a:r>
              <a:rPr lang="en-US" sz="18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em</a:t>
            </a: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18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còn</a:t>
            </a: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18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thắc</a:t>
            </a: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 </a:t>
            </a:r>
            <a:r>
              <a:rPr lang="en-US" sz="1800" dirty="0" err="1">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mắc</a:t>
            </a: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sym typeface="Times New Roman"/>
              </a:rPr>
              <a:t>.</a:t>
            </a:r>
          </a:p>
        </p:txBody>
      </p:sp>
      <p:pic>
        <p:nvPicPr>
          <p:cNvPr id="25" name="Picture 24"/>
          <p:cNvPicPr>
            <a:picLocks noChangeAspect="1"/>
          </p:cNvPicPr>
          <p:nvPr/>
        </p:nvPicPr>
        <p:blipFill>
          <a:blip r:embed="rId3">
            <a:extLst>
              <a:ext uri="{BEBA8EAE-BF5A-486C-A8C5-ECC9F3942E4B}">
                <a14:imgProps xmlns:a14="http://schemas.microsoft.com/office/drawing/2010/main">
                  <a14:imgLayer r:embed="rId4">
                    <a14:imgEffect>
                      <a14:backgroundRemoval t="1754" b="96491" l="9459" r="89865">
                        <a14:foregroundMark x1="45608" y1="29825" x2="57432" y2="83626"/>
                      </a14:backgroundRemoval>
                    </a14:imgEffect>
                  </a14:imgLayer>
                </a14:imgProps>
              </a:ext>
            </a:extLst>
          </a:blip>
          <a:stretch>
            <a:fillRect/>
          </a:stretch>
        </p:blipFill>
        <p:spPr>
          <a:xfrm>
            <a:off x="3863369" y="3301520"/>
            <a:ext cx="1711902" cy="988970"/>
          </a:xfrm>
          <a:prstGeom prst="rect">
            <a:avLst/>
          </a:prstGeom>
        </p:spPr>
      </p:pic>
      <p:pic>
        <p:nvPicPr>
          <p:cNvPr id="26" name="Picture 6" descr="Số 2 PNG png tải về - Miễn phí trong suốt Khu Vực png Tải về."/>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67" b="100000" l="10000" r="90000">
                        <a14:foregroundMark x1="48333" y1="22333" x2="48333" y2="22333"/>
                        <a14:foregroundMark x1="49556" y1="15833" x2="55889" y2="72000"/>
                        <a14:foregroundMark x1="44444" y1="77333" x2="58111" y2="22500"/>
                        <a14:foregroundMark x1="39667" y1="26000" x2="48556" y2="22000"/>
                        <a14:foregroundMark x1="42667" y1="46500" x2="47000" y2="83167"/>
                        <a14:foregroundMark x1="44444" y1="71333" x2="63778" y2="68667"/>
                      </a14:backgroundRemoval>
                    </a14:imgEffect>
                  </a14:imgLayer>
                </a14:imgProps>
              </a:ext>
              <a:ext uri="{28A0092B-C50C-407E-A947-70E740481C1C}">
                <a14:useLocalDpi xmlns:a14="http://schemas.microsoft.com/office/drawing/2010/main" val="0"/>
              </a:ext>
            </a:extLst>
          </a:blip>
          <a:srcRect/>
          <a:stretch>
            <a:fillRect/>
          </a:stretch>
        </p:blipFill>
        <p:spPr bwMode="auto">
          <a:xfrm>
            <a:off x="4149323" y="2272696"/>
            <a:ext cx="1139993" cy="75999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8" descr="Điều khoản khác png | PNGEg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0" b="100000" l="1437" r="93966">
                        <a14:foregroundMark x1="61207" y1="30667" x2="61207" y2="30667"/>
                        <a14:foregroundMark x1="60057" y1="46667" x2="60057" y2="46667"/>
                        <a14:foregroundMark x1="39655" y1="26333" x2="58046" y2="71667"/>
                        <a14:foregroundMark x1="48276" y1="79000" x2="58333" y2="29667"/>
                        <a14:foregroundMark x1="36782" y1="71667" x2="62644" y2="66333"/>
                        <a14:foregroundMark x1="42241" y1="22667" x2="68391" y2="63667"/>
                        <a14:foregroundMark x1="50862" y1="41333" x2="68966" y2="30667"/>
                      </a14:backgroundRemoval>
                    </a14:imgEffect>
                  </a14:imgLayer>
                </a14:imgProps>
              </a:ext>
              <a:ext uri="{28A0092B-C50C-407E-A947-70E740481C1C}">
                <a14:useLocalDpi xmlns:a14="http://schemas.microsoft.com/office/drawing/2010/main" val="0"/>
              </a:ext>
            </a:extLst>
          </a:blip>
          <a:srcRect/>
          <a:stretch>
            <a:fillRect/>
          </a:stretch>
        </p:blipFill>
        <p:spPr bwMode="auto">
          <a:xfrm>
            <a:off x="4263280" y="1149110"/>
            <a:ext cx="912080" cy="786276"/>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p:cNvSpPr/>
          <p:nvPr/>
        </p:nvSpPr>
        <p:spPr>
          <a:xfrm>
            <a:off x="5175360" y="1319479"/>
            <a:ext cx="4130438" cy="423321"/>
          </a:xfrm>
          <a:prstGeom prst="rect">
            <a:avLst/>
          </a:prstGeom>
        </p:spPr>
        <p:txBody>
          <a:bodyPr wrap="square">
            <a:spAutoFit/>
          </a:bodyPr>
          <a:lstStyle/>
          <a:p>
            <a:pPr marL="0" lvl="1" defTabSz="914355">
              <a:lnSpc>
                <a:spcPct val="130000"/>
              </a:lnSpc>
              <a:buClr>
                <a:srgbClr val="000000"/>
              </a:buClr>
              <a:buSzPts val="2500"/>
              <a:defRPr/>
            </a:pP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rPr>
              <a:t>điều </a:t>
            </a:r>
            <a:r>
              <a:rPr lang="en-US" sz="1800" dirty="0" err="1">
                <a:solidFill>
                  <a:srgbClr val="4B4B4B">
                    <a:lumMod val="50000"/>
                  </a:srgbClr>
                </a:solidFill>
                <a:latin typeface="#9Slide03 SFU DIN Mittelschrift" panose="00000400000000000000" pitchFamily="2" charset="0"/>
                <a:ea typeface="#9Slide03 Roboto Medium" panose="02000000000000000000" pitchFamily="2" charset="0"/>
              </a:rPr>
              <a:t>em</a:t>
            </a:r>
            <a:r>
              <a:rPr lang="en-US" sz="1800" dirty="0">
                <a:solidFill>
                  <a:srgbClr val="4B4B4B">
                    <a:lumMod val="50000"/>
                  </a:srgbClr>
                </a:solidFill>
                <a:latin typeface="#9Slide03 SFU DIN Mittelschrift" panose="00000400000000000000" pitchFamily="2" charset="0"/>
                <a:ea typeface="#9Slide03 Roboto Medium" panose="02000000000000000000" pitchFamily="2" charset="0"/>
              </a:rPr>
              <a:t> học được.</a:t>
            </a:r>
          </a:p>
        </p:txBody>
      </p:sp>
      <p:sp>
        <p:nvSpPr>
          <p:cNvPr id="29" name="Rectangle 28"/>
          <p:cNvSpPr/>
          <p:nvPr/>
        </p:nvSpPr>
        <p:spPr>
          <a:xfrm>
            <a:off x="5175360" y="3588875"/>
            <a:ext cx="3227165" cy="423321"/>
          </a:xfrm>
          <a:prstGeom prst="rect">
            <a:avLst/>
          </a:prstGeom>
        </p:spPr>
        <p:txBody>
          <a:bodyPr wrap="none">
            <a:spAutoFit/>
          </a:bodyPr>
          <a:lstStyle/>
          <a:p>
            <a:pPr marL="0" lvl="1" defTabSz="914355">
              <a:lnSpc>
                <a:spcPct val="130000"/>
              </a:lnSpc>
              <a:buClr>
                <a:srgbClr val="000000"/>
              </a:buClr>
              <a:buSzPts val="2500"/>
              <a:defRPr/>
            </a:pPr>
            <a:r>
              <a:rPr lang="en-US" sz="18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đề xuất để giờ học </a:t>
            </a:r>
            <a:r>
              <a:rPr lang="en-US" sz="1800" kern="0" dirty="0" err="1">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hiệu</a:t>
            </a:r>
            <a:r>
              <a:rPr lang="en-US" sz="18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rPr>
              <a:t> quả hơn</a:t>
            </a:r>
            <a:endParaRPr lang="vi-VN" sz="1800" kern="0" dirty="0">
              <a:solidFill>
                <a:srgbClr val="4B4B4B">
                  <a:lumMod val="50000"/>
                </a:srgbClr>
              </a:solidFill>
              <a:latin typeface="#9Slide03 SFU DIN Mittelschrift" panose="00000400000000000000" pitchFamily="2" charset="0"/>
              <a:ea typeface="#9Slide03 Roboto Medium" panose="02000000000000000000" pitchFamily="2" charset="0"/>
              <a:cs typeface="Times New Roman"/>
              <a:sym typeface="Times New Roman"/>
            </a:endParaRPr>
          </a:p>
        </p:txBody>
      </p:sp>
    </p:spTree>
    <p:extLst>
      <p:ext uri="{BB962C8B-B14F-4D97-AF65-F5344CB8AC3E}">
        <p14:creationId xmlns:p14="http://schemas.microsoft.com/office/powerpoint/2010/main" val="14670166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 calcmode="lin" valueType="num">
                                      <p:cBhvr additive="base">
                                        <p:cTn id="17" dur="500" fill="hold"/>
                                        <p:tgtEl>
                                          <p:spTgt spid="24"/>
                                        </p:tgtEl>
                                        <p:attrNameLst>
                                          <p:attrName>ppt_x</p:attrName>
                                        </p:attrNameLst>
                                      </p:cBhvr>
                                      <p:tavLst>
                                        <p:tav tm="0">
                                          <p:val>
                                            <p:strVal val="#ppt_x"/>
                                          </p:val>
                                        </p:tav>
                                        <p:tav tm="100000">
                                          <p:val>
                                            <p:strVal val="#ppt_x"/>
                                          </p:val>
                                        </p:tav>
                                      </p:tavLst>
                                    </p:anim>
                                    <p:anim calcmode="lin" valueType="num">
                                      <p:cBhvr additive="base">
                                        <p:cTn id="18" dur="500" fill="hold"/>
                                        <p:tgtEl>
                                          <p:spTgt spid="24"/>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8" grpId="0"/>
      <p:bldP spid="29" grpId="0"/>
    </p:bldLst>
  </p:timing>
</p:sld>
</file>

<file path=ppt/tags/tag1.xml><?xml version="1.0" encoding="utf-8"?>
<p:tagLst xmlns:a="http://schemas.openxmlformats.org/drawingml/2006/main" xmlns:r="http://schemas.openxmlformats.org/officeDocument/2006/relationships" xmlns:p="http://schemas.openxmlformats.org/presentationml/2006/main">
  <p:tag name="PA" val="v4.0.0"/>
</p:tagLst>
</file>

<file path=ppt/tags/tag2.xml><?xml version="1.0" encoding="utf-8"?>
<p:tagLst xmlns:a="http://schemas.openxmlformats.org/drawingml/2006/main" xmlns:r="http://schemas.openxmlformats.org/officeDocument/2006/relationships" xmlns:p="http://schemas.openxmlformats.org/presentationml/2006/main">
  <p:tag name="PA" val="v4.0.0"/>
</p:tagLst>
</file>

<file path=ppt/tags/tag3.xml><?xml version="1.0" encoding="utf-8"?>
<p:tagLst xmlns:a="http://schemas.openxmlformats.org/drawingml/2006/main" xmlns:r="http://schemas.openxmlformats.org/officeDocument/2006/relationships" xmlns:p="http://schemas.openxmlformats.org/presentationml/2006/main">
  <p:tag name="PA" val="v4.0.0"/>
</p:tagLst>
</file>

<file path=ppt/tags/tag4.xml><?xml version="1.0" encoding="utf-8"?>
<p:tagLst xmlns:a="http://schemas.openxmlformats.org/drawingml/2006/main" xmlns:r="http://schemas.openxmlformats.org/officeDocument/2006/relationships" xmlns:p="http://schemas.openxmlformats.org/presentationml/2006/main">
  <p:tag name="PA" val="v4.0.0"/>
</p:tagLst>
</file>

<file path=ppt/tags/tag5.xml><?xml version="1.0" encoding="utf-8"?>
<p:tagLst xmlns:a="http://schemas.openxmlformats.org/drawingml/2006/main" xmlns:r="http://schemas.openxmlformats.org/officeDocument/2006/relationships" xmlns:p="http://schemas.openxmlformats.org/presentationml/2006/main">
  <p:tag name="PA" val="v4.0.0"/>
</p:tagLst>
</file>

<file path=ppt/theme/theme1.xml><?xml version="1.0" encoding="utf-8"?>
<a:theme xmlns:a="http://schemas.openxmlformats.org/drawingml/2006/main" name="Geography-PowerPoint-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75FC40D1-ECC7-4114-89D3-7559F116B619}" vid="{A7E8C3EB-23DF-423E-AF93-017651CDC187}"/>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Geography-PowerPoint-Template</Template>
  <TotalTime>1837</TotalTime>
  <Words>4413</Words>
  <Application>Microsoft Office PowerPoint</Application>
  <PresentationFormat>Trình chiếu Trên màn hình (16:9)</PresentationFormat>
  <Paragraphs>352</Paragraphs>
  <Slides>84</Slides>
  <Notes>12</Notes>
  <HiddenSlides>0</HiddenSlides>
  <MMClips>7</MMClips>
  <ScaleCrop>false</ScaleCrop>
  <HeadingPairs>
    <vt:vector size="6" baseType="variant">
      <vt:variant>
        <vt:lpstr>Phông được Dùng</vt:lpstr>
      </vt:variant>
      <vt:variant>
        <vt:i4>37</vt:i4>
      </vt:variant>
      <vt:variant>
        <vt:lpstr>Chủ đề</vt:lpstr>
      </vt:variant>
      <vt:variant>
        <vt:i4>2</vt:i4>
      </vt:variant>
      <vt:variant>
        <vt:lpstr>Tiêu đề Bản chiếu</vt:lpstr>
      </vt:variant>
      <vt:variant>
        <vt:i4>84</vt:i4>
      </vt:variant>
    </vt:vector>
  </HeadingPairs>
  <TitlesOfParts>
    <vt:vector size="123" baseType="lpstr">
      <vt:lpstr>#9Slide02 Noi dung rat dai</vt:lpstr>
      <vt:lpstr>#9Slide03 Arima Madurai</vt:lpstr>
      <vt:lpstr>#9Slide03 Arima Madurai ExtraBo</vt:lpstr>
      <vt:lpstr>#9Slide03 BoosterNextFYBlack</vt:lpstr>
      <vt:lpstr>#9Slide03 IcielPanton Black</vt:lpstr>
      <vt:lpstr>#9Slide03 IcielUni Sans Heavy</vt:lpstr>
      <vt:lpstr>#9Slide03 Roboto</vt:lpstr>
      <vt:lpstr>#9Slide03 Roboto Condensed</vt:lpstr>
      <vt:lpstr>#9Slide03 Roboto Medium</vt:lpstr>
      <vt:lpstr>#9Slide03 SFU DIN Mittelschrift</vt:lpstr>
      <vt:lpstr>#9Slide03 SFU DIN Mittelschriftư</vt:lpstr>
      <vt:lpstr>#9Slide03 SFU Futura_03</vt:lpstr>
      <vt:lpstr>#9Slide03 SFU Futura_07</vt:lpstr>
      <vt:lpstr>#9Slide03 SFU Futura_12</vt:lpstr>
      <vt:lpstr>#9Slide03 SVN-Neusa Bold</vt:lpstr>
      <vt:lpstr>#9Slide03 SVNNew Athletic M54</vt:lpstr>
      <vt:lpstr>#9Slide05 Great Vibes</vt:lpstr>
      <vt:lpstr>#9Slide05 SVNUT Triumph</vt:lpstr>
      <vt:lpstr>#9Slide07 Cadena</vt:lpstr>
      <vt:lpstr>#9Slide07 Crocante</vt:lpstr>
      <vt:lpstr>#9Slide07 IcielBaliho Script</vt:lpstr>
      <vt:lpstr>#9Slide07 IcielCadena</vt:lpstr>
      <vt:lpstr>#9Slide07 IcielKoni</vt:lpstr>
      <vt:lpstr>#9Slide07 SVNA Love Of Thunder</vt:lpstr>
      <vt:lpstr>Arial</vt:lpstr>
      <vt:lpstr>Baloo</vt:lpstr>
      <vt:lpstr>Bebas Neue</vt:lpstr>
      <vt:lpstr>Calibri</vt:lpstr>
      <vt:lpstr>Fira Sans Extra Condensed Medium</vt:lpstr>
      <vt:lpstr>Patrick Hand</vt:lpstr>
      <vt:lpstr>Roboto</vt:lpstr>
      <vt:lpstr>Roboto Condensed</vt:lpstr>
      <vt:lpstr>Symbol</vt:lpstr>
      <vt:lpstr>Tahoma</vt:lpstr>
      <vt:lpstr>Times New Roman</vt:lpstr>
      <vt:lpstr>Trebuchet MS</vt:lpstr>
      <vt:lpstr>Wingdings</vt:lpstr>
      <vt:lpstr>Geography-PowerPoint-Template</vt:lpstr>
      <vt:lpstr>Custom Design</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Sáng tác tiêu biểu</vt:lpstr>
      <vt:lpstr>Bản trình bày PowerPoint</vt:lpstr>
      <vt:lpstr>Bản trình bày PowerPoint</vt:lpstr>
      <vt:lpstr>Bản trình bày PowerPoint</vt:lpstr>
      <vt:lpstr>Bản trình bày PowerPoint</vt:lpstr>
      <vt:lpstr>Bản trình bày PowerPoint</vt:lpstr>
      <vt:lpstr>Bản trình bày PowerPoint</vt:lpstr>
      <vt:lpstr>Bài thơ Lòng quê</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Thơ </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Administrator</cp:lastModifiedBy>
  <cp:revision>166</cp:revision>
  <dcterms:created xsi:type="dcterms:W3CDTF">2021-08-21T08:35:21Z</dcterms:created>
  <dcterms:modified xsi:type="dcterms:W3CDTF">2025-11-09T00:00:29Z</dcterms:modified>
</cp:coreProperties>
</file>