
<file path=[Content_Types].xml><?xml version="1.0" encoding="utf-8"?>
<Types xmlns="http://schemas.openxmlformats.org/package/2006/content-types">
  <Default Extension="fntdata" ContentType="application/x-fontdata"/>
  <Default Extension="gif" ContentType="image/gif"/>
  <Default Extension="jpe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3.xml" ContentType="application/vnd.openxmlformats-officedocument.presentationml.tags+xml"/>
  <Override PartName="/ppt/notesSlides/notesSlide9.xml" ContentType="application/vnd.openxmlformats-officedocument.presentationml.notesSlide+xml"/>
  <Override PartName="/ppt/tags/tag4.xml" ContentType="application/vnd.openxmlformats-officedocument.presentationml.tags+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tags/tag7.xml" ContentType="application/vnd.openxmlformats-officedocument.presentationml.tags+xml"/>
  <Override PartName="/ppt/notesSlides/notesSlide13.xml" ContentType="application/vnd.openxmlformats-officedocument.presentationml.notesSlide+xml"/>
  <Override PartName="/ppt/tags/tag8.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2" r:id="rId2"/>
    <p:sldMasterId id="2147483690" r:id="rId3"/>
  </p:sldMasterIdLst>
  <p:notesMasterIdLst>
    <p:notesMasterId r:id="rId75"/>
  </p:notesMasterIdLst>
  <p:sldIdLst>
    <p:sldId id="319" r:id="rId4"/>
    <p:sldId id="256" r:id="rId5"/>
    <p:sldId id="257" r:id="rId6"/>
    <p:sldId id="258" r:id="rId7"/>
    <p:sldId id="259" r:id="rId8"/>
    <p:sldId id="260" r:id="rId9"/>
    <p:sldId id="261" r:id="rId10"/>
    <p:sldId id="262" r:id="rId11"/>
    <p:sldId id="263" r:id="rId12"/>
    <p:sldId id="287" r:id="rId13"/>
    <p:sldId id="265" r:id="rId14"/>
    <p:sldId id="6385" r:id="rId15"/>
    <p:sldId id="792" r:id="rId16"/>
    <p:sldId id="6386" r:id="rId17"/>
    <p:sldId id="6387" r:id="rId18"/>
    <p:sldId id="6389" r:id="rId19"/>
    <p:sldId id="6388" r:id="rId20"/>
    <p:sldId id="270" r:id="rId21"/>
    <p:sldId id="6390" r:id="rId22"/>
    <p:sldId id="6392" r:id="rId23"/>
    <p:sldId id="8674" r:id="rId24"/>
    <p:sldId id="8676" r:id="rId25"/>
    <p:sldId id="6391" r:id="rId26"/>
    <p:sldId id="8675" r:id="rId27"/>
    <p:sldId id="8672" r:id="rId28"/>
    <p:sldId id="8673" r:id="rId29"/>
    <p:sldId id="8677" r:id="rId30"/>
    <p:sldId id="267" r:id="rId31"/>
    <p:sldId id="11088900" r:id="rId32"/>
    <p:sldId id="300" r:id="rId33"/>
    <p:sldId id="297" r:id="rId34"/>
    <p:sldId id="289" r:id="rId35"/>
    <p:sldId id="294" r:id="rId36"/>
    <p:sldId id="295" r:id="rId37"/>
    <p:sldId id="722" r:id="rId38"/>
    <p:sldId id="11088901" r:id="rId39"/>
    <p:sldId id="6348" r:id="rId40"/>
    <p:sldId id="6371" r:id="rId41"/>
    <p:sldId id="11088902" r:id="rId42"/>
    <p:sldId id="296" r:id="rId43"/>
    <p:sldId id="290" r:id="rId44"/>
    <p:sldId id="298" r:id="rId45"/>
    <p:sldId id="299" r:id="rId46"/>
    <p:sldId id="302" r:id="rId47"/>
    <p:sldId id="11088903" r:id="rId48"/>
    <p:sldId id="307" r:id="rId49"/>
    <p:sldId id="11088907" r:id="rId50"/>
    <p:sldId id="11088908" r:id="rId51"/>
    <p:sldId id="11088851" r:id="rId52"/>
    <p:sldId id="463" r:id="rId53"/>
    <p:sldId id="11088905" r:id="rId54"/>
    <p:sldId id="11088906" r:id="rId55"/>
    <p:sldId id="6329" r:id="rId56"/>
    <p:sldId id="11088909" r:id="rId57"/>
    <p:sldId id="11088910" r:id="rId58"/>
    <p:sldId id="6607" r:id="rId59"/>
    <p:sldId id="6363" r:id="rId60"/>
    <p:sldId id="6664" r:id="rId61"/>
    <p:sldId id="355" r:id="rId62"/>
    <p:sldId id="11088904" r:id="rId63"/>
    <p:sldId id="315" r:id="rId64"/>
    <p:sldId id="316" r:id="rId65"/>
    <p:sldId id="317" r:id="rId66"/>
    <p:sldId id="303" r:id="rId67"/>
    <p:sldId id="304" r:id="rId68"/>
    <p:sldId id="318" r:id="rId69"/>
    <p:sldId id="312" r:id="rId70"/>
    <p:sldId id="311" r:id="rId71"/>
    <p:sldId id="11088911" r:id="rId72"/>
    <p:sldId id="310" r:id="rId73"/>
    <p:sldId id="313" r:id="rId74"/>
  </p:sldIdLst>
  <p:sldSz cx="18288000" cy="10287000"/>
  <p:notesSz cx="6858000" cy="9144000"/>
  <p:embeddedFontLst>
    <p:embeddedFont>
      <p:font typeface="BM Hanna" panose="020B0604020202020204" charset="-127"/>
      <p:regular r:id="rId76"/>
    </p:embeddedFont>
    <p:embeddedFont>
      <p:font typeface="#9Slide03 Arima Madurai" panose="020B0604020202020204" charset="0"/>
      <p:regular r:id="rId77"/>
      <p:bold r:id="rId78"/>
      <p:italic r:id="rId79"/>
      <p:boldItalic r:id="rId80"/>
    </p:embeddedFont>
    <p:embeddedFont>
      <p:font typeface="#9Slide03 Cabin Condensed" panose="020B0604020202020204" charset="0"/>
      <p:regular r:id="rId81"/>
    </p:embeddedFont>
    <p:embeddedFont>
      <p:font typeface="#9Slide03 IcielPanton Black" panose="020B0604020202020204" charset="0"/>
      <p:regular r:id="rId82"/>
      <p:bold r:id="rId83"/>
      <p:italic r:id="rId84"/>
      <p:boldItalic r:id="rId85"/>
    </p:embeddedFont>
    <p:embeddedFont>
      <p:font typeface="#9Slide03 Roboto Bold" panose="020B0604020202020204" charset="0"/>
      <p:bold r:id="rId86"/>
    </p:embeddedFont>
    <p:embeddedFont>
      <p:font typeface="#9Slide03 Roboto Medium" panose="020B0604020202020204" charset="0"/>
      <p:regular r:id="rId87"/>
      <p:bold r:id="rId88"/>
      <p:italic r:id="rId89"/>
      <p:boldItalic r:id="rId90"/>
    </p:embeddedFont>
    <p:embeddedFont>
      <p:font typeface="#9Slide03 SFU Futura_12" panose="020B0604020202020204" charset="0"/>
      <p:regular r:id="rId91"/>
      <p:bold r:id="rId92"/>
      <p:italic r:id="rId93"/>
      <p:boldItalic r:id="rId94"/>
    </p:embeddedFont>
    <p:embeddedFont>
      <p:font typeface="#9Slide03 SVNNew Athletic M54" panose="02000500000000000000" charset="0"/>
      <p:regular r:id="rId95"/>
    </p:embeddedFont>
    <p:embeddedFont>
      <p:font typeface="#9Slide05 SVNUT Triumph" panose="020B0604020202020204" charset="0"/>
      <p:regular r:id="rId96"/>
      <p:bold r:id="rId97"/>
      <p:italic r:id="rId98"/>
      <p:boldItalic r:id="rId99"/>
    </p:embeddedFont>
    <p:embeddedFont>
      <p:font typeface="#9Slide07 Cadena" panose="020B0604020202020204" charset="0"/>
      <p:bold r:id="rId100"/>
    </p:embeddedFont>
    <p:embeddedFont>
      <p:font typeface="#9Slide07 IcielBaliho Script" panose="020B0604020202020204" charset="0"/>
      <p:regular r:id="rId101"/>
    </p:embeddedFont>
    <p:embeddedFont>
      <p:font typeface="#9Slide07 IcielCadena" panose="020B0604020202020204" charset="0"/>
      <p:bold r:id="rId102"/>
    </p:embeddedFont>
    <p:embeddedFont>
      <p:font typeface="Bebas Neue" panose="020F0502020204030204" pitchFamily="34" charset="0"/>
      <p:regular r:id="rId103"/>
    </p:embeddedFont>
    <p:embeddedFont>
      <p:font typeface="Berlin Sans FB Demi" panose="020E0802020502020306" pitchFamily="34" charset="0"/>
      <p:regular r:id="rId104"/>
      <p:bold r:id="rId105"/>
    </p:embeddedFont>
    <p:embeddedFont>
      <p:font typeface="Comic Sans MS" panose="030F0702030302020204" pitchFamily="66" charset="0"/>
      <p:regular r:id="rId106"/>
      <p:bold r:id="rId107"/>
      <p:italic r:id="rId108"/>
      <p:boldItalic r:id="rId109"/>
    </p:embeddedFont>
    <p:embeddedFont>
      <p:font typeface="Francois One" panose="020B0604020202020204" charset="0"/>
      <p:regular r:id="rId110"/>
    </p:embeddedFont>
    <p:embeddedFont>
      <p:font typeface="Helvetica" panose="020B0604020202020204" pitchFamily="34" charset="0"/>
      <p:regular r:id="rId111"/>
      <p:bold r:id="rId112"/>
      <p:italic r:id="rId113"/>
      <p:boldItalic r:id="rId114"/>
    </p:embeddedFont>
    <p:embeddedFont>
      <p:font typeface="Patrick Hand" panose="020F0502020204030204" pitchFamily="2" charset="0"/>
      <p:regular r:id="rId115"/>
    </p:embeddedFont>
    <p:embeddedFont>
      <p:font typeface="Paytone One" panose="020B0604020202020204" charset="0"/>
      <p:regular r:id="rId116"/>
    </p:embeddedFont>
    <p:embeddedFont>
      <p:font typeface="Roboto" panose="02000000000000000000" pitchFamily="2" charset="0"/>
      <p:regular r:id="rId117"/>
      <p:bold r:id="rId118"/>
      <p:italic r:id="rId119"/>
      <p:boldItalic r:id="rId120"/>
    </p:embeddedFont>
    <p:embeddedFont>
      <p:font typeface="Roboto Condensed" panose="02000000000000000000" pitchFamily="2" charset="0"/>
      <p:regular r:id="rId121"/>
      <p:bold r:id="rId122"/>
      <p:italic r:id="rId123"/>
      <p:boldItalic r:id="rId124"/>
    </p:embeddedFont>
    <p:embeddedFont>
      <p:font typeface="Tahoma" panose="020B0604030504040204" pitchFamily="34" charset="0"/>
      <p:regular r:id="rId125"/>
      <p:bold r:id="rId126"/>
    </p:embeddedFont>
    <p:embeddedFont>
      <p:font typeface="Wingdings 3" panose="05040102010807070707" pitchFamily="18" charset="2"/>
      <p:regular r:id="rId1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497D"/>
    <a:srgbClr val="006666"/>
    <a:srgbClr val="FAC27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Kiểu Trung bình 2 - Màu chủ đề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Kiểu Trung bình 2 - Màu chủ đề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84" autoAdjust="0"/>
    <p:restoredTop sz="94618" autoAdjust="0"/>
  </p:normalViewPr>
  <p:slideViewPr>
    <p:cSldViewPr>
      <p:cViewPr varScale="1">
        <p:scale>
          <a:sx n="38" d="100"/>
          <a:sy n="38" d="100"/>
        </p:scale>
        <p:origin x="572" y="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0" d="100"/>
        <a:sy n="70" d="100"/>
      </p:scale>
      <p:origin x="0" y="-5572"/>
    </p:cViewPr>
  </p:sorter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font" Target="fonts/font42.fntdata"/><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font" Target="fonts/font9.fntdata"/><Relationship Id="rId89" Type="http://schemas.openxmlformats.org/officeDocument/2006/relationships/font" Target="fonts/font14.fntdata"/><Relationship Id="rId112" Type="http://schemas.openxmlformats.org/officeDocument/2006/relationships/font" Target="fonts/font37.fntdata"/><Relationship Id="rId16" Type="http://schemas.openxmlformats.org/officeDocument/2006/relationships/slide" Target="slides/slide13.xml"/><Relationship Id="rId107" Type="http://schemas.openxmlformats.org/officeDocument/2006/relationships/font" Target="fonts/font32.fntdata"/><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font" Target="fonts/font4.fntdata"/><Relationship Id="rId102" Type="http://schemas.openxmlformats.org/officeDocument/2006/relationships/font" Target="fonts/font27.fntdata"/><Relationship Id="rId123" Type="http://schemas.openxmlformats.org/officeDocument/2006/relationships/font" Target="fonts/font48.fntdata"/><Relationship Id="rId128" Type="http://schemas.openxmlformats.org/officeDocument/2006/relationships/presProps" Target="presProps.xml"/><Relationship Id="rId5" Type="http://schemas.openxmlformats.org/officeDocument/2006/relationships/slide" Target="slides/slide2.xml"/><Relationship Id="rId90" Type="http://schemas.openxmlformats.org/officeDocument/2006/relationships/font" Target="fonts/font15.fntdata"/><Relationship Id="rId95" Type="http://schemas.openxmlformats.org/officeDocument/2006/relationships/font" Target="fonts/font20.fntdata"/><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113" Type="http://schemas.openxmlformats.org/officeDocument/2006/relationships/font" Target="fonts/font38.fntdata"/><Relationship Id="rId118" Type="http://schemas.openxmlformats.org/officeDocument/2006/relationships/font" Target="fonts/font43.fntdata"/><Relationship Id="rId80" Type="http://schemas.openxmlformats.org/officeDocument/2006/relationships/font" Target="fonts/font5.fntdata"/><Relationship Id="rId85" Type="http://schemas.openxmlformats.org/officeDocument/2006/relationships/font" Target="fonts/font10.fntdata"/><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font" Target="fonts/font28.fntdata"/><Relationship Id="rId108" Type="http://schemas.openxmlformats.org/officeDocument/2006/relationships/font" Target="fonts/font33.fntdata"/><Relationship Id="rId124" Type="http://schemas.openxmlformats.org/officeDocument/2006/relationships/font" Target="fonts/font49.fntdata"/><Relationship Id="rId129" Type="http://schemas.openxmlformats.org/officeDocument/2006/relationships/viewProps" Target="viewProps.xml"/><Relationship Id="rId54" Type="http://schemas.openxmlformats.org/officeDocument/2006/relationships/slide" Target="slides/slide51.xml"/><Relationship Id="rId70" Type="http://schemas.openxmlformats.org/officeDocument/2006/relationships/slide" Target="slides/slide67.xml"/><Relationship Id="rId75" Type="http://schemas.openxmlformats.org/officeDocument/2006/relationships/notesMaster" Target="notesMasters/notesMaster1.xml"/><Relationship Id="rId91" Type="http://schemas.openxmlformats.org/officeDocument/2006/relationships/font" Target="fonts/font16.fntdata"/><Relationship Id="rId96" Type="http://schemas.openxmlformats.org/officeDocument/2006/relationships/font" Target="fonts/font21.fntdata"/><Relationship Id="rId1" Type="http://schemas.openxmlformats.org/officeDocument/2006/relationships/slideMaster" Target="slideMasters/slideMaster1.xml"/><Relationship Id="rId6" Type="http://schemas.openxmlformats.org/officeDocument/2006/relationships/slide" Target="slides/slide3.xml"/><Relationship Id="rId23" Type="http://schemas.openxmlformats.org/officeDocument/2006/relationships/slide" Target="slides/slide20.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font" Target="fonts/font39.fntdata"/><Relationship Id="rId119" Type="http://schemas.openxmlformats.org/officeDocument/2006/relationships/font" Target="fonts/font44.fntdata"/><Relationship Id="rId44" Type="http://schemas.openxmlformats.org/officeDocument/2006/relationships/slide" Target="slides/slide41.xml"/><Relationship Id="rId60" Type="http://schemas.openxmlformats.org/officeDocument/2006/relationships/slide" Target="slides/slide57.xml"/><Relationship Id="rId65" Type="http://schemas.openxmlformats.org/officeDocument/2006/relationships/slide" Target="slides/slide62.xml"/><Relationship Id="rId81" Type="http://schemas.openxmlformats.org/officeDocument/2006/relationships/font" Target="fonts/font6.fntdata"/><Relationship Id="rId86" Type="http://schemas.openxmlformats.org/officeDocument/2006/relationships/font" Target="fonts/font11.fntdata"/><Relationship Id="rId130" Type="http://schemas.openxmlformats.org/officeDocument/2006/relationships/theme" Target="theme/theme1.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font" Target="fonts/font34.fntdata"/><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font" Target="fonts/font1.fntdata"/><Relationship Id="rId97" Type="http://schemas.openxmlformats.org/officeDocument/2006/relationships/font" Target="fonts/font22.fntdata"/><Relationship Id="rId104" Type="http://schemas.openxmlformats.org/officeDocument/2006/relationships/font" Target="fonts/font29.fntdata"/><Relationship Id="rId120" Type="http://schemas.openxmlformats.org/officeDocument/2006/relationships/font" Target="fonts/font45.fntdata"/><Relationship Id="rId125" Type="http://schemas.openxmlformats.org/officeDocument/2006/relationships/font" Target="fonts/font50.fntdata"/><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font" Target="fonts/font17.fntdata"/><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font" Target="fonts/font12.fntdata"/><Relationship Id="rId110" Type="http://schemas.openxmlformats.org/officeDocument/2006/relationships/font" Target="fonts/font35.fntdata"/><Relationship Id="rId115" Type="http://schemas.openxmlformats.org/officeDocument/2006/relationships/font" Target="fonts/font40.fntdata"/><Relationship Id="rId131" Type="http://schemas.openxmlformats.org/officeDocument/2006/relationships/tableStyles" Target="tableStyles.xml"/><Relationship Id="rId61" Type="http://schemas.openxmlformats.org/officeDocument/2006/relationships/slide" Target="slides/slide58.xml"/><Relationship Id="rId82" Type="http://schemas.openxmlformats.org/officeDocument/2006/relationships/font" Target="fonts/font7.fntdata"/><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font" Target="fonts/font2.fntdata"/><Relationship Id="rId100" Type="http://schemas.openxmlformats.org/officeDocument/2006/relationships/font" Target="fonts/font25.fntdata"/><Relationship Id="rId105" Type="http://schemas.openxmlformats.org/officeDocument/2006/relationships/font" Target="fonts/font30.fntdata"/><Relationship Id="rId126" Type="http://schemas.openxmlformats.org/officeDocument/2006/relationships/font" Target="fonts/font51.fntdata"/><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font" Target="fonts/font18.fntdata"/><Relationship Id="rId98" Type="http://schemas.openxmlformats.org/officeDocument/2006/relationships/font" Target="fonts/font23.fntdata"/><Relationship Id="rId121" Type="http://schemas.openxmlformats.org/officeDocument/2006/relationships/font" Target="fonts/font46.fntdata"/><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font" Target="fonts/font41.fntdata"/><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font" Target="fonts/font8.fntdata"/><Relationship Id="rId88" Type="http://schemas.openxmlformats.org/officeDocument/2006/relationships/font" Target="fonts/font13.fntdata"/><Relationship Id="rId111" Type="http://schemas.openxmlformats.org/officeDocument/2006/relationships/font" Target="fonts/font36.fntdata"/><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font" Target="fonts/font31.fntdata"/><Relationship Id="rId127" Type="http://schemas.openxmlformats.org/officeDocument/2006/relationships/font" Target="fonts/font52.fntdata"/><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font" Target="fonts/font3.fntdata"/><Relationship Id="rId94" Type="http://schemas.openxmlformats.org/officeDocument/2006/relationships/font" Target="fonts/font19.fntdata"/><Relationship Id="rId99" Type="http://schemas.openxmlformats.org/officeDocument/2006/relationships/font" Target="fonts/font24.fntdata"/><Relationship Id="rId101" Type="http://schemas.openxmlformats.org/officeDocument/2006/relationships/font" Target="fonts/font26.fntdata"/><Relationship Id="rId122" Type="http://schemas.openxmlformats.org/officeDocument/2006/relationships/font" Target="fonts/font47.fntdata"/><Relationship Id="rId4" Type="http://schemas.openxmlformats.org/officeDocument/2006/relationships/slide" Target="slides/slide1.xml"/><Relationship Id="rId9" Type="http://schemas.openxmlformats.org/officeDocument/2006/relationships/slide" Target="slides/slide6.xml"/><Relationship Id="rId26" Type="http://schemas.openxmlformats.org/officeDocument/2006/relationships/slide" Target="slides/slide23.xml"/></Relationships>
</file>

<file path=ppt/diagrams/_rels/data3.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png"/><Relationship Id="rId1" Type="http://schemas.openxmlformats.org/officeDocument/2006/relationships/image" Target="../media/image110.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png"/><Relationship Id="rId1" Type="http://schemas.openxmlformats.org/officeDocument/2006/relationships/image" Target="../media/image110.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1">
  <dgm:title val=""/>
  <dgm:desc val=""/>
  <dgm:catLst>
    <dgm:cat type="accent1" pri="11100"/>
  </dgm:catLst>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4378854-39F4-7A4A-941F-0DC228C72786}" type="doc">
      <dgm:prSet loTypeId="urn:microsoft.com/office/officeart/2005/8/layout/equation1" loCatId="" qsTypeId="urn:microsoft.com/office/officeart/2005/8/quickstyle/simple1" qsCatId="simple" csTypeId="urn:microsoft.com/office/officeart/2005/8/colors/accent0_1" csCatId="mainScheme" phldr="1"/>
      <dgm:spPr/>
    </dgm:pt>
    <dgm:pt modelId="{90C0A1AA-5616-A740-BF40-E38C90CCBFBE}">
      <dgm:prSet phldrT="[Text]"/>
      <dgm:spPr/>
      <dgm:t>
        <a:bodyPr/>
        <a:lstStyle/>
        <a:p>
          <a:r>
            <a:rPr lang="en-VN" dirty="0"/>
            <a:t>Lao động qua đào tạo: </a:t>
          </a:r>
          <a:r>
            <a:rPr lang="en-VN" b="1" dirty="0"/>
            <a:t>72,2%</a:t>
          </a:r>
          <a:endParaRPr lang="en-US" dirty="0"/>
        </a:p>
      </dgm:t>
    </dgm:pt>
    <dgm:pt modelId="{F4461906-48F9-7D4E-868A-F2B96A2E8E02}" type="parTrans" cxnId="{418180B2-BBEB-C843-BE4C-D16AC2A9EF19}">
      <dgm:prSet/>
      <dgm:spPr/>
      <dgm:t>
        <a:bodyPr/>
        <a:lstStyle/>
        <a:p>
          <a:endParaRPr lang="en-US"/>
        </a:p>
      </dgm:t>
    </dgm:pt>
    <dgm:pt modelId="{E9A496C0-5BD1-7443-BE3F-07CC457AF6F3}" type="sibTrans" cxnId="{418180B2-BBEB-C843-BE4C-D16AC2A9EF19}">
      <dgm:prSet/>
      <dgm:spPr/>
      <dgm:t>
        <a:bodyPr/>
        <a:lstStyle/>
        <a:p>
          <a:endParaRPr lang="en-US"/>
        </a:p>
      </dgm:t>
    </dgm:pt>
    <dgm:pt modelId="{D29DCA63-07EE-C248-A574-64A0F0858998}">
      <dgm:prSet phldrT="[Text]"/>
      <dgm:spPr/>
      <dgm:t>
        <a:bodyPr/>
        <a:lstStyle/>
        <a:p>
          <a:r>
            <a:rPr lang="en-VN" dirty="0"/>
            <a:t>Có bằng cấp, chứng chỉ: </a:t>
          </a:r>
          <a:r>
            <a:rPr lang="en-VN" b="1" dirty="0"/>
            <a:t>34,67%</a:t>
          </a:r>
          <a:endParaRPr lang="en-US" dirty="0"/>
        </a:p>
      </dgm:t>
    </dgm:pt>
    <dgm:pt modelId="{815358E0-E06C-394E-8906-8A777365025F}" type="parTrans" cxnId="{214B1B68-6878-7742-8D22-422E12089D49}">
      <dgm:prSet/>
      <dgm:spPr/>
      <dgm:t>
        <a:bodyPr/>
        <a:lstStyle/>
        <a:p>
          <a:endParaRPr lang="en-US"/>
        </a:p>
      </dgm:t>
    </dgm:pt>
    <dgm:pt modelId="{1B43EA81-7357-E642-B373-3E7350AB5ACC}" type="sibTrans" cxnId="{214B1B68-6878-7742-8D22-422E12089D49}">
      <dgm:prSet/>
      <dgm:spPr/>
      <dgm:t>
        <a:bodyPr/>
        <a:lstStyle/>
        <a:p>
          <a:endParaRPr lang="en-US"/>
        </a:p>
      </dgm:t>
    </dgm:pt>
    <dgm:pt modelId="{81A47028-05C4-414A-9DBE-A236CA45EE18}">
      <dgm:prSet phldrT="[Text]"/>
      <dgm:spPr/>
      <dgm:t>
        <a:bodyPr/>
        <a:lstStyle/>
        <a:p>
          <a:r>
            <a:rPr lang="en-VN" b="1" dirty="0"/>
            <a:t>Chất lượng lao động</a:t>
          </a:r>
          <a:r>
            <a:rPr lang="vi-VN" b="1" dirty="0"/>
            <a:t> Quảng Nam cũ</a:t>
          </a:r>
          <a:endParaRPr lang="en-US" dirty="0"/>
        </a:p>
      </dgm:t>
    </dgm:pt>
    <dgm:pt modelId="{D0A544AB-F46E-C040-A0E1-BA67FA2EDB16}" type="parTrans" cxnId="{D21126DD-3AC1-8244-98B8-D5F2289C442F}">
      <dgm:prSet/>
      <dgm:spPr/>
      <dgm:t>
        <a:bodyPr/>
        <a:lstStyle/>
        <a:p>
          <a:endParaRPr lang="en-US"/>
        </a:p>
      </dgm:t>
    </dgm:pt>
    <dgm:pt modelId="{4D69E05D-85B7-EE43-B2F6-63238270799E}" type="sibTrans" cxnId="{D21126DD-3AC1-8244-98B8-D5F2289C442F}">
      <dgm:prSet/>
      <dgm:spPr/>
      <dgm:t>
        <a:bodyPr/>
        <a:lstStyle/>
        <a:p>
          <a:endParaRPr lang="en-US"/>
        </a:p>
      </dgm:t>
    </dgm:pt>
    <dgm:pt modelId="{3E2527B8-E8C7-F74D-A26A-CDF8C97B2D77}" type="pres">
      <dgm:prSet presAssocID="{64378854-39F4-7A4A-941F-0DC228C72786}" presName="linearFlow" presStyleCnt="0">
        <dgm:presLayoutVars>
          <dgm:dir/>
          <dgm:resizeHandles val="exact"/>
        </dgm:presLayoutVars>
      </dgm:prSet>
      <dgm:spPr/>
    </dgm:pt>
    <dgm:pt modelId="{78FDC2D8-E5FF-3143-A00B-96D0A104BC46}" type="pres">
      <dgm:prSet presAssocID="{90C0A1AA-5616-A740-BF40-E38C90CCBFBE}" presName="node" presStyleLbl="node1" presStyleIdx="0" presStyleCnt="3">
        <dgm:presLayoutVars>
          <dgm:bulletEnabled val="1"/>
        </dgm:presLayoutVars>
      </dgm:prSet>
      <dgm:spPr/>
    </dgm:pt>
    <dgm:pt modelId="{500EED31-569C-C54C-869B-3C768041E824}" type="pres">
      <dgm:prSet presAssocID="{E9A496C0-5BD1-7443-BE3F-07CC457AF6F3}" presName="spacerL" presStyleCnt="0"/>
      <dgm:spPr/>
    </dgm:pt>
    <dgm:pt modelId="{3504D2A5-8C59-9B4F-97F4-770B7FE1B942}" type="pres">
      <dgm:prSet presAssocID="{E9A496C0-5BD1-7443-BE3F-07CC457AF6F3}" presName="sibTrans" presStyleLbl="sibTrans2D1" presStyleIdx="0" presStyleCnt="2"/>
      <dgm:spPr/>
    </dgm:pt>
    <dgm:pt modelId="{AA7279A5-AA20-6446-BDC2-BF6AFFE3CC4E}" type="pres">
      <dgm:prSet presAssocID="{E9A496C0-5BD1-7443-BE3F-07CC457AF6F3}" presName="spacerR" presStyleCnt="0"/>
      <dgm:spPr/>
    </dgm:pt>
    <dgm:pt modelId="{7B0548F9-BBA7-A34C-A1EF-24353E9E9F03}" type="pres">
      <dgm:prSet presAssocID="{D29DCA63-07EE-C248-A574-64A0F0858998}" presName="node" presStyleLbl="node1" presStyleIdx="1" presStyleCnt="3">
        <dgm:presLayoutVars>
          <dgm:bulletEnabled val="1"/>
        </dgm:presLayoutVars>
      </dgm:prSet>
      <dgm:spPr/>
    </dgm:pt>
    <dgm:pt modelId="{D43F254F-A1AC-2F44-9522-F279098FD3D7}" type="pres">
      <dgm:prSet presAssocID="{1B43EA81-7357-E642-B373-3E7350AB5ACC}" presName="spacerL" presStyleCnt="0"/>
      <dgm:spPr/>
    </dgm:pt>
    <dgm:pt modelId="{0AB6DE28-8173-604C-AAFD-11B692265CE9}" type="pres">
      <dgm:prSet presAssocID="{1B43EA81-7357-E642-B373-3E7350AB5ACC}" presName="sibTrans" presStyleLbl="sibTrans2D1" presStyleIdx="1" presStyleCnt="2"/>
      <dgm:spPr/>
    </dgm:pt>
    <dgm:pt modelId="{07756271-483C-2A44-A3DA-26366476C789}" type="pres">
      <dgm:prSet presAssocID="{1B43EA81-7357-E642-B373-3E7350AB5ACC}" presName="spacerR" presStyleCnt="0"/>
      <dgm:spPr/>
    </dgm:pt>
    <dgm:pt modelId="{5D262A85-4EEA-244E-96B9-64C75B8EA6EF}" type="pres">
      <dgm:prSet presAssocID="{81A47028-05C4-414A-9DBE-A236CA45EE18}" presName="node" presStyleLbl="node1" presStyleIdx="2" presStyleCnt="3">
        <dgm:presLayoutVars>
          <dgm:bulletEnabled val="1"/>
        </dgm:presLayoutVars>
      </dgm:prSet>
      <dgm:spPr/>
    </dgm:pt>
  </dgm:ptLst>
  <dgm:cxnLst>
    <dgm:cxn modelId="{214B1B68-6878-7742-8D22-422E12089D49}" srcId="{64378854-39F4-7A4A-941F-0DC228C72786}" destId="{D29DCA63-07EE-C248-A574-64A0F0858998}" srcOrd="1" destOrd="0" parTransId="{815358E0-E06C-394E-8906-8A777365025F}" sibTransId="{1B43EA81-7357-E642-B373-3E7350AB5ACC}"/>
    <dgm:cxn modelId="{C785DC8B-DE12-E149-B354-AB6E185E95BC}" type="presOf" srcId="{64378854-39F4-7A4A-941F-0DC228C72786}" destId="{3E2527B8-E8C7-F74D-A26A-CDF8C97B2D77}" srcOrd="0" destOrd="0" presId="urn:microsoft.com/office/officeart/2005/8/layout/equation1"/>
    <dgm:cxn modelId="{5614BC98-8323-6448-9B00-39B2D3D901A2}" type="presOf" srcId="{E9A496C0-5BD1-7443-BE3F-07CC457AF6F3}" destId="{3504D2A5-8C59-9B4F-97F4-770B7FE1B942}" srcOrd="0" destOrd="0" presId="urn:microsoft.com/office/officeart/2005/8/layout/equation1"/>
    <dgm:cxn modelId="{A57A17AA-C3B2-9749-AF21-7E098C4C0BCC}" type="presOf" srcId="{81A47028-05C4-414A-9DBE-A236CA45EE18}" destId="{5D262A85-4EEA-244E-96B9-64C75B8EA6EF}" srcOrd="0" destOrd="0" presId="urn:microsoft.com/office/officeart/2005/8/layout/equation1"/>
    <dgm:cxn modelId="{418180B2-BBEB-C843-BE4C-D16AC2A9EF19}" srcId="{64378854-39F4-7A4A-941F-0DC228C72786}" destId="{90C0A1AA-5616-A740-BF40-E38C90CCBFBE}" srcOrd="0" destOrd="0" parTransId="{F4461906-48F9-7D4E-868A-F2B96A2E8E02}" sibTransId="{E9A496C0-5BD1-7443-BE3F-07CC457AF6F3}"/>
    <dgm:cxn modelId="{611574CB-EC60-1947-A5EF-27BC53E6006C}" type="presOf" srcId="{D29DCA63-07EE-C248-A574-64A0F0858998}" destId="{7B0548F9-BBA7-A34C-A1EF-24353E9E9F03}" srcOrd="0" destOrd="0" presId="urn:microsoft.com/office/officeart/2005/8/layout/equation1"/>
    <dgm:cxn modelId="{3E593FDB-2CF3-7A44-A5AF-18645CF391C8}" type="presOf" srcId="{90C0A1AA-5616-A740-BF40-E38C90CCBFBE}" destId="{78FDC2D8-E5FF-3143-A00B-96D0A104BC46}" srcOrd="0" destOrd="0" presId="urn:microsoft.com/office/officeart/2005/8/layout/equation1"/>
    <dgm:cxn modelId="{D21126DD-3AC1-8244-98B8-D5F2289C442F}" srcId="{64378854-39F4-7A4A-941F-0DC228C72786}" destId="{81A47028-05C4-414A-9DBE-A236CA45EE18}" srcOrd="2" destOrd="0" parTransId="{D0A544AB-F46E-C040-A0E1-BA67FA2EDB16}" sibTransId="{4D69E05D-85B7-EE43-B2F6-63238270799E}"/>
    <dgm:cxn modelId="{1315ECF9-9424-7947-9204-DF2849A07E82}" type="presOf" srcId="{1B43EA81-7357-E642-B373-3E7350AB5ACC}" destId="{0AB6DE28-8173-604C-AAFD-11B692265CE9}" srcOrd="0" destOrd="0" presId="urn:microsoft.com/office/officeart/2005/8/layout/equation1"/>
    <dgm:cxn modelId="{0895BE1D-80A7-DF4E-9C9F-F215F8FED6C1}" type="presParOf" srcId="{3E2527B8-E8C7-F74D-A26A-CDF8C97B2D77}" destId="{78FDC2D8-E5FF-3143-A00B-96D0A104BC46}" srcOrd="0" destOrd="0" presId="urn:microsoft.com/office/officeart/2005/8/layout/equation1"/>
    <dgm:cxn modelId="{A497199F-53FC-B944-91AC-77E2044762B7}" type="presParOf" srcId="{3E2527B8-E8C7-F74D-A26A-CDF8C97B2D77}" destId="{500EED31-569C-C54C-869B-3C768041E824}" srcOrd="1" destOrd="0" presId="urn:microsoft.com/office/officeart/2005/8/layout/equation1"/>
    <dgm:cxn modelId="{C744DC83-61CE-F342-98E7-582CC69B1F72}" type="presParOf" srcId="{3E2527B8-E8C7-F74D-A26A-CDF8C97B2D77}" destId="{3504D2A5-8C59-9B4F-97F4-770B7FE1B942}" srcOrd="2" destOrd="0" presId="urn:microsoft.com/office/officeart/2005/8/layout/equation1"/>
    <dgm:cxn modelId="{429CE9F3-7457-1C4D-BCD6-94A069F87D6F}" type="presParOf" srcId="{3E2527B8-E8C7-F74D-A26A-CDF8C97B2D77}" destId="{AA7279A5-AA20-6446-BDC2-BF6AFFE3CC4E}" srcOrd="3" destOrd="0" presId="urn:microsoft.com/office/officeart/2005/8/layout/equation1"/>
    <dgm:cxn modelId="{2DA7EEC6-8BD7-1B4E-AB4C-3724AD655A8E}" type="presParOf" srcId="{3E2527B8-E8C7-F74D-A26A-CDF8C97B2D77}" destId="{7B0548F9-BBA7-A34C-A1EF-24353E9E9F03}" srcOrd="4" destOrd="0" presId="urn:microsoft.com/office/officeart/2005/8/layout/equation1"/>
    <dgm:cxn modelId="{51FD4FE6-51AB-6C44-9ACB-5485D5C0361D}" type="presParOf" srcId="{3E2527B8-E8C7-F74D-A26A-CDF8C97B2D77}" destId="{D43F254F-A1AC-2F44-9522-F279098FD3D7}" srcOrd="5" destOrd="0" presId="urn:microsoft.com/office/officeart/2005/8/layout/equation1"/>
    <dgm:cxn modelId="{D1246913-F394-B84C-8278-2B3FCC920E7E}" type="presParOf" srcId="{3E2527B8-E8C7-F74D-A26A-CDF8C97B2D77}" destId="{0AB6DE28-8173-604C-AAFD-11B692265CE9}" srcOrd="6" destOrd="0" presId="urn:microsoft.com/office/officeart/2005/8/layout/equation1"/>
    <dgm:cxn modelId="{42D3B32C-36EB-6941-A895-8AFE1625C44D}" type="presParOf" srcId="{3E2527B8-E8C7-F74D-A26A-CDF8C97B2D77}" destId="{07756271-483C-2A44-A3DA-26366476C789}" srcOrd="7" destOrd="0" presId="urn:microsoft.com/office/officeart/2005/8/layout/equation1"/>
    <dgm:cxn modelId="{31D8BB2A-890A-494A-8B8F-4399F4FE1D57}" type="presParOf" srcId="{3E2527B8-E8C7-F74D-A26A-CDF8C97B2D77}" destId="{5D262A85-4EEA-244E-96B9-64C75B8EA6EF}"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901856-982A-4A09-AFAA-0CC33562641A}" type="doc">
      <dgm:prSet loTypeId="urn:microsoft.com/office/officeart/2005/8/layout/hList7" loCatId="process" qsTypeId="urn:microsoft.com/office/officeart/2005/8/quickstyle/simple3" qsCatId="simple" csTypeId="urn:microsoft.com/office/officeart/2005/8/colors/colorful1" csCatId="colorful" phldr="1"/>
      <dgm:spPr/>
      <dgm:t>
        <a:bodyPr/>
        <a:lstStyle/>
        <a:p>
          <a:endParaRPr lang="en-US"/>
        </a:p>
      </dgm:t>
    </dgm:pt>
    <dgm:pt modelId="{C91D5291-3BA1-4C57-9584-87A132B280A3}">
      <dgm:prSet custT="1"/>
      <dgm:spPr/>
      <dgm:t>
        <a:bodyPr/>
        <a:lstStyle/>
        <a:p>
          <a:r>
            <a:rPr lang="vi-VN" sz="2800" dirty="0">
              <a:latin typeface="Times New Roman" panose="02020603050405020304" pitchFamily="18" charset="0"/>
              <a:cs typeface="Times New Roman" panose="02020603050405020304" pitchFamily="18" charset="0"/>
            </a:rPr>
            <a:t>Đẩy mạnh chuyển dịch cơ cấu kinh tế nông thôn và cơ giới hóa trong nông nghiệp. </a:t>
          </a:r>
          <a:endParaRPr lang="en-US" sz="2800" dirty="0">
            <a:latin typeface="Times New Roman" panose="02020603050405020304" pitchFamily="18" charset="0"/>
            <a:cs typeface="Times New Roman" panose="02020603050405020304" pitchFamily="18" charset="0"/>
          </a:endParaRPr>
        </a:p>
      </dgm:t>
    </dgm:pt>
    <dgm:pt modelId="{4A129669-E72F-4CAE-BE5E-2B4D01E5B6D3}" type="parTrans" cxnId="{CA144BFE-55AA-448C-9C45-1093476B1535}">
      <dgm:prSet/>
      <dgm:spPr/>
      <dgm:t>
        <a:bodyPr/>
        <a:lstStyle/>
        <a:p>
          <a:endParaRPr lang="en-US" sz="2400"/>
        </a:p>
      </dgm:t>
    </dgm:pt>
    <dgm:pt modelId="{9528E763-7709-4A06-B451-AF42A2625BF4}" type="sibTrans" cxnId="{CA144BFE-55AA-448C-9C45-1093476B1535}">
      <dgm:prSet/>
      <dgm:spPr/>
      <dgm:t>
        <a:bodyPr/>
        <a:lstStyle/>
        <a:p>
          <a:endParaRPr lang="en-US" sz="2400"/>
        </a:p>
      </dgm:t>
    </dgm:pt>
    <dgm:pt modelId="{332B8C92-51C4-4D5F-976A-BFC4EB5A52FA}">
      <dgm:prSet custT="1"/>
      <dgm:spPr/>
      <dgm:t>
        <a:bodyPr/>
        <a:lstStyle/>
        <a:p>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Đ</a:t>
          </a:r>
          <a:r>
            <a:rPr lang="vi-VN" sz="2800" dirty="0">
              <a:latin typeface="Times New Roman" panose="02020603050405020304" pitchFamily="18" charset="0"/>
              <a:cs typeface="Times New Roman" panose="02020603050405020304" pitchFamily="18" charset="0"/>
            </a:rPr>
            <a:t>a dạng hóa các hoạt động sản xuất (nghề truyền thống, thủ công nghiệp, tiểu thủ công nghiệp,…). Đặc biệt, chú ý đến hoạt động của các ngành dịch vụ.</a:t>
          </a:r>
          <a:endParaRPr lang="en-US" sz="2800" dirty="0">
            <a:latin typeface="Times New Roman" panose="02020603050405020304" pitchFamily="18" charset="0"/>
            <a:cs typeface="Times New Roman" panose="02020603050405020304" pitchFamily="18" charset="0"/>
          </a:endParaRPr>
        </a:p>
      </dgm:t>
    </dgm:pt>
    <dgm:pt modelId="{D6D7A646-1B02-4B53-9286-0E72794775BE}" type="parTrans" cxnId="{96C503AA-48E2-4495-B1DE-7C29CB312144}">
      <dgm:prSet/>
      <dgm:spPr/>
      <dgm:t>
        <a:bodyPr/>
        <a:lstStyle/>
        <a:p>
          <a:endParaRPr lang="en-US" sz="2400"/>
        </a:p>
      </dgm:t>
    </dgm:pt>
    <dgm:pt modelId="{D88874C9-D672-4EAB-9112-9BDCFAAA3B36}" type="sibTrans" cxnId="{96C503AA-48E2-4495-B1DE-7C29CB312144}">
      <dgm:prSet/>
      <dgm:spPr/>
      <dgm:t>
        <a:bodyPr/>
        <a:lstStyle/>
        <a:p>
          <a:endParaRPr lang="en-US" sz="2400"/>
        </a:p>
      </dgm:t>
    </dgm:pt>
    <dgm:pt modelId="{551E84CF-234D-4B27-AF51-901616DEE955}">
      <dgm:prSet custT="1"/>
      <dgm:spPr/>
      <dgm:t>
        <a:bodyPr/>
        <a:lstStyle/>
        <a:p>
          <a:pPr algn="ctr"/>
          <a:endParaRPr lang="en-US" sz="2800" dirty="0">
            <a:latin typeface="Times New Roman" panose="02020603050405020304" pitchFamily="18" charset="0"/>
            <a:cs typeface="Times New Roman" panose="02020603050405020304" pitchFamily="18" charset="0"/>
          </a:endParaRPr>
        </a:p>
        <a:p>
          <a:pPr algn="ctr"/>
          <a:endParaRPr lang="en-US" sz="2800" dirty="0">
            <a:latin typeface="Times New Roman" panose="02020603050405020304" pitchFamily="18" charset="0"/>
            <a:cs typeface="Times New Roman" panose="02020603050405020304" pitchFamily="18" charset="0"/>
          </a:endParaRPr>
        </a:p>
        <a:p>
          <a:pPr algn="ctr"/>
          <a:r>
            <a:rPr lang="vi-VN" sz="2800" dirty="0">
              <a:latin typeface="Times New Roman" panose="02020603050405020304" pitchFamily="18" charset="0"/>
              <a:cs typeface="Times New Roman" panose="02020603050405020304" pitchFamily="18" charset="0"/>
            </a:rPr>
            <a:t>Đẩy mạnh xuất khẩu lao động để giải quyết tình trạng thiếu việc làm ở nông thôn. </a:t>
          </a:r>
          <a:r>
            <a:rPr lang="en-US" sz="2800" dirty="0" err="1">
              <a:latin typeface="Times New Roman" panose="02020603050405020304" pitchFamily="18" charset="0"/>
              <a:cs typeface="Times New Roman" panose="02020603050405020304" pitchFamily="18" charset="0"/>
            </a:rPr>
            <a:t>Trình</a:t>
          </a:r>
          <a:r>
            <a:rPr lang="en-US" sz="2800" dirty="0">
              <a:latin typeface="Times New Roman" panose="02020603050405020304" pitchFamily="18" charset="0"/>
              <a:cs typeface="Times New Roman" panose="02020603050405020304" pitchFamily="18" charset="0"/>
            </a:rPr>
            <a:t> </a:t>
          </a:r>
          <a:r>
            <a:rPr lang="vi-VN" sz="2800" dirty="0">
              <a:latin typeface="Times New Roman" panose="02020603050405020304" pitchFamily="18" charset="0"/>
              <a:cs typeface="Times New Roman" panose="02020603050405020304" pitchFamily="18" charset="0"/>
            </a:rPr>
            <a:t>độ của người lao động cũng tăng lên đáng kể do được tiếp xúc với các nền kinh tế mới, hiện đại</a:t>
          </a:r>
          <a:r>
            <a:rPr lang="en-US" sz="2800" dirty="0">
              <a:latin typeface="Times New Roman" panose="02020603050405020304" pitchFamily="18" charset="0"/>
              <a:cs typeface="Times New Roman" panose="02020603050405020304" pitchFamily="18" charset="0"/>
            </a:rPr>
            <a:t>.</a:t>
          </a:r>
        </a:p>
      </dgm:t>
    </dgm:pt>
    <dgm:pt modelId="{C76A20A7-2C77-4C41-91DD-4B07C88F68E6}" type="parTrans" cxnId="{1A7FAEE4-61CA-4B60-BEB8-03524A3B9967}">
      <dgm:prSet/>
      <dgm:spPr/>
      <dgm:t>
        <a:bodyPr/>
        <a:lstStyle/>
        <a:p>
          <a:endParaRPr lang="en-US" sz="2400"/>
        </a:p>
      </dgm:t>
    </dgm:pt>
    <dgm:pt modelId="{2227B429-C16C-4CF3-8092-77C61B7884EB}" type="sibTrans" cxnId="{1A7FAEE4-61CA-4B60-BEB8-03524A3B9967}">
      <dgm:prSet/>
      <dgm:spPr/>
      <dgm:t>
        <a:bodyPr/>
        <a:lstStyle/>
        <a:p>
          <a:endParaRPr lang="en-US" sz="2400"/>
        </a:p>
      </dgm:t>
    </dgm:pt>
    <dgm:pt modelId="{D5E47991-4667-47DA-B299-41041A8A409B}" type="pres">
      <dgm:prSet presAssocID="{7F901856-982A-4A09-AFAA-0CC33562641A}" presName="Name0" presStyleCnt="0">
        <dgm:presLayoutVars>
          <dgm:dir/>
          <dgm:resizeHandles val="exact"/>
        </dgm:presLayoutVars>
      </dgm:prSet>
      <dgm:spPr/>
    </dgm:pt>
    <dgm:pt modelId="{FD5A7499-3215-469C-8E30-E124E1434B62}" type="pres">
      <dgm:prSet presAssocID="{7F901856-982A-4A09-AFAA-0CC33562641A}" presName="fgShape" presStyleLbl="fgShp" presStyleIdx="0" presStyleCnt="1" custLinFactNeighborX="-1124" custLinFactNeighborY="33640"/>
      <dgm:spPr/>
    </dgm:pt>
    <dgm:pt modelId="{E459902C-4C7D-462F-ABA4-21CAF44FE31D}" type="pres">
      <dgm:prSet presAssocID="{7F901856-982A-4A09-AFAA-0CC33562641A}" presName="linComp" presStyleCnt="0"/>
      <dgm:spPr/>
    </dgm:pt>
    <dgm:pt modelId="{3418E21F-1F71-4D67-929C-292E038C8A47}" type="pres">
      <dgm:prSet presAssocID="{C91D5291-3BA1-4C57-9584-87A132B280A3}" presName="compNode" presStyleCnt="0"/>
      <dgm:spPr/>
    </dgm:pt>
    <dgm:pt modelId="{EF2CB635-1307-4F42-B467-70D8C429F4D8}" type="pres">
      <dgm:prSet presAssocID="{C91D5291-3BA1-4C57-9584-87A132B280A3}" presName="bkgdShape" presStyleLbl="node1" presStyleIdx="0" presStyleCnt="3"/>
      <dgm:spPr/>
    </dgm:pt>
    <dgm:pt modelId="{01FB52F7-26C6-4816-9D77-3FA73D35A1F8}" type="pres">
      <dgm:prSet presAssocID="{C91D5291-3BA1-4C57-9584-87A132B280A3}" presName="nodeTx" presStyleLbl="node1" presStyleIdx="0" presStyleCnt="3">
        <dgm:presLayoutVars>
          <dgm:bulletEnabled val="1"/>
        </dgm:presLayoutVars>
      </dgm:prSet>
      <dgm:spPr/>
    </dgm:pt>
    <dgm:pt modelId="{E5D471CE-67FC-48C9-99CA-0F0CE2BACE42}" type="pres">
      <dgm:prSet presAssocID="{C91D5291-3BA1-4C57-9584-87A132B280A3}" presName="invisiNode" presStyleLbl="node1" presStyleIdx="0" presStyleCnt="3"/>
      <dgm:spPr/>
    </dgm:pt>
    <dgm:pt modelId="{6A1B0CA1-B359-43F8-89F1-7D0A6E6BA70C}" type="pres">
      <dgm:prSet presAssocID="{C91D5291-3BA1-4C57-9584-87A132B280A3}" presName="imagNode" presStyleLbl="fgImgPlace1" presStyleIdx="0" presStyleCnt="3"/>
      <dgm:spPr/>
    </dgm:pt>
    <dgm:pt modelId="{232FB888-EA63-42BE-BF9D-605A6A5B7888}" type="pres">
      <dgm:prSet presAssocID="{9528E763-7709-4A06-B451-AF42A2625BF4}" presName="sibTrans" presStyleLbl="sibTrans2D1" presStyleIdx="0" presStyleCnt="0"/>
      <dgm:spPr/>
    </dgm:pt>
    <dgm:pt modelId="{EB3B6E5E-FD8E-40F1-86EC-14CF31725343}" type="pres">
      <dgm:prSet presAssocID="{332B8C92-51C4-4D5F-976A-BFC4EB5A52FA}" presName="compNode" presStyleCnt="0"/>
      <dgm:spPr/>
    </dgm:pt>
    <dgm:pt modelId="{EF008645-5C50-409B-8CA5-9EA03F347EF3}" type="pres">
      <dgm:prSet presAssocID="{332B8C92-51C4-4D5F-976A-BFC4EB5A52FA}" presName="bkgdShape" presStyleLbl="node1" presStyleIdx="1" presStyleCnt="3"/>
      <dgm:spPr/>
    </dgm:pt>
    <dgm:pt modelId="{36F7AB67-D1DD-4342-9007-8B9DD70ABF13}" type="pres">
      <dgm:prSet presAssocID="{332B8C92-51C4-4D5F-976A-BFC4EB5A52FA}" presName="nodeTx" presStyleLbl="node1" presStyleIdx="1" presStyleCnt="3">
        <dgm:presLayoutVars>
          <dgm:bulletEnabled val="1"/>
        </dgm:presLayoutVars>
      </dgm:prSet>
      <dgm:spPr/>
    </dgm:pt>
    <dgm:pt modelId="{B76D2B3F-6584-4B3B-BD29-71B90866F31C}" type="pres">
      <dgm:prSet presAssocID="{332B8C92-51C4-4D5F-976A-BFC4EB5A52FA}" presName="invisiNode" presStyleLbl="node1" presStyleIdx="1" presStyleCnt="3"/>
      <dgm:spPr/>
    </dgm:pt>
    <dgm:pt modelId="{FCF97759-577C-47BB-8452-9EFC340B745B}" type="pres">
      <dgm:prSet presAssocID="{332B8C92-51C4-4D5F-976A-BFC4EB5A52FA}" presName="imagNode" presStyleLbl="fgImgPlace1" presStyleIdx="1" presStyleCnt="3"/>
      <dgm:spPr/>
    </dgm:pt>
    <dgm:pt modelId="{467FE8B3-7A40-43B6-B5F9-5EBA311A3BD2}" type="pres">
      <dgm:prSet presAssocID="{D88874C9-D672-4EAB-9112-9BDCFAAA3B36}" presName="sibTrans" presStyleLbl="sibTrans2D1" presStyleIdx="0" presStyleCnt="0"/>
      <dgm:spPr/>
    </dgm:pt>
    <dgm:pt modelId="{EF82E923-A19C-42E9-87DA-62E268928B86}" type="pres">
      <dgm:prSet presAssocID="{551E84CF-234D-4B27-AF51-901616DEE955}" presName="compNode" presStyleCnt="0"/>
      <dgm:spPr/>
    </dgm:pt>
    <dgm:pt modelId="{0DBE4F80-CD48-4484-9138-24D75E88ED83}" type="pres">
      <dgm:prSet presAssocID="{551E84CF-234D-4B27-AF51-901616DEE955}" presName="bkgdShape" presStyleLbl="node1" presStyleIdx="2" presStyleCnt="3" custLinFactNeighborX="1727"/>
      <dgm:spPr/>
    </dgm:pt>
    <dgm:pt modelId="{A45EFDD2-AD78-4764-94A6-4685C7A275EA}" type="pres">
      <dgm:prSet presAssocID="{551E84CF-234D-4B27-AF51-901616DEE955}" presName="nodeTx" presStyleLbl="node1" presStyleIdx="2" presStyleCnt="3">
        <dgm:presLayoutVars>
          <dgm:bulletEnabled val="1"/>
        </dgm:presLayoutVars>
      </dgm:prSet>
      <dgm:spPr/>
    </dgm:pt>
    <dgm:pt modelId="{0EC1048B-30CC-4306-BB29-C3F6274BCCE1}" type="pres">
      <dgm:prSet presAssocID="{551E84CF-234D-4B27-AF51-901616DEE955}" presName="invisiNode" presStyleLbl="node1" presStyleIdx="2" presStyleCnt="3"/>
      <dgm:spPr/>
    </dgm:pt>
    <dgm:pt modelId="{E7158B6C-1778-4B07-8129-873AAFAD8C2E}" type="pres">
      <dgm:prSet presAssocID="{551E84CF-234D-4B27-AF51-901616DEE955}" presName="imagNode" presStyleLbl="fgImgPlace1" presStyleIdx="2" presStyleCnt="3"/>
      <dgm:spPr/>
    </dgm:pt>
  </dgm:ptLst>
  <dgm:cxnLst>
    <dgm:cxn modelId="{B9BF3709-35E8-4C34-A02D-F39FCBF60F5B}" type="presOf" srcId="{551E84CF-234D-4B27-AF51-901616DEE955}" destId="{A45EFDD2-AD78-4764-94A6-4685C7A275EA}" srcOrd="1" destOrd="0" presId="urn:microsoft.com/office/officeart/2005/8/layout/hList7"/>
    <dgm:cxn modelId="{23878114-0CC7-44F5-982A-B20409543A63}" type="presOf" srcId="{7F901856-982A-4A09-AFAA-0CC33562641A}" destId="{D5E47991-4667-47DA-B299-41041A8A409B}" srcOrd="0" destOrd="0" presId="urn:microsoft.com/office/officeart/2005/8/layout/hList7"/>
    <dgm:cxn modelId="{E0D51B28-EF28-44B8-A0C2-EF4679796F64}" type="presOf" srcId="{332B8C92-51C4-4D5F-976A-BFC4EB5A52FA}" destId="{EF008645-5C50-409B-8CA5-9EA03F347EF3}" srcOrd="0" destOrd="0" presId="urn:microsoft.com/office/officeart/2005/8/layout/hList7"/>
    <dgm:cxn modelId="{BE80CC49-9465-47F5-91FA-65ED45B9DDEB}" type="presOf" srcId="{551E84CF-234D-4B27-AF51-901616DEE955}" destId="{0DBE4F80-CD48-4484-9138-24D75E88ED83}" srcOrd="0" destOrd="0" presId="urn:microsoft.com/office/officeart/2005/8/layout/hList7"/>
    <dgm:cxn modelId="{33B22880-E0D6-4F02-841F-C5B62BA0B8DC}" type="presOf" srcId="{332B8C92-51C4-4D5F-976A-BFC4EB5A52FA}" destId="{36F7AB67-D1DD-4342-9007-8B9DD70ABF13}" srcOrd="1" destOrd="0" presId="urn:microsoft.com/office/officeart/2005/8/layout/hList7"/>
    <dgm:cxn modelId="{F2800395-9BF9-48EB-989C-9FA63818005A}" type="presOf" srcId="{C91D5291-3BA1-4C57-9584-87A132B280A3}" destId="{EF2CB635-1307-4F42-B467-70D8C429F4D8}" srcOrd="0" destOrd="0" presId="urn:microsoft.com/office/officeart/2005/8/layout/hList7"/>
    <dgm:cxn modelId="{96C503AA-48E2-4495-B1DE-7C29CB312144}" srcId="{7F901856-982A-4A09-AFAA-0CC33562641A}" destId="{332B8C92-51C4-4D5F-976A-BFC4EB5A52FA}" srcOrd="1" destOrd="0" parTransId="{D6D7A646-1B02-4B53-9286-0E72794775BE}" sibTransId="{D88874C9-D672-4EAB-9112-9BDCFAAA3B36}"/>
    <dgm:cxn modelId="{150DF5BD-A3CD-4415-AF54-3EB0EDDF6826}" type="presOf" srcId="{D88874C9-D672-4EAB-9112-9BDCFAAA3B36}" destId="{467FE8B3-7A40-43B6-B5F9-5EBA311A3BD2}" srcOrd="0" destOrd="0" presId="urn:microsoft.com/office/officeart/2005/8/layout/hList7"/>
    <dgm:cxn modelId="{9DE690BF-0EFA-49C0-9841-D3DF6648F1C3}" type="presOf" srcId="{C91D5291-3BA1-4C57-9584-87A132B280A3}" destId="{01FB52F7-26C6-4816-9D77-3FA73D35A1F8}" srcOrd="1" destOrd="0" presId="urn:microsoft.com/office/officeart/2005/8/layout/hList7"/>
    <dgm:cxn modelId="{DDA6E4CC-8BB2-4DD9-B2E0-198B1423165F}" type="presOf" srcId="{9528E763-7709-4A06-B451-AF42A2625BF4}" destId="{232FB888-EA63-42BE-BF9D-605A6A5B7888}" srcOrd="0" destOrd="0" presId="urn:microsoft.com/office/officeart/2005/8/layout/hList7"/>
    <dgm:cxn modelId="{1A7FAEE4-61CA-4B60-BEB8-03524A3B9967}" srcId="{7F901856-982A-4A09-AFAA-0CC33562641A}" destId="{551E84CF-234D-4B27-AF51-901616DEE955}" srcOrd="2" destOrd="0" parTransId="{C76A20A7-2C77-4C41-91DD-4B07C88F68E6}" sibTransId="{2227B429-C16C-4CF3-8092-77C61B7884EB}"/>
    <dgm:cxn modelId="{CA144BFE-55AA-448C-9C45-1093476B1535}" srcId="{7F901856-982A-4A09-AFAA-0CC33562641A}" destId="{C91D5291-3BA1-4C57-9584-87A132B280A3}" srcOrd="0" destOrd="0" parTransId="{4A129669-E72F-4CAE-BE5E-2B4D01E5B6D3}" sibTransId="{9528E763-7709-4A06-B451-AF42A2625BF4}"/>
    <dgm:cxn modelId="{448CCF51-FB12-48B5-A438-67B4AC2DB04C}" type="presParOf" srcId="{D5E47991-4667-47DA-B299-41041A8A409B}" destId="{FD5A7499-3215-469C-8E30-E124E1434B62}" srcOrd="0" destOrd="0" presId="urn:microsoft.com/office/officeart/2005/8/layout/hList7"/>
    <dgm:cxn modelId="{DB8478CE-B378-41EC-9D4B-4AB049142283}" type="presParOf" srcId="{D5E47991-4667-47DA-B299-41041A8A409B}" destId="{E459902C-4C7D-462F-ABA4-21CAF44FE31D}" srcOrd="1" destOrd="0" presId="urn:microsoft.com/office/officeart/2005/8/layout/hList7"/>
    <dgm:cxn modelId="{3CAE784D-C155-4D40-8574-D44916A9A811}" type="presParOf" srcId="{E459902C-4C7D-462F-ABA4-21CAF44FE31D}" destId="{3418E21F-1F71-4D67-929C-292E038C8A47}" srcOrd="0" destOrd="0" presId="urn:microsoft.com/office/officeart/2005/8/layout/hList7"/>
    <dgm:cxn modelId="{4F9C5BEC-19EC-4275-A0F3-F9A63D3BC462}" type="presParOf" srcId="{3418E21F-1F71-4D67-929C-292E038C8A47}" destId="{EF2CB635-1307-4F42-B467-70D8C429F4D8}" srcOrd="0" destOrd="0" presId="urn:microsoft.com/office/officeart/2005/8/layout/hList7"/>
    <dgm:cxn modelId="{FEE6A6DA-0D35-4F73-AA7F-FD93D5ED9C1B}" type="presParOf" srcId="{3418E21F-1F71-4D67-929C-292E038C8A47}" destId="{01FB52F7-26C6-4816-9D77-3FA73D35A1F8}" srcOrd="1" destOrd="0" presId="urn:microsoft.com/office/officeart/2005/8/layout/hList7"/>
    <dgm:cxn modelId="{37E6E658-3D3B-47DE-9F13-0F8CD78BA048}" type="presParOf" srcId="{3418E21F-1F71-4D67-929C-292E038C8A47}" destId="{E5D471CE-67FC-48C9-99CA-0F0CE2BACE42}" srcOrd="2" destOrd="0" presId="urn:microsoft.com/office/officeart/2005/8/layout/hList7"/>
    <dgm:cxn modelId="{BBCE0CF6-25F0-4954-81C2-9A8EA8B81385}" type="presParOf" srcId="{3418E21F-1F71-4D67-929C-292E038C8A47}" destId="{6A1B0CA1-B359-43F8-89F1-7D0A6E6BA70C}" srcOrd="3" destOrd="0" presId="urn:microsoft.com/office/officeart/2005/8/layout/hList7"/>
    <dgm:cxn modelId="{C104CAF7-8F6A-4327-A266-DB004A8AF319}" type="presParOf" srcId="{E459902C-4C7D-462F-ABA4-21CAF44FE31D}" destId="{232FB888-EA63-42BE-BF9D-605A6A5B7888}" srcOrd="1" destOrd="0" presId="urn:microsoft.com/office/officeart/2005/8/layout/hList7"/>
    <dgm:cxn modelId="{56572615-830F-4676-84C2-740DBB2FD284}" type="presParOf" srcId="{E459902C-4C7D-462F-ABA4-21CAF44FE31D}" destId="{EB3B6E5E-FD8E-40F1-86EC-14CF31725343}" srcOrd="2" destOrd="0" presId="urn:microsoft.com/office/officeart/2005/8/layout/hList7"/>
    <dgm:cxn modelId="{C7B8B005-6FA1-4DF8-827A-8D2720B7CAB0}" type="presParOf" srcId="{EB3B6E5E-FD8E-40F1-86EC-14CF31725343}" destId="{EF008645-5C50-409B-8CA5-9EA03F347EF3}" srcOrd="0" destOrd="0" presId="urn:microsoft.com/office/officeart/2005/8/layout/hList7"/>
    <dgm:cxn modelId="{2C2E9556-7EF5-4FA4-AAED-7E02AA1AC7CE}" type="presParOf" srcId="{EB3B6E5E-FD8E-40F1-86EC-14CF31725343}" destId="{36F7AB67-D1DD-4342-9007-8B9DD70ABF13}" srcOrd="1" destOrd="0" presId="urn:microsoft.com/office/officeart/2005/8/layout/hList7"/>
    <dgm:cxn modelId="{A89241F6-A7C4-413D-AACB-2C78AF970D7A}" type="presParOf" srcId="{EB3B6E5E-FD8E-40F1-86EC-14CF31725343}" destId="{B76D2B3F-6584-4B3B-BD29-71B90866F31C}" srcOrd="2" destOrd="0" presId="urn:microsoft.com/office/officeart/2005/8/layout/hList7"/>
    <dgm:cxn modelId="{BCB2B893-5231-4FEC-ABB4-A32FCAF561F1}" type="presParOf" srcId="{EB3B6E5E-FD8E-40F1-86EC-14CF31725343}" destId="{FCF97759-577C-47BB-8452-9EFC340B745B}" srcOrd="3" destOrd="0" presId="urn:microsoft.com/office/officeart/2005/8/layout/hList7"/>
    <dgm:cxn modelId="{6ED78082-E5BD-415A-B283-1FAA4B9BE624}" type="presParOf" srcId="{E459902C-4C7D-462F-ABA4-21CAF44FE31D}" destId="{467FE8B3-7A40-43B6-B5F9-5EBA311A3BD2}" srcOrd="3" destOrd="0" presId="urn:microsoft.com/office/officeart/2005/8/layout/hList7"/>
    <dgm:cxn modelId="{EA788C40-14CA-4B82-986B-89959C20128A}" type="presParOf" srcId="{E459902C-4C7D-462F-ABA4-21CAF44FE31D}" destId="{EF82E923-A19C-42E9-87DA-62E268928B86}" srcOrd="4" destOrd="0" presId="urn:microsoft.com/office/officeart/2005/8/layout/hList7"/>
    <dgm:cxn modelId="{ACE3DD47-6060-49AE-9937-B64131CAC4F1}" type="presParOf" srcId="{EF82E923-A19C-42E9-87DA-62E268928B86}" destId="{0DBE4F80-CD48-4484-9138-24D75E88ED83}" srcOrd="0" destOrd="0" presId="urn:microsoft.com/office/officeart/2005/8/layout/hList7"/>
    <dgm:cxn modelId="{83F6101E-2F56-4CD9-9DB8-21819E7AA87A}" type="presParOf" srcId="{EF82E923-A19C-42E9-87DA-62E268928B86}" destId="{A45EFDD2-AD78-4764-94A6-4685C7A275EA}" srcOrd="1" destOrd="0" presId="urn:microsoft.com/office/officeart/2005/8/layout/hList7"/>
    <dgm:cxn modelId="{ED4760B0-3307-4FAF-BE6F-47AF4329C503}" type="presParOf" srcId="{EF82E923-A19C-42E9-87DA-62E268928B86}" destId="{0EC1048B-30CC-4306-BB29-C3F6274BCCE1}" srcOrd="2" destOrd="0" presId="urn:microsoft.com/office/officeart/2005/8/layout/hList7"/>
    <dgm:cxn modelId="{E2871CAF-1FC4-43C0-82B9-A4C79851D89B}" type="presParOf" srcId="{EF82E923-A19C-42E9-87DA-62E268928B86}" destId="{E7158B6C-1778-4B07-8129-873AAFAD8C2E}" srcOrd="3" destOrd="0" presId="urn:microsoft.com/office/officeart/2005/8/layout/hList7"/>
  </dgm:cxnLst>
  <dgm:bg/>
  <dgm:whole/>
  <dgm:extLst>
    <a:ext uri="http://schemas.microsoft.com/office/drawing/2008/diagram">
      <dsp:dataModelExt xmlns:dsp="http://schemas.microsoft.com/office/drawing/2008/diagram" relId="rId14"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4D783A32-6612-4061-810D-2598FCFDE16E}" type="doc">
      <dgm:prSet loTypeId="urn:microsoft.com/office/officeart/2005/8/layout/vList4#1" loCatId="picture" qsTypeId="urn:microsoft.com/office/officeart/2005/8/quickstyle/simple1#1" qsCatId="simple" csTypeId="urn:microsoft.com/office/officeart/2005/8/colors/accent1_1#1" csCatId="accent1" phldr="1"/>
      <dgm:spPr/>
      <dgm:t>
        <a:bodyPr/>
        <a:lstStyle/>
        <a:p>
          <a:endParaRPr lang="en-US"/>
        </a:p>
      </dgm:t>
    </dgm:pt>
    <dgm:pt modelId="{8C4E1181-A43E-4AFA-A175-608167BDD664}">
      <dgm:prSet phldrT="[Text]" custT="1"/>
      <dgm:spPr/>
      <dgm:t>
        <a:bodyPr/>
        <a:lstStyle/>
        <a:p>
          <a:pPr algn="just">
            <a:lnSpc>
              <a:spcPct val="150000"/>
            </a:lnSpc>
          </a:pPr>
          <a:r>
            <a:rPr lang="en-VN" sz="3000" dirty="0"/>
            <a:t>Nhu cầu nhân lực chất lượng cao</a:t>
          </a:r>
          <a:endParaRPr lang="en-US" sz="3000" b="1" i="1" dirty="0">
            <a:latin typeface="Calibri" pitchFamily="34" charset="0"/>
            <a:cs typeface="Calibri" pitchFamily="34" charset="0"/>
          </a:endParaRPr>
        </a:p>
      </dgm:t>
    </dgm:pt>
    <dgm:pt modelId="{75A4A354-C2D6-42E3-A26E-179C61CD6177}" type="parTrans" cxnId="{C72B50B4-8323-4069-A08C-18955E7EB655}">
      <dgm:prSet/>
      <dgm:spPr/>
      <dgm:t>
        <a:bodyPr/>
        <a:lstStyle/>
        <a:p>
          <a:pPr algn="just"/>
          <a:endParaRPr lang="en-US" sz="3600" i="1">
            <a:latin typeface="+mn-lt"/>
          </a:endParaRPr>
        </a:p>
      </dgm:t>
    </dgm:pt>
    <dgm:pt modelId="{89D7B0A2-E2C6-403B-88CB-63EEFC0BF3D8}" type="sibTrans" cxnId="{C72B50B4-8323-4069-A08C-18955E7EB655}">
      <dgm:prSet/>
      <dgm:spPr/>
      <dgm:t>
        <a:bodyPr/>
        <a:lstStyle/>
        <a:p>
          <a:pPr algn="just"/>
          <a:endParaRPr lang="en-US" sz="3600" i="1">
            <a:latin typeface="+mn-lt"/>
          </a:endParaRPr>
        </a:p>
      </dgm:t>
    </dgm:pt>
    <dgm:pt modelId="{36F1A9A7-0E91-4997-8451-066E68D6791C}">
      <dgm:prSet phldrT="[Text]" custT="1"/>
      <dgm:spPr/>
      <dgm:t>
        <a:bodyPr/>
        <a:lstStyle/>
        <a:p>
          <a:pPr algn="just">
            <a:lnSpc>
              <a:spcPct val="150000"/>
            </a:lnSpc>
          </a:pPr>
          <a:r>
            <a:rPr lang="en-VN" sz="3000" dirty="0"/>
            <a:t>Cạnh tranh nguồn lao động với khu vực và các địa phương khác</a:t>
          </a:r>
          <a:endParaRPr lang="en-US" sz="3000" b="1" i="1" dirty="0">
            <a:latin typeface="Calibri" pitchFamily="34" charset="0"/>
            <a:cs typeface="Calibri" pitchFamily="34" charset="0"/>
          </a:endParaRPr>
        </a:p>
      </dgm:t>
    </dgm:pt>
    <dgm:pt modelId="{3076928A-BC39-4164-A392-EF7BB50AC8F7}" type="parTrans" cxnId="{C2A430EB-026A-428E-B9D3-EE570B6A1DAA}">
      <dgm:prSet/>
      <dgm:spPr/>
      <dgm:t>
        <a:bodyPr/>
        <a:lstStyle/>
        <a:p>
          <a:pPr algn="just"/>
          <a:endParaRPr lang="en-US" sz="3600" i="1">
            <a:latin typeface="+mn-lt"/>
          </a:endParaRPr>
        </a:p>
      </dgm:t>
    </dgm:pt>
    <dgm:pt modelId="{5F4F3BF3-4C3E-43BC-8B7A-5E8EE2D360D7}" type="sibTrans" cxnId="{C2A430EB-026A-428E-B9D3-EE570B6A1DAA}">
      <dgm:prSet/>
      <dgm:spPr/>
      <dgm:t>
        <a:bodyPr/>
        <a:lstStyle/>
        <a:p>
          <a:pPr algn="just"/>
          <a:endParaRPr lang="en-US" sz="3600" i="1">
            <a:latin typeface="+mn-lt"/>
          </a:endParaRPr>
        </a:p>
      </dgm:t>
    </dgm:pt>
    <dgm:pt modelId="{F6E9B8BA-2F37-4781-A521-61D00A840D7D}">
      <dgm:prSet phldrT="[Text]" custT="1"/>
      <dgm:spPr/>
      <dgm:t>
        <a:bodyPr/>
        <a:lstStyle/>
        <a:p>
          <a:pPr algn="just">
            <a:lnSpc>
              <a:spcPct val="150000"/>
            </a:lnSpc>
          </a:pPr>
          <a:r>
            <a:rPr lang="en-VN" sz="3000" dirty="0"/>
            <a:t>Một số ngành, đặc biệt </a:t>
          </a:r>
          <a:r>
            <a:rPr lang="en-VN" sz="3000" b="1" dirty="0"/>
            <a:t>công nghệ kỹ thuật</a:t>
          </a:r>
          <a:r>
            <a:rPr lang="en-VN" sz="3000" dirty="0"/>
            <a:t> sẽ đối mặt nguy cơ bị thay thế bởi </a:t>
          </a:r>
          <a:r>
            <a:rPr lang="en-VN" sz="3000" b="1" dirty="0"/>
            <a:t>tự động hóa và robot</a:t>
          </a:r>
          <a:endParaRPr lang="en-US" sz="3000" b="1" i="1" dirty="0">
            <a:latin typeface="Calibri" pitchFamily="34" charset="0"/>
            <a:cs typeface="Calibri" pitchFamily="34" charset="0"/>
          </a:endParaRPr>
        </a:p>
      </dgm:t>
    </dgm:pt>
    <dgm:pt modelId="{F3A9BA2F-FEFE-44E8-8A5D-A95E30E49C0C}" type="parTrans" cxnId="{2E5A5FC6-7246-4A48-9A5C-8FF4449E3CE0}">
      <dgm:prSet/>
      <dgm:spPr/>
      <dgm:t>
        <a:bodyPr/>
        <a:lstStyle/>
        <a:p>
          <a:pPr algn="just"/>
          <a:endParaRPr lang="en-US" sz="3600" i="1">
            <a:latin typeface="+mn-lt"/>
          </a:endParaRPr>
        </a:p>
      </dgm:t>
    </dgm:pt>
    <dgm:pt modelId="{8CBDE6B4-DF30-443D-9579-CCA1D8018E24}" type="sibTrans" cxnId="{2E5A5FC6-7246-4A48-9A5C-8FF4449E3CE0}">
      <dgm:prSet/>
      <dgm:spPr/>
      <dgm:t>
        <a:bodyPr/>
        <a:lstStyle/>
        <a:p>
          <a:pPr algn="just"/>
          <a:endParaRPr lang="en-US" sz="3600" i="1">
            <a:latin typeface="+mn-lt"/>
          </a:endParaRPr>
        </a:p>
      </dgm:t>
    </dgm:pt>
    <dgm:pt modelId="{610C4521-7E21-4ABD-817D-19EC8F773957}" type="pres">
      <dgm:prSet presAssocID="{4D783A32-6612-4061-810D-2598FCFDE16E}" presName="linear" presStyleCnt="0">
        <dgm:presLayoutVars>
          <dgm:dir/>
          <dgm:resizeHandles val="exact"/>
        </dgm:presLayoutVars>
      </dgm:prSet>
      <dgm:spPr/>
    </dgm:pt>
    <dgm:pt modelId="{1C2B9614-1D42-4E2A-92D8-94BCF9DE39E4}" type="pres">
      <dgm:prSet presAssocID="{8C4E1181-A43E-4AFA-A175-608167BDD664}" presName="comp" presStyleCnt="0"/>
      <dgm:spPr/>
    </dgm:pt>
    <dgm:pt modelId="{DE66B4FA-8443-484B-9A9E-FA188D6B4E43}" type="pres">
      <dgm:prSet presAssocID="{8C4E1181-A43E-4AFA-A175-608167BDD664}" presName="box" presStyleLbl="node1" presStyleIdx="0" presStyleCnt="3" custLinFactNeighborX="-704"/>
      <dgm:spPr/>
    </dgm:pt>
    <dgm:pt modelId="{2AAACA77-E4A0-4E99-9F03-72ED26BB7B73}" type="pres">
      <dgm:prSet presAssocID="{8C4E1181-A43E-4AFA-A175-608167BDD664}" presName="img"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9000" b="-9000"/>
          </a:stretch>
        </a:blipFill>
      </dgm:spPr>
    </dgm:pt>
    <dgm:pt modelId="{046903CA-E59E-4D3A-B85F-2132F4D3C385}" type="pres">
      <dgm:prSet presAssocID="{8C4E1181-A43E-4AFA-A175-608167BDD664}" presName="text" presStyleLbl="node1" presStyleIdx="0" presStyleCnt="3">
        <dgm:presLayoutVars>
          <dgm:bulletEnabled val="1"/>
        </dgm:presLayoutVars>
      </dgm:prSet>
      <dgm:spPr/>
    </dgm:pt>
    <dgm:pt modelId="{3C4FC630-2F4B-4B45-8D35-86BFE257DB89}" type="pres">
      <dgm:prSet presAssocID="{89D7B0A2-E2C6-403B-88CB-63EEFC0BF3D8}" presName="spacer" presStyleCnt="0"/>
      <dgm:spPr/>
    </dgm:pt>
    <dgm:pt modelId="{76DA393E-3756-4D17-8778-17C0D4D792DA}" type="pres">
      <dgm:prSet presAssocID="{36F1A9A7-0E91-4997-8451-066E68D6791C}" presName="comp" presStyleCnt="0"/>
      <dgm:spPr/>
    </dgm:pt>
    <dgm:pt modelId="{11925212-181A-4D0E-84EB-C4219DE1ABB7}" type="pres">
      <dgm:prSet presAssocID="{36F1A9A7-0E91-4997-8451-066E68D6791C}" presName="box" presStyleLbl="node1" presStyleIdx="1" presStyleCnt="3"/>
      <dgm:spPr/>
    </dgm:pt>
    <dgm:pt modelId="{2352C030-0248-483B-94A9-26972C30B2AA}" type="pres">
      <dgm:prSet presAssocID="{36F1A9A7-0E91-4997-8451-066E68D6791C}" presName="img"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20000" b="-20000"/>
          </a:stretch>
        </a:blipFill>
      </dgm:spPr>
    </dgm:pt>
    <dgm:pt modelId="{629FFE63-9943-4FDD-AEB3-15F8D3455642}" type="pres">
      <dgm:prSet presAssocID="{36F1A9A7-0E91-4997-8451-066E68D6791C}" presName="text" presStyleLbl="node1" presStyleIdx="1" presStyleCnt="3">
        <dgm:presLayoutVars>
          <dgm:bulletEnabled val="1"/>
        </dgm:presLayoutVars>
      </dgm:prSet>
      <dgm:spPr/>
    </dgm:pt>
    <dgm:pt modelId="{E767A943-8EB1-47EA-BA75-90A3BF72AA10}" type="pres">
      <dgm:prSet presAssocID="{5F4F3BF3-4C3E-43BC-8B7A-5E8EE2D360D7}" presName="spacer" presStyleCnt="0"/>
      <dgm:spPr/>
    </dgm:pt>
    <dgm:pt modelId="{E9FBCDE1-C0F8-4B00-9C6E-C1A57153DC9C}" type="pres">
      <dgm:prSet presAssocID="{F6E9B8BA-2F37-4781-A521-61D00A840D7D}" presName="comp" presStyleCnt="0"/>
      <dgm:spPr/>
    </dgm:pt>
    <dgm:pt modelId="{D857732E-E667-406B-8596-FB28DE60F3B0}" type="pres">
      <dgm:prSet presAssocID="{F6E9B8BA-2F37-4781-A521-61D00A840D7D}" presName="box" presStyleLbl="node1" presStyleIdx="2" presStyleCnt="3"/>
      <dgm:spPr/>
    </dgm:pt>
    <dgm:pt modelId="{72B5F39E-2D8B-4AE5-99A7-0B4F92796C74}" type="pres">
      <dgm:prSet presAssocID="{F6E9B8BA-2F37-4781-A521-61D00A840D7D}" presName="img"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t="-5000" b="-5000"/>
          </a:stretch>
        </a:blipFill>
      </dgm:spPr>
    </dgm:pt>
    <dgm:pt modelId="{8B13E293-4E29-4216-A0D2-9CCA14266B56}" type="pres">
      <dgm:prSet presAssocID="{F6E9B8BA-2F37-4781-A521-61D00A840D7D}" presName="text" presStyleLbl="node1" presStyleIdx="2" presStyleCnt="3">
        <dgm:presLayoutVars>
          <dgm:bulletEnabled val="1"/>
        </dgm:presLayoutVars>
      </dgm:prSet>
      <dgm:spPr/>
    </dgm:pt>
  </dgm:ptLst>
  <dgm:cxnLst>
    <dgm:cxn modelId="{0B20F30E-14FB-415E-973A-DE57860DABF5}" type="presOf" srcId="{8C4E1181-A43E-4AFA-A175-608167BDD664}" destId="{DE66B4FA-8443-484B-9A9E-FA188D6B4E43}" srcOrd="0" destOrd="0" presId="urn:microsoft.com/office/officeart/2005/8/layout/vList4#1"/>
    <dgm:cxn modelId="{202B4345-6868-43FC-9329-08585EAC30F8}" type="presOf" srcId="{F6E9B8BA-2F37-4781-A521-61D00A840D7D}" destId="{D857732E-E667-406B-8596-FB28DE60F3B0}" srcOrd="0" destOrd="0" presId="urn:microsoft.com/office/officeart/2005/8/layout/vList4#1"/>
    <dgm:cxn modelId="{4FDE1871-8A9D-4863-8264-A0F8BF0E3CAF}" type="presOf" srcId="{36F1A9A7-0E91-4997-8451-066E68D6791C}" destId="{629FFE63-9943-4FDD-AEB3-15F8D3455642}" srcOrd="1" destOrd="0" presId="urn:microsoft.com/office/officeart/2005/8/layout/vList4#1"/>
    <dgm:cxn modelId="{6B9D5B7F-5F67-4D76-8824-6F3E6BB11493}" type="presOf" srcId="{8C4E1181-A43E-4AFA-A175-608167BDD664}" destId="{046903CA-E59E-4D3A-B85F-2132F4D3C385}" srcOrd="1" destOrd="0" presId="urn:microsoft.com/office/officeart/2005/8/layout/vList4#1"/>
    <dgm:cxn modelId="{8182EE88-6ABC-49D9-B3D5-0FC8B1968C20}" type="presOf" srcId="{4D783A32-6612-4061-810D-2598FCFDE16E}" destId="{610C4521-7E21-4ABD-817D-19EC8F773957}" srcOrd="0" destOrd="0" presId="urn:microsoft.com/office/officeart/2005/8/layout/vList4#1"/>
    <dgm:cxn modelId="{400EB199-B257-4A17-B822-4F062B6E794E}" type="presOf" srcId="{36F1A9A7-0E91-4997-8451-066E68D6791C}" destId="{11925212-181A-4D0E-84EB-C4219DE1ABB7}" srcOrd="0" destOrd="0" presId="urn:microsoft.com/office/officeart/2005/8/layout/vList4#1"/>
    <dgm:cxn modelId="{C72B50B4-8323-4069-A08C-18955E7EB655}" srcId="{4D783A32-6612-4061-810D-2598FCFDE16E}" destId="{8C4E1181-A43E-4AFA-A175-608167BDD664}" srcOrd="0" destOrd="0" parTransId="{75A4A354-C2D6-42E3-A26E-179C61CD6177}" sibTransId="{89D7B0A2-E2C6-403B-88CB-63EEFC0BF3D8}"/>
    <dgm:cxn modelId="{259AEDB7-5C1F-454C-9610-049CFA3B1D13}" type="presOf" srcId="{F6E9B8BA-2F37-4781-A521-61D00A840D7D}" destId="{8B13E293-4E29-4216-A0D2-9CCA14266B56}" srcOrd="1" destOrd="0" presId="urn:microsoft.com/office/officeart/2005/8/layout/vList4#1"/>
    <dgm:cxn modelId="{2E5A5FC6-7246-4A48-9A5C-8FF4449E3CE0}" srcId="{4D783A32-6612-4061-810D-2598FCFDE16E}" destId="{F6E9B8BA-2F37-4781-A521-61D00A840D7D}" srcOrd="2" destOrd="0" parTransId="{F3A9BA2F-FEFE-44E8-8A5D-A95E30E49C0C}" sibTransId="{8CBDE6B4-DF30-443D-9579-CCA1D8018E24}"/>
    <dgm:cxn modelId="{C2A430EB-026A-428E-B9D3-EE570B6A1DAA}" srcId="{4D783A32-6612-4061-810D-2598FCFDE16E}" destId="{36F1A9A7-0E91-4997-8451-066E68D6791C}" srcOrd="1" destOrd="0" parTransId="{3076928A-BC39-4164-A392-EF7BB50AC8F7}" sibTransId="{5F4F3BF3-4C3E-43BC-8B7A-5E8EE2D360D7}"/>
    <dgm:cxn modelId="{7CBAF71C-26DE-4883-9672-3941AE9AEE3D}" type="presParOf" srcId="{610C4521-7E21-4ABD-817D-19EC8F773957}" destId="{1C2B9614-1D42-4E2A-92D8-94BCF9DE39E4}" srcOrd="0" destOrd="0" presId="urn:microsoft.com/office/officeart/2005/8/layout/vList4#1"/>
    <dgm:cxn modelId="{1B19E64E-FCE0-4ED3-AE45-E7BC90D400F3}" type="presParOf" srcId="{1C2B9614-1D42-4E2A-92D8-94BCF9DE39E4}" destId="{DE66B4FA-8443-484B-9A9E-FA188D6B4E43}" srcOrd="0" destOrd="0" presId="urn:microsoft.com/office/officeart/2005/8/layout/vList4#1"/>
    <dgm:cxn modelId="{3CB1CAD2-6D87-4DCC-9514-630419CC30DB}" type="presParOf" srcId="{1C2B9614-1D42-4E2A-92D8-94BCF9DE39E4}" destId="{2AAACA77-E4A0-4E99-9F03-72ED26BB7B73}" srcOrd="1" destOrd="0" presId="urn:microsoft.com/office/officeart/2005/8/layout/vList4#1"/>
    <dgm:cxn modelId="{9B167014-7C95-4606-B911-399CCDC50AEA}" type="presParOf" srcId="{1C2B9614-1D42-4E2A-92D8-94BCF9DE39E4}" destId="{046903CA-E59E-4D3A-B85F-2132F4D3C385}" srcOrd="2" destOrd="0" presId="urn:microsoft.com/office/officeart/2005/8/layout/vList4#1"/>
    <dgm:cxn modelId="{39E0B405-2DDC-4116-A339-DA8199D09AB8}" type="presParOf" srcId="{610C4521-7E21-4ABD-817D-19EC8F773957}" destId="{3C4FC630-2F4B-4B45-8D35-86BFE257DB89}" srcOrd="1" destOrd="0" presId="urn:microsoft.com/office/officeart/2005/8/layout/vList4#1"/>
    <dgm:cxn modelId="{F61FABA8-65CE-4F96-9746-8B043D639514}" type="presParOf" srcId="{610C4521-7E21-4ABD-817D-19EC8F773957}" destId="{76DA393E-3756-4D17-8778-17C0D4D792DA}" srcOrd="2" destOrd="0" presId="urn:microsoft.com/office/officeart/2005/8/layout/vList4#1"/>
    <dgm:cxn modelId="{55AFEA30-3D82-4EE0-88CD-F3AA9B8B1894}" type="presParOf" srcId="{76DA393E-3756-4D17-8778-17C0D4D792DA}" destId="{11925212-181A-4D0E-84EB-C4219DE1ABB7}" srcOrd="0" destOrd="0" presId="urn:microsoft.com/office/officeart/2005/8/layout/vList4#1"/>
    <dgm:cxn modelId="{D5DC7053-A03F-47EC-B53E-49A15395097C}" type="presParOf" srcId="{76DA393E-3756-4D17-8778-17C0D4D792DA}" destId="{2352C030-0248-483B-94A9-26972C30B2AA}" srcOrd="1" destOrd="0" presId="urn:microsoft.com/office/officeart/2005/8/layout/vList4#1"/>
    <dgm:cxn modelId="{F9800DD5-4F82-42E7-85BC-4B13771FB4CB}" type="presParOf" srcId="{76DA393E-3756-4D17-8778-17C0D4D792DA}" destId="{629FFE63-9943-4FDD-AEB3-15F8D3455642}" srcOrd="2" destOrd="0" presId="urn:microsoft.com/office/officeart/2005/8/layout/vList4#1"/>
    <dgm:cxn modelId="{D920A6E4-0C7B-4DFA-A8E9-091D04F52D4A}" type="presParOf" srcId="{610C4521-7E21-4ABD-817D-19EC8F773957}" destId="{E767A943-8EB1-47EA-BA75-90A3BF72AA10}" srcOrd="3" destOrd="0" presId="urn:microsoft.com/office/officeart/2005/8/layout/vList4#1"/>
    <dgm:cxn modelId="{44608DA5-F678-4105-BC18-F9288C943630}" type="presParOf" srcId="{610C4521-7E21-4ABD-817D-19EC8F773957}" destId="{E9FBCDE1-C0F8-4B00-9C6E-C1A57153DC9C}" srcOrd="4" destOrd="0" presId="urn:microsoft.com/office/officeart/2005/8/layout/vList4#1"/>
    <dgm:cxn modelId="{EB982EB3-DB97-4BE1-A109-15E143CA31E1}" type="presParOf" srcId="{E9FBCDE1-C0F8-4B00-9C6E-C1A57153DC9C}" destId="{D857732E-E667-406B-8596-FB28DE60F3B0}" srcOrd="0" destOrd="0" presId="urn:microsoft.com/office/officeart/2005/8/layout/vList4#1"/>
    <dgm:cxn modelId="{8331B061-9322-42D4-84CD-4F94683AB401}" type="presParOf" srcId="{E9FBCDE1-C0F8-4B00-9C6E-C1A57153DC9C}" destId="{72B5F39E-2D8B-4AE5-99A7-0B4F92796C74}" srcOrd="1" destOrd="0" presId="urn:microsoft.com/office/officeart/2005/8/layout/vList4#1"/>
    <dgm:cxn modelId="{CE762272-B14D-47DB-8418-C05E758D3C11}" type="presParOf" srcId="{E9FBCDE1-C0F8-4B00-9C6E-C1A57153DC9C}" destId="{8B13E293-4E29-4216-A0D2-9CCA14266B56}" srcOrd="2" destOrd="0" presId="urn:microsoft.com/office/officeart/2005/8/layout/vList4#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DC2D8-E5FF-3143-A00B-96D0A104BC46}">
      <dsp:nvSpPr>
        <dsp:cNvPr id="0" name=""/>
        <dsp:cNvSpPr/>
      </dsp:nvSpPr>
      <dsp:spPr>
        <a:xfrm>
          <a:off x="2883" y="2407186"/>
          <a:ext cx="3821627" cy="3821627"/>
        </a:xfrm>
        <a:prstGeom prst="ellipse">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VN" sz="3900" kern="1200" dirty="0"/>
            <a:t>Lao động qua đào tạo: </a:t>
          </a:r>
          <a:r>
            <a:rPr lang="en-VN" sz="3900" b="1" kern="1200" dirty="0"/>
            <a:t>72,2%</a:t>
          </a:r>
          <a:endParaRPr lang="en-US" sz="3900" kern="1200" dirty="0"/>
        </a:p>
      </dsp:txBody>
      <dsp:txXfrm>
        <a:off x="562547" y="2966850"/>
        <a:ext cx="2702299" cy="2702299"/>
      </dsp:txXfrm>
    </dsp:sp>
    <dsp:sp modelId="{3504D2A5-8C59-9B4F-97F4-770B7FE1B942}">
      <dsp:nvSpPr>
        <dsp:cNvPr id="0" name=""/>
        <dsp:cNvSpPr/>
      </dsp:nvSpPr>
      <dsp:spPr>
        <a:xfrm>
          <a:off x="4134826" y="3209728"/>
          <a:ext cx="2216543" cy="2216543"/>
        </a:xfrm>
        <a:prstGeom prst="mathPlus">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428629" y="4057334"/>
        <a:ext cx="1628937" cy="521331"/>
      </dsp:txXfrm>
    </dsp:sp>
    <dsp:sp modelId="{7B0548F9-BBA7-A34C-A1EF-24353E9E9F03}">
      <dsp:nvSpPr>
        <dsp:cNvPr id="0" name=""/>
        <dsp:cNvSpPr/>
      </dsp:nvSpPr>
      <dsp:spPr>
        <a:xfrm>
          <a:off x="6661686" y="2407186"/>
          <a:ext cx="3821627" cy="3821627"/>
        </a:xfrm>
        <a:prstGeom prst="ellipse">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VN" sz="3900" kern="1200" dirty="0"/>
            <a:t>Có bằng cấp, chứng chỉ: </a:t>
          </a:r>
          <a:r>
            <a:rPr lang="en-VN" sz="3900" b="1" kern="1200" dirty="0"/>
            <a:t>34,67%</a:t>
          </a:r>
          <a:endParaRPr lang="en-US" sz="3900" kern="1200" dirty="0"/>
        </a:p>
      </dsp:txBody>
      <dsp:txXfrm>
        <a:off x="7221350" y="2966850"/>
        <a:ext cx="2702299" cy="2702299"/>
      </dsp:txXfrm>
    </dsp:sp>
    <dsp:sp modelId="{0AB6DE28-8173-604C-AAFD-11B692265CE9}">
      <dsp:nvSpPr>
        <dsp:cNvPr id="0" name=""/>
        <dsp:cNvSpPr/>
      </dsp:nvSpPr>
      <dsp:spPr>
        <a:xfrm>
          <a:off x="10793629" y="3209728"/>
          <a:ext cx="2216543" cy="2216543"/>
        </a:xfrm>
        <a:prstGeom prst="mathEqual">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11087432" y="3666336"/>
        <a:ext cx="1628937" cy="1303327"/>
      </dsp:txXfrm>
    </dsp:sp>
    <dsp:sp modelId="{5D262A85-4EEA-244E-96B9-64C75B8EA6EF}">
      <dsp:nvSpPr>
        <dsp:cNvPr id="0" name=""/>
        <dsp:cNvSpPr/>
      </dsp:nvSpPr>
      <dsp:spPr>
        <a:xfrm>
          <a:off x="13320489" y="2407186"/>
          <a:ext cx="3821627" cy="3821627"/>
        </a:xfrm>
        <a:prstGeom prst="ellipse">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VN" sz="3900" b="1" kern="1200" dirty="0"/>
            <a:t>Chất lượng lao động</a:t>
          </a:r>
          <a:r>
            <a:rPr lang="vi-VN" sz="3900" b="1" kern="1200" dirty="0"/>
            <a:t> Quảng Nam cũ</a:t>
          </a:r>
          <a:endParaRPr lang="en-US" sz="3900" kern="1200" dirty="0"/>
        </a:p>
      </dsp:txBody>
      <dsp:txXfrm>
        <a:off x="13880153" y="2966850"/>
        <a:ext cx="2702299" cy="2702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CB635-1307-4F42-B467-70D8C429F4D8}">
      <dsp:nvSpPr>
        <dsp:cNvPr id="0" name=""/>
        <dsp:cNvSpPr/>
      </dsp:nvSpPr>
      <dsp:spPr>
        <a:xfrm>
          <a:off x="3423" y="0"/>
          <a:ext cx="5326781" cy="7036403"/>
        </a:xfrm>
        <a:prstGeom prst="roundRect">
          <a:avLst>
            <a:gd name="adj" fmla="val 10000"/>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vi-VN" sz="2800" kern="1200" dirty="0">
              <a:latin typeface="Times New Roman" panose="02020603050405020304" pitchFamily="18" charset="0"/>
              <a:cs typeface="Times New Roman" panose="02020603050405020304" pitchFamily="18" charset="0"/>
            </a:rPr>
            <a:t>Đẩy mạnh chuyển dịch cơ cấu kinh tế nông thôn và cơ giới hóa trong nông nghiệp. </a:t>
          </a:r>
          <a:endParaRPr lang="en-US" sz="2800" kern="1200" dirty="0">
            <a:latin typeface="Times New Roman" panose="02020603050405020304" pitchFamily="18" charset="0"/>
            <a:cs typeface="Times New Roman" panose="02020603050405020304" pitchFamily="18" charset="0"/>
          </a:endParaRPr>
        </a:p>
      </dsp:txBody>
      <dsp:txXfrm>
        <a:off x="3423" y="2814561"/>
        <a:ext cx="5326781" cy="2814561"/>
      </dsp:txXfrm>
    </dsp:sp>
    <dsp:sp modelId="{6A1B0CA1-B359-43F8-89F1-7D0A6E6BA70C}">
      <dsp:nvSpPr>
        <dsp:cNvPr id="0" name=""/>
        <dsp:cNvSpPr/>
      </dsp:nvSpPr>
      <dsp:spPr>
        <a:xfrm>
          <a:off x="1495253" y="422184"/>
          <a:ext cx="2343122" cy="2343122"/>
        </a:xfrm>
        <a:prstGeom prst="ellipse">
          <a:avLst/>
        </a:prstGeom>
        <a:solidFill>
          <a:schemeClr val="accent2">
            <a:tint val="50000"/>
            <a:hueOff val="0"/>
            <a:satOff val="0"/>
            <a:lumOff val="0"/>
            <a:alphaOff val="0"/>
          </a:schemeClr>
        </a:solid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 modelId="{EF008645-5C50-409B-8CA5-9EA03F347EF3}">
      <dsp:nvSpPr>
        <dsp:cNvPr id="0" name=""/>
        <dsp:cNvSpPr/>
      </dsp:nvSpPr>
      <dsp:spPr>
        <a:xfrm>
          <a:off x="5490008" y="0"/>
          <a:ext cx="5326781" cy="7036403"/>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Đ</a:t>
          </a:r>
          <a:r>
            <a:rPr lang="vi-VN" sz="2800" kern="1200" dirty="0">
              <a:latin typeface="Times New Roman" panose="02020603050405020304" pitchFamily="18" charset="0"/>
              <a:cs typeface="Times New Roman" panose="02020603050405020304" pitchFamily="18" charset="0"/>
            </a:rPr>
            <a:t>a dạng hóa các hoạt động sản xuất (nghề truyền thống, thủ công nghiệp, tiểu thủ công nghiệp,…). Đặc biệt, chú ý đến hoạt động của các ngành dịch vụ.</a:t>
          </a:r>
          <a:endParaRPr lang="en-US" sz="2800" kern="1200" dirty="0">
            <a:latin typeface="Times New Roman" panose="02020603050405020304" pitchFamily="18" charset="0"/>
            <a:cs typeface="Times New Roman" panose="02020603050405020304" pitchFamily="18" charset="0"/>
          </a:endParaRPr>
        </a:p>
      </dsp:txBody>
      <dsp:txXfrm>
        <a:off x="5490008" y="2814561"/>
        <a:ext cx="5326781" cy="2814561"/>
      </dsp:txXfrm>
    </dsp:sp>
    <dsp:sp modelId="{FCF97759-577C-47BB-8452-9EFC340B745B}">
      <dsp:nvSpPr>
        <dsp:cNvPr id="0" name=""/>
        <dsp:cNvSpPr/>
      </dsp:nvSpPr>
      <dsp:spPr>
        <a:xfrm>
          <a:off x="6981838" y="422184"/>
          <a:ext cx="2343122" cy="2343122"/>
        </a:xfrm>
        <a:prstGeom prst="ellipse">
          <a:avLst/>
        </a:prstGeom>
        <a:solidFill>
          <a:schemeClr val="accent3">
            <a:tint val="50000"/>
            <a:hueOff val="0"/>
            <a:satOff val="0"/>
            <a:lumOff val="0"/>
            <a:alphaOff val="0"/>
          </a:schemeClr>
        </a:solid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 modelId="{0DBE4F80-CD48-4484-9138-24D75E88ED83}">
      <dsp:nvSpPr>
        <dsp:cNvPr id="0" name=""/>
        <dsp:cNvSpPr/>
      </dsp:nvSpPr>
      <dsp:spPr>
        <a:xfrm>
          <a:off x="10980017" y="0"/>
          <a:ext cx="5326781" cy="7036403"/>
        </a:xfrm>
        <a:prstGeom prst="roundRect">
          <a:avLst>
            <a:gd name="adj" fmla="val 10000"/>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ctr"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ctr" defTabSz="1244600">
            <a:lnSpc>
              <a:spcPct val="90000"/>
            </a:lnSpc>
            <a:spcBef>
              <a:spcPct val="0"/>
            </a:spcBef>
            <a:spcAft>
              <a:spcPct val="35000"/>
            </a:spcAft>
            <a:buNone/>
          </a:pPr>
          <a:r>
            <a:rPr lang="vi-VN" sz="2800" kern="1200" dirty="0">
              <a:latin typeface="Times New Roman" panose="02020603050405020304" pitchFamily="18" charset="0"/>
              <a:cs typeface="Times New Roman" panose="02020603050405020304" pitchFamily="18" charset="0"/>
            </a:rPr>
            <a:t>Đẩy mạnh xuất khẩu lao động để giải quyết tình trạng thiếu việc làm ở nông thôn. </a:t>
          </a:r>
          <a:r>
            <a:rPr lang="en-US" sz="2800" kern="1200" dirty="0" err="1">
              <a:latin typeface="Times New Roman" panose="02020603050405020304" pitchFamily="18" charset="0"/>
              <a:cs typeface="Times New Roman" panose="02020603050405020304" pitchFamily="18" charset="0"/>
            </a:rPr>
            <a:t>Trình</a:t>
          </a:r>
          <a:r>
            <a:rPr lang="en-US" sz="2800" kern="1200" dirty="0">
              <a:latin typeface="Times New Roman" panose="02020603050405020304" pitchFamily="18" charset="0"/>
              <a:cs typeface="Times New Roman" panose="02020603050405020304" pitchFamily="18" charset="0"/>
            </a:rPr>
            <a:t> </a:t>
          </a:r>
          <a:r>
            <a:rPr lang="vi-VN" sz="2800" kern="1200" dirty="0">
              <a:latin typeface="Times New Roman" panose="02020603050405020304" pitchFamily="18" charset="0"/>
              <a:cs typeface="Times New Roman" panose="02020603050405020304" pitchFamily="18" charset="0"/>
            </a:rPr>
            <a:t>độ của người lao động cũng tăng lên đáng kể do được tiếp xúc với các nền kinh tế mới, hiện đại</a:t>
          </a:r>
          <a:r>
            <a:rPr lang="en-US" sz="2800" kern="1200" dirty="0">
              <a:latin typeface="Times New Roman" panose="02020603050405020304" pitchFamily="18" charset="0"/>
              <a:cs typeface="Times New Roman" panose="02020603050405020304" pitchFamily="18" charset="0"/>
            </a:rPr>
            <a:t>.</a:t>
          </a:r>
        </a:p>
      </dsp:txBody>
      <dsp:txXfrm>
        <a:off x="10980017" y="2814561"/>
        <a:ext cx="5326781" cy="2814561"/>
      </dsp:txXfrm>
    </dsp:sp>
    <dsp:sp modelId="{E7158B6C-1778-4B07-8129-873AAFAD8C2E}">
      <dsp:nvSpPr>
        <dsp:cNvPr id="0" name=""/>
        <dsp:cNvSpPr/>
      </dsp:nvSpPr>
      <dsp:spPr>
        <a:xfrm>
          <a:off x="12468423" y="422184"/>
          <a:ext cx="2343122" cy="2343122"/>
        </a:xfrm>
        <a:prstGeom prst="ellipse">
          <a:avLst/>
        </a:prstGeom>
        <a:solidFill>
          <a:schemeClr val="accent4">
            <a:tint val="50000"/>
            <a:hueOff val="0"/>
            <a:satOff val="0"/>
            <a:lumOff val="0"/>
            <a:alphaOff val="0"/>
          </a:schemeClr>
        </a:solid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 modelId="{FD5A7499-3215-469C-8E30-E124E1434B62}">
      <dsp:nvSpPr>
        <dsp:cNvPr id="0" name=""/>
        <dsp:cNvSpPr/>
      </dsp:nvSpPr>
      <dsp:spPr>
        <a:xfrm>
          <a:off x="483646" y="5980942"/>
          <a:ext cx="15002255" cy="1055460"/>
        </a:xfrm>
        <a:prstGeom prst="leftRightArrow">
          <a:avLst/>
        </a:prstGeom>
        <a:gradFill rotWithShape="0">
          <a:gsLst>
            <a:gs pos="0">
              <a:schemeClr val="accent2">
                <a:tint val="40000"/>
                <a:hueOff val="0"/>
                <a:satOff val="0"/>
                <a:lumOff val="0"/>
                <a:alphaOff val="0"/>
                <a:tint val="50000"/>
                <a:satMod val="300000"/>
              </a:schemeClr>
            </a:gs>
            <a:gs pos="35000">
              <a:schemeClr val="accent2">
                <a:tint val="40000"/>
                <a:hueOff val="0"/>
                <a:satOff val="0"/>
                <a:lumOff val="0"/>
                <a:alphaOff val="0"/>
                <a:tint val="37000"/>
                <a:satMod val="300000"/>
              </a:schemeClr>
            </a:gs>
            <a:gs pos="100000">
              <a:schemeClr val="accent2">
                <a:tint val="40000"/>
                <a:hueOff val="0"/>
                <a:satOff val="0"/>
                <a:lumOff val="0"/>
                <a:alphaOff val="0"/>
                <a:tint val="15000"/>
                <a:satMod val="350000"/>
              </a:schemeClr>
            </a:gs>
          </a:gsLst>
          <a:lin ang="16200000" scaled="1"/>
        </a:grad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6B4FA-8443-484B-9A9E-FA188D6B4E43}">
      <dsp:nvSpPr>
        <dsp:cNvPr id="0" name=""/>
        <dsp:cNvSpPr/>
      </dsp:nvSpPr>
      <dsp:spPr>
        <a:xfrm>
          <a:off x="0" y="0"/>
          <a:ext cx="14755832" cy="2300139"/>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just" defTabSz="1333500">
            <a:lnSpc>
              <a:spcPct val="150000"/>
            </a:lnSpc>
            <a:spcBef>
              <a:spcPct val="0"/>
            </a:spcBef>
            <a:spcAft>
              <a:spcPct val="35000"/>
            </a:spcAft>
            <a:buNone/>
          </a:pPr>
          <a:r>
            <a:rPr lang="en-VN" sz="3000" kern="1200" dirty="0"/>
            <a:t>Nhu cầu nhân lực chất lượng cao</a:t>
          </a:r>
          <a:endParaRPr lang="en-US" sz="3000" b="1" i="1" kern="1200" dirty="0">
            <a:latin typeface="Calibri" pitchFamily="34" charset="0"/>
            <a:cs typeface="Calibri" pitchFamily="34" charset="0"/>
          </a:endParaRPr>
        </a:p>
      </dsp:txBody>
      <dsp:txXfrm>
        <a:off x="3181180" y="0"/>
        <a:ext cx="11574651" cy="2300139"/>
      </dsp:txXfrm>
    </dsp:sp>
    <dsp:sp modelId="{2AAACA77-E4A0-4E99-9F03-72ED26BB7B73}">
      <dsp:nvSpPr>
        <dsp:cNvPr id="0" name=""/>
        <dsp:cNvSpPr/>
      </dsp:nvSpPr>
      <dsp:spPr>
        <a:xfrm>
          <a:off x="230013" y="230013"/>
          <a:ext cx="2951166" cy="1840111"/>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9000" b="-9000"/>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925212-181A-4D0E-84EB-C4219DE1ABB7}">
      <dsp:nvSpPr>
        <dsp:cNvPr id="0" name=""/>
        <dsp:cNvSpPr/>
      </dsp:nvSpPr>
      <dsp:spPr>
        <a:xfrm>
          <a:off x="0" y="2530152"/>
          <a:ext cx="14755832" cy="2300139"/>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just" defTabSz="1333500">
            <a:lnSpc>
              <a:spcPct val="150000"/>
            </a:lnSpc>
            <a:spcBef>
              <a:spcPct val="0"/>
            </a:spcBef>
            <a:spcAft>
              <a:spcPct val="35000"/>
            </a:spcAft>
            <a:buNone/>
          </a:pPr>
          <a:r>
            <a:rPr lang="en-VN" sz="3000" kern="1200" dirty="0"/>
            <a:t>Cạnh tranh nguồn lao động với khu vực và các địa phương khác</a:t>
          </a:r>
          <a:endParaRPr lang="en-US" sz="3000" b="1" i="1" kern="1200" dirty="0">
            <a:latin typeface="Calibri" pitchFamily="34" charset="0"/>
            <a:cs typeface="Calibri" pitchFamily="34" charset="0"/>
          </a:endParaRPr>
        </a:p>
      </dsp:txBody>
      <dsp:txXfrm>
        <a:off x="3181180" y="2530152"/>
        <a:ext cx="11574651" cy="2300139"/>
      </dsp:txXfrm>
    </dsp:sp>
    <dsp:sp modelId="{2352C030-0248-483B-94A9-26972C30B2AA}">
      <dsp:nvSpPr>
        <dsp:cNvPr id="0" name=""/>
        <dsp:cNvSpPr/>
      </dsp:nvSpPr>
      <dsp:spPr>
        <a:xfrm>
          <a:off x="230013" y="2760166"/>
          <a:ext cx="2951166" cy="1840111"/>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0000" b="-20000"/>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57732E-E667-406B-8596-FB28DE60F3B0}">
      <dsp:nvSpPr>
        <dsp:cNvPr id="0" name=""/>
        <dsp:cNvSpPr/>
      </dsp:nvSpPr>
      <dsp:spPr>
        <a:xfrm>
          <a:off x="0" y="5060305"/>
          <a:ext cx="14755832" cy="2300139"/>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just" defTabSz="1333500">
            <a:lnSpc>
              <a:spcPct val="150000"/>
            </a:lnSpc>
            <a:spcBef>
              <a:spcPct val="0"/>
            </a:spcBef>
            <a:spcAft>
              <a:spcPct val="35000"/>
            </a:spcAft>
            <a:buNone/>
          </a:pPr>
          <a:r>
            <a:rPr lang="en-VN" sz="3000" kern="1200" dirty="0"/>
            <a:t>Một số ngành, đặc biệt </a:t>
          </a:r>
          <a:r>
            <a:rPr lang="en-VN" sz="3000" b="1" kern="1200" dirty="0"/>
            <a:t>công nghệ kỹ thuật</a:t>
          </a:r>
          <a:r>
            <a:rPr lang="en-VN" sz="3000" kern="1200" dirty="0"/>
            <a:t> sẽ đối mặt nguy cơ bị thay thế bởi </a:t>
          </a:r>
          <a:r>
            <a:rPr lang="en-VN" sz="3000" b="1" kern="1200" dirty="0"/>
            <a:t>tự động hóa và robot</a:t>
          </a:r>
          <a:endParaRPr lang="en-US" sz="3000" b="1" i="1" kern="1200" dirty="0">
            <a:latin typeface="Calibri" pitchFamily="34" charset="0"/>
            <a:cs typeface="Calibri" pitchFamily="34" charset="0"/>
          </a:endParaRPr>
        </a:p>
      </dsp:txBody>
      <dsp:txXfrm>
        <a:off x="3181180" y="5060305"/>
        <a:ext cx="11574651" cy="2300139"/>
      </dsp:txXfrm>
    </dsp:sp>
    <dsp:sp modelId="{72B5F39E-2D8B-4AE5-99A7-0B4F92796C74}">
      <dsp:nvSpPr>
        <dsp:cNvPr id="0" name=""/>
        <dsp:cNvSpPr/>
      </dsp:nvSpPr>
      <dsp:spPr>
        <a:xfrm>
          <a:off x="230013" y="5290319"/>
          <a:ext cx="2951166" cy="1840111"/>
        </a:xfrm>
        <a:prstGeom prst="roundRect">
          <a:avLst>
            <a:gd name="adj" fmla="val 10000"/>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t="-5000" b="-5000"/>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4#1">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Chỗ dành sẵn cho Đầu trang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Chỗ dành sẵn cho Ngày tháng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63F404-F65C-409C-90E2-8A9897C72AE7}" type="datetimeFigureOut">
              <a:rPr lang="en-US" smtClean="0"/>
              <a:t>3/2/2026</a:t>
            </a:fld>
            <a:endParaRPr lang="en-US"/>
          </a:p>
        </p:txBody>
      </p:sp>
      <p:sp>
        <p:nvSpPr>
          <p:cNvPr id="4" name="Chỗ dành sẵn cho Hình ảnh của Bản chiế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Chỗ dành sẵn cho Ghi ch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6" name="Chỗ dành sẵn cho Chân trang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Chỗ dành sẵn cho Số hiệu Bản chiế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53B8C-F5FA-4836-B6B7-037616A327D7}" type="slidenum">
              <a:rPr lang="en-US" smtClean="0"/>
              <a:t>‹#›</a:t>
            </a:fld>
            <a:endParaRPr lang="en-US"/>
          </a:p>
        </p:txBody>
      </p:sp>
    </p:spTree>
    <p:extLst>
      <p:ext uri="{BB962C8B-B14F-4D97-AF65-F5344CB8AC3E}">
        <p14:creationId xmlns:p14="http://schemas.microsoft.com/office/powerpoint/2010/main" val="1374413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D03F92-1099-41D2-9E8E-88ADAE2EAE65}" type="slidenum">
              <a:rPr lang="en-US" smtClean="0"/>
              <a:t>13</a:t>
            </a:fld>
            <a:endParaRPr lang="en-US"/>
          </a:p>
        </p:txBody>
      </p:sp>
    </p:spTree>
    <p:extLst>
      <p:ext uri="{BB962C8B-B14F-4D97-AF65-F5344CB8AC3E}">
        <p14:creationId xmlns:p14="http://schemas.microsoft.com/office/powerpoint/2010/main" val="954982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D03F92-1099-41D2-9E8E-88ADAE2EAE65}" type="slidenum">
              <a:rPr lang="en-US" smtClean="0"/>
              <a:t>27</a:t>
            </a:fld>
            <a:endParaRPr lang="en-US"/>
          </a:p>
        </p:txBody>
      </p:sp>
    </p:spTree>
    <p:extLst>
      <p:ext uri="{BB962C8B-B14F-4D97-AF65-F5344CB8AC3E}">
        <p14:creationId xmlns:p14="http://schemas.microsoft.com/office/powerpoint/2010/main" val="241541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BD9EDB-DE4C-46D0-A9F6-5B945868EE1E}" type="slidenum">
              <a:rPr lang="en-US" smtClean="0"/>
              <a:t>30</a:t>
            </a:fld>
            <a:endParaRPr lang="en-US"/>
          </a:p>
        </p:txBody>
      </p:sp>
    </p:spTree>
    <p:extLst>
      <p:ext uri="{BB962C8B-B14F-4D97-AF65-F5344CB8AC3E}">
        <p14:creationId xmlns:p14="http://schemas.microsoft.com/office/powerpoint/2010/main" val="279202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5E4E53-695E-444D-8660-D7DCF904EF5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0733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5E4E53-695E-444D-8660-D7DCF904EF5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8089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A89A12-CFDC-4BA7-B24C-ADE30BA1B34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5638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0ACBFC2-B557-4E99-9802-09FCE7A6952C}" type="slidenum">
              <a:rPr lang="en-US" smtClean="0"/>
              <a:t>58</a:t>
            </a:fld>
            <a:endParaRPr lang="en-US"/>
          </a:p>
        </p:txBody>
      </p:sp>
    </p:spTree>
    <p:extLst>
      <p:ext uri="{BB962C8B-B14F-4D97-AF65-F5344CB8AC3E}">
        <p14:creationId xmlns:p14="http://schemas.microsoft.com/office/powerpoint/2010/main" val="1604121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D03F92-1099-41D2-9E8E-88ADAE2EAE6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6529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7050A-8175-492E-9DDF-FB9B86E92E6D}" type="slidenum">
              <a:rPr lang="en-US" smtClean="0"/>
              <a:t>61</a:t>
            </a:fld>
            <a:endParaRPr lang="en-US"/>
          </a:p>
        </p:txBody>
      </p:sp>
    </p:spTree>
    <p:extLst>
      <p:ext uri="{BB962C8B-B14F-4D97-AF65-F5344CB8AC3E}">
        <p14:creationId xmlns:p14="http://schemas.microsoft.com/office/powerpoint/2010/main" val="3165790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C7050A-8175-492E-9DDF-FB9B86E92E6D}" type="slidenum">
              <a:rPr lang="en-US" smtClean="0"/>
              <a:t>62</a:t>
            </a:fld>
            <a:endParaRPr lang="en-US"/>
          </a:p>
        </p:txBody>
      </p:sp>
    </p:spTree>
    <p:extLst>
      <p:ext uri="{BB962C8B-B14F-4D97-AF65-F5344CB8AC3E}">
        <p14:creationId xmlns:p14="http://schemas.microsoft.com/office/powerpoint/2010/main" val="455772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7050A-8175-492E-9DDF-FB9B86E92E6D}" type="slidenum">
              <a:rPr lang="en-US" smtClean="0"/>
              <a:t>63</a:t>
            </a:fld>
            <a:endParaRPr lang="en-US"/>
          </a:p>
        </p:txBody>
      </p:sp>
    </p:spTree>
    <p:extLst>
      <p:ext uri="{BB962C8B-B14F-4D97-AF65-F5344CB8AC3E}">
        <p14:creationId xmlns:p14="http://schemas.microsoft.com/office/powerpoint/2010/main" val="880902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7050A-8175-492E-9DDF-FB9B86E92E6D}" type="slidenum">
              <a:rPr lang="en-US" smtClean="0"/>
              <a:t>64</a:t>
            </a:fld>
            <a:endParaRPr lang="en-US"/>
          </a:p>
        </p:txBody>
      </p:sp>
    </p:spTree>
    <p:extLst>
      <p:ext uri="{BB962C8B-B14F-4D97-AF65-F5344CB8AC3E}">
        <p14:creationId xmlns:p14="http://schemas.microsoft.com/office/powerpoint/2010/main" val="1965091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C7050A-8175-492E-9DDF-FB9B86E92E6D}" type="slidenum">
              <a:rPr lang="en-US" smtClean="0"/>
              <a:t>65</a:t>
            </a:fld>
            <a:endParaRPr lang="en-US"/>
          </a:p>
        </p:txBody>
      </p:sp>
    </p:spTree>
    <p:extLst>
      <p:ext uri="{BB962C8B-B14F-4D97-AF65-F5344CB8AC3E}">
        <p14:creationId xmlns:p14="http://schemas.microsoft.com/office/powerpoint/2010/main" val="19079530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7050A-8175-492E-9DDF-FB9B86E92E6D}" type="slidenum">
              <a:rPr lang="en-US" smtClean="0"/>
              <a:t>66</a:t>
            </a:fld>
            <a:endParaRPr lang="en-US"/>
          </a:p>
        </p:txBody>
      </p:sp>
    </p:spTree>
    <p:extLst>
      <p:ext uri="{BB962C8B-B14F-4D97-AF65-F5344CB8AC3E}">
        <p14:creationId xmlns:p14="http://schemas.microsoft.com/office/powerpoint/2010/main" val="2497019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05353B8C-F5FA-4836-B6B7-037616A327D7}" type="slidenum">
              <a:rPr lang="en-US" smtClean="0"/>
              <a:t>68</a:t>
            </a:fld>
            <a:endParaRPr lang="en-US"/>
          </a:p>
        </p:txBody>
      </p:sp>
    </p:spTree>
    <p:extLst>
      <p:ext uri="{BB962C8B-B14F-4D97-AF65-F5344CB8AC3E}">
        <p14:creationId xmlns:p14="http://schemas.microsoft.com/office/powerpoint/2010/main" val="3252569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0714865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06246677"/>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5916206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057692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7624095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323566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3153999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0309089"/>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5281513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0765408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7173017"/>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êu đề Bản chiếu">
    <p:spTree>
      <p:nvGrpSpPr>
        <p:cNvPr id="1" name=""/>
        <p:cNvGrpSpPr/>
        <p:nvPr/>
      </p:nvGrpSpPr>
      <p:grpSpPr>
        <a:xfrm>
          <a:off x="0" y="0"/>
          <a:ext cx="0" cy="0"/>
          <a:chOff x="0" y="0"/>
          <a:chExt cx="0" cy="0"/>
        </a:xfrm>
      </p:grpSpPr>
      <p:sp>
        <p:nvSpPr>
          <p:cNvPr id="2" name="Title 1"/>
          <p:cNvSpPr>
            <a:spLocks noGrp="1"/>
          </p:cNvSpPr>
          <p:nvPr>
            <p:ph type="ctrTitle"/>
          </p:nvPr>
        </p:nvSpPr>
        <p:spPr>
          <a:xfrm>
            <a:off x="1732433" y="2171701"/>
            <a:ext cx="13238487" cy="4994372"/>
          </a:xfrm>
          <a:prstGeom prst="rect">
            <a:avLst/>
          </a:prstGeom>
        </p:spPr>
        <p:txBody>
          <a:bodyPr anchor="b"/>
          <a:lstStyle>
            <a:lvl1pPr>
              <a:defRPr sz="10800"/>
            </a:lvl1pPr>
          </a:lstStyle>
          <a:p>
            <a:r>
              <a:rPr lang="vi-VN"/>
              <a:t>Bấm để sửa kiểu tiêu đề Bản cái</a:t>
            </a:r>
            <a:endParaRPr lang="en-US" dirty="0"/>
          </a:p>
        </p:txBody>
      </p:sp>
      <p:sp>
        <p:nvSpPr>
          <p:cNvPr id="3" name="Subtitle 2"/>
          <p:cNvSpPr>
            <a:spLocks noGrp="1"/>
          </p:cNvSpPr>
          <p:nvPr>
            <p:ph type="subTitle" idx="1"/>
          </p:nvPr>
        </p:nvSpPr>
        <p:spPr>
          <a:xfrm>
            <a:off x="1732433" y="7166070"/>
            <a:ext cx="13238487" cy="1292130"/>
          </a:xfrm>
          <a:prstGeom prst="rect">
            <a:avLst/>
          </a:prstGeom>
        </p:spPr>
        <p:txBody>
          <a:bodyPr anchor="t"/>
          <a:lstStyle>
            <a:lvl1pPr marL="0" indent="0" algn="l">
              <a:buNone/>
              <a:defRPr cap="all">
                <a:solidFill>
                  <a:schemeClr val="bg2">
                    <a:lumMod val="40000"/>
                    <a:lumOff val="6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vi-VN"/>
              <a:t>Bấm để chỉnh sửa kiểu tiêu đề phụ của Bản cái</a:t>
            </a:r>
            <a:endParaRPr lang="en-US" dirty="0"/>
          </a:p>
        </p:txBody>
      </p:sp>
      <p:sp>
        <p:nvSpPr>
          <p:cNvPr id="4"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441034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êu đề và Nội dung">
    <p:spTree>
      <p:nvGrpSpPr>
        <p:cNvPr id="1" name=""/>
        <p:cNvGrpSpPr/>
        <p:nvPr/>
      </p:nvGrpSpPr>
      <p:grpSpPr>
        <a:xfrm>
          <a:off x="0" y="0"/>
          <a:ext cx="0" cy="0"/>
          <a:chOff x="0" y="0"/>
          <a:chExt cx="0" cy="0"/>
        </a:xfrm>
      </p:grpSpPr>
      <p:sp>
        <p:nvSpPr>
          <p:cNvPr id="2" name="Title 1"/>
          <p:cNvSpPr>
            <a:spLocks noGrp="1"/>
          </p:cNvSpPr>
          <p:nvPr>
            <p:ph type="title"/>
          </p:nvPr>
        </p:nvSpPr>
        <p:spPr>
          <a:xfrm>
            <a:off x="969167" y="679077"/>
            <a:ext cx="14107085" cy="2100795"/>
          </a:xfrm>
          <a:prstGeom prst="rect">
            <a:avLst/>
          </a:prstGeom>
        </p:spPr>
        <p:txBody>
          <a:bodyPr/>
          <a:lstStyle/>
          <a:p>
            <a:r>
              <a:rPr lang="vi-VN"/>
              <a:t>Bấm để sửa kiểu tiêu đề Bản cái</a:t>
            </a:r>
            <a:endParaRPr lang="en-US" dirty="0"/>
          </a:p>
        </p:txBody>
      </p:sp>
      <p:sp>
        <p:nvSpPr>
          <p:cNvPr id="3" name="Content Placeholder 2"/>
          <p:cNvSpPr>
            <a:spLocks noGrp="1"/>
          </p:cNvSpPr>
          <p:nvPr>
            <p:ph idx="1"/>
          </p:nvPr>
        </p:nvSpPr>
        <p:spPr>
          <a:xfrm>
            <a:off x="1654969" y="3079378"/>
            <a:ext cx="13419812" cy="6293222"/>
          </a:xfrm>
          <a:prstGeom prst="rect">
            <a:avLst/>
          </a:prstGeom>
        </p:spPr>
        <p:txBody>
          <a:body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dirty="0"/>
          </a:p>
        </p:txBody>
      </p:sp>
      <p:sp>
        <p:nvSpPr>
          <p:cNvPr id="7"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6256000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Đầu trang của Phần">
    <p:spTree>
      <p:nvGrpSpPr>
        <p:cNvPr id="1" name=""/>
        <p:cNvGrpSpPr/>
        <p:nvPr/>
      </p:nvGrpSpPr>
      <p:grpSpPr>
        <a:xfrm>
          <a:off x="0" y="0"/>
          <a:ext cx="0" cy="0"/>
          <a:chOff x="0" y="0"/>
          <a:chExt cx="0" cy="0"/>
        </a:xfrm>
      </p:grpSpPr>
      <p:sp>
        <p:nvSpPr>
          <p:cNvPr id="2" name="Title 1"/>
          <p:cNvSpPr>
            <a:spLocks noGrp="1"/>
          </p:cNvSpPr>
          <p:nvPr>
            <p:ph type="title"/>
          </p:nvPr>
        </p:nvSpPr>
        <p:spPr>
          <a:xfrm>
            <a:off x="1732435" y="4292600"/>
            <a:ext cx="13238486" cy="2873471"/>
          </a:xfrm>
          <a:prstGeom prst="rect">
            <a:avLst/>
          </a:prstGeom>
        </p:spPr>
        <p:txBody>
          <a:bodyPr anchor="b"/>
          <a:lstStyle>
            <a:lvl1pPr algn="l">
              <a:defRPr sz="6000" b="0" cap="none"/>
            </a:lvl1pPr>
          </a:lstStyle>
          <a:p>
            <a:r>
              <a:rPr lang="vi-VN"/>
              <a:t>Bấm để sửa kiểu tiêu đề Bản cái</a:t>
            </a:r>
            <a:endParaRPr lang="en-US" dirty="0"/>
          </a:p>
        </p:txBody>
      </p:sp>
      <p:sp>
        <p:nvSpPr>
          <p:cNvPr id="3" name="Text Placeholder 2"/>
          <p:cNvSpPr>
            <a:spLocks noGrp="1"/>
          </p:cNvSpPr>
          <p:nvPr>
            <p:ph type="body" idx="1"/>
          </p:nvPr>
        </p:nvSpPr>
        <p:spPr>
          <a:xfrm>
            <a:off x="1732433" y="7166072"/>
            <a:ext cx="13238487" cy="1290600"/>
          </a:xfrm>
          <a:prstGeom prst="rect">
            <a:avLst/>
          </a:prstGeom>
        </p:spPr>
        <p:txBody>
          <a:bodyPr anchor="t"/>
          <a:lstStyle>
            <a:lvl1pPr marL="0" indent="0" algn="l">
              <a:buNone/>
              <a:defRPr sz="3000" cap="all">
                <a:solidFill>
                  <a:schemeClr val="bg2">
                    <a:lumMod val="40000"/>
                    <a:lumOff val="6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vi-VN"/>
              <a:t>Bấm để chỉnh sửa kiểu văn bản của Bản cái</a:t>
            </a:r>
          </a:p>
        </p:txBody>
      </p:sp>
      <p:sp>
        <p:nvSpPr>
          <p:cNvPr id="4"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4417704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Hai Nội dung">
    <p:spTree>
      <p:nvGrpSpPr>
        <p:cNvPr id="1" name=""/>
        <p:cNvGrpSpPr/>
        <p:nvPr/>
      </p:nvGrpSpPr>
      <p:grpSpPr>
        <a:xfrm>
          <a:off x="0" y="0"/>
          <a:ext cx="0" cy="0"/>
          <a:chOff x="0" y="0"/>
          <a:chExt cx="0" cy="0"/>
        </a:xfrm>
      </p:grpSpPr>
      <p:sp>
        <p:nvSpPr>
          <p:cNvPr id="2" name="Title 1"/>
          <p:cNvSpPr>
            <a:spLocks noGrp="1"/>
          </p:cNvSpPr>
          <p:nvPr>
            <p:ph type="title"/>
          </p:nvPr>
        </p:nvSpPr>
        <p:spPr>
          <a:xfrm>
            <a:off x="969167" y="679077"/>
            <a:ext cx="14107085" cy="2100795"/>
          </a:xfrm>
          <a:prstGeom prst="rect">
            <a:avLst/>
          </a:prstGeom>
        </p:spPr>
        <p:txBody>
          <a:bodyPr/>
          <a:lstStyle/>
          <a:p>
            <a:r>
              <a:rPr lang="vi-VN"/>
              <a:t>Bấm để sửa kiểu tiêu đề Bản cái</a:t>
            </a:r>
            <a:endParaRPr lang="en-US" dirty="0"/>
          </a:p>
        </p:txBody>
      </p:sp>
      <p:sp>
        <p:nvSpPr>
          <p:cNvPr id="3" name="Content Placeholder 2"/>
          <p:cNvSpPr>
            <a:spLocks noGrp="1"/>
          </p:cNvSpPr>
          <p:nvPr>
            <p:ph sz="half" idx="1"/>
          </p:nvPr>
        </p:nvSpPr>
        <p:spPr>
          <a:xfrm>
            <a:off x="1654969" y="3090863"/>
            <a:ext cx="6594509" cy="6293645"/>
          </a:xfrm>
          <a:prstGeom prst="rect">
            <a:avLst/>
          </a:prstGeo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dirty="0"/>
          </a:p>
        </p:txBody>
      </p:sp>
      <p:sp>
        <p:nvSpPr>
          <p:cNvPr id="4" name="Content Placeholder 3"/>
          <p:cNvSpPr>
            <a:spLocks noGrp="1"/>
          </p:cNvSpPr>
          <p:nvPr>
            <p:ph sz="half" idx="2"/>
          </p:nvPr>
        </p:nvSpPr>
        <p:spPr>
          <a:xfrm>
            <a:off x="8481740" y="3084139"/>
            <a:ext cx="6594512" cy="6300368"/>
          </a:xfrm>
          <a:prstGeom prst="rect">
            <a:avLst/>
          </a:prstGeo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dirty="0"/>
          </a:p>
        </p:txBody>
      </p:sp>
      <p:sp>
        <p:nvSpPr>
          <p:cNvPr id="5" name="Date Placeholder 4"/>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7" name="Slide Number Placeholder 6"/>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7064467"/>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hép so sánh">
    <p:spTree>
      <p:nvGrpSpPr>
        <p:cNvPr id="1" name=""/>
        <p:cNvGrpSpPr/>
        <p:nvPr/>
      </p:nvGrpSpPr>
      <p:grpSpPr>
        <a:xfrm>
          <a:off x="0" y="0"/>
          <a:ext cx="0" cy="0"/>
          <a:chOff x="0" y="0"/>
          <a:chExt cx="0" cy="0"/>
        </a:xfrm>
      </p:grpSpPr>
      <p:sp>
        <p:nvSpPr>
          <p:cNvPr id="2" name="Title 1"/>
          <p:cNvSpPr>
            <a:spLocks noGrp="1"/>
          </p:cNvSpPr>
          <p:nvPr>
            <p:ph type="title"/>
          </p:nvPr>
        </p:nvSpPr>
        <p:spPr>
          <a:xfrm>
            <a:off x="969167" y="679077"/>
            <a:ext cx="14107085" cy="2100795"/>
          </a:xfrm>
          <a:prstGeom prst="rect">
            <a:avLst/>
          </a:prstGeom>
        </p:spPr>
        <p:txBody>
          <a:bodyPr/>
          <a:lstStyle>
            <a:lvl1pPr>
              <a:defRPr/>
            </a:lvl1pPr>
          </a:lstStyle>
          <a:p>
            <a:r>
              <a:rPr lang="vi-VN"/>
              <a:t>Bấm để sửa kiểu tiêu đề Bản cái</a:t>
            </a:r>
            <a:endParaRPr lang="en-US" dirty="0"/>
          </a:p>
        </p:txBody>
      </p:sp>
      <p:sp>
        <p:nvSpPr>
          <p:cNvPr id="3" name="Text Placeholder 2"/>
          <p:cNvSpPr>
            <a:spLocks noGrp="1"/>
          </p:cNvSpPr>
          <p:nvPr>
            <p:ph type="body" idx="1"/>
          </p:nvPr>
        </p:nvSpPr>
        <p:spPr>
          <a:xfrm>
            <a:off x="1654970" y="2857500"/>
            <a:ext cx="6594507" cy="864393"/>
          </a:xfrm>
          <a:prstGeom prst="rect">
            <a:avLst/>
          </a:prstGeom>
        </p:spPr>
        <p:txBody>
          <a:bodyPr anchor="b">
            <a:noAutofit/>
          </a:bodyPr>
          <a:lstStyle>
            <a:lvl1pPr marL="0" indent="0">
              <a:buNone/>
              <a:defRPr sz="3600" b="0">
                <a:solidFill>
                  <a:schemeClr val="bg2">
                    <a:lumMod val="40000"/>
                    <a:lumOff val="60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vi-VN"/>
              <a:t>Bấm để chỉnh sửa kiểu văn bản của Bản cái</a:t>
            </a:r>
          </a:p>
        </p:txBody>
      </p:sp>
      <p:sp>
        <p:nvSpPr>
          <p:cNvPr id="4" name="Content Placeholder 3"/>
          <p:cNvSpPr>
            <a:spLocks noGrp="1"/>
          </p:cNvSpPr>
          <p:nvPr>
            <p:ph sz="half" idx="2"/>
          </p:nvPr>
        </p:nvSpPr>
        <p:spPr>
          <a:xfrm>
            <a:off x="1654969" y="3771900"/>
            <a:ext cx="6594509" cy="5612607"/>
          </a:xfrm>
          <a:prstGeom prst="rect">
            <a:avLst/>
          </a:prstGeo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dirty="0"/>
          </a:p>
        </p:txBody>
      </p:sp>
      <p:sp>
        <p:nvSpPr>
          <p:cNvPr id="5" name="Text Placeholder 4"/>
          <p:cNvSpPr>
            <a:spLocks noGrp="1"/>
          </p:cNvSpPr>
          <p:nvPr>
            <p:ph type="body" sz="quarter" idx="3"/>
          </p:nvPr>
        </p:nvSpPr>
        <p:spPr>
          <a:xfrm>
            <a:off x="8481743" y="2857500"/>
            <a:ext cx="6594509" cy="864393"/>
          </a:xfrm>
          <a:prstGeom prst="rect">
            <a:avLst/>
          </a:prstGeom>
        </p:spPr>
        <p:txBody>
          <a:bodyPr anchor="b">
            <a:noAutofit/>
          </a:bodyPr>
          <a:lstStyle>
            <a:lvl1pPr marL="0" indent="0">
              <a:buNone/>
              <a:defRPr sz="3600" b="0">
                <a:solidFill>
                  <a:schemeClr val="bg2">
                    <a:lumMod val="40000"/>
                    <a:lumOff val="60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vi-VN"/>
              <a:t>Bấm để chỉnh sửa kiểu văn bản của Bản cái</a:t>
            </a:r>
          </a:p>
        </p:txBody>
      </p:sp>
      <p:sp>
        <p:nvSpPr>
          <p:cNvPr id="6" name="Content Placeholder 5"/>
          <p:cNvSpPr>
            <a:spLocks noGrp="1"/>
          </p:cNvSpPr>
          <p:nvPr>
            <p:ph sz="quarter" idx="4"/>
          </p:nvPr>
        </p:nvSpPr>
        <p:spPr>
          <a:xfrm>
            <a:off x="8481743" y="3771900"/>
            <a:ext cx="6594509" cy="5612607"/>
          </a:xfrm>
          <a:prstGeom prst="rect">
            <a:avLst/>
          </a:prstGeo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dirty="0"/>
          </a:p>
        </p:txBody>
      </p:sp>
      <p:sp>
        <p:nvSpPr>
          <p:cNvPr id="7" name="Date Placeholder 6"/>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8" name="Footer Placeholder 7"/>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9" name="Slide Number Placeholder 8"/>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847688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Chỉ Tiêu đề">
    <p:spTree>
      <p:nvGrpSpPr>
        <p:cNvPr id="1" name=""/>
        <p:cNvGrpSpPr/>
        <p:nvPr/>
      </p:nvGrpSpPr>
      <p:grpSpPr>
        <a:xfrm>
          <a:off x="0" y="0"/>
          <a:ext cx="0" cy="0"/>
          <a:chOff x="0" y="0"/>
          <a:chExt cx="0" cy="0"/>
        </a:xfrm>
      </p:grpSpPr>
      <p:sp>
        <p:nvSpPr>
          <p:cNvPr id="2" name="Title 1"/>
          <p:cNvSpPr>
            <a:spLocks noGrp="1"/>
          </p:cNvSpPr>
          <p:nvPr>
            <p:ph type="title"/>
          </p:nvPr>
        </p:nvSpPr>
        <p:spPr>
          <a:xfrm>
            <a:off x="969167" y="679077"/>
            <a:ext cx="14107085" cy="2100795"/>
          </a:xfrm>
          <a:prstGeom prst="rect">
            <a:avLst/>
          </a:prstGeom>
        </p:spPr>
        <p:txBody>
          <a:bodyPr/>
          <a:lstStyle/>
          <a:p>
            <a:r>
              <a:rPr lang="vi-VN"/>
              <a:t>Bấm để sửa kiểu tiêu đề Bản cái</a:t>
            </a:r>
            <a:endParaRPr lang="en-US" dirty="0"/>
          </a:p>
        </p:txBody>
      </p:sp>
      <p:sp>
        <p:nvSpPr>
          <p:cNvPr id="7" name="Date Placeholder 2"/>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3"/>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4"/>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7865104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Trống">
    <p:spTree>
      <p:nvGrpSpPr>
        <p:cNvPr id="1" name=""/>
        <p:cNvGrpSpPr/>
        <p:nvPr/>
      </p:nvGrpSpPr>
      <p:grpSpPr>
        <a:xfrm>
          <a:off x="0" y="0"/>
          <a:ext cx="0" cy="0"/>
          <a:chOff x="0" y="0"/>
          <a:chExt cx="0" cy="0"/>
        </a:xfrm>
      </p:grpSpPr>
      <p:sp>
        <p:nvSpPr>
          <p:cNvPr id="7" name="Date Placeholder 1"/>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2"/>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3"/>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73328821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Nội dung với Chú thích">
    <p:spTree>
      <p:nvGrpSpPr>
        <p:cNvPr id="1" name=""/>
        <p:cNvGrpSpPr/>
        <p:nvPr/>
      </p:nvGrpSpPr>
      <p:grpSpPr>
        <a:xfrm>
          <a:off x="0" y="0"/>
          <a:ext cx="0" cy="0"/>
          <a:chOff x="0" y="0"/>
          <a:chExt cx="0" cy="0"/>
        </a:xfrm>
      </p:grpSpPr>
      <p:sp>
        <p:nvSpPr>
          <p:cNvPr id="2" name="Title 1"/>
          <p:cNvSpPr>
            <a:spLocks noGrp="1"/>
          </p:cNvSpPr>
          <p:nvPr>
            <p:ph type="title"/>
          </p:nvPr>
        </p:nvSpPr>
        <p:spPr>
          <a:xfrm>
            <a:off x="1732430" y="2171700"/>
            <a:ext cx="5101596" cy="2171700"/>
          </a:xfrm>
          <a:prstGeom prst="rect">
            <a:avLst/>
          </a:prstGeom>
        </p:spPr>
        <p:txBody>
          <a:bodyPr anchor="b"/>
          <a:lstStyle>
            <a:lvl1pPr algn="l">
              <a:defRPr sz="3600" b="0"/>
            </a:lvl1pPr>
          </a:lstStyle>
          <a:p>
            <a:r>
              <a:rPr lang="vi-VN"/>
              <a:t>Bấm để sửa kiểu tiêu đề Bản cái</a:t>
            </a:r>
            <a:endParaRPr lang="en-US" dirty="0"/>
          </a:p>
        </p:txBody>
      </p:sp>
      <p:sp>
        <p:nvSpPr>
          <p:cNvPr id="3" name="Content Placeholder 2"/>
          <p:cNvSpPr>
            <a:spLocks noGrp="1"/>
          </p:cNvSpPr>
          <p:nvPr>
            <p:ph idx="1"/>
          </p:nvPr>
        </p:nvSpPr>
        <p:spPr>
          <a:xfrm>
            <a:off x="7176925" y="2171700"/>
            <a:ext cx="7793996" cy="6858000"/>
          </a:xfrm>
          <a:prstGeom prst="rect">
            <a:avLst/>
          </a:prstGeom>
        </p:spPr>
        <p:txBody>
          <a:bodyPr anchor="ctr">
            <a:normAutofit/>
          </a:bodyPr>
          <a:lstStyle>
            <a:lvl1pPr>
              <a:defRPr sz="30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dirty="0"/>
          </a:p>
        </p:txBody>
      </p:sp>
      <p:sp>
        <p:nvSpPr>
          <p:cNvPr id="4" name="Text Placeholder 3"/>
          <p:cNvSpPr>
            <a:spLocks noGrp="1"/>
          </p:cNvSpPr>
          <p:nvPr>
            <p:ph type="body" sz="half" idx="2"/>
          </p:nvPr>
        </p:nvSpPr>
        <p:spPr>
          <a:xfrm>
            <a:off x="1732430" y="4693921"/>
            <a:ext cx="5101595" cy="4343399"/>
          </a:xfrm>
          <a:prstGeom prst="rect">
            <a:avLst/>
          </a:prstGeo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7" name="Date Placeholder 4"/>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5"/>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6"/>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3072547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Ảnh với Chú thích">
    <p:spTree>
      <p:nvGrpSpPr>
        <p:cNvPr id="1" name=""/>
        <p:cNvGrpSpPr/>
        <p:nvPr/>
      </p:nvGrpSpPr>
      <p:grpSpPr>
        <a:xfrm>
          <a:off x="0" y="0"/>
          <a:ext cx="0" cy="0"/>
          <a:chOff x="0" y="0"/>
          <a:chExt cx="0" cy="0"/>
        </a:xfrm>
      </p:grpSpPr>
      <p:sp>
        <p:nvSpPr>
          <p:cNvPr id="2" name="Title 1"/>
          <p:cNvSpPr>
            <a:spLocks noGrp="1"/>
          </p:cNvSpPr>
          <p:nvPr>
            <p:ph type="title"/>
          </p:nvPr>
        </p:nvSpPr>
        <p:spPr>
          <a:xfrm>
            <a:off x="1730861" y="2781288"/>
            <a:ext cx="7639359" cy="2362212"/>
          </a:xfrm>
          <a:prstGeom prst="rect">
            <a:avLst/>
          </a:prstGeom>
        </p:spPr>
        <p:txBody>
          <a:bodyPr anchor="b">
            <a:normAutofit/>
          </a:bodyPr>
          <a:lstStyle>
            <a:lvl1pPr algn="l">
              <a:defRPr sz="5400" b="0"/>
            </a:lvl1pPr>
          </a:lstStyle>
          <a:p>
            <a:r>
              <a:rPr lang="vi-VN"/>
              <a:t>Bấm để sửa kiểu tiêu đề Bản cái</a:t>
            </a:r>
            <a:endParaRPr lang="en-US" dirty="0"/>
          </a:p>
        </p:txBody>
      </p:sp>
      <p:sp>
        <p:nvSpPr>
          <p:cNvPr id="3" name="Picture Placeholder 2"/>
          <p:cNvSpPr>
            <a:spLocks noGrp="1" noChangeAspect="1"/>
          </p:cNvSpPr>
          <p:nvPr>
            <p:ph type="pic" idx="1"/>
          </p:nvPr>
        </p:nvSpPr>
        <p:spPr>
          <a:xfrm>
            <a:off x="10424319" y="1714500"/>
            <a:ext cx="4800600" cy="6858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vi-VN"/>
              <a:t>Bấm biểu tượng để thêm hình ảnh</a:t>
            </a:r>
            <a:endParaRPr lang="en-US" dirty="0"/>
          </a:p>
        </p:txBody>
      </p:sp>
      <p:sp>
        <p:nvSpPr>
          <p:cNvPr id="4" name="Text Placeholder 3"/>
          <p:cNvSpPr>
            <a:spLocks noGrp="1"/>
          </p:cNvSpPr>
          <p:nvPr>
            <p:ph type="body" sz="half" idx="2"/>
          </p:nvPr>
        </p:nvSpPr>
        <p:spPr>
          <a:xfrm>
            <a:off x="1732432" y="5486400"/>
            <a:ext cx="7627469" cy="2057400"/>
          </a:xfrm>
          <a:prstGeom prst="rect">
            <a:avLst/>
          </a:prstGeom>
        </p:spPr>
        <p:txBody>
          <a:bodyPr>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5" name="Date Placeholder 4"/>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7" name="Slide Number Placeholder 6"/>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745492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Ảnh Toàn cảnh cùng với Chú thích">
    <p:spTree>
      <p:nvGrpSpPr>
        <p:cNvPr id="1" name=""/>
        <p:cNvGrpSpPr/>
        <p:nvPr/>
      </p:nvGrpSpPr>
      <p:grpSpPr>
        <a:xfrm>
          <a:off x="0" y="0"/>
          <a:ext cx="0" cy="0"/>
          <a:chOff x="0" y="0"/>
          <a:chExt cx="0" cy="0"/>
        </a:xfrm>
      </p:grpSpPr>
      <p:sp>
        <p:nvSpPr>
          <p:cNvPr id="2" name="Title 1"/>
          <p:cNvSpPr>
            <a:spLocks noGrp="1"/>
          </p:cNvSpPr>
          <p:nvPr>
            <p:ph type="title"/>
          </p:nvPr>
        </p:nvSpPr>
        <p:spPr>
          <a:xfrm>
            <a:off x="1732435" y="7200880"/>
            <a:ext cx="13238486" cy="850107"/>
          </a:xfrm>
          <a:prstGeom prst="rect">
            <a:avLst/>
          </a:prstGeom>
        </p:spPr>
        <p:txBody>
          <a:bodyPr anchor="b">
            <a:normAutofit/>
          </a:bodyPr>
          <a:lstStyle>
            <a:lvl1pPr algn="l">
              <a:defRPr sz="3600" b="0"/>
            </a:lvl1pPr>
          </a:lstStyle>
          <a:p>
            <a:r>
              <a:rPr lang="vi-VN"/>
              <a:t>Bấm để sửa kiểu tiêu đề Bản cái</a:t>
            </a:r>
            <a:endParaRPr lang="en-US" dirty="0"/>
          </a:p>
        </p:txBody>
      </p:sp>
      <p:sp>
        <p:nvSpPr>
          <p:cNvPr id="3" name="Picture Placeholder 2"/>
          <p:cNvSpPr>
            <a:spLocks noGrp="1" noChangeAspect="1"/>
          </p:cNvSpPr>
          <p:nvPr>
            <p:ph type="pic" idx="1"/>
          </p:nvPr>
        </p:nvSpPr>
        <p:spPr>
          <a:xfrm>
            <a:off x="1732433" y="1028700"/>
            <a:ext cx="13238487" cy="546099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vi-VN"/>
              <a:t>Bấm biểu tượng để thêm hình ảnh</a:t>
            </a:r>
            <a:endParaRPr lang="en-US" dirty="0"/>
          </a:p>
        </p:txBody>
      </p:sp>
      <p:sp>
        <p:nvSpPr>
          <p:cNvPr id="4" name="Text Placeholder 3"/>
          <p:cNvSpPr>
            <a:spLocks noGrp="1"/>
          </p:cNvSpPr>
          <p:nvPr>
            <p:ph type="body" sz="half" idx="2"/>
          </p:nvPr>
        </p:nvSpPr>
        <p:spPr>
          <a:xfrm>
            <a:off x="1732434" y="8050988"/>
            <a:ext cx="13238484" cy="740568"/>
          </a:xfrm>
          <a:prstGeom prst="rect">
            <a:avLst/>
          </a:prstGeo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5" name="Date Placeholder 4"/>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7" name="Slide Number Placeholder 6"/>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8638369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êu đề và Chú thích">
    <p:spTree>
      <p:nvGrpSpPr>
        <p:cNvPr id="1" name=""/>
        <p:cNvGrpSpPr/>
        <p:nvPr/>
      </p:nvGrpSpPr>
      <p:grpSpPr>
        <a:xfrm>
          <a:off x="0" y="0"/>
          <a:ext cx="0" cy="0"/>
          <a:chOff x="0" y="0"/>
          <a:chExt cx="0" cy="0"/>
        </a:xfrm>
      </p:grpSpPr>
      <p:sp>
        <p:nvSpPr>
          <p:cNvPr id="2" name="Title 1"/>
          <p:cNvSpPr>
            <a:spLocks noGrp="1"/>
          </p:cNvSpPr>
          <p:nvPr>
            <p:ph type="title"/>
          </p:nvPr>
        </p:nvSpPr>
        <p:spPr>
          <a:xfrm>
            <a:off x="1732432" y="2171700"/>
            <a:ext cx="13238489" cy="2971800"/>
          </a:xfrm>
          <a:prstGeom prst="rect">
            <a:avLst/>
          </a:prstGeom>
        </p:spPr>
        <p:txBody>
          <a:bodyPr/>
          <a:lstStyle>
            <a:lvl1pPr>
              <a:defRPr sz="7200"/>
            </a:lvl1pPr>
          </a:lstStyle>
          <a:p>
            <a:r>
              <a:rPr lang="vi-VN"/>
              <a:t>Bấm để sửa kiểu tiêu đề Bản cái</a:t>
            </a:r>
            <a:endParaRPr lang="en-US" dirty="0"/>
          </a:p>
        </p:txBody>
      </p:sp>
      <p:sp>
        <p:nvSpPr>
          <p:cNvPr id="8" name="Text Placeholder 3"/>
          <p:cNvSpPr>
            <a:spLocks noGrp="1"/>
          </p:cNvSpPr>
          <p:nvPr>
            <p:ph type="body" sz="half" idx="2"/>
          </p:nvPr>
        </p:nvSpPr>
        <p:spPr>
          <a:xfrm>
            <a:off x="1732432" y="5486400"/>
            <a:ext cx="13238489" cy="3543300"/>
          </a:xfrm>
          <a:prstGeom prst="rect">
            <a:avLst/>
          </a:prstGeom>
        </p:spPr>
        <p:txBody>
          <a:bodyPr anchor="ctr">
            <a:normAutofit/>
          </a:bodyPr>
          <a:lstStyle>
            <a:lvl1pPr marL="0" indent="0">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4"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3541658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rích dẫn cùng với Chú thích">
    <p:spTree>
      <p:nvGrpSpPr>
        <p:cNvPr id="1" name=""/>
        <p:cNvGrpSpPr/>
        <p:nvPr/>
      </p:nvGrpSpPr>
      <p:grpSpPr>
        <a:xfrm>
          <a:off x="0" y="0"/>
          <a:ext cx="0" cy="0"/>
          <a:chOff x="0" y="0"/>
          <a:chExt cx="0" cy="0"/>
        </a:xfrm>
      </p:grpSpPr>
      <p:sp>
        <p:nvSpPr>
          <p:cNvPr id="2" name="Title 1"/>
          <p:cNvSpPr>
            <a:spLocks noGrp="1"/>
          </p:cNvSpPr>
          <p:nvPr>
            <p:ph type="title"/>
          </p:nvPr>
        </p:nvSpPr>
        <p:spPr>
          <a:xfrm>
            <a:off x="2362202" y="2171700"/>
            <a:ext cx="11998973" cy="3485061"/>
          </a:xfrm>
          <a:prstGeom prst="rect">
            <a:avLst/>
          </a:prstGeom>
        </p:spPr>
        <p:txBody>
          <a:bodyPr/>
          <a:lstStyle>
            <a:lvl1pPr>
              <a:defRPr sz="7200"/>
            </a:lvl1pPr>
          </a:lstStyle>
          <a:p>
            <a:r>
              <a:rPr lang="vi-VN"/>
              <a:t>Bấm để sửa kiểu tiêu đề Bản cái</a:t>
            </a:r>
            <a:endParaRPr lang="en-US" dirty="0"/>
          </a:p>
        </p:txBody>
      </p:sp>
      <p:sp>
        <p:nvSpPr>
          <p:cNvPr id="11" name="Text Placeholder 3"/>
          <p:cNvSpPr>
            <a:spLocks noGrp="1"/>
          </p:cNvSpPr>
          <p:nvPr>
            <p:ph type="body" sz="half" idx="14"/>
          </p:nvPr>
        </p:nvSpPr>
        <p:spPr>
          <a:xfrm>
            <a:off x="2895601" y="5656761"/>
            <a:ext cx="10919474" cy="513261"/>
          </a:xfrm>
          <a:prstGeom prst="rect">
            <a:avLst/>
          </a:prstGeom>
        </p:spPr>
        <p:txBody>
          <a:bodyPr vert="horz" lIns="91440" tIns="45720" rIns="91440" bIns="45720" rtlCol="0" anchor="t">
            <a:normAutofit/>
          </a:bodyPr>
          <a:lstStyle>
            <a:lvl1pPr marL="0" indent="0">
              <a:buNone/>
              <a:defRPr lang="en-US" sz="2100" b="0" i="0" kern="1200" cap="small" dirty="0">
                <a:solidFill>
                  <a:schemeClr val="bg2">
                    <a:lumMod val="40000"/>
                    <a:lumOff val="60000"/>
                  </a:schemeClr>
                </a:solidFill>
                <a:latin typeface="+mj-lt"/>
                <a:ea typeface="+mj-ea"/>
                <a:cs typeface="+mj-cs"/>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marL="0" lvl="0" indent="0">
              <a:buNone/>
            </a:pPr>
            <a:r>
              <a:rPr lang="vi-VN"/>
              <a:t>Bấm để chỉnh sửa kiểu văn bản của Bản cái</a:t>
            </a:r>
          </a:p>
        </p:txBody>
      </p:sp>
      <p:sp>
        <p:nvSpPr>
          <p:cNvPr id="10" name="Text Placeholder 3"/>
          <p:cNvSpPr>
            <a:spLocks noGrp="1"/>
          </p:cNvSpPr>
          <p:nvPr>
            <p:ph type="body" sz="half" idx="2"/>
          </p:nvPr>
        </p:nvSpPr>
        <p:spPr>
          <a:xfrm>
            <a:off x="1732432" y="6525986"/>
            <a:ext cx="13238489" cy="2514600"/>
          </a:xfrm>
          <a:prstGeom prst="rect">
            <a:avLst/>
          </a:prstGeom>
        </p:spPr>
        <p:txBody>
          <a:bodyPr anchor="ctr">
            <a:normAutofit/>
          </a:bodyPr>
          <a:lstStyle>
            <a:lvl1pPr marL="0" indent="0">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4"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
        <p:nvSpPr>
          <p:cNvPr id="12" name="TextBox 11"/>
          <p:cNvSpPr txBox="1"/>
          <p:nvPr/>
        </p:nvSpPr>
        <p:spPr>
          <a:xfrm>
            <a:off x="1347443" y="1456880"/>
            <a:ext cx="1202868" cy="2908489"/>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8300" dirty="0"/>
              <a:t>“</a:t>
            </a:r>
          </a:p>
        </p:txBody>
      </p:sp>
      <p:sp>
        <p:nvSpPr>
          <p:cNvPr id="15" name="TextBox 14"/>
          <p:cNvSpPr txBox="1"/>
          <p:nvPr/>
        </p:nvSpPr>
        <p:spPr>
          <a:xfrm>
            <a:off x="13995735" y="3920681"/>
            <a:ext cx="1202868" cy="2908489"/>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8300" dirty="0"/>
              <a:t>”</a:t>
            </a:r>
          </a:p>
        </p:txBody>
      </p:sp>
    </p:spTree>
    <p:extLst>
      <p:ext uri="{BB962C8B-B14F-4D97-AF65-F5344CB8AC3E}">
        <p14:creationId xmlns:p14="http://schemas.microsoft.com/office/powerpoint/2010/main" val="195343944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Danh Thiếp">
    <p:spTree>
      <p:nvGrpSpPr>
        <p:cNvPr id="1" name=""/>
        <p:cNvGrpSpPr/>
        <p:nvPr/>
      </p:nvGrpSpPr>
      <p:grpSpPr>
        <a:xfrm>
          <a:off x="0" y="0"/>
          <a:ext cx="0" cy="0"/>
          <a:chOff x="0" y="0"/>
          <a:chExt cx="0" cy="0"/>
        </a:xfrm>
      </p:grpSpPr>
      <p:sp>
        <p:nvSpPr>
          <p:cNvPr id="2" name="Title 1"/>
          <p:cNvSpPr>
            <a:spLocks noGrp="1"/>
          </p:cNvSpPr>
          <p:nvPr>
            <p:ph type="title"/>
          </p:nvPr>
        </p:nvSpPr>
        <p:spPr>
          <a:xfrm>
            <a:off x="1732431" y="4686302"/>
            <a:ext cx="13238490" cy="2479770"/>
          </a:xfrm>
          <a:prstGeom prst="rect">
            <a:avLst/>
          </a:prstGeom>
        </p:spPr>
        <p:txBody>
          <a:bodyPr anchor="b"/>
          <a:lstStyle>
            <a:lvl1pPr algn="l">
              <a:defRPr sz="6000" b="0" cap="none"/>
            </a:lvl1pPr>
          </a:lstStyle>
          <a:p>
            <a:r>
              <a:rPr lang="vi-VN"/>
              <a:t>Bấm để sửa kiểu tiêu đề Bản cái</a:t>
            </a:r>
            <a:endParaRPr lang="en-US" dirty="0"/>
          </a:p>
        </p:txBody>
      </p:sp>
      <p:sp>
        <p:nvSpPr>
          <p:cNvPr id="3" name="Text Placeholder 2"/>
          <p:cNvSpPr>
            <a:spLocks noGrp="1"/>
          </p:cNvSpPr>
          <p:nvPr>
            <p:ph type="body" idx="1"/>
          </p:nvPr>
        </p:nvSpPr>
        <p:spPr>
          <a:xfrm>
            <a:off x="1732432" y="7166072"/>
            <a:ext cx="13238489" cy="1290600"/>
          </a:xfrm>
          <a:prstGeom prst="rect">
            <a:avLst/>
          </a:prstGeom>
        </p:spPr>
        <p:txBody>
          <a:bodyPr anchor="t"/>
          <a:lstStyle>
            <a:lvl1pPr marL="0" indent="0" algn="l">
              <a:buNone/>
              <a:defRPr sz="3000" cap="none">
                <a:solidFill>
                  <a:schemeClr val="bg2">
                    <a:lumMod val="40000"/>
                    <a:lumOff val="6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vi-VN"/>
              <a:t>Bấm để chỉnh sửa kiểu văn bản của Bản cái</a:t>
            </a:r>
          </a:p>
        </p:txBody>
      </p:sp>
      <p:sp>
        <p:nvSpPr>
          <p:cNvPr id="4"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7531589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ột">
    <p:spTree>
      <p:nvGrpSpPr>
        <p:cNvPr id="1" name=""/>
        <p:cNvGrpSpPr/>
        <p:nvPr/>
      </p:nvGrpSpPr>
      <p:grpSpPr>
        <a:xfrm>
          <a:off x="0" y="0"/>
          <a:ext cx="0" cy="0"/>
          <a:chOff x="0" y="0"/>
          <a:chExt cx="0" cy="0"/>
        </a:xfrm>
      </p:grpSpPr>
      <p:sp>
        <p:nvSpPr>
          <p:cNvPr id="2" name="Title 1"/>
          <p:cNvSpPr>
            <a:spLocks noGrp="1"/>
          </p:cNvSpPr>
          <p:nvPr>
            <p:ph type="title"/>
          </p:nvPr>
        </p:nvSpPr>
        <p:spPr>
          <a:xfrm>
            <a:off x="969167" y="679077"/>
            <a:ext cx="14107085" cy="2100795"/>
          </a:xfrm>
          <a:prstGeom prst="rect">
            <a:avLst/>
          </a:prstGeom>
        </p:spPr>
        <p:txBody>
          <a:bodyPr/>
          <a:lstStyle>
            <a:lvl1pPr>
              <a:defRPr sz="6300"/>
            </a:lvl1pPr>
          </a:lstStyle>
          <a:p>
            <a:r>
              <a:rPr lang="vi-VN"/>
              <a:t>Bấm để sửa kiểu tiêu đề Bản cái</a:t>
            </a:r>
            <a:endParaRPr lang="en-US" dirty="0"/>
          </a:p>
        </p:txBody>
      </p:sp>
      <p:sp>
        <p:nvSpPr>
          <p:cNvPr id="3" name="Text Placeholder 2"/>
          <p:cNvSpPr>
            <a:spLocks noGrp="1"/>
          </p:cNvSpPr>
          <p:nvPr>
            <p:ph type="body" idx="1"/>
          </p:nvPr>
        </p:nvSpPr>
        <p:spPr>
          <a:xfrm>
            <a:off x="949421" y="2971800"/>
            <a:ext cx="4420299" cy="864393"/>
          </a:xfrm>
          <a:prstGeom prst="rect">
            <a:avLst/>
          </a:prstGeom>
        </p:spPr>
        <p:txBody>
          <a:bodyPr anchor="b">
            <a:noAutofit/>
          </a:bodyPr>
          <a:lstStyle>
            <a:lvl1pPr marL="0" indent="0">
              <a:buNone/>
              <a:defRPr sz="3600" b="0">
                <a:solidFill>
                  <a:schemeClr val="bg2">
                    <a:lumMod val="40000"/>
                    <a:lumOff val="60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vi-VN"/>
              <a:t>Bấm để chỉnh sửa kiểu văn bản của Bản cái</a:t>
            </a:r>
          </a:p>
        </p:txBody>
      </p:sp>
      <p:sp>
        <p:nvSpPr>
          <p:cNvPr id="16" name="Text Placeholder 3"/>
          <p:cNvSpPr>
            <a:spLocks noGrp="1"/>
          </p:cNvSpPr>
          <p:nvPr>
            <p:ph type="body" sz="half" idx="15"/>
          </p:nvPr>
        </p:nvSpPr>
        <p:spPr>
          <a:xfrm>
            <a:off x="978695" y="4000500"/>
            <a:ext cx="4391025" cy="5384007"/>
          </a:xfrm>
          <a:prstGeom prst="rect">
            <a:avLst/>
          </a:prstGeo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5" name="Text Placeholder 4"/>
          <p:cNvSpPr>
            <a:spLocks noGrp="1"/>
          </p:cNvSpPr>
          <p:nvPr>
            <p:ph type="body" sz="quarter" idx="3"/>
          </p:nvPr>
        </p:nvSpPr>
        <p:spPr>
          <a:xfrm>
            <a:off x="5825489" y="2971800"/>
            <a:ext cx="4404362" cy="864393"/>
          </a:xfrm>
          <a:prstGeom prst="rect">
            <a:avLst/>
          </a:prstGeom>
        </p:spPr>
        <p:txBody>
          <a:bodyPr anchor="b">
            <a:noAutofit/>
          </a:bodyPr>
          <a:lstStyle>
            <a:lvl1pPr marL="0" indent="0">
              <a:buNone/>
              <a:defRPr sz="3600" b="0">
                <a:solidFill>
                  <a:schemeClr val="bg2">
                    <a:lumMod val="40000"/>
                    <a:lumOff val="60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vi-VN"/>
              <a:t>Bấm để chỉnh sửa kiểu văn bản của Bản cái</a:t>
            </a:r>
          </a:p>
        </p:txBody>
      </p:sp>
      <p:sp>
        <p:nvSpPr>
          <p:cNvPr id="19" name="Text Placeholder 3"/>
          <p:cNvSpPr>
            <a:spLocks noGrp="1"/>
          </p:cNvSpPr>
          <p:nvPr>
            <p:ph type="body" sz="half" idx="16"/>
          </p:nvPr>
        </p:nvSpPr>
        <p:spPr>
          <a:xfrm>
            <a:off x="5809659" y="4000500"/>
            <a:ext cx="4420191" cy="5384007"/>
          </a:xfrm>
          <a:prstGeom prst="rect">
            <a:avLst/>
          </a:prstGeo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14" name="Text Placeholder 4"/>
          <p:cNvSpPr>
            <a:spLocks noGrp="1"/>
          </p:cNvSpPr>
          <p:nvPr>
            <p:ph type="body" sz="quarter" idx="13"/>
          </p:nvPr>
        </p:nvSpPr>
        <p:spPr>
          <a:xfrm>
            <a:off x="10687051" y="2971800"/>
            <a:ext cx="4398170" cy="864393"/>
          </a:xfrm>
          <a:prstGeom prst="rect">
            <a:avLst/>
          </a:prstGeom>
        </p:spPr>
        <p:txBody>
          <a:bodyPr anchor="b">
            <a:noAutofit/>
          </a:bodyPr>
          <a:lstStyle>
            <a:lvl1pPr marL="0" indent="0">
              <a:buNone/>
              <a:defRPr sz="3600" b="0">
                <a:solidFill>
                  <a:schemeClr val="bg2">
                    <a:lumMod val="40000"/>
                    <a:lumOff val="60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vi-VN"/>
              <a:t>Bấm để chỉnh sửa kiểu văn bản của Bản cái</a:t>
            </a:r>
          </a:p>
        </p:txBody>
      </p:sp>
      <p:sp>
        <p:nvSpPr>
          <p:cNvPr id="20" name="Text Placeholder 3"/>
          <p:cNvSpPr>
            <a:spLocks noGrp="1"/>
          </p:cNvSpPr>
          <p:nvPr>
            <p:ph type="body" sz="half" idx="17"/>
          </p:nvPr>
        </p:nvSpPr>
        <p:spPr>
          <a:xfrm>
            <a:off x="10687051" y="4000500"/>
            <a:ext cx="4398170" cy="5384007"/>
          </a:xfrm>
          <a:prstGeom prst="rect">
            <a:avLst/>
          </a:prstGeo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cxnSp>
        <p:nvCxnSpPr>
          <p:cNvPr id="17" name="Straight Connector 16"/>
          <p:cNvCxnSpPr/>
          <p:nvPr/>
        </p:nvCxnSpPr>
        <p:spPr>
          <a:xfrm>
            <a:off x="5589213" y="3200400"/>
            <a:ext cx="0" cy="59436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10443341" y="3200400"/>
            <a:ext cx="0" cy="595032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4"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9434106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Cột Hình ảnh">
    <p:spTree>
      <p:nvGrpSpPr>
        <p:cNvPr id="1" name=""/>
        <p:cNvGrpSpPr/>
        <p:nvPr/>
      </p:nvGrpSpPr>
      <p:grpSpPr>
        <a:xfrm>
          <a:off x="0" y="0"/>
          <a:ext cx="0" cy="0"/>
          <a:chOff x="0" y="0"/>
          <a:chExt cx="0" cy="0"/>
        </a:xfrm>
      </p:grpSpPr>
      <p:sp>
        <p:nvSpPr>
          <p:cNvPr id="2" name="Title 1"/>
          <p:cNvSpPr>
            <a:spLocks noGrp="1"/>
          </p:cNvSpPr>
          <p:nvPr>
            <p:ph type="title"/>
          </p:nvPr>
        </p:nvSpPr>
        <p:spPr>
          <a:xfrm>
            <a:off x="969167" y="679077"/>
            <a:ext cx="14107085" cy="2100795"/>
          </a:xfrm>
          <a:prstGeom prst="rect">
            <a:avLst/>
          </a:prstGeom>
        </p:spPr>
        <p:txBody>
          <a:bodyPr/>
          <a:lstStyle>
            <a:lvl1pPr>
              <a:defRPr sz="6300"/>
            </a:lvl1pPr>
          </a:lstStyle>
          <a:p>
            <a:r>
              <a:rPr lang="vi-VN"/>
              <a:t>Bấm để sửa kiểu tiêu đề Bản cái</a:t>
            </a:r>
            <a:endParaRPr lang="en-US" dirty="0"/>
          </a:p>
        </p:txBody>
      </p:sp>
      <p:sp>
        <p:nvSpPr>
          <p:cNvPr id="3" name="Text Placeholder 2"/>
          <p:cNvSpPr>
            <a:spLocks noGrp="1"/>
          </p:cNvSpPr>
          <p:nvPr>
            <p:ph type="body" idx="1"/>
          </p:nvPr>
        </p:nvSpPr>
        <p:spPr>
          <a:xfrm>
            <a:off x="978695" y="6376424"/>
            <a:ext cx="4410075" cy="864393"/>
          </a:xfrm>
          <a:prstGeom prst="rect">
            <a:avLst/>
          </a:prstGeom>
        </p:spPr>
        <p:txBody>
          <a:bodyPr anchor="b">
            <a:noAutofit/>
          </a:bodyPr>
          <a:lstStyle>
            <a:lvl1pPr marL="0" indent="0">
              <a:buNone/>
              <a:defRPr sz="3600" b="0">
                <a:solidFill>
                  <a:schemeClr val="bg2">
                    <a:lumMod val="40000"/>
                    <a:lumOff val="60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vi-VN"/>
              <a:t>Bấm để chỉnh sửa kiểu văn bản của Bản cái</a:t>
            </a:r>
          </a:p>
        </p:txBody>
      </p:sp>
      <p:sp>
        <p:nvSpPr>
          <p:cNvPr id="29" name="Picture Placeholder 2"/>
          <p:cNvSpPr>
            <a:spLocks noGrp="1" noChangeAspect="1"/>
          </p:cNvSpPr>
          <p:nvPr>
            <p:ph type="pic" idx="15"/>
          </p:nvPr>
        </p:nvSpPr>
        <p:spPr>
          <a:xfrm>
            <a:off x="978695" y="3314700"/>
            <a:ext cx="4410075"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vi-VN"/>
              <a:t>Bấm biểu tượng để thêm hình ảnh</a:t>
            </a:r>
            <a:endParaRPr lang="en-US" dirty="0"/>
          </a:p>
        </p:txBody>
      </p:sp>
      <p:sp>
        <p:nvSpPr>
          <p:cNvPr id="22" name="Text Placeholder 3"/>
          <p:cNvSpPr>
            <a:spLocks noGrp="1"/>
          </p:cNvSpPr>
          <p:nvPr>
            <p:ph type="body" sz="half" idx="18"/>
          </p:nvPr>
        </p:nvSpPr>
        <p:spPr>
          <a:xfrm>
            <a:off x="978695" y="7240817"/>
            <a:ext cx="4410075" cy="988784"/>
          </a:xfrm>
          <a:prstGeom prst="rect">
            <a:avLst/>
          </a:prstGeo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5" name="Text Placeholder 4"/>
          <p:cNvSpPr>
            <a:spLocks noGrp="1"/>
          </p:cNvSpPr>
          <p:nvPr>
            <p:ph type="body" sz="quarter" idx="3"/>
          </p:nvPr>
        </p:nvSpPr>
        <p:spPr>
          <a:xfrm>
            <a:off x="5834063" y="6376424"/>
            <a:ext cx="4395788" cy="864393"/>
          </a:xfrm>
          <a:prstGeom prst="rect">
            <a:avLst/>
          </a:prstGeom>
        </p:spPr>
        <p:txBody>
          <a:bodyPr anchor="b">
            <a:noAutofit/>
          </a:bodyPr>
          <a:lstStyle>
            <a:lvl1pPr marL="0" indent="0">
              <a:buNone/>
              <a:defRPr sz="3600" b="0">
                <a:solidFill>
                  <a:schemeClr val="bg2">
                    <a:lumMod val="40000"/>
                    <a:lumOff val="60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vi-VN"/>
              <a:t>Bấm để chỉnh sửa kiểu văn bản của Bản cái</a:t>
            </a:r>
          </a:p>
        </p:txBody>
      </p:sp>
      <p:sp>
        <p:nvSpPr>
          <p:cNvPr id="30" name="Picture Placeholder 2"/>
          <p:cNvSpPr>
            <a:spLocks noGrp="1" noChangeAspect="1"/>
          </p:cNvSpPr>
          <p:nvPr>
            <p:ph type="pic" idx="21"/>
          </p:nvPr>
        </p:nvSpPr>
        <p:spPr>
          <a:xfrm>
            <a:off x="5834062" y="3314700"/>
            <a:ext cx="4395788"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vi-VN"/>
              <a:t>Bấm biểu tượng để thêm hình ảnh</a:t>
            </a:r>
            <a:endParaRPr lang="en-US" dirty="0"/>
          </a:p>
        </p:txBody>
      </p:sp>
      <p:sp>
        <p:nvSpPr>
          <p:cNvPr id="23" name="Text Placeholder 3"/>
          <p:cNvSpPr>
            <a:spLocks noGrp="1"/>
          </p:cNvSpPr>
          <p:nvPr>
            <p:ph type="body" sz="half" idx="19"/>
          </p:nvPr>
        </p:nvSpPr>
        <p:spPr>
          <a:xfrm>
            <a:off x="5832033" y="7240816"/>
            <a:ext cx="4401609" cy="988784"/>
          </a:xfrm>
          <a:prstGeom prst="rect">
            <a:avLst/>
          </a:prstGeo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sp>
        <p:nvSpPr>
          <p:cNvPr id="14" name="Text Placeholder 4"/>
          <p:cNvSpPr>
            <a:spLocks noGrp="1"/>
          </p:cNvSpPr>
          <p:nvPr>
            <p:ph type="body" sz="quarter" idx="13"/>
          </p:nvPr>
        </p:nvSpPr>
        <p:spPr>
          <a:xfrm>
            <a:off x="10687051" y="6376424"/>
            <a:ext cx="4398170" cy="864393"/>
          </a:xfrm>
          <a:prstGeom prst="rect">
            <a:avLst/>
          </a:prstGeom>
        </p:spPr>
        <p:txBody>
          <a:bodyPr anchor="b">
            <a:noAutofit/>
          </a:bodyPr>
          <a:lstStyle>
            <a:lvl1pPr marL="0" indent="0">
              <a:buNone/>
              <a:defRPr sz="3600" b="0">
                <a:solidFill>
                  <a:schemeClr val="bg2">
                    <a:lumMod val="40000"/>
                    <a:lumOff val="60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vi-VN"/>
              <a:t>Bấm để chỉnh sửa kiểu văn bản của Bản cái</a:t>
            </a:r>
          </a:p>
        </p:txBody>
      </p:sp>
      <p:sp>
        <p:nvSpPr>
          <p:cNvPr id="31" name="Picture Placeholder 2"/>
          <p:cNvSpPr>
            <a:spLocks noGrp="1" noChangeAspect="1"/>
          </p:cNvSpPr>
          <p:nvPr>
            <p:ph type="pic" idx="22"/>
          </p:nvPr>
        </p:nvSpPr>
        <p:spPr>
          <a:xfrm>
            <a:off x="10687049" y="3314700"/>
            <a:ext cx="4398170"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vi-VN"/>
              <a:t>Bấm biểu tượng để thêm hình ảnh</a:t>
            </a:r>
            <a:endParaRPr lang="en-US" dirty="0"/>
          </a:p>
        </p:txBody>
      </p:sp>
      <p:sp>
        <p:nvSpPr>
          <p:cNvPr id="24" name="Text Placeholder 3"/>
          <p:cNvSpPr>
            <a:spLocks noGrp="1"/>
          </p:cNvSpPr>
          <p:nvPr>
            <p:ph type="body" sz="half" idx="20"/>
          </p:nvPr>
        </p:nvSpPr>
        <p:spPr>
          <a:xfrm>
            <a:off x="10686863" y="7240813"/>
            <a:ext cx="4403996" cy="988784"/>
          </a:xfrm>
          <a:prstGeom prst="rect">
            <a:avLst/>
          </a:prstGeo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vi-VN"/>
              <a:t>Bấm để chỉnh sửa kiểu văn bản của Bản cái</a:t>
            </a:r>
          </a:p>
        </p:txBody>
      </p:sp>
      <p:cxnSp>
        <p:nvCxnSpPr>
          <p:cNvPr id="19" name="Straight Connector 18"/>
          <p:cNvCxnSpPr/>
          <p:nvPr/>
        </p:nvCxnSpPr>
        <p:spPr>
          <a:xfrm>
            <a:off x="5589213" y="3200400"/>
            <a:ext cx="0" cy="59436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10443341" y="3200400"/>
            <a:ext cx="0" cy="595032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4"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614210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êu đề và Văn bản Dọc">
    <p:spTree>
      <p:nvGrpSpPr>
        <p:cNvPr id="1" name=""/>
        <p:cNvGrpSpPr/>
        <p:nvPr/>
      </p:nvGrpSpPr>
      <p:grpSpPr>
        <a:xfrm>
          <a:off x="0" y="0"/>
          <a:ext cx="0" cy="0"/>
          <a:chOff x="0" y="0"/>
          <a:chExt cx="0" cy="0"/>
        </a:xfrm>
      </p:grpSpPr>
      <p:sp>
        <p:nvSpPr>
          <p:cNvPr id="2" name="Title 1"/>
          <p:cNvSpPr>
            <a:spLocks noGrp="1"/>
          </p:cNvSpPr>
          <p:nvPr>
            <p:ph type="title"/>
          </p:nvPr>
        </p:nvSpPr>
        <p:spPr>
          <a:xfrm>
            <a:off x="969167" y="679077"/>
            <a:ext cx="14107085" cy="2100795"/>
          </a:xfrm>
          <a:prstGeom prst="rect">
            <a:avLst/>
          </a:prstGeom>
        </p:spPr>
        <p:txBody>
          <a:bodyPr/>
          <a:lstStyle/>
          <a:p>
            <a:r>
              <a:rPr lang="vi-VN"/>
              <a:t>Bấm để sửa kiểu tiêu đề Bản cái</a:t>
            </a:r>
            <a:endParaRPr lang="en-US" dirty="0"/>
          </a:p>
        </p:txBody>
      </p:sp>
      <p:sp>
        <p:nvSpPr>
          <p:cNvPr id="3" name="Vertical Text Placeholder 2"/>
          <p:cNvSpPr>
            <a:spLocks noGrp="1"/>
          </p:cNvSpPr>
          <p:nvPr>
            <p:ph type="body" orient="vert" idx="1"/>
          </p:nvPr>
        </p:nvSpPr>
        <p:spPr>
          <a:xfrm>
            <a:off x="1654969" y="3079378"/>
            <a:ext cx="13419812" cy="6293222"/>
          </a:xfrm>
          <a:prstGeom prst="rect">
            <a:avLst/>
          </a:prstGeom>
        </p:spPr>
        <p:txBody>
          <a:bodyPr vert="eaVert" anchor="t" anchorCtr="0"/>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dirty="0"/>
          </a:p>
        </p:txBody>
      </p:sp>
      <p:sp>
        <p:nvSpPr>
          <p:cNvPr id="4"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3315304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Tiêu đề Dọc và Văn bả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456319" y="645320"/>
            <a:ext cx="2628902" cy="8739188"/>
          </a:xfrm>
          <a:prstGeom prst="rect">
            <a:avLst/>
          </a:prstGeom>
        </p:spPr>
        <p:txBody>
          <a:bodyPr vert="eaVert" anchor="b" anchorCtr="0"/>
          <a:lstStyle/>
          <a:p>
            <a:r>
              <a:rPr lang="vi-VN"/>
              <a:t>Bấm để sửa kiểu tiêu đề Bản cái</a:t>
            </a:r>
            <a:endParaRPr lang="en-US" dirty="0"/>
          </a:p>
        </p:txBody>
      </p:sp>
      <p:sp>
        <p:nvSpPr>
          <p:cNvPr id="3" name="Vertical Text Placeholder 2"/>
          <p:cNvSpPr>
            <a:spLocks noGrp="1"/>
          </p:cNvSpPr>
          <p:nvPr>
            <p:ph type="body" orient="vert" idx="1"/>
          </p:nvPr>
        </p:nvSpPr>
        <p:spPr>
          <a:xfrm>
            <a:off x="978695" y="1331121"/>
            <a:ext cx="11134724" cy="8053386"/>
          </a:xfrm>
          <a:prstGeom prst="rect">
            <a:avLst/>
          </a:prstGeom>
        </p:spPr>
        <p:txBody>
          <a:bodyPr vert="eaVert"/>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dirty="0"/>
          </a:p>
        </p:txBody>
      </p:sp>
      <p:sp>
        <p:nvSpPr>
          <p:cNvPr id="4" name="Date Placeholder 3"/>
          <p:cNvSpPr>
            <a:spLocks noGrp="1"/>
          </p:cNvSpPr>
          <p:nvPr>
            <p:ph type="dt" sz="half" idx="10"/>
          </p:nvPr>
        </p:nvSpPr>
        <p:spPr>
          <a:xfrm rot="5400000">
            <a:off x="15233459" y="2686052"/>
            <a:ext cx="1485899" cy="457199"/>
          </a:xfrm>
          <a:prstGeom prst="rect">
            <a:avLst/>
          </a:prstGeom>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a:xfrm rot="5400000">
            <a:off x="13427360" y="4837946"/>
            <a:ext cx="5789693" cy="457202"/>
          </a:xfrm>
          <a:prstGeom prst="rect">
            <a:avLst/>
          </a:prstGeom>
        </p:spPr>
        <p:txBody>
          <a:bodyPr/>
          <a:lstStyle/>
          <a:p>
            <a:endParaRPr lang="en-US"/>
          </a:p>
        </p:txBody>
      </p:sp>
      <p:sp>
        <p:nvSpPr>
          <p:cNvPr id="6" name="Slide Number Placeholder 5"/>
          <p:cNvSpPr>
            <a:spLocks noGrp="1"/>
          </p:cNvSpPr>
          <p:nvPr>
            <p:ph type="sldNum" sz="quarter" idx="12"/>
          </p:nvPr>
        </p:nvSpPr>
        <p:spPr>
          <a:xfrm>
            <a:off x="15528811" y="443594"/>
            <a:ext cx="1257299" cy="1151531"/>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851588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222"/>
        <p:cNvGrpSpPr/>
        <p:nvPr/>
      </p:nvGrpSpPr>
      <p:grpSpPr>
        <a:xfrm>
          <a:off x="0" y="0"/>
          <a:ext cx="0" cy="0"/>
          <a:chOff x="0" y="0"/>
          <a:chExt cx="0" cy="0"/>
        </a:xfrm>
      </p:grpSpPr>
      <p:sp>
        <p:nvSpPr>
          <p:cNvPr id="223" name="Google Shape;223;p18"/>
          <p:cNvSpPr txBox="1">
            <a:spLocks noGrp="1"/>
          </p:cNvSpPr>
          <p:nvPr>
            <p:ph type="title"/>
          </p:nvPr>
        </p:nvSpPr>
        <p:spPr>
          <a:xfrm>
            <a:off x="1430201" y="1070000"/>
            <a:ext cx="15427200" cy="1145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500"/>
              <a:buFont typeface="Patrick Hand"/>
              <a:buNone/>
              <a:defRPr sz="7001">
                <a:solidFill>
                  <a:schemeClr val="dk1"/>
                </a:solidFill>
              </a:defRPr>
            </a:lvl1pPr>
            <a:lvl2pPr lvl="1" rtl="0">
              <a:spcBef>
                <a:spcPts val="0"/>
              </a:spcBef>
              <a:spcAft>
                <a:spcPts val="0"/>
              </a:spcAft>
              <a:buClr>
                <a:schemeClr val="dk1"/>
              </a:buClr>
              <a:buSzPts val="3500"/>
              <a:buFont typeface="Bebas Neue"/>
              <a:buNone/>
              <a:defRPr sz="7001">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7001">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7001">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7001">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7001">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7001">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7001">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7001">
                <a:solidFill>
                  <a:schemeClr val="dk1"/>
                </a:solidFill>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1822467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1702154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7612050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3827373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7177526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8131388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7360930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2281834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7402081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3403628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4271143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9446919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26"/>
        <p:cNvGrpSpPr/>
        <p:nvPr/>
      </p:nvGrpSpPr>
      <p:grpSpPr>
        <a:xfrm>
          <a:off x="0" y="0"/>
          <a:ext cx="0" cy="0"/>
          <a:chOff x="0" y="0"/>
          <a:chExt cx="0" cy="0"/>
        </a:xfrm>
      </p:grpSpPr>
      <p:sp>
        <p:nvSpPr>
          <p:cNvPr id="127" name="Google Shape;127;p17"/>
          <p:cNvSpPr txBox="1">
            <a:spLocks noGrp="1"/>
          </p:cNvSpPr>
          <p:nvPr>
            <p:ph type="title"/>
          </p:nvPr>
        </p:nvSpPr>
        <p:spPr>
          <a:xfrm>
            <a:off x="4819800" y="3438162"/>
            <a:ext cx="8648400" cy="2032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18800">
                <a:solidFill>
                  <a:schemeClr val="lt1"/>
                </a:solidFill>
              </a:defRPr>
            </a:lvl1pPr>
            <a:lvl2pPr lvl="1" algn="ctr" rtl="0">
              <a:spcBef>
                <a:spcPts val="0"/>
              </a:spcBef>
              <a:spcAft>
                <a:spcPts val="0"/>
              </a:spcAft>
              <a:buSzPts val="6000"/>
              <a:buNone/>
              <a:defRPr sz="12000"/>
            </a:lvl2pPr>
            <a:lvl3pPr lvl="2" algn="ctr" rtl="0">
              <a:spcBef>
                <a:spcPts val="0"/>
              </a:spcBef>
              <a:spcAft>
                <a:spcPts val="0"/>
              </a:spcAft>
              <a:buSzPts val="6000"/>
              <a:buNone/>
              <a:defRPr sz="12000"/>
            </a:lvl3pPr>
            <a:lvl4pPr lvl="3" algn="ctr" rtl="0">
              <a:spcBef>
                <a:spcPts val="0"/>
              </a:spcBef>
              <a:spcAft>
                <a:spcPts val="0"/>
              </a:spcAft>
              <a:buSzPts val="6000"/>
              <a:buNone/>
              <a:defRPr sz="12000"/>
            </a:lvl4pPr>
            <a:lvl5pPr lvl="4" algn="ctr" rtl="0">
              <a:spcBef>
                <a:spcPts val="0"/>
              </a:spcBef>
              <a:spcAft>
                <a:spcPts val="0"/>
              </a:spcAft>
              <a:buSzPts val="6000"/>
              <a:buNone/>
              <a:defRPr sz="12000"/>
            </a:lvl5pPr>
            <a:lvl6pPr lvl="5" algn="ctr" rtl="0">
              <a:spcBef>
                <a:spcPts val="0"/>
              </a:spcBef>
              <a:spcAft>
                <a:spcPts val="0"/>
              </a:spcAft>
              <a:buSzPts val="6000"/>
              <a:buNone/>
              <a:defRPr sz="12000"/>
            </a:lvl6pPr>
            <a:lvl7pPr lvl="6" algn="ctr" rtl="0">
              <a:spcBef>
                <a:spcPts val="0"/>
              </a:spcBef>
              <a:spcAft>
                <a:spcPts val="0"/>
              </a:spcAft>
              <a:buSzPts val="6000"/>
              <a:buNone/>
              <a:defRPr sz="12000"/>
            </a:lvl7pPr>
            <a:lvl8pPr lvl="7" algn="ctr" rtl="0">
              <a:spcBef>
                <a:spcPts val="0"/>
              </a:spcBef>
              <a:spcAft>
                <a:spcPts val="0"/>
              </a:spcAft>
              <a:buSzPts val="6000"/>
              <a:buNone/>
              <a:defRPr sz="12000"/>
            </a:lvl8pPr>
            <a:lvl9pPr lvl="8" algn="ctr" rtl="0">
              <a:spcBef>
                <a:spcPts val="0"/>
              </a:spcBef>
              <a:spcAft>
                <a:spcPts val="0"/>
              </a:spcAft>
              <a:buSzPts val="6000"/>
              <a:buNone/>
              <a:defRPr sz="12000"/>
            </a:lvl9pPr>
          </a:lstStyle>
          <a:p>
            <a:endParaRPr/>
          </a:p>
        </p:txBody>
      </p:sp>
      <p:sp>
        <p:nvSpPr>
          <p:cNvPr id="128" name="Google Shape;128;p17"/>
          <p:cNvSpPr txBox="1">
            <a:spLocks noGrp="1"/>
          </p:cNvSpPr>
          <p:nvPr>
            <p:ph type="subTitle" idx="1"/>
          </p:nvPr>
        </p:nvSpPr>
        <p:spPr>
          <a:xfrm>
            <a:off x="5671800" y="5707727"/>
            <a:ext cx="6945600" cy="167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142476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theme" Target="../theme/theme3.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666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723294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6666"/>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4004528"/>
            <a:ext cx="6055518" cy="6282473"/>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4338521"/>
            <a:ext cx="2283618" cy="354818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12908817" y="9144000"/>
            <a:ext cx="1490601" cy="1143000"/>
          </a:xfrm>
          <a:prstGeom prst="rect">
            <a:avLst/>
          </a:prstGeom>
        </p:spPr>
      </p:pic>
    </p:spTree>
    <p:extLst>
      <p:ext uri="{BB962C8B-B14F-4D97-AF65-F5344CB8AC3E}">
        <p14:creationId xmlns:p14="http://schemas.microsoft.com/office/powerpoint/2010/main" val="225375065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702" r:id="rId18"/>
  </p:sldLayoutIdLst>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xStyles>
    <p:titleStyle>
      <a:lvl1pPr algn="l" defTabSz="685800" rtl="0" eaLnBrk="1" latinLnBrk="0" hangingPunct="1">
        <a:spcBef>
          <a:spcPct val="0"/>
        </a:spcBef>
        <a:buNone/>
        <a:defRPr sz="63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bg2">
            <a:lumMod val="40000"/>
            <a:lumOff val="60000"/>
          </a:schemeClr>
        </a:buClr>
        <a:buSzPct val="80000"/>
        <a:buFont typeface="Wingdings 3" charset="2"/>
        <a:buChar char=""/>
        <a:defRPr sz="3000" b="0" i="0" kern="1200">
          <a:solidFill>
            <a:schemeClr val="tx1"/>
          </a:solidFill>
          <a:latin typeface="+mj-lt"/>
          <a:ea typeface="+mj-ea"/>
          <a:cs typeface="+mj-cs"/>
        </a:defRPr>
      </a:lvl1pPr>
      <a:lvl2pPr marL="1114425" indent="-428625" algn="l" defTabSz="685800" rtl="0" eaLnBrk="1" latinLnBrk="0" hangingPunct="1">
        <a:spcBef>
          <a:spcPts val="1500"/>
        </a:spcBef>
        <a:spcAft>
          <a:spcPts val="0"/>
        </a:spcAft>
        <a:buClr>
          <a:schemeClr val="bg2">
            <a:lumMod val="40000"/>
            <a:lumOff val="60000"/>
          </a:schemeClr>
        </a:buClr>
        <a:buSzPct val="80000"/>
        <a:buFont typeface="Wingdings 3" charset="2"/>
        <a:buChar char=""/>
        <a:defRPr sz="2700" b="0" i="0" kern="1200">
          <a:solidFill>
            <a:schemeClr val="tx1"/>
          </a:solidFill>
          <a:latin typeface="+mj-lt"/>
          <a:ea typeface="+mj-ea"/>
          <a:cs typeface="+mj-cs"/>
        </a:defRPr>
      </a:lvl2pPr>
      <a:lvl3pPr marL="1714500" indent="-342900" algn="l" defTabSz="685800" rtl="0" eaLnBrk="1" latinLnBrk="0" hangingPunct="1">
        <a:spcBef>
          <a:spcPts val="1500"/>
        </a:spcBef>
        <a:spcAft>
          <a:spcPts val="0"/>
        </a:spcAft>
        <a:buClr>
          <a:schemeClr val="bg2">
            <a:lumMod val="40000"/>
            <a:lumOff val="60000"/>
          </a:schemeClr>
        </a:buClr>
        <a:buSzPct val="80000"/>
        <a:buFont typeface="Wingdings 3" charset="2"/>
        <a:buChar char=""/>
        <a:defRPr sz="2400" b="0" i="0" kern="1200">
          <a:solidFill>
            <a:schemeClr val="tx1"/>
          </a:solidFill>
          <a:latin typeface="+mj-lt"/>
          <a:ea typeface="+mj-ea"/>
          <a:cs typeface="+mj-cs"/>
        </a:defRPr>
      </a:lvl3pPr>
      <a:lvl4pPr marL="2400300" indent="-342900" algn="l" defTabSz="685800" rtl="0" eaLnBrk="1" latinLnBrk="0" hangingPunct="1">
        <a:spcBef>
          <a:spcPts val="1500"/>
        </a:spcBef>
        <a:spcAft>
          <a:spcPts val="0"/>
        </a:spcAft>
        <a:buClr>
          <a:schemeClr val="bg2">
            <a:lumMod val="40000"/>
            <a:lumOff val="60000"/>
          </a:schemeClr>
        </a:buClr>
        <a:buSzPct val="80000"/>
        <a:buFont typeface="Wingdings 3" charset="2"/>
        <a:buChar char=""/>
        <a:defRPr sz="2100" b="0" i="0" kern="1200">
          <a:solidFill>
            <a:schemeClr val="tx1"/>
          </a:solidFill>
          <a:latin typeface="+mj-lt"/>
          <a:ea typeface="+mj-ea"/>
          <a:cs typeface="+mj-cs"/>
        </a:defRPr>
      </a:lvl4pPr>
      <a:lvl5pPr marL="3086100" indent="-342900" algn="l" defTabSz="685800" rtl="0" eaLnBrk="1" latinLnBrk="0" hangingPunct="1">
        <a:spcBef>
          <a:spcPts val="1500"/>
        </a:spcBef>
        <a:spcAft>
          <a:spcPts val="0"/>
        </a:spcAft>
        <a:buClr>
          <a:schemeClr val="bg2">
            <a:lumMod val="40000"/>
            <a:lumOff val="60000"/>
          </a:schemeClr>
        </a:buClr>
        <a:buSzPct val="80000"/>
        <a:buFont typeface="Wingdings 3" charset="2"/>
        <a:buChar char=""/>
        <a:defRPr sz="2100" b="0" i="0" kern="1200">
          <a:solidFill>
            <a:schemeClr val="tx1"/>
          </a:solidFill>
          <a:latin typeface="+mj-lt"/>
          <a:ea typeface="+mj-ea"/>
          <a:cs typeface="+mj-cs"/>
        </a:defRPr>
      </a:lvl5pPr>
      <a:lvl6pPr marL="3759000" indent="-342900" algn="l" defTabSz="685800" rtl="0" eaLnBrk="1" latinLnBrk="0" hangingPunct="1">
        <a:spcBef>
          <a:spcPts val="1500"/>
        </a:spcBef>
        <a:spcAft>
          <a:spcPts val="0"/>
        </a:spcAft>
        <a:buClr>
          <a:schemeClr val="bg2">
            <a:lumMod val="40000"/>
            <a:lumOff val="60000"/>
          </a:schemeClr>
        </a:buClr>
        <a:buSzPct val="80000"/>
        <a:buFont typeface="Wingdings 3" charset="2"/>
        <a:buChar char=""/>
        <a:defRPr sz="2100" b="0" i="0" kern="1200">
          <a:solidFill>
            <a:schemeClr val="tx1"/>
          </a:solidFill>
          <a:latin typeface="+mj-lt"/>
          <a:ea typeface="+mj-ea"/>
          <a:cs typeface="+mj-cs"/>
        </a:defRPr>
      </a:lvl6pPr>
      <a:lvl7pPr marL="4457700" indent="-342900" algn="l" defTabSz="685800" rtl="0" eaLnBrk="1" latinLnBrk="0" hangingPunct="1">
        <a:spcBef>
          <a:spcPts val="1500"/>
        </a:spcBef>
        <a:spcAft>
          <a:spcPts val="0"/>
        </a:spcAft>
        <a:buClr>
          <a:schemeClr val="bg2">
            <a:lumMod val="40000"/>
            <a:lumOff val="60000"/>
          </a:schemeClr>
        </a:buClr>
        <a:buSzPct val="80000"/>
        <a:buFont typeface="Wingdings 3" charset="2"/>
        <a:buChar char=""/>
        <a:defRPr sz="2100" b="0" i="0" kern="1200">
          <a:solidFill>
            <a:schemeClr val="tx1"/>
          </a:solidFill>
          <a:latin typeface="+mj-lt"/>
          <a:ea typeface="+mj-ea"/>
          <a:cs typeface="+mj-cs"/>
        </a:defRPr>
      </a:lvl7pPr>
      <a:lvl8pPr marL="5143500" indent="-342900" algn="l" defTabSz="685800" rtl="0" eaLnBrk="1" latinLnBrk="0" hangingPunct="1">
        <a:spcBef>
          <a:spcPts val="1500"/>
        </a:spcBef>
        <a:spcAft>
          <a:spcPts val="0"/>
        </a:spcAft>
        <a:buClr>
          <a:schemeClr val="bg2">
            <a:lumMod val="40000"/>
            <a:lumOff val="60000"/>
          </a:schemeClr>
        </a:buClr>
        <a:buSzPct val="80000"/>
        <a:buFont typeface="Wingdings 3" charset="2"/>
        <a:buChar char=""/>
        <a:defRPr sz="2100" b="0" i="0" kern="1200">
          <a:solidFill>
            <a:schemeClr val="tx1"/>
          </a:solidFill>
          <a:latin typeface="+mj-lt"/>
          <a:ea typeface="+mj-ea"/>
          <a:cs typeface="+mj-cs"/>
        </a:defRPr>
      </a:lvl8pPr>
      <a:lvl9pPr marL="5829300" indent="-342900" algn="l" defTabSz="685800" rtl="0" eaLnBrk="1" latinLnBrk="0" hangingPunct="1">
        <a:spcBef>
          <a:spcPts val="1500"/>
        </a:spcBef>
        <a:spcAft>
          <a:spcPts val="0"/>
        </a:spcAft>
        <a:buClr>
          <a:schemeClr val="bg2">
            <a:lumMod val="40000"/>
            <a:lumOff val="60000"/>
          </a:schemeClr>
        </a:buClr>
        <a:buSzPct val="80000"/>
        <a:buFont typeface="Wingdings 3" charset="2"/>
        <a:buChar char=""/>
        <a:defRPr sz="2100" b="0" i="0" kern="1200">
          <a:solidFill>
            <a:schemeClr val="tx1"/>
          </a:solidFill>
          <a:latin typeface="+mj-lt"/>
          <a:ea typeface="+mj-ea"/>
          <a:cs typeface="+mj-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04684860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3" r:id="rId12"/>
  </p:sldLayoutIdLst>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18.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8.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7.png"/><Relationship Id="rId3" Type="http://schemas.openxmlformats.org/officeDocument/2006/relationships/image" Target="../media/image27.svg"/><Relationship Id="rId7" Type="http://schemas.openxmlformats.org/officeDocument/2006/relationships/image" Target="../media/image31.svg"/><Relationship Id="rId12" Type="http://schemas.openxmlformats.org/officeDocument/2006/relationships/image" Target="../media/image6.png"/><Relationship Id="rId17" Type="http://schemas.openxmlformats.org/officeDocument/2006/relationships/image" Target="../media/image36.png"/><Relationship Id="rId2" Type="http://schemas.openxmlformats.org/officeDocument/2006/relationships/image" Target="../media/image26.png"/><Relationship Id="rId16"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30.png"/><Relationship Id="rId11" Type="http://schemas.openxmlformats.org/officeDocument/2006/relationships/image" Target="../media/image35.svg"/><Relationship Id="rId5" Type="http://schemas.openxmlformats.org/officeDocument/2006/relationships/image" Target="../media/image29.svg"/><Relationship Id="rId15" Type="http://schemas.openxmlformats.org/officeDocument/2006/relationships/image" Target="../media/image9.png"/><Relationship Id="rId10" Type="http://schemas.openxmlformats.org/officeDocument/2006/relationships/image" Target="../media/image34.png"/><Relationship Id="rId4" Type="http://schemas.openxmlformats.org/officeDocument/2006/relationships/image" Target="../media/image28.png"/><Relationship Id="rId9" Type="http://schemas.openxmlformats.org/officeDocument/2006/relationships/image" Target="../media/image33.svg"/><Relationship Id="rId1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7.png"/><Relationship Id="rId1" Type="http://schemas.openxmlformats.org/officeDocument/2006/relationships/slideLayout" Target="../slideLayouts/slideLayout18.xml"/><Relationship Id="rId6" Type="http://schemas.microsoft.com/office/2007/relationships/hdphoto" Target="../media/hdphoto2.wdp"/><Relationship Id="rId5" Type="http://schemas.openxmlformats.org/officeDocument/2006/relationships/image" Target="../media/image39.png"/><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8.xml"/><Relationship Id="rId5" Type="http://schemas.microsoft.com/office/2007/relationships/hdphoto" Target="../media/hdphoto3.wdp"/><Relationship Id="rId4" Type="http://schemas.openxmlformats.org/officeDocument/2006/relationships/image" Target="../media/image42.png"/></Relationships>
</file>

<file path=ppt/slides/_rels/slide13.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43.png"/><Relationship Id="rId7" Type="http://schemas.openxmlformats.org/officeDocument/2006/relationships/image" Target="../media/image46.png"/><Relationship Id="rId12" Type="http://schemas.microsoft.com/office/2007/relationships/hdphoto" Target="../media/hdphoto7.wdp"/><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45.png"/><Relationship Id="rId11" Type="http://schemas.openxmlformats.org/officeDocument/2006/relationships/image" Target="../media/image48.png"/><Relationship Id="rId5" Type="http://schemas.microsoft.com/office/2007/relationships/hdphoto" Target="../media/hdphoto4.wdp"/><Relationship Id="rId10" Type="http://schemas.microsoft.com/office/2007/relationships/hdphoto" Target="../media/hdphoto6.wdp"/><Relationship Id="rId4" Type="http://schemas.openxmlformats.org/officeDocument/2006/relationships/image" Target="../media/image44.png"/><Relationship Id="rId9" Type="http://schemas.openxmlformats.org/officeDocument/2006/relationships/image" Target="../media/image47.png"/></Relationships>
</file>

<file path=ppt/slides/_rels/slide1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43.png"/><Relationship Id="rId7" Type="http://schemas.openxmlformats.org/officeDocument/2006/relationships/image" Target="../media/image46.png"/><Relationship Id="rId12" Type="http://schemas.microsoft.com/office/2007/relationships/hdphoto" Target="../media/hdphoto7.wdp"/><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45.png"/><Relationship Id="rId11" Type="http://schemas.openxmlformats.org/officeDocument/2006/relationships/image" Target="../media/image48.png"/><Relationship Id="rId5" Type="http://schemas.microsoft.com/office/2007/relationships/hdphoto" Target="../media/hdphoto4.wdp"/><Relationship Id="rId10" Type="http://schemas.microsoft.com/office/2007/relationships/hdphoto" Target="../media/hdphoto6.wdp"/><Relationship Id="rId4" Type="http://schemas.openxmlformats.org/officeDocument/2006/relationships/image" Target="../media/image44.png"/><Relationship Id="rId9" Type="http://schemas.openxmlformats.org/officeDocument/2006/relationships/image" Target="../media/image47.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tags" Target="../tags/tag1.xml"/><Relationship Id="rId5" Type="http://schemas.microsoft.com/office/2007/relationships/hdphoto" Target="../media/hdphoto8.wdp"/><Relationship Id="rId4" Type="http://schemas.openxmlformats.org/officeDocument/2006/relationships/image" Target="../media/image57.png"/></Relationships>
</file>

<file path=ppt/slides/_rels/slide3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60.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62.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63.png"/><Relationship Id="rId1" Type="http://schemas.openxmlformats.org/officeDocument/2006/relationships/slideLayout" Target="../slideLayouts/slideLayout13.xml"/><Relationship Id="rId5" Type="http://schemas.microsoft.com/office/2007/relationships/hdphoto" Target="../media/hdphoto12.wdp"/><Relationship Id="rId4" Type="http://schemas.openxmlformats.org/officeDocument/2006/relationships/image" Target="../media/image64.png"/></Relationships>
</file>

<file path=ppt/slides/_rels/slide3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9.pn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68.png"/><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8" Type="http://schemas.openxmlformats.org/officeDocument/2006/relationships/image" Target="../media/image76.svg"/><Relationship Id="rId13" Type="http://schemas.openxmlformats.org/officeDocument/2006/relationships/image" Target="../media/image81.png"/><Relationship Id="rId18" Type="http://schemas.openxmlformats.org/officeDocument/2006/relationships/image" Target="../media/image86.svg"/><Relationship Id="rId3" Type="http://schemas.openxmlformats.org/officeDocument/2006/relationships/image" Target="../media/image71.png"/><Relationship Id="rId7" Type="http://schemas.openxmlformats.org/officeDocument/2006/relationships/image" Target="../media/image75.png"/><Relationship Id="rId12" Type="http://schemas.openxmlformats.org/officeDocument/2006/relationships/image" Target="../media/image80.svg"/><Relationship Id="rId17" Type="http://schemas.openxmlformats.org/officeDocument/2006/relationships/image" Target="../media/image85.png"/><Relationship Id="rId2" Type="http://schemas.openxmlformats.org/officeDocument/2006/relationships/image" Target="../media/image70.jpeg"/><Relationship Id="rId16" Type="http://schemas.openxmlformats.org/officeDocument/2006/relationships/image" Target="../media/image84.svg"/><Relationship Id="rId1" Type="http://schemas.openxmlformats.org/officeDocument/2006/relationships/slideLayout" Target="../slideLayouts/slideLayout36.xml"/><Relationship Id="rId6" Type="http://schemas.openxmlformats.org/officeDocument/2006/relationships/image" Target="../media/image74.svg"/><Relationship Id="rId11" Type="http://schemas.openxmlformats.org/officeDocument/2006/relationships/image" Target="../media/image79.png"/><Relationship Id="rId5" Type="http://schemas.openxmlformats.org/officeDocument/2006/relationships/image" Target="../media/image73.png"/><Relationship Id="rId15" Type="http://schemas.openxmlformats.org/officeDocument/2006/relationships/image" Target="../media/image83.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77.png"/><Relationship Id="rId14" Type="http://schemas.openxmlformats.org/officeDocument/2006/relationships/image" Target="../media/image82.svg"/></Relationships>
</file>

<file path=ppt/slides/_rels/slide42.xml.rels><?xml version="1.0" encoding="UTF-8" standalone="yes"?>
<Relationships xmlns="http://schemas.openxmlformats.org/package/2006/relationships"><Relationship Id="rId8" Type="http://schemas.openxmlformats.org/officeDocument/2006/relationships/image" Target="../media/image93.png"/><Relationship Id="rId13" Type="http://schemas.openxmlformats.org/officeDocument/2006/relationships/image" Target="../media/image98.svg"/><Relationship Id="rId3" Type="http://schemas.openxmlformats.org/officeDocument/2006/relationships/image" Target="../media/image88.svg"/><Relationship Id="rId7" Type="http://schemas.openxmlformats.org/officeDocument/2006/relationships/image" Target="../media/image92.svg"/><Relationship Id="rId12" Type="http://schemas.openxmlformats.org/officeDocument/2006/relationships/image" Target="../media/image97.png"/><Relationship Id="rId2" Type="http://schemas.openxmlformats.org/officeDocument/2006/relationships/image" Target="../media/image87.png"/><Relationship Id="rId16" Type="http://schemas.openxmlformats.org/officeDocument/2006/relationships/image" Target="../media/image100.png"/><Relationship Id="rId1" Type="http://schemas.openxmlformats.org/officeDocument/2006/relationships/slideLayout" Target="../slideLayouts/slideLayout36.xml"/><Relationship Id="rId6" Type="http://schemas.openxmlformats.org/officeDocument/2006/relationships/image" Target="../media/image91.png"/><Relationship Id="rId11" Type="http://schemas.openxmlformats.org/officeDocument/2006/relationships/image" Target="../media/image96.svg"/><Relationship Id="rId5" Type="http://schemas.openxmlformats.org/officeDocument/2006/relationships/image" Target="../media/image90.svg"/><Relationship Id="rId15" Type="http://schemas.microsoft.com/office/2007/relationships/hdphoto" Target="../media/hdphoto13.wdp"/><Relationship Id="rId10" Type="http://schemas.openxmlformats.org/officeDocument/2006/relationships/image" Target="../media/image95.png"/><Relationship Id="rId4" Type="http://schemas.openxmlformats.org/officeDocument/2006/relationships/image" Target="../media/image89.png"/><Relationship Id="rId9" Type="http://schemas.openxmlformats.org/officeDocument/2006/relationships/image" Target="../media/image94.svg"/><Relationship Id="rId14" Type="http://schemas.openxmlformats.org/officeDocument/2006/relationships/image" Target="../media/image99.png"/></Relationships>
</file>

<file path=ppt/slides/_rels/slide43.xml.rels><?xml version="1.0" encoding="UTF-8" standalone="yes"?>
<Relationships xmlns="http://schemas.openxmlformats.org/package/2006/relationships"><Relationship Id="rId8" Type="http://schemas.openxmlformats.org/officeDocument/2006/relationships/image" Target="../media/image95.png"/><Relationship Id="rId13" Type="http://schemas.openxmlformats.org/officeDocument/2006/relationships/diagramColors" Target="../diagrams/colors2.xml"/><Relationship Id="rId18" Type="http://schemas.openxmlformats.org/officeDocument/2006/relationships/image" Target="../media/image103.png"/><Relationship Id="rId3" Type="http://schemas.openxmlformats.org/officeDocument/2006/relationships/image" Target="../media/image90.svg"/><Relationship Id="rId7" Type="http://schemas.openxmlformats.org/officeDocument/2006/relationships/image" Target="../media/image94.svg"/><Relationship Id="rId12" Type="http://schemas.openxmlformats.org/officeDocument/2006/relationships/diagramQuickStyle" Target="../diagrams/quickStyle2.xml"/><Relationship Id="rId17" Type="http://schemas.openxmlformats.org/officeDocument/2006/relationships/image" Target="../media/image102.png"/><Relationship Id="rId2" Type="http://schemas.openxmlformats.org/officeDocument/2006/relationships/image" Target="../media/image89.png"/><Relationship Id="rId16" Type="http://schemas.microsoft.com/office/2007/relationships/hdphoto" Target="../media/hdphoto14.wdp"/><Relationship Id="rId1" Type="http://schemas.openxmlformats.org/officeDocument/2006/relationships/slideLayout" Target="../slideLayouts/slideLayout36.xml"/><Relationship Id="rId6" Type="http://schemas.openxmlformats.org/officeDocument/2006/relationships/image" Target="../media/image93.png"/><Relationship Id="rId11" Type="http://schemas.openxmlformats.org/officeDocument/2006/relationships/diagramLayout" Target="../diagrams/layout2.xml"/><Relationship Id="rId5" Type="http://schemas.openxmlformats.org/officeDocument/2006/relationships/image" Target="../media/image92.svg"/><Relationship Id="rId15" Type="http://schemas.openxmlformats.org/officeDocument/2006/relationships/image" Target="../media/image101.png"/><Relationship Id="rId10" Type="http://schemas.openxmlformats.org/officeDocument/2006/relationships/diagramData" Target="../diagrams/data2.xml"/><Relationship Id="rId4" Type="http://schemas.openxmlformats.org/officeDocument/2006/relationships/image" Target="../media/image91.png"/><Relationship Id="rId9" Type="http://schemas.openxmlformats.org/officeDocument/2006/relationships/image" Target="../media/image96.svg"/><Relationship Id="rId14" Type="http://schemas.microsoft.com/office/2007/relationships/diagramDrawing" Target="../diagrams/drawing2.xml"/></Relationships>
</file>

<file path=ppt/slides/_rels/slide44.xml.rels><?xml version="1.0" encoding="UTF-8" standalone="yes"?>
<Relationships xmlns="http://schemas.openxmlformats.org/package/2006/relationships"><Relationship Id="rId8" Type="http://schemas.openxmlformats.org/officeDocument/2006/relationships/image" Target="../media/image76.svg"/><Relationship Id="rId13" Type="http://schemas.openxmlformats.org/officeDocument/2006/relationships/image" Target="../media/image81.png"/><Relationship Id="rId18" Type="http://schemas.openxmlformats.org/officeDocument/2006/relationships/image" Target="../media/image86.svg"/><Relationship Id="rId3" Type="http://schemas.openxmlformats.org/officeDocument/2006/relationships/image" Target="../media/image71.png"/><Relationship Id="rId21" Type="http://schemas.openxmlformats.org/officeDocument/2006/relationships/image" Target="../media/image106.png"/><Relationship Id="rId7" Type="http://schemas.openxmlformats.org/officeDocument/2006/relationships/image" Target="../media/image75.png"/><Relationship Id="rId12" Type="http://schemas.openxmlformats.org/officeDocument/2006/relationships/image" Target="../media/image80.svg"/><Relationship Id="rId17" Type="http://schemas.openxmlformats.org/officeDocument/2006/relationships/image" Target="../media/image85.png"/><Relationship Id="rId2" Type="http://schemas.openxmlformats.org/officeDocument/2006/relationships/image" Target="../media/image70.jpeg"/><Relationship Id="rId16" Type="http://schemas.openxmlformats.org/officeDocument/2006/relationships/image" Target="../media/image84.svg"/><Relationship Id="rId20" Type="http://schemas.openxmlformats.org/officeDocument/2006/relationships/image" Target="../media/image105.png"/><Relationship Id="rId1" Type="http://schemas.openxmlformats.org/officeDocument/2006/relationships/slideLayout" Target="../slideLayouts/slideLayout36.xml"/><Relationship Id="rId6" Type="http://schemas.openxmlformats.org/officeDocument/2006/relationships/image" Target="../media/image74.svg"/><Relationship Id="rId11" Type="http://schemas.openxmlformats.org/officeDocument/2006/relationships/image" Target="../media/image79.png"/><Relationship Id="rId5" Type="http://schemas.openxmlformats.org/officeDocument/2006/relationships/image" Target="../media/image73.png"/><Relationship Id="rId15" Type="http://schemas.openxmlformats.org/officeDocument/2006/relationships/image" Target="../media/image83.png"/><Relationship Id="rId10" Type="http://schemas.openxmlformats.org/officeDocument/2006/relationships/image" Target="../media/image78.svg"/><Relationship Id="rId19" Type="http://schemas.openxmlformats.org/officeDocument/2006/relationships/image" Target="../media/image104.png"/><Relationship Id="rId4" Type="http://schemas.openxmlformats.org/officeDocument/2006/relationships/image" Target="../media/image72.svg"/><Relationship Id="rId9" Type="http://schemas.openxmlformats.org/officeDocument/2006/relationships/image" Target="../media/image77.png"/><Relationship Id="rId14" Type="http://schemas.openxmlformats.org/officeDocument/2006/relationships/image" Target="../media/image82.sv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7.png"/></Relationships>
</file>

<file path=ppt/slides/_rels/slide4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7.svg"/><Relationship Id="rId7" Type="http://schemas.openxmlformats.org/officeDocument/2006/relationships/image" Target="../media/image31.svg"/><Relationship Id="rId2" Type="http://schemas.openxmlformats.org/officeDocument/2006/relationships/image" Target="../media/image26.png"/><Relationship Id="rId1" Type="http://schemas.openxmlformats.org/officeDocument/2006/relationships/slideLayout" Target="../slideLayouts/slideLayout36.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 Id="rId9" Type="http://schemas.openxmlformats.org/officeDocument/2006/relationships/image" Target="../media/image35.svg"/></Relationships>
</file>

<file path=ppt/slides/_rels/slide47.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63.png"/><Relationship Id="rId1" Type="http://schemas.openxmlformats.org/officeDocument/2006/relationships/slideLayout" Target="../slideLayouts/slideLayout31.xml"/><Relationship Id="rId5" Type="http://schemas.microsoft.com/office/2007/relationships/hdphoto" Target="../media/hdphoto12.wdp"/><Relationship Id="rId4" Type="http://schemas.openxmlformats.org/officeDocument/2006/relationships/image" Target="../media/image6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0.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tags" Target="../tags/tag2.xml"/><Relationship Id="rId7" Type="http://schemas.openxmlformats.org/officeDocument/2006/relationships/diagramData" Target="../diagrams/data3.xml"/><Relationship Id="rId12" Type="http://schemas.openxmlformats.org/officeDocument/2006/relationships/image" Target="../media/image113.jpeg"/><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image" Target="../media/image109.png"/><Relationship Id="rId11" Type="http://schemas.microsoft.com/office/2007/relationships/diagramDrawing" Target="../diagrams/drawing3.xml"/><Relationship Id="rId5" Type="http://schemas.openxmlformats.org/officeDocument/2006/relationships/image" Target="../media/image108.jpeg"/><Relationship Id="rId10" Type="http://schemas.openxmlformats.org/officeDocument/2006/relationships/diagramColors" Target="../diagrams/colors3.xml"/><Relationship Id="rId4" Type="http://schemas.openxmlformats.org/officeDocument/2006/relationships/slideLayout" Target="../slideLayouts/slideLayout36.xml"/><Relationship Id="rId9" Type="http://schemas.openxmlformats.org/officeDocument/2006/relationships/diagramQuickStyle" Target="../diagrams/quickStyle3.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14.png"/></Relationships>
</file>

<file path=ppt/slides/_rels/slide52.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7.svg"/><Relationship Id="rId7" Type="http://schemas.openxmlformats.org/officeDocument/2006/relationships/image" Target="../media/image31.svg"/><Relationship Id="rId2" Type="http://schemas.openxmlformats.org/officeDocument/2006/relationships/image" Target="../media/image26.png"/><Relationship Id="rId1" Type="http://schemas.openxmlformats.org/officeDocument/2006/relationships/slideLayout" Target="../slideLayouts/slideLayout36.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 Id="rId9" Type="http://schemas.openxmlformats.org/officeDocument/2006/relationships/image" Target="../media/image35.svg"/></Relationships>
</file>

<file path=ppt/slides/_rels/slide53.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6.xml"/><Relationship Id="rId1" Type="http://schemas.openxmlformats.org/officeDocument/2006/relationships/slideLayout" Target="../slideLayouts/slideLayout31.xml"/><Relationship Id="rId5" Type="http://schemas.openxmlformats.org/officeDocument/2006/relationships/image" Target="../media/image117.png"/><Relationship Id="rId4" Type="http://schemas.openxmlformats.org/officeDocument/2006/relationships/image" Target="../media/image116.png"/></Relationships>
</file>

<file path=ppt/slides/_rels/slide54.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Layout" Target="../slideLayouts/slideLayout31.xml"/></Relationships>
</file>

<file path=ppt/slides/_rels/slide55.xml.rels><?xml version="1.0" encoding="UTF-8" standalone="yes"?>
<Relationships xmlns="http://schemas.openxmlformats.org/package/2006/relationships"><Relationship Id="rId8" Type="http://schemas.openxmlformats.org/officeDocument/2006/relationships/image" Target="../media/image77.png"/><Relationship Id="rId13" Type="http://schemas.openxmlformats.org/officeDocument/2006/relationships/image" Target="../media/image82.svg"/><Relationship Id="rId3" Type="http://schemas.openxmlformats.org/officeDocument/2006/relationships/image" Target="../media/image72.svg"/><Relationship Id="rId7" Type="http://schemas.openxmlformats.org/officeDocument/2006/relationships/image" Target="../media/image76.svg"/><Relationship Id="rId12" Type="http://schemas.openxmlformats.org/officeDocument/2006/relationships/image" Target="../media/image81.png"/><Relationship Id="rId17" Type="http://schemas.openxmlformats.org/officeDocument/2006/relationships/image" Target="../media/image86.svg"/><Relationship Id="rId2" Type="http://schemas.openxmlformats.org/officeDocument/2006/relationships/image" Target="../media/image71.png"/><Relationship Id="rId16" Type="http://schemas.openxmlformats.org/officeDocument/2006/relationships/image" Target="../media/image85.png"/><Relationship Id="rId1" Type="http://schemas.openxmlformats.org/officeDocument/2006/relationships/slideLayout" Target="../slideLayouts/slideLayout36.xml"/><Relationship Id="rId6" Type="http://schemas.openxmlformats.org/officeDocument/2006/relationships/image" Target="../media/image75.png"/><Relationship Id="rId11" Type="http://schemas.openxmlformats.org/officeDocument/2006/relationships/image" Target="../media/image80.svg"/><Relationship Id="rId5" Type="http://schemas.openxmlformats.org/officeDocument/2006/relationships/image" Target="../media/image74.svg"/><Relationship Id="rId15" Type="http://schemas.openxmlformats.org/officeDocument/2006/relationships/image" Target="../media/image84.svg"/><Relationship Id="rId10" Type="http://schemas.openxmlformats.org/officeDocument/2006/relationships/image" Target="../media/image79.png"/><Relationship Id="rId4" Type="http://schemas.openxmlformats.org/officeDocument/2006/relationships/image" Target="../media/image73.png"/><Relationship Id="rId9" Type="http://schemas.openxmlformats.org/officeDocument/2006/relationships/image" Target="../media/image78.svg"/><Relationship Id="rId14" Type="http://schemas.openxmlformats.org/officeDocument/2006/relationships/image" Target="../media/image83.png"/></Relationships>
</file>

<file path=ppt/slides/_rels/slide56.xml.rels><?xml version="1.0" encoding="UTF-8" standalone="yes"?>
<Relationships xmlns="http://schemas.openxmlformats.org/package/2006/relationships"><Relationship Id="rId8" Type="http://schemas.openxmlformats.org/officeDocument/2006/relationships/image" Target="../media/image126.png"/><Relationship Id="rId13" Type="http://schemas.openxmlformats.org/officeDocument/2006/relationships/image" Target="../media/image131.png"/><Relationship Id="rId3" Type="http://schemas.openxmlformats.org/officeDocument/2006/relationships/image" Target="../media/image121.svg"/><Relationship Id="rId7" Type="http://schemas.openxmlformats.org/officeDocument/2006/relationships/image" Target="../media/image125.svg"/><Relationship Id="rId12" Type="http://schemas.openxmlformats.org/officeDocument/2006/relationships/image" Target="../media/image130.svg"/><Relationship Id="rId2" Type="http://schemas.openxmlformats.org/officeDocument/2006/relationships/image" Target="../media/image120.png"/><Relationship Id="rId1" Type="http://schemas.openxmlformats.org/officeDocument/2006/relationships/slideLayout" Target="../slideLayouts/slideLayout36.xml"/><Relationship Id="rId6" Type="http://schemas.openxmlformats.org/officeDocument/2006/relationships/image" Target="../media/image124.png"/><Relationship Id="rId11" Type="http://schemas.openxmlformats.org/officeDocument/2006/relationships/image" Target="../media/image129.png"/><Relationship Id="rId5" Type="http://schemas.openxmlformats.org/officeDocument/2006/relationships/image" Target="../media/image123.svg"/><Relationship Id="rId10" Type="http://schemas.openxmlformats.org/officeDocument/2006/relationships/image" Target="../media/image128.png"/><Relationship Id="rId4" Type="http://schemas.openxmlformats.org/officeDocument/2006/relationships/image" Target="../media/image122.png"/><Relationship Id="rId9" Type="http://schemas.openxmlformats.org/officeDocument/2006/relationships/image" Target="../media/image127.png"/><Relationship Id="rId14" Type="http://schemas.openxmlformats.org/officeDocument/2006/relationships/image" Target="../media/image132.svg"/></Relationships>
</file>

<file path=ppt/slides/_rels/slide57.xml.rels><?xml version="1.0" encoding="UTF-8" standalone="yes"?>
<Relationships xmlns="http://schemas.openxmlformats.org/package/2006/relationships"><Relationship Id="rId8" Type="http://schemas.openxmlformats.org/officeDocument/2006/relationships/image" Target="../media/image136.png"/><Relationship Id="rId3" Type="http://schemas.microsoft.com/office/2007/relationships/hdphoto" Target="../media/hdphoto15.wdp"/><Relationship Id="rId7" Type="http://schemas.microsoft.com/office/2007/relationships/hdphoto" Target="../media/hdphoto17.wdp"/><Relationship Id="rId2" Type="http://schemas.openxmlformats.org/officeDocument/2006/relationships/image" Target="../media/image133.png"/><Relationship Id="rId1" Type="http://schemas.openxmlformats.org/officeDocument/2006/relationships/slideLayout" Target="../slideLayouts/slideLayout36.xml"/><Relationship Id="rId6" Type="http://schemas.openxmlformats.org/officeDocument/2006/relationships/image" Target="../media/image135.png"/><Relationship Id="rId5" Type="http://schemas.microsoft.com/office/2007/relationships/hdphoto" Target="../media/hdphoto16.wdp"/><Relationship Id="rId4" Type="http://schemas.openxmlformats.org/officeDocument/2006/relationships/image" Target="../media/image134.png"/><Relationship Id="rId9" Type="http://schemas.openxmlformats.org/officeDocument/2006/relationships/image" Target="../media/image137.png"/></Relationships>
</file>

<file path=ppt/slides/_rels/slide58.xml.rels><?xml version="1.0" encoding="UTF-8" standalone="yes"?>
<Relationships xmlns="http://schemas.openxmlformats.org/package/2006/relationships"><Relationship Id="rId8" Type="http://schemas.openxmlformats.org/officeDocument/2006/relationships/image" Target="../media/image143.png"/><Relationship Id="rId3" Type="http://schemas.openxmlformats.org/officeDocument/2006/relationships/image" Target="../media/image138.png"/><Relationship Id="rId7" Type="http://schemas.openxmlformats.org/officeDocument/2006/relationships/image" Target="../media/image142.svg"/><Relationship Id="rId2" Type="http://schemas.openxmlformats.org/officeDocument/2006/relationships/notesSlide" Target="../notesSlides/notesSlide7.xml"/><Relationship Id="rId1" Type="http://schemas.openxmlformats.org/officeDocument/2006/relationships/slideLayout" Target="../slideLayouts/slideLayout36.xml"/><Relationship Id="rId6" Type="http://schemas.openxmlformats.org/officeDocument/2006/relationships/image" Target="../media/image141.png"/><Relationship Id="rId5" Type="http://schemas.openxmlformats.org/officeDocument/2006/relationships/image" Target="../media/image140.svg"/><Relationship Id="rId4" Type="http://schemas.openxmlformats.org/officeDocument/2006/relationships/image" Target="../media/image139.png"/><Relationship Id="rId9" Type="http://schemas.openxmlformats.org/officeDocument/2006/relationships/image" Target="../media/image144.sv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45.png"/></Relationships>
</file>

<file path=ppt/slides/_rels/slide61.xml.rels><?xml version="1.0" encoding="UTF-8" standalone="yes"?>
<Relationships xmlns="http://schemas.openxmlformats.org/package/2006/relationships"><Relationship Id="rId8" Type="http://schemas.openxmlformats.org/officeDocument/2006/relationships/slide" Target="slide63.xml"/><Relationship Id="rId3" Type="http://schemas.openxmlformats.org/officeDocument/2006/relationships/notesSlide" Target="../notesSlides/notesSlide9.xml"/><Relationship Id="rId7" Type="http://schemas.openxmlformats.org/officeDocument/2006/relationships/slide" Target="slide62.xml"/><Relationship Id="rId2" Type="http://schemas.openxmlformats.org/officeDocument/2006/relationships/slideLayout" Target="../slideLayouts/slideLayout12.xml"/><Relationship Id="rId1" Type="http://schemas.openxmlformats.org/officeDocument/2006/relationships/tags" Target="../tags/tag3.xml"/><Relationship Id="rId6" Type="http://schemas.openxmlformats.org/officeDocument/2006/relationships/slide" Target="slide61.xml"/><Relationship Id="rId11" Type="http://schemas.openxmlformats.org/officeDocument/2006/relationships/slide" Target="slide66.xml"/><Relationship Id="rId5" Type="http://schemas.openxmlformats.org/officeDocument/2006/relationships/image" Target="../media/image147.gif"/><Relationship Id="rId10" Type="http://schemas.openxmlformats.org/officeDocument/2006/relationships/slide" Target="slide65.xml"/><Relationship Id="rId4" Type="http://schemas.openxmlformats.org/officeDocument/2006/relationships/image" Target="../media/image146.png"/><Relationship Id="rId9" Type="http://schemas.openxmlformats.org/officeDocument/2006/relationships/slide" Target="slide64.xml"/></Relationships>
</file>

<file path=ppt/slides/_rels/slide62.xml.rels><?xml version="1.0" encoding="UTF-8" standalone="yes"?>
<Relationships xmlns="http://schemas.openxmlformats.org/package/2006/relationships"><Relationship Id="rId8" Type="http://schemas.openxmlformats.org/officeDocument/2006/relationships/slide" Target="slide62.xml"/><Relationship Id="rId13" Type="http://schemas.openxmlformats.org/officeDocument/2006/relationships/image" Target="../media/image148.gif"/><Relationship Id="rId3" Type="http://schemas.openxmlformats.org/officeDocument/2006/relationships/notesSlide" Target="../notesSlides/notesSlide10.xml"/><Relationship Id="rId7" Type="http://schemas.openxmlformats.org/officeDocument/2006/relationships/image" Target="../media/image147.gif"/><Relationship Id="rId12" Type="http://schemas.openxmlformats.org/officeDocument/2006/relationships/slide" Target="slide66.xml"/><Relationship Id="rId2" Type="http://schemas.openxmlformats.org/officeDocument/2006/relationships/slideLayout" Target="../slideLayouts/slideLayout12.xml"/><Relationship Id="rId16" Type="http://schemas.openxmlformats.org/officeDocument/2006/relationships/image" Target="../media/image151.gif"/><Relationship Id="rId1" Type="http://schemas.openxmlformats.org/officeDocument/2006/relationships/tags" Target="../tags/tag4.xml"/><Relationship Id="rId6" Type="http://schemas.openxmlformats.org/officeDocument/2006/relationships/image" Target="../media/image146.png"/><Relationship Id="rId11" Type="http://schemas.openxmlformats.org/officeDocument/2006/relationships/slide" Target="slide65.xml"/><Relationship Id="rId5" Type="http://schemas.openxmlformats.org/officeDocument/2006/relationships/audio" Target="../media/audio2.wav"/><Relationship Id="rId15" Type="http://schemas.openxmlformats.org/officeDocument/2006/relationships/image" Target="../media/image150.gif"/><Relationship Id="rId10" Type="http://schemas.openxmlformats.org/officeDocument/2006/relationships/slide" Target="slide64.xml"/><Relationship Id="rId4" Type="http://schemas.openxmlformats.org/officeDocument/2006/relationships/audio" Target="../media/audio1.wav"/><Relationship Id="rId9" Type="http://schemas.openxmlformats.org/officeDocument/2006/relationships/slide" Target="slide63.xml"/><Relationship Id="rId14" Type="http://schemas.openxmlformats.org/officeDocument/2006/relationships/image" Target="../media/image149.jpeg"/></Relationships>
</file>

<file path=ppt/slides/_rels/slide63.xml.rels><?xml version="1.0" encoding="UTF-8" standalone="yes"?>
<Relationships xmlns="http://schemas.openxmlformats.org/package/2006/relationships"><Relationship Id="rId8" Type="http://schemas.openxmlformats.org/officeDocument/2006/relationships/slide" Target="slide62.xml"/><Relationship Id="rId13" Type="http://schemas.openxmlformats.org/officeDocument/2006/relationships/image" Target="../media/image148.gif"/><Relationship Id="rId3" Type="http://schemas.openxmlformats.org/officeDocument/2006/relationships/notesSlide" Target="../notesSlides/notesSlide11.xml"/><Relationship Id="rId7" Type="http://schemas.openxmlformats.org/officeDocument/2006/relationships/image" Target="../media/image147.gif"/><Relationship Id="rId12" Type="http://schemas.openxmlformats.org/officeDocument/2006/relationships/slide" Target="slide66.xml"/><Relationship Id="rId2" Type="http://schemas.openxmlformats.org/officeDocument/2006/relationships/slideLayout" Target="../slideLayouts/slideLayout12.xml"/><Relationship Id="rId1" Type="http://schemas.openxmlformats.org/officeDocument/2006/relationships/tags" Target="../tags/tag5.xml"/><Relationship Id="rId6" Type="http://schemas.openxmlformats.org/officeDocument/2006/relationships/image" Target="../media/image146.png"/><Relationship Id="rId11" Type="http://schemas.openxmlformats.org/officeDocument/2006/relationships/slide" Target="slide65.xml"/><Relationship Id="rId5" Type="http://schemas.openxmlformats.org/officeDocument/2006/relationships/audio" Target="../media/audio2.wav"/><Relationship Id="rId15" Type="http://schemas.openxmlformats.org/officeDocument/2006/relationships/image" Target="../media/image151.gif"/><Relationship Id="rId10" Type="http://schemas.openxmlformats.org/officeDocument/2006/relationships/slide" Target="slide64.xml"/><Relationship Id="rId4" Type="http://schemas.openxmlformats.org/officeDocument/2006/relationships/audio" Target="../media/audio1.wav"/><Relationship Id="rId9" Type="http://schemas.openxmlformats.org/officeDocument/2006/relationships/slide" Target="slide63.xml"/><Relationship Id="rId14" Type="http://schemas.openxmlformats.org/officeDocument/2006/relationships/image" Target="../media/image150.gif"/></Relationships>
</file>

<file path=ppt/slides/_rels/slide64.xml.rels><?xml version="1.0" encoding="UTF-8" standalone="yes"?>
<Relationships xmlns="http://schemas.openxmlformats.org/package/2006/relationships"><Relationship Id="rId8" Type="http://schemas.openxmlformats.org/officeDocument/2006/relationships/slide" Target="slide62.xml"/><Relationship Id="rId13" Type="http://schemas.openxmlformats.org/officeDocument/2006/relationships/image" Target="../media/image148.gif"/><Relationship Id="rId3" Type="http://schemas.openxmlformats.org/officeDocument/2006/relationships/notesSlide" Target="../notesSlides/notesSlide12.xml"/><Relationship Id="rId7" Type="http://schemas.openxmlformats.org/officeDocument/2006/relationships/image" Target="../media/image147.gif"/><Relationship Id="rId12" Type="http://schemas.openxmlformats.org/officeDocument/2006/relationships/slide" Target="slide66.xml"/><Relationship Id="rId2" Type="http://schemas.openxmlformats.org/officeDocument/2006/relationships/slideLayout" Target="../slideLayouts/slideLayout12.xml"/><Relationship Id="rId1" Type="http://schemas.openxmlformats.org/officeDocument/2006/relationships/tags" Target="../tags/tag6.xml"/><Relationship Id="rId6" Type="http://schemas.openxmlformats.org/officeDocument/2006/relationships/image" Target="../media/image146.png"/><Relationship Id="rId11" Type="http://schemas.openxmlformats.org/officeDocument/2006/relationships/slide" Target="slide65.xml"/><Relationship Id="rId5" Type="http://schemas.openxmlformats.org/officeDocument/2006/relationships/audio" Target="../media/audio2.wav"/><Relationship Id="rId15" Type="http://schemas.openxmlformats.org/officeDocument/2006/relationships/image" Target="../media/image151.gif"/><Relationship Id="rId10" Type="http://schemas.openxmlformats.org/officeDocument/2006/relationships/slide" Target="slide64.xml"/><Relationship Id="rId4" Type="http://schemas.openxmlformats.org/officeDocument/2006/relationships/audio" Target="../media/audio1.wav"/><Relationship Id="rId9" Type="http://schemas.openxmlformats.org/officeDocument/2006/relationships/slide" Target="slide63.xml"/><Relationship Id="rId14" Type="http://schemas.openxmlformats.org/officeDocument/2006/relationships/image" Target="../media/image150.gif"/></Relationships>
</file>

<file path=ppt/slides/_rels/slide65.xml.rels><?xml version="1.0" encoding="UTF-8" standalone="yes"?>
<Relationships xmlns="http://schemas.openxmlformats.org/package/2006/relationships"><Relationship Id="rId8" Type="http://schemas.openxmlformats.org/officeDocument/2006/relationships/slide" Target="slide62.xml"/><Relationship Id="rId13" Type="http://schemas.openxmlformats.org/officeDocument/2006/relationships/image" Target="../media/image148.gif"/><Relationship Id="rId3" Type="http://schemas.openxmlformats.org/officeDocument/2006/relationships/notesSlide" Target="../notesSlides/notesSlide13.xml"/><Relationship Id="rId7" Type="http://schemas.openxmlformats.org/officeDocument/2006/relationships/image" Target="../media/image147.gif"/><Relationship Id="rId12" Type="http://schemas.openxmlformats.org/officeDocument/2006/relationships/slide" Target="slide66.xml"/><Relationship Id="rId2" Type="http://schemas.openxmlformats.org/officeDocument/2006/relationships/slideLayout" Target="../slideLayouts/slideLayout12.xml"/><Relationship Id="rId1" Type="http://schemas.openxmlformats.org/officeDocument/2006/relationships/tags" Target="../tags/tag7.xml"/><Relationship Id="rId6" Type="http://schemas.openxmlformats.org/officeDocument/2006/relationships/image" Target="../media/image146.png"/><Relationship Id="rId11" Type="http://schemas.openxmlformats.org/officeDocument/2006/relationships/slide" Target="slide65.xml"/><Relationship Id="rId5" Type="http://schemas.openxmlformats.org/officeDocument/2006/relationships/audio" Target="../media/audio2.wav"/><Relationship Id="rId15" Type="http://schemas.openxmlformats.org/officeDocument/2006/relationships/image" Target="../media/image151.gif"/><Relationship Id="rId10" Type="http://schemas.openxmlformats.org/officeDocument/2006/relationships/slide" Target="slide64.xml"/><Relationship Id="rId4" Type="http://schemas.openxmlformats.org/officeDocument/2006/relationships/audio" Target="../media/audio1.wav"/><Relationship Id="rId9" Type="http://schemas.openxmlformats.org/officeDocument/2006/relationships/slide" Target="slide63.xml"/><Relationship Id="rId14" Type="http://schemas.openxmlformats.org/officeDocument/2006/relationships/image" Target="../media/image150.gif"/></Relationships>
</file>

<file path=ppt/slides/_rels/slide66.xml.rels><?xml version="1.0" encoding="UTF-8" standalone="yes"?>
<Relationships xmlns="http://schemas.openxmlformats.org/package/2006/relationships"><Relationship Id="rId8" Type="http://schemas.openxmlformats.org/officeDocument/2006/relationships/slide" Target="slide62.xml"/><Relationship Id="rId13" Type="http://schemas.openxmlformats.org/officeDocument/2006/relationships/image" Target="../media/image148.gif"/><Relationship Id="rId3" Type="http://schemas.openxmlformats.org/officeDocument/2006/relationships/notesSlide" Target="../notesSlides/notesSlide14.xml"/><Relationship Id="rId7" Type="http://schemas.openxmlformats.org/officeDocument/2006/relationships/image" Target="../media/image147.gif"/><Relationship Id="rId12" Type="http://schemas.openxmlformats.org/officeDocument/2006/relationships/slide" Target="slide66.xml"/><Relationship Id="rId2" Type="http://schemas.openxmlformats.org/officeDocument/2006/relationships/slideLayout" Target="../slideLayouts/slideLayout12.xml"/><Relationship Id="rId1" Type="http://schemas.openxmlformats.org/officeDocument/2006/relationships/tags" Target="../tags/tag8.xml"/><Relationship Id="rId6" Type="http://schemas.openxmlformats.org/officeDocument/2006/relationships/image" Target="../media/image146.png"/><Relationship Id="rId11" Type="http://schemas.openxmlformats.org/officeDocument/2006/relationships/slide" Target="slide65.xml"/><Relationship Id="rId5" Type="http://schemas.openxmlformats.org/officeDocument/2006/relationships/audio" Target="../media/audio2.wav"/><Relationship Id="rId15" Type="http://schemas.openxmlformats.org/officeDocument/2006/relationships/image" Target="../media/image150.gif"/><Relationship Id="rId10" Type="http://schemas.openxmlformats.org/officeDocument/2006/relationships/slide" Target="slide64.xml"/><Relationship Id="rId4" Type="http://schemas.openxmlformats.org/officeDocument/2006/relationships/audio" Target="../media/audio1.wav"/><Relationship Id="rId9" Type="http://schemas.openxmlformats.org/officeDocument/2006/relationships/slide" Target="slide63.xml"/><Relationship Id="rId14" Type="http://schemas.openxmlformats.org/officeDocument/2006/relationships/image" Target="../media/image151.gif"/></Relationships>
</file>

<file path=ppt/slides/_rels/slide67.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6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53.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0.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image" Target="../media/image154.png"/><Relationship Id="rId1" Type="http://schemas.openxmlformats.org/officeDocument/2006/relationships/slideLayout" Target="../slideLayouts/slideLayout18.xml"/></Relationships>
</file>

<file path=ppt/slides/_rels/slide71.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hiều màu sắc Viết tay Giới thiệu bản thân Tôi Trống Bản thuyết trình Giáo dục">
            <a:hlinkClick r:id="" action="ppaction://media"/>
            <a:extLst>
              <a:ext uri="{FF2B5EF4-FFF2-40B4-BE49-F238E27FC236}">
                <a16:creationId xmlns:a16="http://schemas.microsoft.com/office/drawing/2014/main" id="{0B081BD3-E14A-4225-665C-79E1A9A9ECC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354735649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1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with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0050" y="647700"/>
            <a:ext cx="16015904" cy="6003451"/>
            <a:chOff x="0" y="0"/>
            <a:chExt cx="20090464" cy="7530771"/>
          </a:xfrm>
        </p:grpSpPr>
        <p:sp>
          <p:nvSpPr>
            <p:cNvPr id="3" name="Freeform 3"/>
            <p:cNvSpPr/>
            <p:nvPr/>
          </p:nvSpPr>
          <p:spPr>
            <a:xfrm>
              <a:off x="0" y="0"/>
              <a:ext cx="20090464" cy="7530771"/>
            </a:xfrm>
            <a:custGeom>
              <a:avLst/>
              <a:gdLst/>
              <a:ahLst/>
              <a:cxnLst/>
              <a:rect l="l" t="t" r="r" b="b"/>
              <a:pathLst>
                <a:path w="20090464" h="7530771">
                  <a:moveTo>
                    <a:pt x="10045232" y="0"/>
                  </a:moveTo>
                  <a:cubicBezTo>
                    <a:pt x="4497404" y="0"/>
                    <a:pt x="0" y="1685821"/>
                    <a:pt x="0" y="3765386"/>
                  </a:cubicBezTo>
                  <a:cubicBezTo>
                    <a:pt x="0" y="5844950"/>
                    <a:pt x="4497404" y="7530771"/>
                    <a:pt x="10045232" y="7530771"/>
                  </a:cubicBezTo>
                  <a:cubicBezTo>
                    <a:pt x="15593061" y="7530771"/>
                    <a:pt x="20090464" y="5844950"/>
                    <a:pt x="20090464" y="3765386"/>
                  </a:cubicBezTo>
                  <a:cubicBezTo>
                    <a:pt x="20090464" y="1685821"/>
                    <a:pt x="15593061" y="0"/>
                    <a:pt x="10045232" y="0"/>
                  </a:cubicBezTo>
                  <a:close/>
                </a:path>
              </a:pathLst>
            </a:custGeom>
            <a:solidFill>
              <a:srgbClr val="F2EDEC"/>
            </a:solidFill>
          </p:spPr>
          <p:txBody>
            <a:bodyPr/>
            <a:lstStyle/>
            <a:p>
              <a:endParaRPr lang="en-US"/>
            </a:p>
          </p:txBody>
        </p:sp>
        <p:sp>
          <p:nvSpPr>
            <p:cNvPr id="4" name="TextBox 4"/>
            <p:cNvSpPr txBox="1"/>
            <p:nvPr/>
          </p:nvSpPr>
          <p:spPr>
            <a:xfrm>
              <a:off x="1883481" y="667910"/>
              <a:ext cx="16323502" cy="6156851"/>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161517" y="5380387"/>
            <a:ext cx="5527860" cy="6975217"/>
          </a:xfrm>
          <a:custGeom>
            <a:avLst/>
            <a:gdLst/>
            <a:ahLst/>
            <a:cxnLst/>
            <a:rect l="l" t="t" r="r" b="b"/>
            <a:pathLst>
              <a:path w="5527860" h="6975217">
                <a:moveTo>
                  <a:pt x="0" y="0"/>
                </a:moveTo>
                <a:lnTo>
                  <a:pt x="5527860" y="0"/>
                </a:lnTo>
                <a:lnTo>
                  <a:pt x="5527860" y="6975217"/>
                </a:lnTo>
                <a:lnTo>
                  <a:pt x="0" y="6975217"/>
                </a:lnTo>
                <a:lnTo>
                  <a:pt x="0" y="0"/>
                </a:lnTo>
                <a:close/>
              </a:path>
            </a:pathLst>
          </a:custGeom>
          <a:blipFill>
            <a:blip r:embed="rId2"/>
            <a:stretch>
              <a:fillRect/>
            </a:stretch>
          </a:blipFill>
        </p:spPr>
        <p:txBody>
          <a:bodyPr/>
          <a:lstStyle/>
          <a:p>
            <a:endParaRPr lang="en-US"/>
          </a:p>
        </p:txBody>
      </p:sp>
      <p:sp>
        <p:nvSpPr>
          <p:cNvPr id="6" name="Freeform 6"/>
          <p:cNvSpPr/>
          <p:nvPr/>
        </p:nvSpPr>
        <p:spPr>
          <a:xfrm>
            <a:off x="5180986" y="5380387"/>
            <a:ext cx="3016782" cy="6975217"/>
          </a:xfrm>
          <a:custGeom>
            <a:avLst/>
            <a:gdLst/>
            <a:ahLst/>
            <a:cxnLst/>
            <a:rect l="l" t="t" r="r" b="b"/>
            <a:pathLst>
              <a:path w="3016782" h="6975217">
                <a:moveTo>
                  <a:pt x="0" y="0"/>
                </a:moveTo>
                <a:lnTo>
                  <a:pt x="3016782" y="0"/>
                </a:lnTo>
                <a:lnTo>
                  <a:pt x="3016782" y="6975217"/>
                </a:lnTo>
                <a:lnTo>
                  <a:pt x="0" y="6975217"/>
                </a:lnTo>
                <a:lnTo>
                  <a:pt x="0" y="0"/>
                </a:lnTo>
                <a:close/>
              </a:path>
            </a:pathLst>
          </a:custGeom>
          <a:blipFill>
            <a:blip r:embed="rId3"/>
            <a:stretch>
              <a:fillRect/>
            </a:stretch>
          </a:blipFill>
        </p:spPr>
        <p:txBody>
          <a:bodyPr/>
          <a:lstStyle/>
          <a:p>
            <a:endParaRPr lang="en-US"/>
          </a:p>
        </p:txBody>
      </p:sp>
      <p:sp>
        <p:nvSpPr>
          <p:cNvPr id="7" name="Freeform 7"/>
          <p:cNvSpPr/>
          <p:nvPr/>
        </p:nvSpPr>
        <p:spPr>
          <a:xfrm>
            <a:off x="7535381" y="5478777"/>
            <a:ext cx="3303601" cy="7280662"/>
          </a:xfrm>
          <a:custGeom>
            <a:avLst/>
            <a:gdLst/>
            <a:ahLst/>
            <a:cxnLst/>
            <a:rect l="l" t="t" r="r" b="b"/>
            <a:pathLst>
              <a:path w="3303601" h="7280662">
                <a:moveTo>
                  <a:pt x="0" y="0"/>
                </a:moveTo>
                <a:lnTo>
                  <a:pt x="3303600" y="0"/>
                </a:lnTo>
                <a:lnTo>
                  <a:pt x="3303600" y="7280663"/>
                </a:lnTo>
                <a:lnTo>
                  <a:pt x="0" y="7280663"/>
                </a:lnTo>
                <a:lnTo>
                  <a:pt x="0" y="0"/>
                </a:lnTo>
                <a:close/>
              </a:path>
            </a:pathLst>
          </a:custGeom>
          <a:blipFill>
            <a:blip r:embed="rId4"/>
            <a:stretch>
              <a:fillRect/>
            </a:stretch>
          </a:blipFill>
        </p:spPr>
        <p:txBody>
          <a:bodyPr/>
          <a:lstStyle/>
          <a:p>
            <a:endParaRPr lang="en-US"/>
          </a:p>
        </p:txBody>
      </p:sp>
      <p:sp>
        <p:nvSpPr>
          <p:cNvPr id="8" name="Freeform 8"/>
          <p:cNvSpPr/>
          <p:nvPr/>
        </p:nvSpPr>
        <p:spPr>
          <a:xfrm flipH="1">
            <a:off x="10838981" y="5478777"/>
            <a:ext cx="3432388" cy="6975217"/>
          </a:xfrm>
          <a:custGeom>
            <a:avLst/>
            <a:gdLst/>
            <a:ahLst/>
            <a:cxnLst/>
            <a:rect l="l" t="t" r="r" b="b"/>
            <a:pathLst>
              <a:path w="3432388" h="6975217">
                <a:moveTo>
                  <a:pt x="3432389" y="0"/>
                </a:moveTo>
                <a:lnTo>
                  <a:pt x="0" y="0"/>
                </a:lnTo>
                <a:lnTo>
                  <a:pt x="0" y="6975217"/>
                </a:lnTo>
                <a:lnTo>
                  <a:pt x="3432389" y="6975217"/>
                </a:lnTo>
                <a:lnTo>
                  <a:pt x="3432389" y="0"/>
                </a:lnTo>
                <a:close/>
              </a:path>
            </a:pathLst>
          </a:custGeom>
          <a:blipFill>
            <a:blip r:embed="rId5"/>
            <a:stretch>
              <a:fillRect/>
            </a:stretch>
          </a:blipFill>
        </p:spPr>
        <p:txBody>
          <a:bodyPr/>
          <a:lstStyle/>
          <a:p>
            <a:endParaRPr lang="en-US"/>
          </a:p>
        </p:txBody>
      </p:sp>
      <p:sp>
        <p:nvSpPr>
          <p:cNvPr id="9" name="Freeform 9"/>
          <p:cNvSpPr/>
          <p:nvPr/>
        </p:nvSpPr>
        <p:spPr>
          <a:xfrm>
            <a:off x="13987635" y="5380387"/>
            <a:ext cx="3138848" cy="6975217"/>
          </a:xfrm>
          <a:custGeom>
            <a:avLst/>
            <a:gdLst/>
            <a:ahLst/>
            <a:cxnLst/>
            <a:rect l="l" t="t" r="r" b="b"/>
            <a:pathLst>
              <a:path w="3138848" h="6975217">
                <a:moveTo>
                  <a:pt x="0" y="0"/>
                </a:moveTo>
                <a:lnTo>
                  <a:pt x="3138848" y="0"/>
                </a:lnTo>
                <a:lnTo>
                  <a:pt x="3138848" y="6975217"/>
                </a:lnTo>
                <a:lnTo>
                  <a:pt x="0" y="6975217"/>
                </a:lnTo>
                <a:lnTo>
                  <a:pt x="0" y="0"/>
                </a:lnTo>
                <a:close/>
              </a:path>
            </a:pathLst>
          </a:custGeom>
          <a:blipFill>
            <a:blip r:embed="rId6"/>
            <a:stretch>
              <a:fillRect/>
            </a:stretch>
          </a:blipFill>
        </p:spPr>
        <p:txBody>
          <a:bodyPr/>
          <a:lstStyle/>
          <a:p>
            <a:endParaRPr lang="en-US"/>
          </a:p>
        </p:txBody>
      </p:sp>
      <p:sp>
        <p:nvSpPr>
          <p:cNvPr id="10" name="TextBox 10"/>
          <p:cNvSpPr txBox="1"/>
          <p:nvPr/>
        </p:nvSpPr>
        <p:spPr>
          <a:xfrm>
            <a:off x="3042539" y="1269986"/>
            <a:ext cx="12170926" cy="2867260"/>
          </a:xfrm>
          <a:prstGeom prst="rect">
            <a:avLst/>
          </a:prstGeom>
        </p:spPr>
        <p:txBody>
          <a:bodyPr wrap="square" lIns="0" tIns="0" rIns="0" bIns="0" rtlCol="0" anchor="t">
            <a:spAutoFit/>
          </a:bodyPr>
          <a:lstStyle/>
          <a:p>
            <a:pPr algn="ctr">
              <a:lnSpc>
                <a:spcPts val="24178"/>
              </a:lnSpc>
            </a:pPr>
            <a:r>
              <a:rPr lang="en-US" sz="17300" dirty="0">
                <a:solidFill>
                  <a:srgbClr val="000000"/>
                </a:solidFill>
                <a:latin typeface="Paytone One"/>
                <a:ea typeface="Paytone One"/>
                <a:cs typeface="Paytone One"/>
                <a:sym typeface="Paytone One"/>
              </a:rPr>
              <a:t>Who am I?</a:t>
            </a:r>
          </a:p>
        </p:txBody>
      </p:sp>
      <p:sp>
        <p:nvSpPr>
          <p:cNvPr id="11" name="TextBox 11"/>
          <p:cNvSpPr txBox="1"/>
          <p:nvPr/>
        </p:nvSpPr>
        <p:spPr>
          <a:xfrm>
            <a:off x="2777232" y="4442691"/>
            <a:ext cx="12701541" cy="888501"/>
          </a:xfrm>
          <a:prstGeom prst="rect">
            <a:avLst/>
          </a:prstGeom>
        </p:spPr>
        <p:txBody>
          <a:bodyPr lIns="0" tIns="0" rIns="0" bIns="0" rtlCol="0" anchor="t">
            <a:spAutoFit/>
          </a:bodyPr>
          <a:lstStyle/>
          <a:p>
            <a:pPr algn="ctr">
              <a:lnSpc>
                <a:spcPts val="7202"/>
              </a:lnSpc>
            </a:pPr>
            <a:r>
              <a:rPr lang="en-US" sz="5144" dirty="0">
                <a:solidFill>
                  <a:srgbClr val="000000"/>
                </a:solidFill>
                <a:latin typeface="Francois One"/>
                <a:ea typeface="Francois One"/>
                <a:cs typeface="Francois One"/>
                <a:sym typeface="Francois One"/>
              </a:rPr>
              <a:t>CHỦ ĐỀ NGHỀ NGHIỆP</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088719" y="1028700"/>
            <a:ext cx="8831127" cy="8533077"/>
          </a:xfrm>
          <a:custGeom>
            <a:avLst/>
            <a:gdLst/>
            <a:ahLst/>
            <a:cxnLst/>
            <a:rect l="l" t="t" r="r" b="b"/>
            <a:pathLst>
              <a:path w="8831127" h="8533077">
                <a:moveTo>
                  <a:pt x="0" y="0"/>
                </a:moveTo>
                <a:lnTo>
                  <a:pt x="8831128" y="0"/>
                </a:lnTo>
                <a:lnTo>
                  <a:pt x="8831128" y="8533077"/>
                </a:lnTo>
                <a:lnTo>
                  <a:pt x="0" y="85330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9795330" y="1570961"/>
            <a:ext cx="4103467" cy="9118815"/>
          </a:xfrm>
          <a:custGeom>
            <a:avLst/>
            <a:gdLst/>
            <a:ahLst/>
            <a:cxnLst/>
            <a:rect l="l" t="t" r="r" b="b"/>
            <a:pathLst>
              <a:path w="4103467" h="9118815">
                <a:moveTo>
                  <a:pt x="0" y="0"/>
                </a:moveTo>
                <a:lnTo>
                  <a:pt x="4103467" y="0"/>
                </a:lnTo>
                <a:lnTo>
                  <a:pt x="4103467" y="9118814"/>
                </a:lnTo>
                <a:lnTo>
                  <a:pt x="0" y="9118814"/>
                </a:lnTo>
                <a:lnTo>
                  <a:pt x="0" y="0"/>
                </a:lnTo>
                <a:close/>
              </a:path>
            </a:pathLst>
          </a:custGeom>
          <a:blipFill>
            <a:blip r:embed="rId4"/>
            <a:stretch>
              <a:fillRect/>
            </a:stretch>
          </a:blipFill>
        </p:spPr>
        <p:txBody>
          <a:bodyPr/>
          <a:lstStyle/>
          <a:p>
            <a:endParaRPr lang="en-US"/>
          </a:p>
        </p:txBody>
      </p:sp>
      <p:sp>
        <p:nvSpPr>
          <p:cNvPr id="4" name="TextBox 4"/>
          <p:cNvSpPr txBox="1"/>
          <p:nvPr/>
        </p:nvSpPr>
        <p:spPr>
          <a:xfrm>
            <a:off x="1028700" y="1798483"/>
            <a:ext cx="7619565" cy="2033546"/>
          </a:xfrm>
          <a:prstGeom prst="rect">
            <a:avLst/>
          </a:prstGeom>
        </p:spPr>
        <p:txBody>
          <a:bodyPr lIns="0" tIns="0" rIns="0" bIns="0" rtlCol="0" anchor="t">
            <a:spAutoFit/>
          </a:bodyPr>
          <a:lstStyle/>
          <a:p>
            <a:pPr algn="l">
              <a:lnSpc>
                <a:spcPts val="16539"/>
              </a:lnSpc>
            </a:pPr>
            <a:r>
              <a:rPr lang="en-US" sz="11814">
                <a:solidFill>
                  <a:srgbClr val="F2EDEC"/>
                </a:solidFill>
                <a:latin typeface="BM Hanna"/>
                <a:ea typeface="BM Hanna"/>
                <a:cs typeface="BM Hanna"/>
                <a:sym typeface="BM Hanna"/>
              </a:rPr>
              <a:t>Who am I?</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62595" y="1028700"/>
            <a:ext cx="9672415" cy="5658363"/>
          </a:xfrm>
          <a:custGeom>
            <a:avLst/>
            <a:gdLst/>
            <a:ahLst/>
            <a:cxnLst/>
            <a:rect l="l" t="t" r="r" b="b"/>
            <a:pathLst>
              <a:path w="9672415" h="5658363">
                <a:moveTo>
                  <a:pt x="0" y="0"/>
                </a:moveTo>
                <a:lnTo>
                  <a:pt x="9672415" y="0"/>
                </a:lnTo>
                <a:lnTo>
                  <a:pt x="9672415" y="5658363"/>
                </a:lnTo>
                <a:lnTo>
                  <a:pt x="0" y="565836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333745" y="1792456"/>
            <a:ext cx="5479736" cy="12076553"/>
          </a:xfrm>
          <a:custGeom>
            <a:avLst/>
            <a:gdLst/>
            <a:ahLst/>
            <a:cxnLst/>
            <a:rect l="l" t="t" r="r" b="b"/>
            <a:pathLst>
              <a:path w="5479736" h="12076553">
                <a:moveTo>
                  <a:pt x="0" y="0"/>
                </a:moveTo>
                <a:lnTo>
                  <a:pt x="5479735" y="0"/>
                </a:lnTo>
                <a:lnTo>
                  <a:pt x="5479735" y="12076553"/>
                </a:lnTo>
                <a:lnTo>
                  <a:pt x="0" y="12076553"/>
                </a:lnTo>
                <a:lnTo>
                  <a:pt x="0" y="0"/>
                </a:lnTo>
                <a:close/>
              </a:path>
            </a:pathLst>
          </a:custGeom>
          <a:blipFill>
            <a:blip r:embed="rId4"/>
            <a:stretch>
              <a:fillRect/>
            </a:stretch>
          </a:blipFill>
        </p:spPr>
        <p:txBody>
          <a:bodyPr/>
          <a:lstStyle/>
          <a:p>
            <a:endParaRPr lang="en-US"/>
          </a:p>
        </p:txBody>
      </p:sp>
      <p:sp>
        <p:nvSpPr>
          <p:cNvPr id="4" name="TextBox 4"/>
          <p:cNvSpPr txBox="1"/>
          <p:nvPr/>
        </p:nvSpPr>
        <p:spPr>
          <a:xfrm>
            <a:off x="9639735" y="1824336"/>
            <a:ext cx="7619565" cy="2033546"/>
          </a:xfrm>
          <a:prstGeom prst="rect">
            <a:avLst/>
          </a:prstGeom>
        </p:spPr>
        <p:txBody>
          <a:bodyPr lIns="0" tIns="0" rIns="0" bIns="0" rtlCol="0" anchor="t">
            <a:spAutoFit/>
          </a:bodyPr>
          <a:lstStyle/>
          <a:p>
            <a:pPr algn="ctr">
              <a:lnSpc>
                <a:spcPts val="16539"/>
              </a:lnSpc>
            </a:pPr>
            <a:r>
              <a:rPr lang="en-US" sz="11814">
                <a:solidFill>
                  <a:srgbClr val="F2EDEC"/>
                </a:solidFill>
                <a:latin typeface="BM Hanna"/>
                <a:ea typeface="BM Hanna"/>
                <a:cs typeface="BM Hanna"/>
                <a:sym typeface="BM Hanna"/>
              </a:rPr>
              <a:t>Who am I?</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50631" y="807098"/>
            <a:ext cx="8293369" cy="8672804"/>
          </a:xfrm>
          <a:custGeom>
            <a:avLst/>
            <a:gdLst/>
            <a:ahLst/>
            <a:cxnLst/>
            <a:rect l="l" t="t" r="r" b="b"/>
            <a:pathLst>
              <a:path w="8293369" h="8672804">
                <a:moveTo>
                  <a:pt x="0" y="0"/>
                </a:moveTo>
                <a:lnTo>
                  <a:pt x="8293369" y="0"/>
                </a:lnTo>
                <a:lnTo>
                  <a:pt x="8293369" y="8672804"/>
                </a:lnTo>
                <a:lnTo>
                  <a:pt x="0" y="867280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flipH="1">
            <a:off x="1952083" y="2723621"/>
            <a:ext cx="6090466" cy="10164894"/>
          </a:xfrm>
          <a:custGeom>
            <a:avLst/>
            <a:gdLst/>
            <a:ahLst/>
            <a:cxnLst/>
            <a:rect l="l" t="t" r="r" b="b"/>
            <a:pathLst>
              <a:path w="6090466" h="10164894">
                <a:moveTo>
                  <a:pt x="6090466" y="0"/>
                </a:moveTo>
                <a:lnTo>
                  <a:pt x="0" y="0"/>
                </a:lnTo>
                <a:lnTo>
                  <a:pt x="0" y="10164895"/>
                </a:lnTo>
                <a:lnTo>
                  <a:pt x="6090466" y="10164895"/>
                </a:lnTo>
                <a:lnTo>
                  <a:pt x="6090466" y="0"/>
                </a:lnTo>
                <a:close/>
              </a:path>
            </a:pathLst>
          </a:custGeom>
          <a:blipFill>
            <a:blip r:embed="rId4"/>
            <a:stretch>
              <a:fillRect/>
            </a:stretch>
          </a:blipFill>
        </p:spPr>
        <p:txBody>
          <a:bodyPr/>
          <a:lstStyle/>
          <a:p>
            <a:endParaRPr lang="en-US"/>
          </a:p>
        </p:txBody>
      </p:sp>
      <p:sp>
        <p:nvSpPr>
          <p:cNvPr id="4" name="TextBox 4"/>
          <p:cNvSpPr txBox="1"/>
          <p:nvPr/>
        </p:nvSpPr>
        <p:spPr>
          <a:xfrm>
            <a:off x="9677400" y="3238500"/>
            <a:ext cx="7619565" cy="2033546"/>
          </a:xfrm>
          <a:prstGeom prst="rect">
            <a:avLst/>
          </a:prstGeom>
        </p:spPr>
        <p:txBody>
          <a:bodyPr lIns="0" tIns="0" rIns="0" bIns="0" rtlCol="0" anchor="t">
            <a:spAutoFit/>
          </a:bodyPr>
          <a:lstStyle/>
          <a:p>
            <a:pPr algn="ctr">
              <a:lnSpc>
                <a:spcPts val="16539"/>
              </a:lnSpc>
            </a:pPr>
            <a:r>
              <a:rPr lang="en-US" sz="11814" dirty="0">
                <a:solidFill>
                  <a:srgbClr val="F2EDEC"/>
                </a:solidFill>
                <a:latin typeface="BM Hanna"/>
                <a:ea typeface="BM Hanna"/>
                <a:cs typeface="BM Hanna"/>
                <a:sym typeface="BM Hanna"/>
              </a:rPr>
              <a:t>Who am I?</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615088" y="2690806"/>
            <a:ext cx="10855363" cy="6567494"/>
          </a:xfrm>
          <a:custGeom>
            <a:avLst/>
            <a:gdLst/>
            <a:ahLst/>
            <a:cxnLst/>
            <a:rect l="l" t="t" r="r" b="b"/>
            <a:pathLst>
              <a:path w="10855363" h="6567494">
                <a:moveTo>
                  <a:pt x="0" y="0"/>
                </a:moveTo>
                <a:lnTo>
                  <a:pt x="10855362" y="0"/>
                </a:lnTo>
                <a:lnTo>
                  <a:pt x="10855362" y="6567494"/>
                </a:lnTo>
                <a:lnTo>
                  <a:pt x="0" y="65674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0508656" y="1205056"/>
            <a:ext cx="5265608" cy="10401201"/>
          </a:xfrm>
          <a:custGeom>
            <a:avLst/>
            <a:gdLst/>
            <a:ahLst/>
            <a:cxnLst/>
            <a:rect l="l" t="t" r="r" b="b"/>
            <a:pathLst>
              <a:path w="5265608" h="10401201">
                <a:moveTo>
                  <a:pt x="0" y="0"/>
                </a:moveTo>
                <a:lnTo>
                  <a:pt x="5265608" y="0"/>
                </a:lnTo>
                <a:lnTo>
                  <a:pt x="5265608" y="10401201"/>
                </a:lnTo>
                <a:lnTo>
                  <a:pt x="0" y="10401201"/>
                </a:lnTo>
                <a:lnTo>
                  <a:pt x="0" y="0"/>
                </a:lnTo>
                <a:close/>
              </a:path>
            </a:pathLst>
          </a:custGeom>
          <a:blipFill>
            <a:blip r:embed="rId4"/>
            <a:stretch>
              <a:fillRect/>
            </a:stretch>
          </a:blipFill>
        </p:spPr>
        <p:txBody>
          <a:bodyPr/>
          <a:lstStyle/>
          <a:p>
            <a:endParaRPr lang="en-US"/>
          </a:p>
        </p:txBody>
      </p:sp>
      <p:sp>
        <p:nvSpPr>
          <p:cNvPr id="4" name="TextBox 4"/>
          <p:cNvSpPr txBox="1"/>
          <p:nvPr/>
        </p:nvSpPr>
        <p:spPr>
          <a:xfrm>
            <a:off x="1029642" y="2400300"/>
            <a:ext cx="7619565" cy="2033546"/>
          </a:xfrm>
          <a:prstGeom prst="rect">
            <a:avLst/>
          </a:prstGeom>
        </p:spPr>
        <p:txBody>
          <a:bodyPr lIns="0" tIns="0" rIns="0" bIns="0" rtlCol="0" anchor="t">
            <a:spAutoFit/>
          </a:bodyPr>
          <a:lstStyle/>
          <a:p>
            <a:pPr algn="ctr">
              <a:lnSpc>
                <a:spcPts val="16539"/>
              </a:lnSpc>
            </a:pPr>
            <a:r>
              <a:rPr lang="en-US" sz="11814" dirty="0">
                <a:solidFill>
                  <a:srgbClr val="F2EDEC"/>
                </a:solidFill>
                <a:latin typeface="BM Hanna"/>
                <a:ea typeface="BM Hanna"/>
                <a:cs typeface="BM Hanna"/>
                <a:sym typeface="BM Hanna"/>
              </a:rPr>
              <a:t>Who am I?</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492124"/>
            <a:ext cx="8115300" cy="6182383"/>
          </a:xfrm>
          <a:custGeom>
            <a:avLst/>
            <a:gdLst/>
            <a:ahLst/>
            <a:cxnLst/>
            <a:rect l="l" t="t" r="r" b="b"/>
            <a:pathLst>
              <a:path w="8115300" h="6182383">
                <a:moveTo>
                  <a:pt x="0" y="0"/>
                </a:moveTo>
                <a:lnTo>
                  <a:pt x="8115300" y="0"/>
                </a:lnTo>
                <a:lnTo>
                  <a:pt x="8115300" y="6182383"/>
                </a:lnTo>
                <a:lnTo>
                  <a:pt x="0" y="6182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785895" y="2670664"/>
            <a:ext cx="4363914" cy="10109453"/>
          </a:xfrm>
          <a:custGeom>
            <a:avLst/>
            <a:gdLst/>
            <a:ahLst/>
            <a:cxnLst/>
            <a:rect l="l" t="t" r="r" b="b"/>
            <a:pathLst>
              <a:path w="4363914" h="10109453">
                <a:moveTo>
                  <a:pt x="0" y="0"/>
                </a:moveTo>
                <a:lnTo>
                  <a:pt x="4363914" y="0"/>
                </a:lnTo>
                <a:lnTo>
                  <a:pt x="4363914" y="10109452"/>
                </a:lnTo>
                <a:lnTo>
                  <a:pt x="0" y="10109452"/>
                </a:lnTo>
                <a:lnTo>
                  <a:pt x="0" y="0"/>
                </a:lnTo>
                <a:close/>
              </a:path>
            </a:pathLst>
          </a:custGeom>
          <a:blipFill>
            <a:blip r:embed="rId4"/>
            <a:stretch>
              <a:fillRect/>
            </a:stretch>
          </a:blipFill>
        </p:spPr>
        <p:txBody>
          <a:bodyPr/>
          <a:lstStyle/>
          <a:p>
            <a:endParaRPr lang="en-US"/>
          </a:p>
        </p:txBody>
      </p:sp>
      <p:sp>
        <p:nvSpPr>
          <p:cNvPr id="4" name="TextBox 4"/>
          <p:cNvSpPr txBox="1"/>
          <p:nvPr/>
        </p:nvSpPr>
        <p:spPr>
          <a:xfrm>
            <a:off x="9606558" y="5640961"/>
            <a:ext cx="7619565" cy="2033546"/>
          </a:xfrm>
          <a:prstGeom prst="rect">
            <a:avLst/>
          </a:prstGeom>
        </p:spPr>
        <p:txBody>
          <a:bodyPr lIns="0" tIns="0" rIns="0" bIns="0" rtlCol="0" anchor="t">
            <a:spAutoFit/>
          </a:bodyPr>
          <a:lstStyle/>
          <a:p>
            <a:pPr algn="ctr">
              <a:lnSpc>
                <a:spcPts val="16539"/>
              </a:lnSpc>
            </a:pPr>
            <a:r>
              <a:rPr lang="en-US" sz="11814">
                <a:solidFill>
                  <a:srgbClr val="F2EDEC"/>
                </a:solidFill>
                <a:latin typeface="BM Hanna"/>
                <a:ea typeface="BM Hanna"/>
                <a:cs typeface="BM Hanna"/>
                <a:sym typeface="BM Hanna"/>
              </a:rPr>
              <a:t>Who am I?</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6798" y="1176375"/>
            <a:ext cx="8844787" cy="8081925"/>
          </a:xfrm>
          <a:custGeom>
            <a:avLst/>
            <a:gdLst/>
            <a:ahLst/>
            <a:cxnLst/>
            <a:rect l="l" t="t" r="r" b="b"/>
            <a:pathLst>
              <a:path w="8844787" h="8081925">
                <a:moveTo>
                  <a:pt x="0" y="0"/>
                </a:moveTo>
                <a:lnTo>
                  <a:pt x="8844788" y="0"/>
                </a:lnTo>
                <a:lnTo>
                  <a:pt x="8844788" y="8081925"/>
                </a:lnTo>
                <a:lnTo>
                  <a:pt x="0" y="80819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2270488" y="2365153"/>
            <a:ext cx="5967928" cy="9065207"/>
          </a:xfrm>
          <a:custGeom>
            <a:avLst/>
            <a:gdLst/>
            <a:ahLst/>
            <a:cxnLst/>
            <a:rect l="l" t="t" r="r" b="b"/>
            <a:pathLst>
              <a:path w="5967928" h="9065207">
                <a:moveTo>
                  <a:pt x="0" y="0"/>
                </a:moveTo>
                <a:lnTo>
                  <a:pt x="5967929" y="0"/>
                </a:lnTo>
                <a:lnTo>
                  <a:pt x="5967929" y="9065207"/>
                </a:lnTo>
                <a:lnTo>
                  <a:pt x="0" y="9065207"/>
                </a:lnTo>
                <a:lnTo>
                  <a:pt x="0" y="0"/>
                </a:lnTo>
                <a:close/>
              </a:path>
            </a:pathLst>
          </a:custGeom>
          <a:blipFill>
            <a:blip r:embed="rId4"/>
            <a:stretch>
              <a:fillRect/>
            </a:stretch>
          </a:blipFill>
        </p:spPr>
        <p:txBody>
          <a:bodyPr/>
          <a:lstStyle/>
          <a:p>
            <a:endParaRPr lang="en-US"/>
          </a:p>
        </p:txBody>
      </p:sp>
      <p:sp>
        <p:nvSpPr>
          <p:cNvPr id="4" name="TextBox 4"/>
          <p:cNvSpPr txBox="1"/>
          <p:nvPr/>
        </p:nvSpPr>
        <p:spPr>
          <a:xfrm>
            <a:off x="8922704" y="5761921"/>
            <a:ext cx="7619565" cy="2033546"/>
          </a:xfrm>
          <a:prstGeom prst="rect">
            <a:avLst/>
          </a:prstGeom>
        </p:spPr>
        <p:txBody>
          <a:bodyPr lIns="0" tIns="0" rIns="0" bIns="0" rtlCol="0" anchor="t">
            <a:spAutoFit/>
          </a:bodyPr>
          <a:lstStyle/>
          <a:p>
            <a:pPr algn="ctr">
              <a:lnSpc>
                <a:spcPts val="16539"/>
              </a:lnSpc>
            </a:pPr>
            <a:r>
              <a:rPr lang="en-US" sz="11814">
                <a:solidFill>
                  <a:srgbClr val="F2EDEC"/>
                </a:solidFill>
                <a:latin typeface="BM Hanna"/>
                <a:ea typeface="BM Hanna"/>
                <a:cs typeface="BM Hanna"/>
                <a:sym typeface="BM Hanna"/>
              </a:rPr>
              <a:t>Who am I?</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61517" y="5380387"/>
            <a:ext cx="5527860" cy="6975217"/>
          </a:xfrm>
          <a:custGeom>
            <a:avLst/>
            <a:gdLst/>
            <a:ahLst/>
            <a:cxnLst/>
            <a:rect l="l" t="t" r="r" b="b"/>
            <a:pathLst>
              <a:path w="5527860" h="6975217">
                <a:moveTo>
                  <a:pt x="0" y="0"/>
                </a:moveTo>
                <a:lnTo>
                  <a:pt x="5527860" y="0"/>
                </a:lnTo>
                <a:lnTo>
                  <a:pt x="5527860" y="6975217"/>
                </a:lnTo>
                <a:lnTo>
                  <a:pt x="0" y="6975217"/>
                </a:lnTo>
                <a:lnTo>
                  <a:pt x="0" y="0"/>
                </a:lnTo>
                <a:close/>
              </a:path>
            </a:pathLst>
          </a:custGeom>
          <a:blipFill>
            <a:blip r:embed="rId2"/>
            <a:stretch>
              <a:fillRect/>
            </a:stretch>
          </a:blipFill>
        </p:spPr>
        <p:txBody>
          <a:bodyPr/>
          <a:lstStyle/>
          <a:p>
            <a:endParaRPr lang="en-US"/>
          </a:p>
        </p:txBody>
      </p:sp>
      <p:sp>
        <p:nvSpPr>
          <p:cNvPr id="3" name="Freeform 3"/>
          <p:cNvSpPr/>
          <p:nvPr/>
        </p:nvSpPr>
        <p:spPr>
          <a:xfrm>
            <a:off x="5180986" y="5380387"/>
            <a:ext cx="3016782" cy="6975217"/>
          </a:xfrm>
          <a:custGeom>
            <a:avLst/>
            <a:gdLst/>
            <a:ahLst/>
            <a:cxnLst/>
            <a:rect l="l" t="t" r="r" b="b"/>
            <a:pathLst>
              <a:path w="3016782" h="6975217">
                <a:moveTo>
                  <a:pt x="0" y="0"/>
                </a:moveTo>
                <a:lnTo>
                  <a:pt x="3016782" y="0"/>
                </a:lnTo>
                <a:lnTo>
                  <a:pt x="3016782" y="6975217"/>
                </a:lnTo>
                <a:lnTo>
                  <a:pt x="0" y="6975217"/>
                </a:lnTo>
                <a:lnTo>
                  <a:pt x="0" y="0"/>
                </a:lnTo>
                <a:close/>
              </a:path>
            </a:pathLst>
          </a:custGeom>
          <a:blipFill>
            <a:blip r:embed="rId3"/>
            <a:stretch>
              <a:fillRect/>
            </a:stretch>
          </a:blipFill>
        </p:spPr>
        <p:txBody>
          <a:bodyPr/>
          <a:lstStyle/>
          <a:p>
            <a:endParaRPr lang="en-US"/>
          </a:p>
        </p:txBody>
      </p:sp>
      <p:sp>
        <p:nvSpPr>
          <p:cNvPr id="4" name="Freeform 4"/>
          <p:cNvSpPr/>
          <p:nvPr/>
        </p:nvSpPr>
        <p:spPr>
          <a:xfrm>
            <a:off x="7535381" y="5478777"/>
            <a:ext cx="3303601" cy="7280662"/>
          </a:xfrm>
          <a:custGeom>
            <a:avLst/>
            <a:gdLst/>
            <a:ahLst/>
            <a:cxnLst/>
            <a:rect l="l" t="t" r="r" b="b"/>
            <a:pathLst>
              <a:path w="3303601" h="7280662">
                <a:moveTo>
                  <a:pt x="0" y="0"/>
                </a:moveTo>
                <a:lnTo>
                  <a:pt x="3303600" y="0"/>
                </a:lnTo>
                <a:lnTo>
                  <a:pt x="3303600" y="7280663"/>
                </a:lnTo>
                <a:lnTo>
                  <a:pt x="0" y="7280663"/>
                </a:lnTo>
                <a:lnTo>
                  <a:pt x="0" y="0"/>
                </a:lnTo>
                <a:close/>
              </a:path>
            </a:pathLst>
          </a:custGeom>
          <a:blipFill>
            <a:blip r:embed="rId4"/>
            <a:stretch>
              <a:fillRect/>
            </a:stretch>
          </a:blipFill>
        </p:spPr>
        <p:txBody>
          <a:bodyPr/>
          <a:lstStyle/>
          <a:p>
            <a:endParaRPr lang="en-US"/>
          </a:p>
        </p:txBody>
      </p:sp>
      <p:sp>
        <p:nvSpPr>
          <p:cNvPr id="5" name="Freeform 5"/>
          <p:cNvSpPr/>
          <p:nvPr/>
        </p:nvSpPr>
        <p:spPr>
          <a:xfrm flipH="1">
            <a:off x="10838981" y="5478777"/>
            <a:ext cx="3432388" cy="6975217"/>
          </a:xfrm>
          <a:custGeom>
            <a:avLst/>
            <a:gdLst/>
            <a:ahLst/>
            <a:cxnLst/>
            <a:rect l="l" t="t" r="r" b="b"/>
            <a:pathLst>
              <a:path w="3432388" h="6975217">
                <a:moveTo>
                  <a:pt x="3432389" y="0"/>
                </a:moveTo>
                <a:lnTo>
                  <a:pt x="0" y="0"/>
                </a:lnTo>
                <a:lnTo>
                  <a:pt x="0" y="6975217"/>
                </a:lnTo>
                <a:lnTo>
                  <a:pt x="3432389" y="6975217"/>
                </a:lnTo>
                <a:lnTo>
                  <a:pt x="3432389" y="0"/>
                </a:lnTo>
                <a:close/>
              </a:path>
            </a:pathLst>
          </a:custGeom>
          <a:blipFill>
            <a:blip r:embed="rId5"/>
            <a:stretch>
              <a:fillRect/>
            </a:stretch>
          </a:blipFill>
        </p:spPr>
        <p:txBody>
          <a:bodyPr/>
          <a:lstStyle/>
          <a:p>
            <a:endParaRPr lang="en-US"/>
          </a:p>
        </p:txBody>
      </p:sp>
      <p:sp>
        <p:nvSpPr>
          <p:cNvPr id="6" name="Freeform 6"/>
          <p:cNvSpPr/>
          <p:nvPr/>
        </p:nvSpPr>
        <p:spPr>
          <a:xfrm>
            <a:off x="13987635" y="5380387"/>
            <a:ext cx="3138848" cy="6975217"/>
          </a:xfrm>
          <a:custGeom>
            <a:avLst/>
            <a:gdLst/>
            <a:ahLst/>
            <a:cxnLst/>
            <a:rect l="l" t="t" r="r" b="b"/>
            <a:pathLst>
              <a:path w="3138848" h="6975217">
                <a:moveTo>
                  <a:pt x="0" y="0"/>
                </a:moveTo>
                <a:lnTo>
                  <a:pt x="3138848" y="0"/>
                </a:lnTo>
                <a:lnTo>
                  <a:pt x="3138848" y="6975217"/>
                </a:lnTo>
                <a:lnTo>
                  <a:pt x="0" y="6975217"/>
                </a:lnTo>
                <a:lnTo>
                  <a:pt x="0" y="0"/>
                </a:lnTo>
                <a:close/>
              </a:path>
            </a:pathLst>
          </a:custGeom>
          <a:blipFill>
            <a:blip r:embed="rId6"/>
            <a:stretch>
              <a:fillRect/>
            </a:stretch>
          </a:blipFill>
        </p:spPr>
        <p:txBody>
          <a:bodyPr/>
          <a:lstStyle/>
          <a:p>
            <a:endParaRPr lang="en-US"/>
          </a:p>
        </p:txBody>
      </p:sp>
      <p:sp>
        <p:nvSpPr>
          <p:cNvPr id="7" name="TextBox 7"/>
          <p:cNvSpPr txBox="1"/>
          <p:nvPr/>
        </p:nvSpPr>
        <p:spPr>
          <a:xfrm>
            <a:off x="886890" y="1333500"/>
            <a:ext cx="16239593" cy="2548353"/>
          </a:xfrm>
          <a:prstGeom prst="rect">
            <a:avLst/>
          </a:prstGeom>
        </p:spPr>
        <p:txBody>
          <a:bodyPr lIns="0" tIns="0" rIns="0" bIns="0" rtlCol="0" anchor="t">
            <a:spAutoFit/>
          </a:bodyPr>
          <a:lstStyle/>
          <a:p>
            <a:pPr algn="ctr">
              <a:lnSpc>
                <a:spcPts val="10214"/>
              </a:lnSpc>
            </a:pPr>
            <a:r>
              <a:rPr lang="en-US" sz="7296" dirty="0">
                <a:solidFill>
                  <a:srgbClr val="FFFFFF"/>
                </a:solidFill>
                <a:latin typeface="Paytone One"/>
                <a:ea typeface="Paytone One"/>
                <a:cs typeface="Paytone One"/>
                <a:sym typeface="Paytone One"/>
              </a:rPr>
              <a:t>TRONG TƯƠNG LAI </a:t>
            </a:r>
          </a:p>
          <a:p>
            <a:pPr algn="ctr">
              <a:lnSpc>
                <a:spcPts val="10214"/>
              </a:lnSpc>
            </a:pPr>
            <a:r>
              <a:rPr lang="en-US" sz="7296" dirty="0">
                <a:solidFill>
                  <a:srgbClr val="FFFFFF"/>
                </a:solidFill>
                <a:latin typeface="Paytone One"/>
                <a:ea typeface="Paytone One"/>
                <a:cs typeface="Paytone One"/>
                <a:sym typeface="Paytone One"/>
              </a:rPr>
              <a:t>EM MONG MUỐN LÀM NGHỀ NÀO?</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800000">
            <a:off x="-1393910" y="4996598"/>
            <a:ext cx="7766151" cy="6834213"/>
          </a:xfrm>
          <a:custGeom>
            <a:avLst/>
            <a:gdLst/>
            <a:ahLst/>
            <a:cxnLst/>
            <a:rect l="l" t="t" r="r" b="b"/>
            <a:pathLst>
              <a:path w="7766151" h="6834213">
                <a:moveTo>
                  <a:pt x="0" y="0"/>
                </a:moveTo>
                <a:lnTo>
                  <a:pt x="7766151" y="0"/>
                </a:lnTo>
                <a:lnTo>
                  <a:pt x="7766151" y="6834214"/>
                </a:lnTo>
                <a:lnTo>
                  <a:pt x="0" y="6834214"/>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Freeform 3"/>
          <p:cNvSpPr/>
          <p:nvPr/>
        </p:nvSpPr>
        <p:spPr>
          <a:xfrm>
            <a:off x="-3986451"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Freeform 4"/>
          <p:cNvSpPr/>
          <p:nvPr/>
        </p:nvSpPr>
        <p:spPr>
          <a:xfrm rot="-10584409">
            <a:off x="11600886" y="5123008"/>
            <a:ext cx="9516709" cy="9049525"/>
          </a:xfrm>
          <a:custGeom>
            <a:avLst/>
            <a:gdLst/>
            <a:ahLst/>
            <a:cxnLst/>
            <a:rect l="l" t="t" r="r" b="b"/>
            <a:pathLst>
              <a:path w="9516709" h="9049525">
                <a:moveTo>
                  <a:pt x="0" y="0"/>
                </a:moveTo>
                <a:lnTo>
                  <a:pt x="9516709" y="0"/>
                </a:lnTo>
                <a:lnTo>
                  <a:pt x="9516709" y="9049525"/>
                </a:lnTo>
                <a:lnTo>
                  <a:pt x="0" y="90495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Freeform 5"/>
          <p:cNvSpPr/>
          <p:nvPr/>
        </p:nvSpPr>
        <p:spPr>
          <a:xfrm>
            <a:off x="13520817"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p:cNvSpPr/>
          <p:nvPr/>
        </p:nvSpPr>
        <p:spPr>
          <a:xfrm>
            <a:off x="4767183"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p:cNvSpPr/>
          <p:nvPr/>
        </p:nvSpPr>
        <p:spPr>
          <a:xfrm>
            <a:off x="13147880" y="447005"/>
            <a:ext cx="4111420" cy="1554864"/>
          </a:xfrm>
          <a:custGeom>
            <a:avLst/>
            <a:gdLst/>
            <a:ahLst/>
            <a:cxnLst/>
            <a:rect l="l" t="t" r="r" b="b"/>
            <a:pathLst>
              <a:path w="4111420" h="1554864">
                <a:moveTo>
                  <a:pt x="0" y="0"/>
                </a:moveTo>
                <a:lnTo>
                  <a:pt x="4111420" y="0"/>
                </a:lnTo>
                <a:lnTo>
                  <a:pt x="4111420" y="1554864"/>
                </a:lnTo>
                <a:lnTo>
                  <a:pt x="0" y="155486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9" name="Freeform 9"/>
          <p:cNvSpPr/>
          <p:nvPr/>
        </p:nvSpPr>
        <p:spPr>
          <a:xfrm flipH="1">
            <a:off x="16359240" y="2606775"/>
            <a:ext cx="2595470" cy="981560"/>
          </a:xfrm>
          <a:custGeom>
            <a:avLst/>
            <a:gdLst/>
            <a:ahLst/>
            <a:cxnLst/>
            <a:rect l="l" t="t" r="r" b="b"/>
            <a:pathLst>
              <a:path w="2595470" h="981560">
                <a:moveTo>
                  <a:pt x="2595471" y="0"/>
                </a:moveTo>
                <a:lnTo>
                  <a:pt x="0" y="0"/>
                </a:lnTo>
                <a:lnTo>
                  <a:pt x="0" y="981559"/>
                </a:lnTo>
                <a:lnTo>
                  <a:pt x="2595471" y="981559"/>
                </a:lnTo>
                <a:lnTo>
                  <a:pt x="2595471" y="0"/>
                </a:lnTo>
                <a:close/>
              </a:path>
            </a:pathLst>
          </a:custGeom>
          <a:blipFill>
            <a:blip r:embed="rId8">
              <a:alphaModFix amt="85000"/>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Freeform 10"/>
          <p:cNvSpPr/>
          <p:nvPr/>
        </p:nvSpPr>
        <p:spPr>
          <a:xfrm>
            <a:off x="-471794" y="1224437"/>
            <a:ext cx="4111420" cy="1554864"/>
          </a:xfrm>
          <a:custGeom>
            <a:avLst/>
            <a:gdLst/>
            <a:ahLst/>
            <a:cxnLst/>
            <a:rect l="l" t="t" r="r" b="b"/>
            <a:pathLst>
              <a:path w="4111420" h="1554864">
                <a:moveTo>
                  <a:pt x="0" y="0"/>
                </a:moveTo>
                <a:lnTo>
                  <a:pt x="4111420" y="0"/>
                </a:lnTo>
                <a:lnTo>
                  <a:pt x="4111420" y="1554865"/>
                </a:lnTo>
                <a:lnTo>
                  <a:pt x="0" y="155486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Freeform 11"/>
          <p:cNvSpPr/>
          <p:nvPr/>
        </p:nvSpPr>
        <p:spPr>
          <a:xfrm>
            <a:off x="4321115" y="746150"/>
            <a:ext cx="819005" cy="819005"/>
          </a:xfrm>
          <a:custGeom>
            <a:avLst/>
            <a:gdLst/>
            <a:ahLst/>
            <a:cxnLst/>
            <a:rect l="l" t="t" r="r" b="b"/>
            <a:pathLst>
              <a:path w="819005" h="819005">
                <a:moveTo>
                  <a:pt x="0" y="0"/>
                </a:moveTo>
                <a:lnTo>
                  <a:pt x="819005" y="0"/>
                </a:lnTo>
                <a:lnTo>
                  <a:pt x="819005" y="819005"/>
                </a:lnTo>
                <a:lnTo>
                  <a:pt x="0" y="819005"/>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Freeform 12"/>
          <p:cNvSpPr/>
          <p:nvPr/>
        </p:nvSpPr>
        <p:spPr>
          <a:xfrm>
            <a:off x="14794088" y="2606775"/>
            <a:ext cx="819005" cy="819005"/>
          </a:xfrm>
          <a:custGeom>
            <a:avLst/>
            <a:gdLst/>
            <a:ahLst/>
            <a:cxnLst/>
            <a:rect l="l" t="t" r="r" b="b"/>
            <a:pathLst>
              <a:path w="819005" h="819005">
                <a:moveTo>
                  <a:pt x="0" y="0"/>
                </a:moveTo>
                <a:lnTo>
                  <a:pt x="819004" y="0"/>
                </a:lnTo>
                <a:lnTo>
                  <a:pt x="819004" y="819004"/>
                </a:lnTo>
                <a:lnTo>
                  <a:pt x="0" y="819004"/>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Freeform 13"/>
          <p:cNvSpPr/>
          <p:nvPr/>
        </p:nvSpPr>
        <p:spPr>
          <a:xfrm>
            <a:off x="13809501" y="2547506"/>
            <a:ext cx="241637" cy="241637"/>
          </a:xfrm>
          <a:custGeom>
            <a:avLst/>
            <a:gdLst/>
            <a:ahLst/>
            <a:cxnLst/>
            <a:rect l="l" t="t" r="r" b="b"/>
            <a:pathLst>
              <a:path w="241637" h="241637">
                <a:moveTo>
                  <a:pt x="0" y="0"/>
                </a:moveTo>
                <a:lnTo>
                  <a:pt x="241637" y="0"/>
                </a:lnTo>
                <a:lnTo>
                  <a:pt x="241637" y="241636"/>
                </a:lnTo>
                <a:lnTo>
                  <a:pt x="0" y="241636"/>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14"/>
          <p:cNvSpPr/>
          <p:nvPr/>
        </p:nvSpPr>
        <p:spPr>
          <a:xfrm>
            <a:off x="6251685" y="1155652"/>
            <a:ext cx="406307" cy="406307"/>
          </a:xfrm>
          <a:custGeom>
            <a:avLst/>
            <a:gdLst/>
            <a:ahLst/>
            <a:cxnLst/>
            <a:rect l="l" t="t" r="r" b="b"/>
            <a:pathLst>
              <a:path w="406307" h="406307">
                <a:moveTo>
                  <a:pt x="0" y="0"/>
                </a:moveTo>
                <a:lnTo>
                  <a:pt x="406306" y="0"/>
                </a:lnTo>
                <a:lnTo>
                  <a:pt x="406306" y="406307"/>
                </a:lnTo>
                <a:lnTo>
                  <a:pt x="0" y="406307"/>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5" name="Freeform 15"/>
          <p:cNvSpPr/>
          <p:nvPr/>
        </p:nvSpPr>
        <p:spPr>
          <a:xfrm>
            <a:off x="825547" y="3768844"/>
            <a:ext cx="406307" cy="406307"/>
          </a:xfrm>
          <a:custGeom>
            <a:avLst/>
            <a:gdLst/>
            <a:ahLst/>
            <a:cxnLst/>
            <a:rect l="l" t="t" r="r" b="b"/>
            <a:pathLst>
              <a:path w="406307" h="406307">
                <a:moveTo>
                  <a:pt x="0" y="0"/>
                </a:moveTo>
                <a:lnTo>
                  <a:pt x="406306" y="0"/>
                </a:lnTo>
                <a:lnTo>
                  <a:pt x="406306" y="406306"/>
                </a:lnTo>
                <a:lnTo>
                  <a:pt x="0" y="406306"/>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16"/>
          <p:cNvSpPr/>
          <p:nvPr/>
        </p:nvSpPr>
        <p:spPr>
          <a:xfrm>
            <a:off x="14500926" y="5936514"/>
            <a:ext cx="325819" cy="325819"/>
          </a:xfrm>
          <a:custGeom>
            <a:avLst/>
            <a:gdLst/>
            <a:ahLst/>
            <a:cxnLst/>
            <a:rect l="l" t="t" r="r" b="b"/>
            <a:pathLst>
              <a:path w="325819" h="325819">
                <a:moveTo>
                  <a:pt x="0" y="0"/>
                </a:moveTo>
                <a:lnTo>
                  <a:pt x="325819" y="0"/>
                </a:lnTo>
                <a:lnTo>
                  <a:pt x="325819" y="325819"/>
                </a:lnTo>
                <a:lnTo>
                  <a:pt x="0" y="325819"/>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Freeform 17"/>
          <p:cNvSpPr/>
          <p:nvPr/>
        </p:nvSpPr>
        <p:spPr>
          <a:xfrm>
            <a:off x="4545228" y="2668324"/>
            <a:ext cx="221955" cy="221955"/>
          </a:xfrm>
          <a:custGeom>
            <a:avLst/>
            <a:gdLst/>
            <a:ahLst/>
            <a:cxnLst/>
            <a:rect l="l" t="t" r="r" b="b"/>
            <a:pathLst>
              <a:path w="221955" h="221955">
                <a:moveTo>
                  <a:pt x="0" y="0"/>
                </a:moveTo>
                <a:lnTo>
                  <a:pt x="221955" y="0"/>
                </a:lnTo>
                <a:lnTo>
                  <a:pt x="221955" y="221955"/>
                </a:lnTo>
                <a:lnTo>
                  <a:pt x="0" y="221955"/>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8" name="Freeform 18"/>
          <p:cNvSpPr/>
          <p:nvPr/>
        </p:nvSpPr>
        <p:spPr>
          <a:xfrm>
            <a:off x="12056140" y="1224437"/>
            <a:ext cx="340718" cy="340718"/>
          </a:xfrm>
          <a:custGeom>
            <a:avLst/>
            <a:gdLst/>
            <a:ahLst/>
            <a:cxnLst/>
            <a:rect l="l" t="t" r="r" b="b"/>
            <a:pathLst>
              <a:path w="340718" h="340718">
                <a:moveTo>
                  <a:pt x="0" y="0"/>
                </a:moveTo>
                <a:lnTo>
                  <a:pt x="340718" y="0"/>
                </a:lnTo>
                <a:lnTo>
                  <a:pt x="340718" y="340718"/>
                </a:lnTo>
                <a:lnTo>
                  <a:pt x="0" y="340718"/>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9" name="Freeform 19"/>
          <p:cNvSpPr/>
          <p:nvPr/>
        </p:nvSpPr>
        <p:spPr>
          <a:xfrm>
            <a:off x="17415023" y="651023"/>
            <a:ext cx="221955" cy="221955"/>
          </a:xfrm>
          <a:custGeom>
            <a:avLst/>
            <a:gdLst/>
            <a:ahLst/>
            <a:cxnLst/>
            <a:rect l="l" t="t" r="r" b="b"/>
            <a:pathLst>
              <a:path w="221955" h="221955">
                <a:moveTo>
                  <a:pt x="0" y="0"/>
                </a:moveTo>
                <a:lnTo>
                  <a:pt x="221954" y="0"/>
                </a:lnTo>
                <a:lnTo>
                  <a:pt x="221954" y="221954"/>
                </a:lnTo>
                <a:lnTo>
                  <a:pt x="0" y="221954"/>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Freeform 20"/>
          <p:cNvSpPr/>
          <p:nvPr/>
        </p:nvSpPr>
        <p:spPr>
          <a:xfrm>
            <a:off x="17415023" y="4670780"/>
            <a:ext cx="325819" cy="325819"/>
          </a:xfrm>
          <a:custGeom>
            <a:avLst/>
            <a:gdLst/>
            <a:ahLst/>
            <a:cxnLst/>
            <a:rect l="l" t="t" r="r" b="b"/>
            <a:pathLst>
              <a:path w="325819" h="325819">
                <a:moveTo>
                  <a:pt x="0" y="0"/>
                </a:moveTo>
                <a:lnTo>
                  <a:pt x="325818" y="0"/>
                </a:lnTo>
                <a:lnTo>
                  <a:pt x="325818" y="325818"/>
                </a:lnTo>
                <a:lnTo>
                  <a:pt x="0" y="325818"/>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4" name="TextBox 7">
            <a:extLst>
              <a:ext uri="{FF2B5EF4-FFF2-40B4-BE49-F238E27FC236}">
                <a16:creationId xmlns:a16="http://schemas.microsoft.com/office/drawing/2014/main" id="{E175BAE8-CDEF-C98C-3E00-14B083F1736A}"/>
              </a:ext>
            </a:extLst>
          </p:cNvPr>
          <p:cNvSpPr txBox="1"/>
          <p:nvPr/>
        </p:nvSpPr>
        <p:spPr>
          <a:xfrm>
            <a:off x="1427422" y="2130153"/>
            <a:ext cx="14631620" cy="5132815"/>
          </a:xfrm>
          <a:prstGeom prst="rect">
            <a:avLst/>
          </a:prstGeom>
        </p:spPr>
        <p:txBody>
          <a:bodyPr wrap="square" lIns="0" tIns="0" rIns="0" bIns="0" rtlCol="0" anchor="t">
            <a:spAutoFit/>
          </a:bodyPr>
          <a:lstStyle/>
          <a:p>
            <a:pPr algn="ctr">
              <a:lnSpc>
                <a:spcPts val="10214"/>
              </a:lnSpc>
            </a:pPr>
            <a:r>
              <a:rPr lang="en-US" sz="7296" dirty="0">
                <a:solidFill>
                  <a:srgbClr val="FFFFFF"/>
                </a:solidFill>
                <a:latin typeface="Paytone One"/>
                <a:ea typeface="Paytone One"/>
                <a:cs typeface="Paytone One"/>
                <a:sym typeface="Paytone One"/>
              </a:rPr>
              <a:t>CHỦ ĐỀ 5</a:t>
            </a:r>
          </a:p>
          <a:p>
            <a:pPr algn="ctr">
              <a:lnSpc>
                <a:spcPts val="10214"/>
              </a:lnSpc>
            </a:pPr>
            <a:r>
              <a:rPr lang="vi-VN" sz="8000" b="0" i="0" dirty="0">
                <a:solidFill>
                  <a:srgbClr val="FFFF00"/>
                </a:solidFill>
                <a:effectLst/>
              </a:rPr>
              <a:t>LAO ĐỘNG, VIỆC LÀM Ở THÀNH PHỐ ĐÀ N</a:t>
            </a:r>
            <a:r>
              <a:rPr lang="en-US" sz="8000">
                <a:solidFill>
                  <a:srgbClr val="FFFF00"/>
                </a:solidFill>
              </a:rPr>
              <a:t>ẴNG</a:t>
            </a:r>
            <a:endParaRPr lang="vi-VN" sz="8000" b="0" i="0" dirty="0">
              <a:solidFill>
                <a:srgbClr val="FFFF00"/>
              </a:solidFill>
              <a:effectLst/>
            </a:endParaRPr>
          </a:p>
          <a:p>
            <a:pPr algn="ctr">
              <a:lnSpc>
                <a:spcPts val="10214"/>
              </a:lnSpc>
            </a:pPr>
            <a:endParaRPr lang="en-US" sz="7296" dirty="0">
              <a:solidFill>
                <a:srgbClr val="FFFFFF"/>
              </a:solidFill>
              <a:latin typeface="Paytone One"/>
              <a:ea typeface="Paytone One"/>
              <a:cs typeface="Paytone One"/>
              <a:sym typeface="Paytone One"/>
            </a:endParaRPr>
          </a:p>
        </p:txBody>
      </p:sp>
      <p:sp>
        <p:nvSpPr>
          <p:cNvPr id="25" name="Freeform 2">
            <a:extLst>
              <a:ext uri="{FF2B5EF4-FFF2-40B4-BE49-F238E27FC236}">
                <a16:creationId xmlns:a16="http://schemas.microsoft.com/office/drawing/2014/main" id="{CD5B003F-F98F-F9C8-EFC2-1D834C6F1C20}"/>
              </a:ext>
            </a:extLst>
          </p:cNvPr>
          <p:cNvSpPr/>
          <p:nvPr/>
        </p:nvSpPr>
        <p:spPr>
          <a:xfrm>
            <a:off x="457200" y="6919415"/>
            <a:ext cx="3711606" cy="4660889"/>
          </a:xfrm>
          <a:custGeom>
            <a:avLst/>
            <a:gdLst/>
            <a:ahLst/>
            <a:cxnLst/>
            <a:rect l="l" t="t" r="r" b="b"/>
            <a:pathLst>
              <a:path w="5527860" h="6975217">
                <a:moveTo>
                  <a:pt x="0" y="0"/>
                </a:moveTo>
                <a:lnTo>
                  <a:pt x="5527860" y="0"/>
                </a:lnTo>
                <a:lnTo>
                  <a:pt x="5527860" y="6975217"/>
                </a:lnTo>
                <a:lnTo>
                  <a:pt x="0" y="6975217"/>
                </a:lnTo>
                <a:lnTo>
                  <a:pt x="0" y="0"/>
                </a:lnTo>
                <a:close/>
              </a:path>
            </a:pathLst>
          </a:custGeom>
          <a:blipFill>
            <a:blip r:embed="rId12"/>
            <a:stretch>
              <a:fillRect/>
            </a:stretch>
          </a:blipFill>
        </p:spPr>
        <p:txBody>
          <a:bodyPr/>
          <a:lstStyle/>
          <a:p>
            <a:endParaRPr lang="en-US" dirty="0"/>
          </a:p>
        </p:txBody>
      </p:sp>
      <p:sp>
        <p:nvSpPr>
          <p:cNvPr id="26" name="Freeform 3">
            <a:extLst>
              <a:ext uri="{FF2B5EF4-FFF2-40B4-BE49-F238E27FC236}">
                <a16:creationId xmlns:a16="http://schemas.microsoft.com/office/drawing/2014/main" id="{D89C171C-6061-2ACB-2D35-280B28B06098}"/>
              </a:ext>
            </a:extLst>
          </p:cNvPr>
          <p:cNvSpPr/>
          <p:nvPr/>
        </p:nvSpPr>
        <p:spPr>
          <a:xfrm>
            <a:off x="3379783" y="7048498"/>
            <a:ext cx="2143487" cy="5132815"/>
          </a:xfrm>
          <a:custGeom>
            <a:avLst/>
            <a:gdLst/>
            <a:ahLst/>
            <a:cxnLst/>
            <a:rect l="l" t="t" r="r" b="b"/>
            <a:pathLst>
              <a:path w="3016782" h="6975217">
                <a:moveTo>
                  <a:pt x="0" y="0"/>
                </a:moveTo>
                <a:lnTo>
                  <a:pt x="3016782" y="0"/>
                </a:lnTo>
                <a:lnTo>
                  <a:pt x="3016782" y="6975217"/>
                </a:lnTo>
                <a:lnTo>
                  <a:pt x="0" y="6975217"/>
                </a:lnTo>
                <a:lnTo>
                  <a:pt x="0" y="0"/>
                </a:lnTo>
                <a:close/>
              </a:path>
            </a:pathLst>
          </a:custGeom>
          <a:blipFill>
            <a:blip r:embed="rId13"/>
            <a:stretch>
              <a:fillRect/>
            </a:stretch>
          </a:blipFill>
        </p:spPr>
        <p:txBody>
          <a:bodyPr/>
          <a:lstStyle/>
          <a:p>
            <a:endParaRPr lang="en-US"/>
          </a:p>
        </p:txBody>
      </p:sp>
      <p:sp>
        <p:nvSpPr>
          <p:cNvPr id="27" name="Freeform 4">
            <a:extLst>
              <a:ext uri="{FF2B5EF4-FFF2-40B4-BE49-F238E27FC236}">
                <a16:creationId xmlns:a16="http://schemas.microsoft.com/office/drawing/2014/main" id="{AEE41744-1DEC-EC85-6B89-054FF9370FCE}"/>
              </a:ext>
            </a:extLst>
          </p:cNvPr>
          <p:cNvSpPr/>
          <p:nvPr/>
        </p:nvSpPr>
        <p:spPr>
          <a:xfrm>
            <a:off x="5638800" y="7048498"/>
            <a:ext cx="2347278" cy="5357581"/>
          </a:xfrm>
          <a:custGeom>
            <a:avLst/>
            <a:gdLst/>
            <a:ahLst/>
            <a:cxnLst/>
            <a:rect l="l" t="t" r="r" b="b"/>
            <a:pathLst>
              <a:path w="3303601" h="7280662">
                <a:moveTo>
                  <a:pt x="0" y="0"/>
                </a:moveTo>
                <a:lnTo>
                  <a:pt x="3303600" y="0"/>
                </a:lnTo>
                <a:lnTo>
                  <a:pt x="3303600" y="7280663"/>
                </a:lnTo>
                <a:lnTo>
                  <a:pt x="0" y="7280663"/>
                </a:lnTo>
                <a:lnTo>
                  <a:pt x="0" y="0"/>
                </a:lnTo>
                <a:close/>
              </a:path>
            </a:pathLst>
          </a:custGeom>
          <a:blipFill>
            <a:blip r:embed="rId14"/>
            <a:stretch>
              <a:fillRect/>
            </a:stretch>
          </a:blipFill>
        </p:spPr>
        <p:txBody>
          <a:bodyPr/>
          <a:lstStyle/>
          <a:p>
            <a:endParaRPr lang="en-US"/>
          </a:p>
        </p:txBody>
      </p:sp>
      <p:sp>
        <p:nvSpPr>
          <p:cNvPr id="28" name="Freeform 5">
            <a:extLst>
              <a:ext uri="{FF2B5EF4-FFF2-40B4-BE49-F238E27FC236}">
                <a16:creationId xmlns:a16="http://schemas.microsoft.com/office/drawing/2014/main" id="{E350AC86-D356-FB0C-20B3-C88495DF6B75}"/>
              </a:ext>
            </a:extLst>
          </p:cNvPr>
          <p:cNvSpPr/>
          <p:nvPr/>
        </p:nvSpPr>
        <p:spPr>
          <a:xfrm flipH="1">
            <a:off x="8127766" y="7048497"/>
            <a:ext cx="2438783" cy="5132815"/>
          </a:xfrm>
          <a:custGeom>
            <a:avLst/>
            <a:gdLst/>
            <a:ahLst/>
            <a:cxnLst/>
            <a:rect l="l" t="t" r="r" b="b"/>
            <a:pathLst>
              <a:path w="3432388" h="6975217">
                <a:moveTo>
                  <a:pt x="3432389" y="0"/>
                </a:moveTo>
                <a:lnTo>
                  <a:pt x="0" y="0"/>
                </a:lnTo>
                <a:lnTo>
                  <a:pt x="0" y="6975217"/>
                </a:lnTo>
                <a:lnTo>
                  <a:pt x="3432389" y="6975217"/>
                </a:lnTo>
                <a:lnTo>
                  <a:pt x="3432389" y="0"/>
                </a:lnTo>
                <a:close/>
              </a:path>
            </a:pathLst>
          </a:custGeom>
          <a:blipFill>
            <a:blip r:embed="rId15"/>
            <a:stretch>
              <a:fillRect/>
            </a:stretch>
          </a:blipFill>
        </p:spPr>
        <p:txBody>
          <a:bodyPr/>
          <a:lstStyle/>
          <a:p>
            <a:endParaRPr lang="en-US"/>
          </a:p>
        </p:txBody>
      </p:sp>
      <p:sp>
        <p:nvSpPr>
          <p:cNvPr id="29" name="Freeform 6">
            <a:extLst>
              <a:ext uri="{FF2B5EF4-FFF2-40B4-BE49-F238E27FC236}">
                <a16:creationId xmlns:a16="http://schemas.microsoft.com/office/drawing/2014/main" id="{686335CD-DAE3-54AA-9443-4A1B7E11DEDB}"/>
              </a:ext>
            </a:extLst>
          </p:cNvPr>
          <p:cNvSpPr/>
          <p:nvPr/>
        </p:nvSpPr>
        <p:spPr>
          <a:xfrm>
            <a:off x="10726269" y="7048497"/>
            <a:ext cx="2230217" cy="5132815"/>
          </a:xfrm>
          <a:custGeom>
            <a:avLst/>
            <a:gdLst/>
            <a:ahLst/>
            <a:cxnLst/>
            <a:rect l="l" t="t" r="r" b="b"/>
            <a:pathLst>
              <a:path w="3138848" h="6975217">
                <a:moveTo>
                  <a:pt x="0" y="0"/>
                </a:moveTo>
                <a:lnTo>
                  <a:pt x="3138848" y="0"/>
                </a:lnTo>
                <a:lnTo>
                  <a:pt x="3138848" y="6975217"/>
                </a:lnTo>
                <a:lnTo>
                  <a:pt x="0" y="6975217"/>
                </a:lnTo>
                <a:lnTo>
                  <a:pt x="0" y="0"/>
                </a:lnTo>
                <a:close/>
              </a:path>
            </a:pathLst>
          </a:custGeom>
          <a:blipFill>
            <a:blip r:embed="rId16"/>
            <a:stretch>
              <a:fillRect/>
            </a:stretch>
          </a:blipFill>
        </p:spPr>
        <p:txBody>
          <a:bodyPr/>
          <a:lstStyle/>
          <a:p>
            <a:endParaRPr lang="en-US"/>
          </a:p>
        </p:txBody>
      </p:sp>
      <p:pic>
        <p:nvPicPr>
          <p:cNvPr id="30" name="Picture 4" descr="Wages Generic Color Omission icon">
            <a:extLst>
              <a:ext uri="{FF2B5EF4-FFF2-40B4-BE49-F238E27FC236}">
                <a16:creationId xmlns:a16="http://schemas.microsoft.com/office/drawing/2014/main" id="{FAFCE648-107E-B950-43AB-3463413E5324}"/>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flipH="1">
            <a:off x="13771101" y="6362700"/>
            <a:ext cx="3570328" cy="35703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3">
            <a:extLst>
              <a:ext uri="{FF2B5EF4-FFF2-40B4-BE49-F238E27FC236}">
                <a16:creationId xmlns:a16="http://schemas.microsoft.com/office/drawing/2014/main" id="{7C97BD6E-7A73-B961-95E1-37191C8A3A2F}"/>
              </a:ext>
            </a:extLst>
          </p:cNvPr>
          <p:cNvSpPr/>
          <p:nvPr/>
        </p:nvSpPr>
        <p:spPr>
          <a:xfrm>
            <a:off x="7086600" y="1257300"/>
            <a:ext cx="6935221" cy="1783572"/>
          </a:xfrm>
          <a:prstGeom prst="roundRect">
            <a:avLst/>
          </a:prstGeom>
          <a:solidFill>
            <a:srgbClr val="FF6600"/>
          </a:solid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1. </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Lao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động</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việc</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làm</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ở</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TP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Đà</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Nẵng</a:t>
            </a:r>
            <a:endPar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endParaRPr>
          </a:p>
        </p:txBody>
      </p:sp>
      <p:sp>
        <p:nvSpPr>
          <p:cNvPr id="10" name="Rectangle: Rounded Corners 7">
            <a:extLst>
              <a:ext uri="{FF2B5EF4-FFF2-40B4-BE49-F238E27FC236}">
                <a16:creationId xmlns:a16="http://schemas.microsoft.com/office/drawing/2014/main" id="{06D43FF8-558E-CD12-C433-A7EF34D98E05}"/>
              </a:ext>
            </a:extLst>
          </p:cNvPr>
          <p:cNvSpPr/>
          <p:nvPr/>
        </p:nvSpPr>
        <p:spPr>
          <a:xfrm>
            <a:off x="8534400" y="4118388"/>
            <a:ext cx="8230621" cy="1783572"/>
          </a:xfrm>
          <a:prstGeom prst="roundRect">
            <a:avLst/>
          </a:prstGeom>
          <a:solidFill>
            <a:srgbClr val="00B050"/>
          </a:solid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2. </a:t>
            </a:r>
            <a:r>
              <a:rPr lang="en-US" sz="6600" kern="0" dirty="0">
                <a:solidFill>
                  <a:prstClr val="white"/>
                </a:solidFill>
                <a:latin typeface="#9Slide07 IcielBaliho Script" pitchFamily="2" charset="0"/>
              </a:rPr>
              <a:t>T</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rải</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nghiệm</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cơ</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hội</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việc</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làm</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ở</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TP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Đà</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Nẵng</a:t>
            </a:r>
            <a:endPar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endParaRPr>
          </a:p>
        </p:txBody>
      </p:sp>
      <p:sp>
        <p:nvSpPr>
          <p:cNvPr id="11" name="Oval 5">
            <a:extLst>
              <a:ext uri="{FF2B5EF4-FFF2-40B4-BE49-F238E27FC236}">
                <a16:creationId xmlns:a16="http://schemas.microsoft.com/office/drawing/2014/main" id="{8D86034C-46AE-8A3F-CDA7-1E72BD48F532}"/>
              </a:ext>
            </a:extLst>
          </p:cNvPr>
          <p:cNvSpPr/>
          <p:nvPr/>
        </p:nvSpPr>
        <p:spPr>
          <a:xfrm>
            <a:off x="1307585" y="3430670"/>
            <a:ext cx="3581400" cy="3425660"/>
          </a:xfrm>
          <a:prstGeom prst="ellipse">
            <a:avLst/>
          </a:prstGeom>
          <a:solidFill>
            <a:sysClr val="window" lastClr="FFFFFF"/>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6600" b="0" i="0" u="none" strike="noStrike" kern="0" cap="none" spc="0" normalizeH="0" baseline="0" noProof="0" dirty="0">
                <a:ln>
                  <a:noFill/>
                </a:ln>
                <a:solidFill>
                  <a:srgbClr val="1F497D"/>
                </a:solidFill>
                <a:effectLst/>
                <a:uLnTx/>
                <a:uFillTx/>
                <a:latin typeface="#9Slide07 Cadena" panose="02000503000000020004" pitchFamily="2" charset="0"/>
                <a:ea typeface="+mn-ea"/>
                <a:cs typeface="+mn-cs"/>
              </a:rPr>
              <a:t>NỘI DUNG</a:t>
            </a:r>
            <a:endParaRPr kumimoji="0" lang="en-US" sz="6600" b="0" i="0" u="none" strike="noStrike" kern="0" cap="none" spc="0" normalizeH="0" baseline="0" noProof="0" dirty="0">
              <a:ln>
                <a:noFill/>
              </a:ln>
              <a:solidFill>
                <a:srgbClr val="1F497D"/>
              </a:solidFill>
              <a:effectLst/>
              <a:uLnTx/>
              <a:uFillTx/>
              <a:latin typeface="#9Slide07 Cadena" panose="02000503000000020004" pitchFamily="2" charset="0"/>
              <a:ea typeface="+mn-ea"/>
              <a:cs typeface="+mn-cs"/>
            </a:endParaRPr>
          </a:p>
        </p:txBody>
      </p:sp>
      <p:sp>
        <p:nvSpPr>
          <p:cNvPr id="12" name="Rectangle: Rounded Corners 9">
            <a:extLst>
              <a:ext uri="{FF2B5EF4-FFF2-40B4-BE49-F238E27FC236}">
                <a16:creationId xmlns:a16="http://schemas.microsoft.com/office/drawing/2014/main" id="{A7FCF302-2A1A-ED12-310F-5059253DF7DE}"/>
              </a:ext>
            </a:extLst>
          </p:cNvPr>
          <p:cNvSpPr/>
          <p:nvPr/>
        </p:nvSpPr>
        <p:spPr>
          <a:xfrm>
            <a:off x="9677400" y="6660455"/>
            <a:ext cx="7087621" cy="1901660"/>
          </a:xfrm>
          <a:prstGeom prst="roundRect">
            <a:avLst/>
          </a:prstGeom>
          <a:solidFill>
            <a:srgbClr val="FF00FF"/>
          </a:solid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3</a:t>
            </a:r>
            <a:r>
              <a:rPr kumimoji="0" lang="vi-VN"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Ngành</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nghề</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phổ</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biến</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ở</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TP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Đà</a:t>
            </a:r>
            <a:r>
              <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rPr>
              <a:t> </a:t>
            </a:r>
            <a:r>
              <a:rPr kumimoji="0" lang="en-US" sz="6600" b="0" i="0" u="none" strike="noStrike" kern="0" cap="none" spc="0" normalizeH="0" baseline="0" noProof="0" dirty="0" err="1">
                <a:ln>
                  <a:noFill/>
                </a:ln>
                <a:solidFill>
                  <a:prstClr val="white"/>
                </a:solidFill>
                <a:effectLst/>
                <a:uLnTx/>
                <a:uFillTx/>
                <a:latin typeface="#9Slide07 IcielBaliho Script" pitchFamily="2" charset="0"/>
                <a:ea typeface="+mn-ea"/>
                <a:cs typeface="+mn-cs"/>
              </a:rPr>
              <a:t>Nẵng</a:t>
            </a:r>
            <a:endParaRPr kumimoji="0" lang="en-US" sz="6600" b="0" i="0" u="none" strike="noStrike" kern="0" cap="none" spc="0" normalizeH="0" baseline="0" noProof="0" dirty="0">
              <a:ln>
                <a:noFill/>
              </a:ln>
              <a:solidFill>
                <a:prstClr val="white"/>
              </a:solidFill>
              <a:effectLst/>
              <a:uLnTx/>
              <a:uFillTx/>
              <a:latin typeface="#9Slide07 IcielBaliho Script" pitchFamily="2" charset="0"/>
              <a:ea typeface="+mn-ea"/>
              <a:cs typeface="+mn-cs"/>
            </a:endParaRPr>
          </a:p>
        </p:txBody>
      </p:sp>
      <p:pic>
        <p:nvPicPr>
          <p:cNvPr id="13" name="Picture 2">
            <a:extLst>
              <a:ext uri="{FF2B5EF4-FFF2-40B4-BE49-F238E27FC236}">
                <a16:creationId xmlns:a16="http://schemas.microsoft.com/office/drawing/2014/main" id="{9AFC2CA9-2C52-B84F-B0E5-40D583B5716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0" b="96889" l="2667" r="98667">
                        <a14:foregroundMark x1="28444" y1="20889" x2="28444" y2="20889"/>
                        <a14:foregroundMark x1="29333" y1="21778" x2="29333" y2="21778"/>
                        <a14:foregroundMark x1="22222" y1="37778" x2="44444" y2="61778"/>
                        <a14:foregroundMark x1="52000" y1="61778" x2="72444" y2="64889"/>
                        <a14:foregroundMark x1="79556" y1="63556" x2="87111" y2="50667"/>
                        <a14:foregroundMark x1="87556" y1="46667" x2="86222" y2="44444"/>
                        <a14:foregroundMark x1="82667" y1="40889" x2="81333" y2="38222"/>
                        <a14:foregroundMark x1="77333" y1="34222" x2="70667" y2="24000"/>
                        <a14:foregroundMark x1="69333" y1="23111" x2="65778" y2="21778"/>
                        <a14:foregroundMark x1="60000" y1="20889" x2="57333" y2="20889"/>
                        <a14:foregroundMark x1="54667" y1="20889" x2="52444" y2="20444"/>
                        <a14:foregroundMark x1="45778" y1="19111" x2="41778" y2="32000"/>
                        <a14:foregroundMark x1="40889" y1="30667" x2="40889" y2="35556"/>
                        <a14:foregroundMark x1="38222" y1="34667" x2="84889" y2="79556"/>
                        <a14:foregroundMark x1="84889" y1="79556" x2="74667" y2="49778"/>
                        <a14:foregroundMark x1="74667" y1="49778" x2="74667" y2="49778"/>
                        <a14:foregroundMark x1="74667" y1="49778" x2="74667" y2="49778"/>
                        <a14:foregroundMark x1="44889" y1="61778" x2="44889" y2="61778"/>
                        <a14:foregroundMark x1="44444" y1="61778" x2="40444" y2="68000"/>
                        <a14:foregroundMark x1="35556" y1="72000" x2="35556" y2="72000"/>
                        <a14:foregroundMark x1="24000" y1="40444" x2="24000" y2="40444"/>
                        <a14:foregroundMark x1="30667" y1="30222" x2="30667" y2="30222"/>
                        <a14:foregroundMark x1="32889" y1="29333" x2="32889" y2="29333"/>
                        <a14:foregroundMark x1="47111" y1="16444" x2="47111" y2="16444"/>
                        <a14:foregroundMark x1="47111" y1="16444" x2="27111" y2="21778"/>
                        <a14:foregroundMark x1="19556" y1="23111" x2="28444" y2="48000"/>
                        <a14:foregroundMark x1="35556" y1="83556" x2="49778" y2="43556"/>
                        <a14:foregroundMark x1="44444" y1="33333" x2="44444" y2="39556"/>
                        <a14:foregroundMark x1="40889" y1="18222" x2="63111" y2="74222"/>
                        <a14:foregroundMark x1="63111" y1="74222" x2="58667" y2="20889"/>
                        <a14:foregroundMark x1="58667" y1="20889" x2="54222" y2="15556"/>
                        <a14:foregroundMark x1="52000" y1="15111" x2="53333" y2="37778"/>
                        <a14:foregroundMark x1="49778" y1="32000" x2="60889" y2="57333"/>
                        <a14:foregroundMark x1="19556" y1="60444" x2="30667" y2="69778"/>
                        <a14:foregroundMark x1="28444" y1="63556" x2="34667" y2="72444"/>
                        <a14:foregroundMark x1="20889" y1="60444" x2="24000" y2="66222"/>
                        <a14:foregroundMark x1="20444" y1="54222" x2="27111" y2="67111"/>
                        <a14:foregroundMark x1="27111" y1="67111" x2="27111" y2="67111"/>
                        <a14:foregroundMark x1="27111" y1="67111" x2="27111" y2="67111"/>
                        <a14:foregroundMark x1="19556" y1="54667" x2="20889" y2="61778"/>
                        <a14:foregroundMark x1="18222" y1="55556" x2="18222" y2="58667"/>
                        <a14:foregroundMark x1="18222" y1="58667" x2="18222" y2="60889"/>
                        <a14:foregroundMark x1="18222" y1="60889" x2="18222" y2="60889"/>
                        <a14:foregroundMark x1="18222" y1="60889" x2="18222" y2="60889"/>
                        <a14:foregroundMark x1="41778" y1="32000" x2="12000" y2="40889"/>
                        <a14:foregroundMark x1="33333" y1="28444" x2="33333" y2="28444"/>
                        <a14:foregroundMark x1="39556" y1="25333" x2="48000" y2="20444"/>
                        <a14:foregroundMark x1="48444" y1="19556" x2="48444" y2="19556"/>
                        <a14:foregroundMark x1="70667" y1="20444" x2="76889" y2="27111"/>
                        <a14:foregroundMark x1="81333" y1="32000" x2="79556" y2="74667"/>
                        <a14:foregroundMark x1="79556" y1="74667" x2="55556" y2="79556"/>
                        <a14:foregroundMark x1="58667" y1="87111" x2="43556" y2="86222"/>
                        <a14:foregroundMark x1="40889" y1="84889" x2="25778" y2="65778"/>
                        <a14:foregroundMark x1="24444" y1="64889" x2="24444" y2="64889"/>
                        <a14:foregroundMark x1="24444" y1="64889" x2="24444" y2="64889"/>
                        <a14:foregroundMark x1="24000" y1="64889" x2="24000" y2="64889"/>
                        <a14:foregroundMark x1="28000" y1="80889" x2="80000" y2="77333"/>
                        <a14:foregroundMark x1="80000" y1="77333" x2="77778" y2="30222"/>
                        <a14:foregroundMark x1="77778" y1="30222" x2="35556" y2="16889"/>
                        <a14:foregroundMark x1="35556" y1="16889" x2="17333" y2="58667"/>
                        <a14:foregroundMark x1="17333" y1="58667" x2="47556" y2="90667"/>
                        <a14:foregroundMark x1="47556" y1="90667" x2="88444" y2="77333"/>
                        <a14:foregroundMark x1="88444" y1="77333" x2="93778" y2="32889"/>
                        <a14:foregroundMark x1="93778" y1="32889" x2="56000" y2="9333"/>
                        <a14:foregroundMark x1="56000" y1="9333" x2="16444" y2="24444"/>
                        <a14:foregroundMark x1="16444" y1="24444" x2="13333" y2="68444"/>
                        <a14:foregroundMark x1="13333" y1="68444" x2="24444" y2="84444"/>
                        <a14:foregroundMark x1="10667" y1="69333" x2="21778" y2="27111"/>
                        <a14:foregroundMark x1="21778" y1="27111" x2="29333" y2="20444"/>
                        <a14:foregroundMark x1="43111" y1="9333" x2="43111" y2="9333"/>
                        <a14:foregroundMark x1="56000" y1="6667" x2="56000" y2="6667"/>
                        <a14:foregroundMark x1="56889" y1="5778" x2="60000" y2="8889"/>
                        <a14:foregroundMark x1="60000" y1="10222" x2="63111" y2="12000"/>
                        <a14:foregroundMark x1="83556" y1="28444" x2="83556" y2="28444"/>
                        <a14:foregroundMark x1="87111" y1="40444" x2="87111" y2="40444"/>
                        <a14:foregroundMark x1="87111" y1="40444" x2="87111" y2="40444"/>
                        <a14:foregroundMark x1="58667" y1="58222" x2="58667" y2="58222"/>
                        <a14:foregroundMark x1="52444" y1="56889" x2="52444" y2="56889"/>
                        <a14:foregroundMark x1="44889" y1="58222" x2="44889" y2="58222"/>
                        <a14:foregroundMark x1="43556" y1="58667" x2="37333" y2="58222"/>
                        <a14:foregroundMark x1="31556" y1="53333" x2="20889" y2="49778"/>
                        <a14:foregroundMark x1="10667" y1="39556" x2="10667" y2="39556"/>
                        <a14:foregroundMark x1="2667" y1="40444" x2="7111" y2="58667"/>
                        <a14:foregroundMark x1="13333" y1="46667" x2="13333" y2="46667"/>
                        <a14:foregroundMark x1="19111" y1="23111" x2="35556" y2="20889"/>
                        <a14:foregroundMark x1="46667" y1="15111" x2="47111" y2="12000"/>
                        <a14:foregroundMark x1="40889" y1="0" x2="40444" y2="2667"/>
                        <a14:foregroundMark x1="35556" y1="9333" x2="35556" y2="9333"/>
                        <a14:foregroundMark x1="28000" y1="10222" x2="29333" y2="19111"/>
                        <a14:foregroundMark x1="23111" y1="25778" x2="21778" y2="30667"/>
                        <a14:foregroundMark x1="12000" y1="30222" x2="23111" y2="33333"/>
                        <a14:foregroundMark x1="23111" y1="33333" x2="34667" y2="79111"/>
                        <a14:foregroundMark x1="34667" y1="79111" x2="39556" y2="82222"/>
                        <a14:foregroundMark x1="48000" y1="92000" x2="51111" y2="96000"/>
                        <a14:foregroundMark x1="52444" y1="97333" x2="56889" y2="96000"/>
                        <a14:foregroundMark x1="98667" y1="44444" x2="98667" y2="44444"/>
                        <a14:foregroundMark x1="96000" y1="45333" x2="96000" y2="45333"/>
                        <a14:foregroundMark x1="76000" y1="33333" x2="76000" y2="33333"/>
                        <a14:foregroundMark x1="59556" y1="16889" x2="63111" y2="16889"/>
                        <a14:foregroundMark x1="63111" y1="16889" x2="63111" y2="16889"/>
                        <a14:foregroundMark x1="69778" y1="22667" x2="82667" y2="45333"/>
                        <a14:foregroundMark x1="64444" y1="26667" x2="54222" y2="25333"/>
                        <a14:foregroundMark x1="48000" y1="21778" x2="48000" y2="21778"/>
                        <a14:foregroundMark x1="39556" y1="14222" x2="39556" y2="14222"/>
                        <a14:foregroundMark x1="39556" y1="14222" x2="40889" y2="21778"/>
                        <a14:foregroundMark x1="40889" y1="25778" x2="40889" y2="25778"/>
                        <a14:foregroundMark x1="40889" y1="25778" x2="40889" y2="25778"/>
                        <a14:foregroundMark x1="47111" y1="36889" x2="47111" y2="36889"/>
                        <a14:foregroundMark x1="48000" y1="36889" x2="49778" y2="37778"/>
                        <a14:foregroundMark x1="79556" y1="14222" x2="79556" y2="14222"/>
                        <a14:foregroundMark x1="73778" y1="18222" x2="73778" y2="18222"/>
                        <a14:foregroundMark x1="73778" y1="19111" x2="80000" y2="23111"/>
                        <a14:foregroundMark x1="80889" y1="48444" x2="80889" y2="48444"/>
                        <a14:foregroundMark x1="84444" y1="52889" x2="88444" y2="51111"/>
                        <a14:foregroundMark x1="88889" y1="49778" x2="88889" y2="49778"/>
                        <a14:foregroundMark x1="83556" y1="43556" x2="87111" y2="48444"/>
                        <a14:foregroundMark x1="87111" y1="48444" x2="87111" y2="48444"/>
                        <a14:foregroundMark x1="67111" y1="17778" x2="67111" y2="17778"/>
                        <a14:foregroundMark x1="67111" y1="16889" x2="67111" y2="16889"/>
                        <a14:foregroundMark x1="34667" y1="16444" x2="34667" y2="16444"/>
                        <a14:foregroundMark x1="34222" y1="16444" x2="34222" y2="16444"/>
                        <a14:foregroundMark x1="32889" y1="16444" x2="32889" y2="16444"/>
                        <a14:foregroundMark x1="65778" y1="20444" x2="65778" y2="20444"/>
                        <a14:foregroundMark x1="65778" y1="20444" x2="68444" y2="20889"/>
                        <a14:foregroundMark x1="34222" y1="16444" x2="34222" y2="16444"/>
                        <a14:foregroundMark x1="33333" y1="16444" x2="33333" y2="16444"/>
                        <a14:foregroundMark x1="31556" y1="16444" x2="37333" y2="16444"/>
                        <a14:foregroundMark x1="65778" y1="16889" x2="65778" y2="16889"/>
                        <a14:foregroundMark x1="65778" y1="16889" x2="76000" y2="11556"/>
                      </a14:backgroundRemoval>
                    </a14:imgEffect>
                  </a14:imgLayer>
                </a14:imgProps>
              </a:ext>
            </a:extLst>
          </a:blip>
          <a:stretch>
            <a:fillRect/>
          </a:stretch>
        </p:blipFill>
        <p:spPr>
          <a:xfrm>
            <a:off x="6172200" y="1153454"/>
            <a:ext cx="1887418" cy="1887418"/>
          </a:xfrm>
          <a:prstGeom prst="rect">
            <a:avLst/>
          </a:prstGeom>
        </p:spPr>
      </p:pic>
      <p:pic>
        <p:nvPicPr>
          <p:cNvPr id="14" name="Picture 6">
            <a:extLst>
              <a:ext uri="{FF2B5EF4-FFF2-40B4-BE49-F238E27FC236}">
                <a16:creationId xmlns:a16="http://schemas.microsoft.com/office/drawing/2014/main" id="{DE170F24-5412-D1C5-2C25-34777CB58A1D}"/>
              </a:ext>
            </a:extLst>
          </p:cNvPr>
          <p:cNvPicPr>
            <a:picLocks noChangeAspect="1"/>
          </p:cNvPicPr>
          <p:nvPr/>
        </p:nvPicPr>
        <p:blipFill>
          <a:blip r:embed="rId4"/>
          <a:stretch>
            <a:fillRect/>
          </a:stretch>
        </p:blipFill>
        <p:spPr>
          <a:xfrm>
            <a:off x="8453651" y="6587786"/>
            <a:ext cx="1974329" cy="1974329"/>
          </a:xfrm>
          <a:prstGeom prst="rect">
            <a:avLst/>
          </a:prstGeom>
        </p:spPr>
      </p:pic>
      <p:pic>
        <p:nvPicPr>
          <p:cNvPr id="16" name="Hình ảnh 15">
            <a:extLst>
              <a:ext uri="{FF2B5EF4-FFF2-40B4-BE49-F238E27FC236}">
                <a16:creationId xmlns:a16="http://schemas.microsoft.com/office/drawing/2014/main" id="{C9F110C4-5974-8F8C-7F2A-BAFC01A4158B}"/>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65027" b="90164" l="39667" r="60833">
                        <a14:foregroundMark x1="50500" y1="75046" x2="50500" y2="75046"/>
                        <a14:foregroundMark x1="51167" y1="75046" x2="51167" y2="75046"/>
                        <a14:foregroundMark x1="48333" y1="73770" x2="52667" y2="80510"/>
                        <a14:foregroundMark x1="59333" y1="75046" x2="59167" y2="79964"/>
                        <a14:foregroundMark x1="60833" y1="77960" x2="60833" y2="77960"/>
                        <a14:foregroundMark x1="49833" y1="79781" x2="54333" y2="77960"/>
                        <a14:foregroundMark x1="54500" y1="77413" x2="53833" y2="80692"/>
                        <a14:foregroundMark x1="52000" y1="74681" x2="51667" y2="79781"/>
                        <a14:foregroundMark x1="46500" y1="77049" x2="49000" y2="79417"/>
                        <a14:foregroundMark x1="48167" y1="74317" x2="47833" y2="85246"/>
                        <a14:foregroundMark x1="46500" y1="84882" x2="52833" y2="86339"/>
                        <a14:foregroundMark x1="44500" y1="71403" x2="54500" y2="75228"/>
                        <a14:foregroundMark x1="52833" y1="70310" x2="52833" y2="79781"/>
                        <a14:foregroundMark x1="48667" y1="85974" x2="48667" y2="85974"/>
                        <a14:foregroundMark x1="47667" y1="84335" x2="47667" y2="84335"/>
                        <a14:foregroundMark x1="46500" y1="82878" x2="46500" y2="82878"/>
                        <a14:foregroundMark x1="43833" y1="79417" x2="45000" y2="79964"/>
                        <a14:foregroundMark x1="46000" y1="79964" x2="46000" y2="79964"/>
                        <a14:foregroundMark x1="46167" y1="78871" x2="45500" y2="81785"/>
                        <a14:foregroundMark x1="45500" y1="81785" x2="45500" y2="81785"/>
                        <a14:foregroundMark x1="45333" y1="80510" x2="45333" y2="80510"/>
                        <a14:foregroundMark x1="43833" y1="78506" x2="43833" y2="79781"/>
                        <a14:foregroundMark x1="46500" y1="79781" x2="46500" y2="79781"/>
                        <a14:foregroundMark x1="47167" y1="79235" x2="46000" y2="81056"/>
                        <a14:foregroundMark x1="44333" y1="81056" x2="44333" y2="81056"/>
                        <a14:foregroundMark x1="42833" y1="80692" x2="42833" y2="80692"/>
                        <a14:foregroundMark x1="42667" y1="81603" x2="42667" y2="81603"/>
                        <a14:foregroundMark x1="42333" y1="81785" x2="50667" y2="79964"/>
                        <a14:foregroundMark x1="40167" y1="81239" x2="53333" y2="79781"/>
                        <a14:foregroundMark x1="51000" y1="69763" x2="53833" y2="76867"/>
                        <a14:foregroundMark x1="53833" y1="79235" x2="53833" y2="79964"/>
                        <a14:foregroundMark x1="53833" y1="82878" x2="53667" y2="83607"/>
                        <a14:foregroundMark x1="50333" y1="83607" x2="49000" y2="82332"/>
                        <a14:foregroundMark x1="47333" y1="78506" x2="47333" y2="78506"/>
                        <a14:foregroundMark x1="47333" y1="78142" x2="47333" y2="78142"/>
                        <a14:foregroundMark x1="49333" y1="80328" x2="49333" y2="80328"/>
                      </a14:backgroundRemoval>
                    </a14:imgEffect>
                  </a14:imgLayer>
                </a14:imgProps>
              </a:ext>
            </a:extLst>
          </a:blip>
          <a:srcRect l="37333" t="62244" r="38666" b="6649"/>
          <a:stretch/>
        </p:blipFill>
        <p:spPr>
          <a:xfrm>
            <a:off x="7071695" y="3726698"/>
            <a:ext cx="1975845" cy="2343246"/>
          </a:xfrm>
          <a:prstGeom prst="rect">
            <a:avLst/>
          </a:prstGeom>
        </p:spPr>
      </p:pic>
    </p:spTree>
    <p:extLst>
      <p:ext uri="{BB962C8B-B14F-4D97-AF65-F5344CB8AC3E}">
        <p14:creationId xmlns:p14="http://schemas.microsoft.com/office/powerpoint/2010/main" val="3670446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00"/>
                                        <p:tgtEl>
                                          <p:spTgt spid="16"/>
                                        </p:tgtEl>
                                      </p:cBhvr>
                                    </p:animEffect>
                                    <p:anim calcmode="lin" valueType="num">
                                      <p:cBhvr>
                                        <p:cTn id="20" dur="1000" fill="hold"/>
                                        <p:tgtEl>
                                          <p:spTgt spid="16"/>
                                        </p:tgtEl>
                                        <p:attrNameLst>
                                          <p:attrName>ppt_x</p:attrName>
                                        </p:attrNameLst>
                                      </p:cBhvr>
                                      <p:tavLst>
                                        <p:tav tm="0">
                                          <p:val>
                                            <p:strVal val="#ppt_x"/>
                                          </p:val>
                                        </p:tav>
                                        <p:tav tm="100000">
                                          <p:val>
                                            <p:strVal val="#ppt_x"/>
                                          </p:val>
                                        </p:tav>
                                      </p:tavLst>
                                    </p:anim>
                                    <p:anim calcmode="lin" valueType="num">
                                      <p:cBhvr>
                                        <p:cTn id="21" dur="1000" fill="hold"/>
                                        <p:tgtEl>
                                          <p:spTgt spid="16"/>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1000"/>
                                        <p:tgtEl>
                                          <p:spTgt spid="10"/>
                                        </p:tgtEl>
                                      </p:cBhvr>
                                    </p:animEffect>
                                    <p:anim calcmode="lin" valueType="num">
                                      <p:cBhvr>
                                        <p:cTn id="25" dur="1000" fill="hold"/>
                                        <p:tgtEl>
                                          <p:spTgt spid="10"/>
                                        </p:tgtEl>
                                        <p:attrNameLst>
                                          <p:attrName>ppt_x</p:attrName>
                                        </p:attrNameLst>
                                      </p:cBhvr>
                                      <p:tavLst>
                                        <p:tav tm="0">
                                          <p:val>
                                            <p:strVal val="#ppt_x"/>
                                          </p:val>
                                        </p:tav>
                                        <p:tav tm="100000">
                                          <p:val>
                                            <p:strVal val="#ppt_x"/>
                                          </p:val>
                                        </p:tav>
                                      </p:tavLst>
                                    </p:anim>
                                    <p:anim calcmode="lin" valueType="num">
                                      <p:cBhvr>
                                        <p:cTn id="2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1000"/>
                                        <p:tgtEl>
                                          <p:spTgt spid="14"/>
                                        </p:tgtEl>
                                      </p:cBhvr>
                                    </p:animEffect>
                                    <p:anim calcmode="lin" valueType="num">
                                      <p:cBhvr>
                                        <p:cTn id="32" dur="1000" fill="hold"/>
                                        <p:tgtEl>
                                          <p:spTgt spid="14"/>
                                        </p:tgtEl>
                                        <p:attrNameLst>
                                          <p:attrName>ppt_x</p:attrName>
                                        </p:attrNameLst>
                                      </p:cBhvr>
                                      <p:tavLst>
                                        <p:tav tm="0">
                                          <p:val>
                                            <p:strVal val="#ppt_x"/>
                                          </p:val>
                                        </p:tav>
                                        <p:tav tm="100000">
                                          <p:val>
                                            <p:strVal val="#ppt_x"/>
                                          </p:val>
                                        </p:tav>
                                      </p:tavLst>
                                    </p:anim>
                                    <p:anim calcmode="lin" valueType="num">
                                      <p:cBhvr>
                                        <p:cTn id="33" dur="1000" fill="hold"/>
                                        <p:tgtEl>
                                          <p:spTgt spid="14"/>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1000"/>
                                        <p:tgtEl>
                                          <p:spTgt spid="12"/>
                                        </p:tgtEl>
                                      </p:cBhvr>
                                    </p:animEffect>
                                    <p:anim calcmode="lin" valueType="num">
                                      <p:cBhvr>
                                        <p:cTn id="37" dur="1000" fill="hold"/>
                                        <p:tgtEl>
                                          <p:spTgt spid="12"/>
                                        </p:tgtEl>
                                        <p:attrNameLst>
                                          <p:attrName>ppt_x</p:attrName>
                                        </p:attrNameLst>
                                      </p:cBhvr>
                                      <p:tavLst>
                                        <p:tav tm="0">
                                          <p:val>
                                            <p:strVal val="#ppt_x"/>
                                          </p:val>
                                        </p:tav>
                                        <p:tav tm="100000">
                                          <p:val>
                                            <p:strVal val="#ppt_x"/>
                                          </p:val>
                                        </p:tav>
                                      </p:tavLst>
                                    </p:anim>
                                    <p:anim calcmode="lin" valueType="num">
                                      <p:cBhvr>
                                        <p:cTn id="3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2">
            <a:extLst>
              <a:ext uri="{FF2B5EF4-FFF2-40B4-BE49-F238E27FC236}">
                <a16:creationId xmlns:a16="http://schemas.microsoft.com/office/drawing/2014/main" id="{E1DA0A00-FDC2-657D-F73D-CA52989F6960}"/>
              </a:ext>
            </a:extLst>
          </p:cNvPr>
          <p:cNvSpPr/>
          <p:nvPr/>
        </p:nvSpPr>
        <p:spPr>
          <a:xfrm>
            <a:off x="5831141" y="1756613"/>
            <a:ext cx="11116256" cy="3789938"/>
          </a:xfrm>
          <a:prstGeom prst="roundRect">
            <a:avLst>
              <a:gd name="adj" fmla="val 0"/>
            </a:avLst>
          </a:prstGeom>
          <a:solidFill>
            <a:srgbClr val="194E48"/>
          </a:solidFill>
          <a:ln w="12700" cap="flat" cmpd="sng" algn="ctr">
            <a:noFill/>
            <a:prstDash val="solid"/>
            <a:miter lim="800000"/>
          </a:ln>
          <a:effectLst>
            <a:outerShdw blurRad="63500" sx="102000" sy="102000" algn="ctr" rotWithShape="0">
              <a:prstClr val="black">
                <a:alpha val="40000"/>
              </a:prstClr>
            </a:outerShdw>
          </a:effectLst>
        </p:spPr>
        <p:txBody>
          <a:bodyPr rtlCol="0" anchor="ctr"/>
          <a:lstStyle/>
          <a:p>
            <a:pPr algn="ctr" defTabSz="1371669">
              <a:defRPr/>
            </a:pPr>
            <a:endParaRPr lang="en-US" sz="2700" kern="0">
              <a:solidFill>
                <a:prstClr val="white"/>
              </a:solidFill>
              <a:latin typeface="Roboto" pitchFamily="2" charset="0"/>
              <a:ea typeface="Roboto" pitchFamily="2" charset="0"/>
            </a:endParaRPr>
          </a:p>
        </p:txBody>
      </p:sp>
      <p:sp>
        <p:nvSpPr>
          <p:cNvPr id="3" name="!!1">
            <a:extLst>
              <a:ext uri="{FF2B5EF4-FFF2-40B4-BE49-F238E27FC236}">
                <a16:creationId xmlns:a16="http://schemas.microsoft.com/office/drawing/2014/main" id="{A04ABA53-F86C-63FB-CCDC-2029AFFD3A4E}"/>
              </a:ext>
            </a:extLst>
          </p:cNvPr>
          <p:cNvSpPr txBox="1"/>
          <p:nvPr/>
        </p:nvSpPr>
        <p:spPr>
          <a:xfrm>
            <a:off x="6615834" y="2424910"/>
            <a:ext cx="9708774" cy="2123658"/>
          </a:xfrm>
          <a:prstGeom prst="rect">
            <a:avLst/>
          </a:prstGeom>
          <a:noFill/>
        </p:spPr>
        <p:txBody>
          <a:bodyPr wrap="square" rtlCol="0">
            <a:spAutoFit/>
          </a:bodyPr>
          <a:lstStyle/>
          <a:p>
            <a:pPr algn="ctr"/>
            <a:r>
              <a:rPr lang="en-US" sz="6600" b="1" dirty="0">
                <a:latin typeface="#9Slide03 Roboto Medium" panose="02000000000000000000" pitchFamily="2" charset="0"/>
                <a:ea typeface="#9Slide03 Roboto Medium" panose="02000000000000000000" pitchFamily="2" charset="0"/>
              </a:rPr>
              <a:t>I. LAO ĐỘNG, VIỆC LÀM </a:t>
            </a:r>
            <a:r>
              <a:rPr lang="en-US" sz="6600" b="1" dirty="0" err="1">
                <a:latin typeface="#9Slide03 Roboto Medium" panose="02000000000000000000" pitchFamily="2" charset="0"/>
                <a:ea typeface="#9Slide03 Roboto Medium" panose="02000000000000000000" pitchFamily="2" charset="0"/>
              </a:rPr>
              <a:t>Ở</a:t>
            </a:r>
            <a:r>
              <a:rPr lang="en-US" sz="6600" b="1" dirty="0">
                <a:latin typeface="#9Slide03 Roboto Medium" panose="02000000000000000000" pitchFamily="2" charset="0"/>
                <a:ea typeface="#9Slide03 Roboto Medium" panose="02000000000000000000" pitchFamily="2" charset="0"/>
              </a:rPr>
              <a:t> THÀNH PHỐ ĐÀ NẴNG</a:t>
            </a:r>
          </a:p>
        </p:txBody>
      </p:sp>
      <p:grpSp>
        <p:nvGrpSpPr>
          <p:cNvPr id="4" name="Group 3">
            <a:extLst>
              <a:ext uri="{FF2B5EF4-FFF2-40B4-BE49-F238E27FC236}">
                <a16:creationId xmlns:a16="http://schemas.microsoft.com/office/drawing/2014/main" id="{893D1A75-6BCB-2AB3-19ED-4E1BDA8ADDAB}"/>
              </a:ext>
            </a:extLst>
          </p:cNvPr>
          <p:cNvGrpSpPr/>
          <p:nvPr/>
        </p:nvGrpSpPr>
        <p:grpSpPr>
          <a:xfrm>
            <a:off x="-1034717" y="1390113"/>
            <a:ext cx="19520061" cy="9847401"/>
            <a:chOff x="-689811" y="926741"/>
            <a:chExt cx="13013374" cy="6564934"/>
          </a:xfrm>
        </p:grpSpPr>
        <p:pic>
          <p:nvPicPr>
            <p:cNvPr id="5" name="Picture 4" descr="A group of people sitting at desks with their arms up&#10;&#10;Description automatically generated with low confidence">
              <a:extLst>
                <a:ext uri="{FF2B5EF4-FFF2-40B4-BE49-F238E27FC236}">
                  <a16:creationId xmlns:a16="http://schemas.microsoft.com/office/drawing/2014/main" id="{5BF896C7-3D3E-5C98-B2F8-10A28C2BAB8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511"/>
            <a:stretch/>
          </p:blipFill>
          <p:spPr>
            <a:xfrm>
              <a:off x="3529262" y="4331374"/>
              <a:ext cx="8794301" cy="2526626"/>
            </a:xfrm>
            <a:prstGeom prst="rect">
              <a:avLst/>
            </a:prstGeom>
          </p:spPr>
        </p:pic>
        <p:pic>
          <p:nvPicPr>
            <p:cNvPr id="6" name="Picture 5" descr="A picture containing text, toy, doll, vector graphics&#10;&#10;Description automatically generated">
              <a:extLst>
                <a:ext uri="{FF2B5EF4-FFF2-40B4-BE49-F238E27FC236}">
                  <a16:creationId xmlns:a16="http://schemas.microsoft.com/office/drawing/2014/main" id="{68A4B273-E324-B9E5-DA99-706D6FDCC0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930" t="9607" r="23333" b="-9607"/>
            <a:stretch/>
          </p:blipFill>
          <p:spPr>
            <a:xfrm>
              <a:off x="-689811" y="926741"/>
              <a:ext cx="5390149" cy="6564934"/>
            </a:xfrm>
            <a:prstGeom prst="rect">
              <a:avLst/>
            </a:prstGeom>
          </p:spPr>
        </p:pic>
      </p:grpSp>
      <p:pic>
        <p:nvPicPr>
          <p:cNvPr id="7" name="Picture 8" descr="Vietnamese Clipart PNG Images | Vector and PSD Files | Free Download on  Pngtree">
            <a:extLst>
              <a:ext uri="{FF2B5EF4-FFF2-40B4-BE49-F238E27FC236}">
                <a16:creationId xmlns:a16="http://schemas.microsoft.com/office/drawing/2014/main" id="{98B02035-EC11-65B3-A140-5C0A8A1EC0AF}"/>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167" b="96750" l="10000" r="90000">
                        <a14:foregroundMark x1="66750" y1="9750" x2="71333" y2="86167"/>
                        <a14:foregroundMark x1="63417" y1="27083" x2="64333" y2="87667"/>
                        <a14:foregroundMark x1="64833" y1="91750" x2="64833" y2="91750"/>
                        <a14:foregroundMark x1="61417" y1="90083" x2="65333" y2="92750"/>
                        <a14:foregroundMark x1="75167" y1="32417" x2="85333" y2="53833"/>
                        <a14:foregroundMark x1="72083" y1="17417" x2="72583" y2="23000"/>
                      </a14:backgroundRemoval>
                    </a14:imgEffect>
                  </a14:imgLayer>
                </a14:imgProps>
              </a:ext>
              <a:ext uri="{28A0092B-C50C-407E-A947-70E740481C1C}">
                <a14:useLocalDpi xmlns:a14="http://schemas.microsoft.com/office/drawing/2010/main" val="0"/>
              </a:ext>
            </a:extLst>
          </a:blip>
          <a:srcRect/>
          <a:stretch>
            <a:fillRect/>
          </a:stretch>
        </p:blipFill>
        <p:spPr bwMode="auto">
          <a:xfrm>
            <a:off x="15889935" y="4263312"/>
            <a:ext cx="2233749" cy="2233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44132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out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Rounded Corners 7">
            <a:extLst>
              <a:ext uri="{FF2B5EF4-FFF2-40B4-BE49-F238E27FC236}">
                <a16:creationId xmlns:a16="http://schemas.microsoft.com/office/drawing/2014/main" id="{A3BA8D6A-4D01-49E4-8C32-23CAA2363653}"/>
              </a:ext>
            </a:extLst>
          </p:cNvPr>
          <p:cNvSpPr/>
          <p:nvPr/>
        </p:nvSpPr>
        <p:spPr>
          <a:xfrm>
            <a:off x="98713" y="2093539"/>
            <a:ext cx="5073755" cy="1517387"/>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err="1">
                <a:solidFill>
                  <a:schemeClr val="accent1"/>
                </a:solidFill>
                <a:latin typeface="#9Slide03 SFU Futura_12" panose="00000400000000000000" pitchFamily="2" charset="0"/>
                <a:cs typeface="Arial" panose="020B0604020202020204" pitchFamily="34" charset="0"/>
              </a:rPr>
              <a:t>Hoạt</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động</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nhóm</a:t>
            </a:r>
            <a:endParaRPr lang="en-US" sz="3600" b="1" dirty="0">
              <a:solidFill>
                <a:schemeClr val="accent1"/>
              </a:solidFill>
              <a:latin typeface="#9Slide03 SFU Futura_12" panose="00000400000000000000" pitchFamily="2" charset="0"/>
              <a:cs typeface="Arial" panose="020B0604020202020204" pitchFamily="34" charset="0"/>
            </a:endParaRPr>
          </a:p>
        </p:txBody>
      </p:sp>
      <p:sp>
        <p:nvSpPr>
          <p:cNvPr id="36" name="Rectangle: Rounded Corners 7">
            <a:extLst>
              <a:ext uri="{FF2B5EF4-FFF2-40B4-BE49-F238E27FC236}">
                <a16:creationId xmlns:a16="http://schemas.microsoft.com/office/drawing/2014/main" id="{D2B680DB-E633-4DF1-9493-1C62B4D6F032}"/>
              </a:ext>
            </a:extLst>
          </p:cNvPr>
          <p:cNvSpPr/>
          <p:nvPr/>
        </p:nvSpPr>
        <p:spPr>
          <a:xfrm>
            <a:off x="60350" y="7892229"/>
            <a:ext cx="5073755" cy="1979049"/>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err="1">
                <a:solidFill>
                  <a:schemeClr val="accent1"/>
                </a:solidFill>
                <a:latin typeface="#9Slide03 SFU Futura_12" panose="00000400000000000000" pitchFamily="2" charset="0"/>
                <a:cs typeface="Arial" panose="020B0604020202020204" pitchFamily="34" charset="0"/>
              </a:rPr>
              <a:t>Thời</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gian</a:t>
            </a:r>
            <a:r>
              <a:rPr lang="en-US" sz="3600" b="1" dirty="0">
                <a:solidFill>
                  <a:schemeClr val="accent1"/>
                </a:solidFill>
                <a:latin typeface="#9Slide03 SFU Futura_12" panose="00000400000000000000" pitchFamily="2" charset="0"/>
                <a:cs typeface="Arial" panose="020B0604020202020204" pitchFamily="34" charset="0"/>
              </a:rPr>
              <a:t>: 5 </a:t>
            </a:r>
            <a:r>
              <a:rPr lang="en-US" sz="3600" b="1" dirty="0" err="1">
                <a:solidFill>
                  <a:schemeClr val="accent1"/>
                </a:solidFill>
                <a:latin typeface="#9Slide03 SFU Futura_12" panose="00000400000000000000" pitchFamily="2" charset="0"/>
                <a:cs typeface="Arial" panose="020B0604020202020204" pitchFamily="34" charset="0"/>
              </a:rPr>
              <a:t>phút</a:t>
            </a:r>
            <a:r>
              <a:rPr lang="en-US" sz="3600" b="1" dirty="0">
                <a:solidFill>
                  <a:schemeClr val="accent1"/>
                </a:solidFill>
                <a:latin typeface="#9Slide03 SFU Futura_12" panose="00000400000000000000" pitchFamily="2" charset="0"/>
                <a:cs typeface="Arial" panose="020B0604020202020204" pitchFamily="34" charset="0"/>
              </a:rPr>
              <a:t>. Sau </a:t>
            </a:r>
            <a:r>
              <a:rPr lang="en-US" sz="3600" b="1" dirty="0" err="1">
                <a:solidFill>
                  <a:schemeClr val="accent1"/>
                </a:solidFill>
                <a:latin typeface="#9Slide03 SFU Futura_12" panose="00000400000000000000" pitchFamily="2" charset="0"/>
                <a:cs typeface="Arial" panose="020B0604020202020204" pitchFamily="34" charset="0"/>
              </a:rPr>
              <a:t>đó</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từng</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nhóm</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trình</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bày</a:t>
            </a:r>
            <a:endParaRPr lang="en-US" sz="3600" b="1" dirty="0">
              <a:solidFill>
                <a:schemeClr val="accent1"/>
              </a:solidFill>
              <a:latin typeface="#9Slide03 SFU Futura_12" panose="00000400000000000000" pitchFamily="2" charset="0"/>
              <a:cs typeface="Arial" panose="020B0604020202020204" pitchFamily="34" charset="0"/>
            </a:endParaRPr>
          </a:p>
        </p:txBody>
      </p:sp>
      <p:sp>
        <p:nvSpPr>
          <p:cNvPr id="20" name="Rectangle: Rounded Corners 7">
            <a:extLst>
              <a:ext uri="{FF2B5EF4-FFF2-40B4-BE49-F238E27FC236}">
                <a16:creationId xmlns:a16="http://schemas.microsoft.com/office/drawing/2014/main" id="{35BCD24A-4913-44D7-94A9-74CC6DD1FCBC}"/>
              </a:ext>
            </a:extLst>
          </p:cNvPr>
          <p:cNvSpPr/>
          <p:nvPr/>
        </p:nvSpPr>
        <p:spPr>
          <a:xfrm>
            <a:off x="54470" y="5903803"/>
            <a:ext cx="5120451" cy="1758656"/>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err="1">
                <a:solidFill>
                  <a:schemeClr val="accent1"/>
                </a:solidFill>
                <a:latin typeface="#9Slide03 SFU Futura_12" panose="00000400000000000000" pitchFamily="2" charset="0"/>
                <a:cs typeface="Arial" panose="020B0604020202020204" pitchFamily="34" charset="0"/>
              </a:rPr>
              <a:t>Viết</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trên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giấy</a:t>
            </a:r>
            <a:r>
              <a:rPr lang="en-US" sz="3600" b="1" dirty="0">
                <a:solidFill>
                  <a:schemeClr val="accent1"/>
                </a:solidFill>
                <a:latin typeface="#9Slide03 SFU Futura_12" panose="00000400000000000000" pitchFamily="2" charset="0"/>
                <a:cs typeface="Arial" panose="020B0604020202020204" pitchFamily="34" charset="0"/>
              </a:rPr>
              <a:t> A0 </a:t>
            </a:r>
            <a:r>
              <a:rPr lang="en-US" sz="3600" b="1" dirty="0" err="1">
                <a:solidFill>
                  <a:schemeClr val="accent1"/>
                </a:solidFill>
                <a:latin typeface="#9Slide03 SFU Futura_12" panose="00000400000000000000" pitchFamily="2" charset="0"/>
                <a:cs typeface="Arial" panose="020B0604020202020204" pitchFamily="34" charset="0"/>
              </a:rPr>
              <a:t>theo</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kĩ</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thuật</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khăn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trải</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bàn</a:t>
            </a:r>
            <a:r>
              <a:rPr lang="en-US" sz="3600" b="1" dirty="0">
                <a:solidFill>
                  <a:schemeClr val="accent1"/>
                </a:solidFill>
                <a:latin typeface="#9Slide03 SFU Futura_12" panose="00000400000000000000" pitchFamily="2" charset="0"/>
                <a:cs typeface="Arial" panose="020B0604020202020204" pitchFamily="34" charset="0"/>
              </a:rPr>
              <a:t>, </a:t>
            </a:r>
          </a:p>
        </p:txBody>
      </p:sp>
      <p:cxnSp>
        <p:nvCxnSpPr>
          <p:cNvPr id="32" name="Straight Connector 31">
            <a:extLst>
              <a:ext uri="{FF2B5EF4-FFF2-40B4-BE49-F238E27FC236}">
                <a16:creationId xmlns:a16="http://schemas.microsoft.com/office/drawing/2014/main" id="{9DFE21BC-8AE5-4330-9371-E5BCFAFC8E02}"/>
              </a:ext>
            </a:extLst>
          </p:cNvPr>
          <p:cNvCxnSpPr>
            <a:cxnSpLocks/>
          </p:cNvCxnSpPr>
          <p:nvPr/>
        </p:nvCxnSpPr>
        <p:spPr>
          <a:xfrm>
            <a:off x="8368379" y="1923269"/>
            <a:ext cx="63716" cy="8258874"/>
          </a:xfrm>
          <a:prstGeom prst="line">
            <a:avLst/>
          </a:prstGeom>
          <a:ln w="38100">
            <a:solidFill>
              <a:schemeClr val="tx1"/>
            </a:solidFill>
            <a:prstDash val="sysDot"/>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7EA01110-2EC2-4492-9CCA-753A1D76627A}"/>
              </a:ext>
            </a:extLst>
          </p:cNvPr>
          <p:cNvPicPr>
            <a:picLocks noChangeAspect="1"/>
          </p:cNvPicPr>
          <p:nvPr/>
        </p:nvPicPr>
        <p:blipFill rotWithShape="1">
          <a:blip r:embed="rId3"/>
          <a:srcRect l="10057" r="4605" b="13546"/>
          <a:stretch/>
        </p:blipFill>
        <p:spPr>
          <a:xfrm>
            <a:off x="5258750" y="2029425"/>
            <a:ext cx="2842811" cy="1517388"/>
          </a:xfrm>
          <a:prstGeom prst="rect">
            <a:avLst/>
          </a:prstGeom>
        </p:spPr>
      </p:pic>
      <p:sp>
        <p:nvSpPr>
          <p:cNvPr id="27" name="Rectangle: Rounded Corners 7">
            <a:extLst>
              <a:ext uri="{FF2B5EF4-FFF2-40B4-BE49-F238E27FC236}">
                <a16:creationId xmlns:a16="http://schemas.microsoft.com/office/drawing/2014/main" id="{BA82641E-3201-4492-91D4-87379E758E19}"/>
              </a:ext>
            </a:extLst>
          </p:cNvPr>
          <p:cNvSpPr/>
          <p:nvPr/>
        </p:nvSpPr>
        <p:spPr>
          <a:xfrm>
            <a:off x="98713" y="3878036"/>
            <a:ext cx="5073755" cy="1758656"/>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err="1">
                <a:solidFill>
                  <a:schemeClr val="accent1"/>
                </a:solidFill>
                <a:latin typeface="#9Slide03 SFU Futura_12" panose="00000400000000000000" pitchFamily="2" charset="0"/>
                <a:cs typeface="Arial" panose="020B0604020202020204" pitchFamily="34" charset="0"/>
              </a:rPr>
              <a:t>Vào</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vai</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các</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chuyên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gia</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nghiên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cứu</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về</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dân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số</a:t>
            </a:r>
            <a:endParaRPr lang="en-US" sz="3600" b="1" dirty="0">
              <a:solidFill>
                <a:schemeClr val="accent1"/>
              </a:solidFill>
              <a:latin typeface="#9Slide03 SFU Futura_12" panose="00000400000000000000" pitchFamily="2" charset="0"/>
              <a:cs typeface="Arial" panose="020B0604020202020204" pitchFamily="34" charset="0"/>
            </a:endParaRPr>
          </a:p>
        </p:txBody>
      </p:sp>
      <p:pic>
        <p:nvPicPr>
          <p:cNvPr id="23" name="Picture 2" descr="Lãnh đạo Quản lý Clip nghệ thuật - Lãnh đạo png tải về - Miễn phí trong  suốt Quan Hệ Công Chúng png Tải về.">
            <a:extLst>
              <a:ext uri="{FF2B5EF4-FFF2-40B4-BE49-F238E27FC236}">
                <a16:creationId xmlns:a16="http://schemas.microsoft.com/office/drawing/2014/main" id="{4D96BFFF-597B-47CC-B74D-49166B68C45D}"/>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731" b="98077" l="1556" r="99222">
                        <a14:foregroundMark x1="15333" y1="45192" x2="15333" y2="45192"/>
                        <a14:foregroundMark x1="10222" y1="34231" x2="10222" y2="34231"/>
                        <a14:foregroundMark x1="5000" y1="22885" x2="5000" y2="22885"/>
                        <a14:foregroundMark x1="10111" y1="6346" x2="10111" y2="6346"/>
                        <a14:foregroundMark x1="1556" y1="26731" x2="1556" y2="26731"/>
                        <a14:foregroundMark x1="18111" y1="3846" x2="18111" y2="3846"/>
                        <a14:foregroundMark x1="10222" y1="1731" x2="10222" y2="1731"/>
                        <a14:foregroundMark x1="45667" y1="95000" x2="45667" y2="95000"/>
                        <a14:foregroundMark x1="61889" y1="98269" x2="61889" y2="98269"/>
                        <a14:foregroundMark x1="61444" y1="13462" x2="61444" y2="13462"/>
                        <a14:foregroundMark x1="38444" y1="16538" x2="38444" y2="16538"/>
                        <a14:foregroundMark x1="41778" y1="14615" x2="41778" y2="14615"/>
                        <a14:foregroundMark x1="36000" y1="13654" x2="36000" y2="13654"/>
                        <a14:foregroundMark x1="44000" y1="16346" x2="44000" y2="16346"/>
                        <a14:foregroundMark x1="85222" y1="11731" x2="85222" y2="11731"/>
                        <a14:foregroundMark x1="89333" y1="22500" x2="89333" y2="22500"/>
                        <a14:foregroundMark x1="93556" y1="14808" x2="93444" y2="12500"/>
                        <a14:foregroundMark x1="93444" y1="8846" x2="93444" y2="8846"/>
                        <a14:foregroundMark x1="91444" y1="26538" x2="91444" y2="26538"/>
                        <a14:foregroundMark x1="93889" y1="17885" x2="93889" y2="17885"/>
                        <a14:foregroundMark x1="96222" y1="22885" x2="96222" y2="23846"/>
                        <a14:foregroundMark x1="96333" y1="32500" x2="96333" y2="32500"/>
                        <a14:foregroundMark x1="99222" y1="46346" x2="99222" y2="46346"/>
                        <a14:foregroundMark x1="75667" y1="23654" x2="75667" y2="23654"/>
                        <a14:foregroundMark x1="77333" y1="20192" x2="77333" y2="20192"/>
                        <a14:foregroundMark x1="76889" y1="18269" x2="76889" y2="18269"/>
                      </a14:backgroundRemoval>
                    </a14:imgEffect>
                  </a14:imgLayer>
                </a14:imgProps>
              </a:ext>
              <a:ext uri="{28A0092B-C50C-407E-A947-70E740481C1C}">
                <a14:useLocalDpi xmlns:a14="http://schemas.microsoft.com/office/drawing/2010/main" val="0"/>
              </a:ext>
            </a:extLst>
          </a:blip>
          <a:srcRect/>
          <a:stretch>
            <a:fillRect/>
          </a:stretch>
        </p:blipFill>
        <p:spPr bwMode="auto">
          <a:xfrm>
            <a:off x="5258750" y="3878036"/>
            <a:ext cx="3006638" cy="166415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8" descr="Hình ảnh Đồng Hồ Báo Thức Biểu Tượng, đồng Hồ Clipart, Đồng Hồ Biểu Tượng,  Biểu Tượng Báo động Vector và PNG với nền trong suốt để tải xuống miễn phí">
            <a:extLst>
              <a:ext uri="{FF2B5EF4-FFF2-40B4-BE49-F238E27FC236}">
                <a16:creationId xmlns:a16="http://schemas.microsoft.com/office/drawing/2014/main" id="{03C237F2-6D8A-478B-92D0-8A28FD976186}"/>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6198" t="8932" r="15052" b="9818"/>
          <a:stretch/>
        </p:blipFill>
        <p:spPr bwMode="auto">
          <a:xfrm>
            <a:off x="5731319" y="7892230"/>
            <a:ext cx="1504154" cy="1777637"/>
          </a:xfrm>
          <a:prstGeom prst="rect">
            <a:avLst/>
          </a:prstGeom>
          <a:noFill/>
          <a:extLst>
            <a:ext uri="{909E8E84-426E-40DD-AFC4-6F175D3DCCD1}">
              <a14:hiddenFill xmlns:a14="http://schemas.microsoft.com/office/drawing/2010/main">
                <a:solidFill>
                  <a:srgbClr val="FFFFFF"/>
                </a:solidFill>
              </a14:hiddenFill>
            </a:ext>
          </a:extLst>
        </p:spPr>
      </p:pic>
      <p:sp>
        <p:nvSpPr>
          <p:cNvPr id="51" name="Rectangle 50">
            <a:extLst>
              <a:ext uri="{FF2B5EF4-FFF2-40B4-BE49-F238E27FC236}">
                <a16:creationId xmlns:a16="http://schemas.microsoft.com/office/drawing/2014/main" id="{633F0F77-D433-41C1-BCD7-879F149B19B1}"/>
              </a:ext>
            </a:extLst>
          </p:cNvPr>
          <p:cNvSpPr/>
          <p:nvPr/>
        </p:nvSpPr>
        <p:spPr>
          <a:xfrm>
            <a:off x="8837219" y="4400118"/>
            <a:ext cx="9028674" cy="5471160"/>
          </a:xfrm>
          <a:prstGeom prst="rect">
            <a:avLst/>
          </a:prstGeom>
          <a:solidFill>
            <a:srgbClr val="D0F5FE"/>
          </a:solidFill>
          <a:ln w="76200">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52" name="Rectangle 51">
            <a:extLst>
              <a:ext uri="{FF2B5EF4-FFF2-40B4-BE49-F238E27FC236}">
                <a16:creationId xmlns:a16="http://schemas.microsoft.com/office/drawing/2014/main" id="{B4C97DC0-A05C-46F1-86F9-8C710CB6345A}"/>
              </a:ext>
            </a:extLst>
          </p:cNvPr>
          <p:cNvSpPr/>
          <p:nvPr/>
        </p:nvSpPr>
        <p:spPr>
          <a:xfrm>
            <a:off x="10973834" y="5773010"/>
            <a:ext cx="4980981" cy="2725382"/>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US" sz="2700"/>
          </a:p>
        </p:txBody>
      </p:sp>
      <p:cxnSp>
        <p:nvCxnSpPr>
          <p:cNvPr id="53" name="Straight Connector 52">
            <a:extLst>
              <a:ext uri="{FF2B5EF4-FFF2-40B4-BE49-F238E27FC236}">
                <a16:creationId xmlns:a16="http://schemas.microsoft.com/office/drawing/2014/main" id="{C4AE10A2-6503-47BC-B3BE-67AE7CB2F4C9}"/>
              </a:ext>
            </a:extLst>
          </p:cNvPr>
          <p:cNvCxnSpPr/>
          <p:nvPr/>
        </p:nvCxnSpPr>
        <p:spPr>
          <a:xfrm>
            <a:off x="8837219" y="4400122"/>
            <a:ext cx="2136615" cy="1372889"/>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7298452-8380-4E0A-A57D-E351F1EFB363}"/>
              </a:ext>
            </a:extLst>
          </p:cNvPr>
          <p:cNvCxnSpPr/>
          <p:nvPr/>
        </p:nvCxnSpPr>
        <p:spPr>
          <a:xfrm>
            <a:off x="15967698" y="8549379"/>
            <a:ext cx="2010963" cy="133091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E5AF276-2821-4865-A25B-F2B4D04FB4A4}"/>
              </a:ext>
            </a:extLst>
          </p:cNvPr>
          <p:cNvCxnSpPr/>
          <p:nvPr/>
        </p:nvCxnSpPr>
        <p:spPr>
          <a:xfrm flipV="1">
            <a:off x="8837219" y="8549380"/>
            <a:ext cx="2136615" cy="132190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46270E7-C771-4E4A-A5BA-CB6B20A90B43}"/>
              </a:ext>
            </a:extLst>
          </p:cNvPr>
          <p:cNvCxnSpPr/>
          <p:nvPr/>
        </p:nvCxnSpPr>
        <p:spPr>
          <a:xfrm flipV="1">
            <a:off x="15954815" y="4425617"/>
            <a:ext cx="1938827" cy="1296405"/>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22EEF0A9-44A6-4832-A127-33369FE27637}"/>
              </a:ext>
            </a:extLst>
          </p:cNvPr>
          <p:cNvSpPr txBox="1"/>
          <p:nvPr/>
        </p:nvSpPr>
        <p:spPr>
          <a:xfrm>
            <a:off x="11359433" y="6276402"/>
            <a:ext cx="4209782" cy="1569660"/>
          </a:xfrm>
          <a:prstGeom prst="rect">
            <a:avLst/>
          </a:prstGeom>
          <a:noFill/>
        </p:spPr>
        <p:txBody>
          <a:bodyPr wrap="square" rtlCol="0">
            <a:spAutoFit/>
          </a:bodyPr>
          <a:lstStyle/>
          <a:p>
            <a:pPr algn="ctr"/>
            <a:r>
              <a:rPr lang="en-US" sz="4800" b="1" dirty="0">
                <a:solidFill>
                  <a:srgbClr val="FF0000"/>
                </a:solidFill>
                <a:latin typeface="#9Slide03 SFU Futura_12" panose="00000400000000000000" pitchFamily="2" charset="0"/>
              </a:rPr>
              <a:t>Ý </a:t>
            </a:r>
            <a:r>
              <a:rPr lang="en-US" sz="4800" b="1" dirty="0" err="1">
                <a:solidFill>
                  <a:srgbClr val="FF0000"/>
                </a:solidFill>
                <a:latin typeface="#9Slide03 SFU Futura_12" panose="00000400000000000000" pitchFamily="2" charset="0"/>
              </a:rPr>
              <a:t>kiến</a:t>
            </a:r>
            <a:r>
              <a:rPr lang="en-US" sz="4800" b="1" dirty="0">
                <a:solidFill>
                  <a:srgbClr val="FF0000"/>
                </a:solidFill>
                <a:latin typeface="#9Slide03 SFU Futura_12" panose="00000400000000000000" pitchFamily="2" charset="0"/>
              </a:rPr>
              <a:t> </a:t>
            </a:r>
            <a:r>
              <a:rPr lang="en-US" sz="4800" b="1" dirty="0" err="1">
                <a:solidFill>
                  <a:srgbClr val="FF0000"/>
                </a:solidFill>
                <a:latin typeface="#9Slide03 SFU Futura_12" panose="00000400000000000000" pitchFamily="2" charset="0"/>
              </a:rPr>
              <a:t>chung</a:t>
            </a:r>
            <a:r>
              <a:rPr lang="en-US" sz="4800" b="1" dirty="0">
                <a:solidFill>
                  <a:srgbClr val="FF0000"/>
                </a:solidFill>
                <a:latin typeface="#9Slide03 SFU Futura_12" panose="00000400000000000000" pitchFamily="2" charset="0"/>
              </a:rPr>
              <a:t> </a:t>
            </a:r>
            <a:r>
              <a:rPr lang="en-US" sz="4800" b="1" dirty="0" err="1">
                <a:solidFill>
                  <a:srgbClr val="FF0000"/>
                </a:solidFill>
                <a:latin typeface="#9Slide03 SFU Futura_12" panose="00000400000000000000" pitchFamily="2" charset="0"/>
              </a:rPr>
              <a:t>của</a:t>
            </a:r>
            <a:r>
              <a:rPr lang="en-US" sz="4800" b="1" dirty="0">
                <a:solidFill>
                  <a:srgbClr val="FF0000"/>
                </a:solidFill>
                <a:latin typeface="#9Slide03 SFU Futura_12" panose="00000400000000000000" pitchFamily="2" charset="0"/>
              </a:rPr>
              <a:t> </a:t>
            </a:r>
            <a:r>
              <a:rPr lang="en-US" sz="4800" b="1" dirty="0" err="1">
                <a:solidFill>
                  <a:srgbClr val="FF0000"/>
                </a:solidFill>
                <a:latin typeface="#9Slide03 SFU Futura_12" panose="00000400000000000000" pitchFamily="2" charset="0"/>
              </a:rPr>
              <a:t>cả</a:t>
            </a:r>
            <a:r>
              <a:rPr lang="en-US" sz="4800" b="1" dirty="0">
                <a:solidFill>
                  <a:srgbClr val="FF0000"/>
                </a:solidFill>
                <a:latin typeface="#9Slide03 SFU Futura_12" panose="00000400000000000000" pitchFamily="2" charset="0"/>
              </a:rPr>
              <a:t> </a:t>
            </a:r>
            <a:r>
              <a:rPr lang="en-US" sz="4800" b="1" dirty="0" err="1">
                <a:solidFill>
                  <a:srgbClr val="FF0000"/>
                </a:solidFill>
                <a:latin typeface="#9Slide03 SFU Futura_12" panose="00000400000000000000" pitchFamily="2" charset="0"/>
              </a:rPr>
              <a:t>nhóm</a:t>
            </a:r>
            <a:endParaRPr lang="en-US" sz="4800" b="1" dirty="0">
              <a:solidFill>
                <a:srgbClr val="FF0000"/>
              </a:solidFill>
              <a:latin typeface="#9Slide03 SFU Futura_12" panose="00000400000000000000" pitchFamily="2" charset="0"/>
            </a:endParaRPr>
          </a:p>
        </p:txBody>
      </p:sp>
      <p:sp>
        <p:nvSpPr>
          <p:cNvPr id="58" name="TextBox 57">
            <a:extLst>
              <a:ext uri="{FF2B5EF4-FFF2-40B4-BE49-F238E27FC236}">
                <a16:creationId xmlns:a16="http://schemas.microsoft.com/office/drawing/2014/main" id="{2C4A71FC-C704-45A2-80C6-C72E9DCC5DA0}"/>
              </a:ext>
            </a:extLst>
          </p:cNvPr>
          <p:cNvSpPr txBox="1"/>
          <p:nvPr/>
        </p:nvSpPr>
        <p:spPr>
          <a:xfrm>
            <a:off x="11156712" y="4591952"/>
            <a:ext cx="4941840" cy="738664"/>
          </a:xfrm>
          <a:prstGeom prst="rect">
            <a:avLst/>
          </a:prstGeom>
          <a:noFill/>
        </p:spPr>
        <p:txBody>
          <a:bodyPr wrap="square" rtlCol="0">
            <a:spAutoFit/>
          </a:bodyPr>
          <a:lstStyle/>
          <a:p>
            <a:pPr algn="ctr"/>
            <a:r>
              <a:rPr lang="en-US" sz="4200" dirty="0" err="1">
                <a:solidFill>
                  <a:schemeClr val="accent1"/>
                </a:solidFill>
                <a:latin typeface="#9Slide03 SFU Futura_12" panose="00000400000000000000" pitchFamily="2" charset="0"/>
              </a:rPr>
              <a:t>Viết</a:t>
            </a:r>
            <a:r>
              <a:rPr lang="en-US" sz="4200" dirty="0">
                <a:solidFill>
                  <a:schemeClr val="accent1"/>
                </a:solidFill>
                <a:latin typeface="#9Slide03 SFU Futura_12" panose="00000400000000000000" pitchFamily="2" charset="0"/>
              </a:rPr>
              <a:t> ý </a:t>
            </a:r>
            <a:r>
              <a:rPr lang="en-US" sz="4200" dirty="0" err="1">
                <a:solidFill>
                  <a:schemeClr val="accent1"/>
                </a:solidFill>
                <a:latin typeface="#9Slide03 SFU Futura_12" panose="00000400000000000000" pitchFamily="2" charset="0"/>
              </a:rPr>
              <a:t>kiến</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cá</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nhân</a:t>
            </a:r>
            <a:endParaRPr lang="en-US" sz="4200" dirty="0">
              <a:solidFill>
                <a:schemeClr val="accent1"/>
              </a:solidFill>
              <a:latin typeface="#9Slide03 SFU Futura_12" panose="00000400000000000000" pitchFamily="2" charset="0"/>
            </a:endParaRPr>
          </a:p>
        </p:txBody>
      </p:sp>
      <p:sp>
        <p:nvSpPr>
          <p:cNvPr id="59" name="TextBox 58">
            <a:extLst>
              <a:ext uri="{FF2B5EF4-FFF2-40B4-BE49-F238E27FC236}">
                <a16:creationId xmlns:a16="http://schemas.microsoft.com/office/drawing/2014/main" id="{DCA604B1-B159-4D78-964F-FB22A14DDEE3}"/>
              </a:ext>
            </a:extLst>
          </p:cNvPr>
          <p:cNvSpPr txBox="1"/>
          <p:nvPr/>
        </p:nvSpPr>
        <p:spPr>
          <a:xfrm rot="5400000">
            <a:off x="6882565" y="6791261"/>
            <a:ext cx="5018549" cy="738664"/>
          </a:xfrm>
          <a:prstGeom prst="rect">
            <a:avLst/>
          </a:prstGeom>
          <a:noFill/>
        </p:spPr>
        <p:txBody>
          <a:bodyPr wrap="square" rtlCol="0">
            <a:spAutoFit/>
          </a:bodyPr>
          <a:lstStyle/>
          <a:p>
            <a:pPr algn="ctr"/>
            <a:r>
              <a:rPr lang="en-US" sz="4200" dirty="0" err="1">
                <a:solidFill>
                  <a:schemeClr val="accent1"/>
                </a:solidFill>
                <a:latin typeface="#9Slide03 SFU Futura_12" panose="00000400000000000000" pitchFamily="2" charset="0"/>
              </a:rPr>
              <a:t>Viết</a:t>
            </a:r>
            <a:r>
              <a:rPr lang="en-US" sz="4200" dirty="0">
                <a:solidFill>
                  <a:schemeClr val="accent1"/>
                </a:solidFill>
                <a:latin typeface="#9Slide03 SFU Futura_12" panose="00000400000000000000" pitchFamily="2" charset="0"/>
              </a:rPr>
              <a:t> ý </a:t>
            </a:r>
            <a:r>
              <a:rPr lang="en-US" sz="4200" dirty="0" err="1">
                <a:solidFill>
                  <a:schemeClr val="accent1"/>
                </a:solidFill>
                <a:latin typeface="#9Slide03 SFU Futura_12" panose="00000400000000000000" pitchFamily="2" charset="0"/>
              </a:rPr>
              <a:t>kiến</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cá</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nhân</a:t>
            </a:r>
            <a:endParaRPr lang="en-US" sz="4200" dirty="0">
              <a:solidFill>
                <a:schemeClr val="accent1"/>
              </a:solidFill>
              <a:latin typeface="#9Slide03 SFU Futura_12" panose="00000400000000000000" pitchFamily="2" charset="0"/>
            </a:endParaRPr>
          </a:p>
        </p:txBody>
      </p:sp>
      <p:sp>
        <p:nvSpPr>
          <p:cNvPr id="60" name="TextBox 59">
            <a:extLst>
              <a:ext uri="{FF2B5EF4-FFF2-40B4-BE49-F238E27FC236}">
                <a16:creationId xmlns:a16="http://schemas.microsoft.com/office/drawing/2014/main" id="{8D1D600B-BDF6-4D80-BC0D-6E61729D201C}"/>
              </a:ext>
            </a:extLst>
          </p:cNvPr>
          <p:cNvSpPr txBox="1"/>
          <p:nvPr/>
        </p:nvSpPr>
        <p:spPr>
          <a:xfrm>
            <a:off x="11156712" y="8662558"/>
            <a:ext cx="4963824" cy="738664"/>
          </a:xfrm>
          <a:prstGeom prst="rect">
            <a:avLst/>
          </a:prstGeom>
          <a:solidFill>
            <a:srgbClr val="D0F5FE"/>
          </a:solidFill>
        </p:spPr>
        <p:txBody>
          <a:bodyPr wrap="square" rtlCol="0">
            <a:spAutoFit/>
          </a:bodyPr>
          <a:lstStyle/>
          <a:p>
            <a:pPr algn="ctr"/>
            <a:r>
              <a:rPr lang="en-US" sz="4200" dirty="0" err="1">
                <a:solidFill>
                  <a:schemeClr val="accent1"/>
                </a:solidFill>
                <a:latin typeface="#9Slide03 SFU Futura_12" panose="00000400000000000000" pitchFamily="2" charset="0"/>
              </a:rPr>
              <a:t>Viết</a:t>
            </a:r>
            <a:r>
              <a:rPr lang="en-US" sz="4200" dirty="0">
                <a:solidFill>
                  <a:schemeClr val="accent1"/>
                </a:solidFill>
                <a:latin typeface="#9Slide03 SFU Futura_12" panose="00000400000000000000" pitchFamily="2" charset="0"/>
              </a:rPr>
              <a:t> ý </a:t>
            </a:r>
            <a:r>
              <a:rPr lang="en-US" sz="4200" dirty="0" err="1">
                <a:solidFill>
                  <a:schemeClr val="accent1"/>
                </a:solidFill>
                <a:latin typeface="#9Slide03 SFU Futura_12" panose="00000400000000000000" pitchFamily="2" charset="0"/>
              </a:rPr>
              <a:t>kiến</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cá</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nhân</a:t>
            </a:r>
            <a:endParaRPr lang="en-US" sz="4200" dirty="0">
              <a:solidFill>
                <a:schemeClr val="accent1"/>
              </a:solidFill>
              <a:latin typeface="#9Slide03 SFU Futura_12" panose="00000400000000000000" pitchFamily="2" charset="0"/>
            </a:endParaRPr>
          </a:p>
        </p:txBody>
      </p:sp>
      <p:sp>
        <p:nvSpPr>
          <p:cNvPr id="61" name="TextBox 60">
            <a:extLst>
              <a:ext uri="{FF2B5EF4-FFF2-40B4-BE49-F238E27FC236}">
                <a16:creationId xmlns:a16="http://schemas.microsoft.com/office/drawing/2014/main" id="{B10F8709-CEA3-4867-87A3-DA02D7C4584F}"/>
              </a:ext>
            </a:extLst>
          </p:cNvPr>
          <p:cNvSpPr txBox="1"/>
          <p:nvPr/>
        </p:nvSpPr>
        <p:spPr>
          <a:xfrm rot="16200000">
            <a:off x="14682077" y="6728447"/>
            <a:ext cx="5160180" cy="738664"/>
          </a:xfrm>
          <a:prstGeom prst="rect">
            <a:avLst/>
          </a:prstGeom>
          <a:noFill/>
        </p:spPr>
        <p:txBody>
          <a:bodyPr wrap="square" rtlCol="0">
            <a:spAutoFit/>
          </a:bodyPr>
          <a:lstStyle/>
          <a:p>
            <a:pPr algn="ctr"/>
            <a:r>
              <a:rPr lang="en-US" sz="4200" dirty="0" err="1">
                <a:solidFill>
                  <a:schemeClr val="accent1"/>
                </a:solidFill>
                <a:latin typeface="#9Slide03 SFU Futura_12" panose="00000400000000000000" pitchFamily="2" charset="0"/>
              </a:rPr>
              <a:t>Viết</a:t>
            </a:r>
            <a:r>
              <a:rPr lang="en-US" sz="4200" dirty="0">
                <a:solidFill>
                  <a:schemeClr val="accent1"/>
                </a:solidFill>
                <a:latin typeface="#9Slide03 SFU Futura_12" panose="00000400000000000000" pitchFamily="2" charset="0"/>
              </a:rPr>
              <a:t> ý </a:t>
            </a:r>
            <a:r>
              <a:rPr lang="en-US" sz="4200" dirty="0" err="1">
                <a:solidFill>
                  <a:schemeClr val="accent1"/>
                </a:solidFill>
                <a:latin typeface="#9Slide03 SFU Futura_12" panose="00000400000000000000" pitchFamily="2" charset="0"/>
              </a:rPr>
              <a:t>kiến</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cá</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nhân</a:t>
            </a:r>
            <a:endParaRPr lang="en-US" sz="4200" dirty="0">
              <a:solidFill>
                <a:schemeClr val="accent1"/>
              </a:solidFill>
              <a:latin typeface="#9Slide03 SFU Futura_12" panose="00000400000000000000" pitchFamily="2" charset="0"/>
            </a:endParaRPr>
          </a:p>
        </p:txBody>
      </p:sp>
      <p:pic>
        <p:nvPicPr>
          <p:cNvPr id="5122" name="Picture 2" descr="アイコンのマナ €™ S ペンで手書き のイラスト素材・ベクタ - . Image 48595957.">
            <a:extLst>
              <a:ext uri="{FF2B5EF4-FFF2-40B4-BE49-F238E27FC236}">
                <a16:creationId xmlns:a16="http://schemas.microsoft.com/office/drawing/2014/main" id="{73CE4066-B9FD-4B48-8C90-E604F818396A}"/>
              </a:ext>
            </a:extLst>
          </p:cNvPr>
          <p:cNvPicPr>
            <a:picLocks noChangeAspect="1" noChangeArrowheads="1"/>
          </p:cNvPicPr>
          <p:nvPr/>
        </p:nvPicPr>
        <p:blipFill rotWithShape="1">
          <a:blip r:embed="rId7" cstate="hqprint">
            <a:extLst>
              <a:ext uri="{BEBA8EAE-BF5A-486C-A8C5-ECC9F3942E4B}">
                <a14:imgProps xmlns:a14="http://schemas.microsoft.com/office/drawing/2010/main">
                  <a14:imgLayer r:embed="rId8">
                    <a14:imgEffect>
                      <a14:backgroundRemoval t="10000" b="90000" l="10000" r="90000">
                        <a14:foregroundMark x1="39231" y1="53308" x2="39231" y2="53308"/>
                        <a14:foregroundMark x1="54000" y1="34615" x2="54000" y2="34615"/>
                        <a14:foregroundMark x1="73000" y1="61692" x2="73000" y2="61692"/>
                        <a14:foregroundMark x1="32154" y1="75385" x2="32154" y2="75385"/>
                        <a14:foregroundMark x1="25308" y1="71846" x2="25308" y2="71846"/>
                        <a14:foregroundMark x1="27154" y1="57462" x2="27154" y2="57462"/>
                      </a14:backgroundRemoval>
                    </a14:imgEffect>
                  </a14:imgLayer>
                </a14:imgProps>
              </a:ext>
              <a:ext uri="{28A0092B-C50C-407E-A947-70E740481C1C}">
                <a14:useLocalDpi xmlns:a14="http://schemas.microsoft.com/office/drawing/2010/main" val="0"/>
              </a:ext>
            </a:extLst>
          </a:blip>
          <a:srcRect l="18183" t="21904" r="18557" b="21012"/>
          <a:stretch/>
        </p:blipFill>
        <p:spPr bwMode="auto">
          <a:xfrm>
            <a:off x="5439285" y="5687313"/>
            <a:ext cx="2178603" cy="1965912"/>
          </a:xfrm>
          <a:prstGeom prst="rect">
            <a:avLst/>
          </a:prstGeom>
          <a:noFill/>
          <a:extLst>
            <a:ext uri="{909E8E84-426E-40DD-AFC4-6F175D3DCCD1}">
              <a14:hiddenFill xmlns:a14="http://schemas.microsoft.com/office/drawing/2010/main">
                <a:solidFill>
                  <a:srgbClr val="FFFFFF"/>
                </a:solidFill>
              </a14:hiddenFill>
            </a:ext>
          </a:extLst>
        </p:spPr>
      </p:pic>
      <p:grpSp>
        <p:nvGrpSpPr>
          <p:cNvPr id="28" name="Group 27"/>
          <p:cNvGrpSpPr/>
          <p:nvPr/>
        </p:nvGrpSpPr>
        <p:grpSpPr>
          <a:xfrm>
            <a:off x="1" y="-99550"/>
            <a:ext cx="8151125" cy="1630622"/>
            <a:chOff x="0" y="-104155"/>
            <a:chExt cx="5434083" cy="1087081"/>
          </a:xfrm>
        </p:grpSpPr>
        <p:grpSp>
          <p:nvGrpSpPr>
            <p:cNvPr id="31" name="Group 30"/>
            <p:cNvGrpSpPr/>
            <p:nvPr/>
          </p:nvGrpSpPr>
          <p:grpSpPr>
            <a:xfrm>
              <a:off x="149690" y="93185"/>
              <a:ext cx="5284393" cy="767408"/>
              <a:chOff x="1" y="23613"/>
              <a:chExt cx="5284393" cy="767408"/>
            </a:xfrm>
          </p:grpSpPr>
          <p:sp>
            <p:nvSpPr>
              <p:cNvPr id="34" name="Rectangle: Rounded Corners 17">
                <a:extLst>
                  <a:ext uri="{FF2B5EF4-FFF2-40B4-BE49-F238E27FC236}">
                    <a16:creationId xmlns:a16="http://schemas.microsoft.com/office/drawing/2014/main" id="{FAD1B7D5-53C9-4DD5-8454-63D6FF634185}"/>
                  </a:ext>
                </a:extLst>
              </p:cNvPr>
              <p:cNvSpPr/>
              <p:nvPr/>
            </p:nvSpPr>
            <p:spPr>
              <a:xfrm>
                <a:off x="1" y="23613"/>
                <a:ext cx="5284393" cy="749361"/>
              </a:xfrm>
              <a:prstGeom prst="roundRect">
                <a:avLst>
                  <a:gd name="adj" fmla="val 42559"/>
                </a:avLst>
              </a:prstGeom>
              <a:solidFill>
                <a:srgbClr val="D0F5FE"/>
              </a:solidFill>
              <a:ln w="12700">
                <a:solidFill>
                  <a:srgbClr val="4472C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endParaRPr lang="en-US" sz="2700">
                  <a:solidFill>
                    <a:srgbClr val="49180E"/>
                  </a:solidFill>
                  <a:latin typeface="#9Slide03 SFU Futura_12" panose="00000400000000000000" pitchFamily="2" charset="0"/>
                </a:endParaRPr>
              </a:p>
            </p:txBody>
          </p:sp>
          <p:sp>
            <p:nvSpPr>
              <p:cNvPr id="35" name="TextBox 34">
                <a:extLst>
                  <a:ext uri="{FF2B5EF4-FFF2-40B4-BE49-F238E27FC236}">
                    <a16:creationId xmlns:a16="http://schemas.microsoft.com/office/drawing/2014/main" id="{4EC68D7C-3C39-4B6F-8758-427A97DB07ED}"/>
                  </a:ext>
                </a:extLst>
              </p:cNvPr>
              <p:cNvSpPr txBox="1"/>
              <p:nvPr/>
            </p:nvSpPr>
            <p:spPr>
              <a:xfrm>
                <a:off x="976819" y="113912"/>
                <a:ext cx="3999674" cy="677109"/>
              </a:xfrm>
              <a:prstGeom prst="rect">
                <a:avLst/>
              </a:prstGeom>
              <a:noFill/>
            </p:spPr>
            <p:txBody>
              <a:bodyPr wrap="square">
                <a:spAutoFit/>
              </a:bodyPr>
              <a:lstStyle/>
              <a:p>
                <a:pPr algn="ctr" defTabSz="1371600">
                  <a:defRPr/>
                </a:pPr>
                <a:r>
                  <a:rPr lang="en-US" sz="6000" b="1" dirty="0">
                    <a:solidFill>
                      <a:srgbClr val="002060"/>
                    </a:solidFill>
                    <a:latin typeface="#9Slide03 Oswald Medium" panose="00000600000000000000" pitchFamily="2" charset="0"/>
                  </a:rPr>
                  <a:t>1. LAO ĐỘNG</a:t>
                </a:r>
                <a:endParaRPr lang="vi-VN" sz="6000" b="1" dirty="0">
                  <a:solidFill>
                    <a:srgbClr val="002060"/>
                  </a:solidFill>
                  <a:latin typeface="#9Slide03 Oswald Medium" panose="00000600000000000000" pitchFamily="2" charset="0"/>
                </a:endParaRPr>
              </a:p>
            </p:txBody>
          </p:sp>
        </p:grpSp>
        <p:pic>
          <p:nvPicPr>
            <p:cNvPr id="33" name="Picture 2" descr="CỘNG ĐỒNG DÂN CƯ … LÀM CHỦ - Remaps">
              <a:extLst>
                <a:ext uri="{FF2B5EF4-FFF2-40B4-BE49-F238E27FC236}">
                  <a16:creationId xmlns:a16="http://schemas.microsoft.com/office/drawing/2014/main" id="{791E15B6-E54D-463D-B53D-287FE22BF5CF}"/>
                </a:ext>
              </a:extLst>
            </p:cNvPr>
            <p:cNvPicPr>
              <a:picLocks noChangeAspect="1" noChangeArrowheads="1"/>
            </p:cNvPicPr>
            <p:nvPr/>
          </p:nvPicPr>
          <p:blipFill rotWithShape="1">
            <a:blip r:embed="rId9" cstate="print">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l="18950" t="1" r="19669" b="13845"/>
            <a:stretch/>
          </p:blipFill>
          <p:spPr bwMode="auto">
            <a:xfrm>
              <a:off x="0" y="-104155"/>
              <a:ext cx="1126508" cy="1087081"/>
            </a:xfrm>
            <a:prstGeom prst="rect">
              <a:avLst/>
            </a:prstGeom>
            <a:noFill/>
            <a:extLst>
              <a:ext uri="{909E8E84-426E-40DD-AFC4-6F175D3DCCD1}">
                <a14:hiddenFill xmlns:a14="http://schemas.microsoft.com/office/drawing/2010/main">
                  <a:solidFill>
                    <a:srgbClr val="FFFFFF"/>
                  </a:solidFill>
                </a14:hiddenFill>
              </a:ext>
            </a:extLst>
          </p:spPr>
        </p:pic>
      </p:grpSp>
      <p:sp>
        <p:nvSpPr>
          <p:cNvPr id="37" name="Cloud 36">
            <a:extLst>
              <a:ext uri="{FF2B5EF4-FFF2-40B4-BE49-F238E27FC236}">
                <a16:creationId xmlns:a16="http://schemas.microsoft.com/office/drawing/2014/main" id="{90A0D09F-1CF0-4A16-83AA-2F217797D253}"/>
              </a:ext>
            </a:extLst>
          </p:cNvPr>
          <p:cNvSpPr/>
          <p:nvPr/>
        </p:nvSpPr>
        <p:spPr>
          <a:xfrm>
            <a:off x="8901615" y="2"/>
            <a:ext cx="9077046" cy="3546813"/>
          </a:xfrm>
          <a:prstGeom prst="cloud">
            <a:avLst/>
          </a:prstGeom>
          <a:solidFill>
            <a:srgbClr val="D0F5FE"/>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900" b="1" dirty="0">
              <a:solidFill>
                <a:schemeClr val="accent6">
                  <a:lumMod val="50000"/>
                </a:schemeClr>
              </a:solidFill>
              <a:latin typeface="#9Slide05 SVNClementine" panose="020F0502020204030203" charset="0"/>
            </a:endParaRPr>
          </a:p>
        </p:txBody>
      </p:sp>
      <p:sp>
        <p:nvSpPr>
          <p:cNvPr id="38" name="Rectangle 37"/>
          <p:cNvSpPr/>
          <p:nvPr/>
        </p:nvSpPr>
        <p:spPr>
          <a:xfrm>
            <a:off x="9948239" y="1373109"/>
            <a:ext cx="6806634" cy="830997"/>
          </a:xfrm>
          <a:prstGeom prst="rect">
            <a:avLst/>
          </a:prstGeom>
        </p:spPr>
        <p:txBody>
          <a:bodyPr wrap="square">
            <a:spAutoFit/>
          </a:bodyPr>
          <a:lstStyle/>
          <a:p>
            <a:pPr algn="ctr"/>
            <a:r>
              <a:rPr lang="en-US" sz="4800" b="1" dirty="0">
                <a:solidFill>
                  <a:schemeClr val="accent1"/>
                </a:solidFill>
                <a:latin typeface="#9Slide03 SFU Futura_12" panose="020B0604020202020204" charset="0"/>
                <a:cs typeface="Arial" panose="020B0604020202020204" pitchFamily="34" charset="0"/>
              </a:rPr>
              <a:t>NHIỆM VỤ</a:t>
            </a:r>
          </a:p>
        </p:txBody>
      </p:sp>
      <p:pic>
        <p:nvPicPr>
          <p:cNvPr id="39" name="Picture 4" descr="Thinking Person PNG Image &amp;amp; PSD File Free Download - Lovepik | 401333021"/>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10000" b="90000" l="10000" r="90000">
                        <a14:foregroundMark x1="79070" y1="26163" x2="79070" y2="26163"/>
                        <a14:foregroundMark x1="76395" y1="36628" x2="76395" y2="36628"/>
                        <a14:foregroundMark x1="75930" y1="32791" x2="75930" y2="32791"/>
                        <a14:foregroundMark x1="76744" y1="31628" x2="76977" y2="30930"/>
                        <a14:foregroundMark x1="76977" y1="30930" x2="77093" y2="30349"/>
                        <a14:foregroundMark x1="73605" y1="25814" x2="73605" y2="25814"/>
                        <a14:foregroundMark x1="75349" y1="24651" x2="75349" y2="24651"/>
                        <a14:foregroundMark x1="66628" y1="18023" x2="66628" y2="18023"/>
                        <a14:foregroundMark x1="64767" y1="15349" x2="64767" y2="15349"/>
                        <a14:foregroundMark x1="22209" y1="28953" x2="22209" y2="28953"/>
                        <a14:foregroundMark x1="22326" y1="24070" x2="22326" y2="24070"/>
                      </a14:backgroundRemoval>
                    </a14:imgEffect>
                  </a14:imgLayer>
                </a14:imgProps>
              </a:ext>
              <a:ext uri="{28A0092B-C50C-407E-A947-70E740481C1C}">
                <a14:useLocalDpi xmlns:a14="http://schemas.microsoft.com/office/drawing/2010/main" val="0"/>
              </a:ext>
            </a:extLst>
          </a:blip>
          <a:srcRect l="15020" t="4831" r="16684" b="10969"/>
          <a:stretch/>
        </p:blipFill>
        <p:spPr bwMode="auto">
          <a:xfrm>
            <a:off x="15900452" y="312386"/>
            <a:ext cx="1853003" cy="2284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4487012"/>
      </p:ext>
    </p:extLst>
  </p:cSld>
  <p:clrMapOvr>
    <a:masterClrMapping/>
  </p:clrMapOvr>
  <mc:AlternateContent xmlns:mc="http://schemas.openxmlformats.org/markup-compatibility/2006" xmlns:p14="http://schemas.microsoft.com/office/powerpoint/2010/main">
    <mc:Choice Requires="p14">
      <p:transition spd="slow" p14:dur="1600" advTm="41338">
        <p14:gallery dir="l"/>
      </p:transition>
    </mc:Choice>
    <mc:Fallback xmlns="">
      <p:transition spd="slow" advTm="4133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fade">
                                      <p:cBhvr>
                                        <p:cTn id="10" dur="500"/>
                                        <p:tgtEl>
                                          <p:spTgt spid="2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fade">
                                      <p:cBhvr>
                                        <p:cTn id="13" dur="500"/>
                                        <p:tgtEl>
                                          <p:spTgt spid="27"/>
                                        </p:tgtEl>
                                      </p:cBhvr>
                                    </p:animEffect>
                                  </p:childTnLst>
                                </p:cTn>
                              </p:par>
                              <p:par>
                                <p:cTn id="14" presetID="10" presetClass="entr" presetSubtype="0" fill="hold"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nodeType="withEffect">
                                  <p:stCondLst>
                                    <p:cond delay="0"/>
                                  </p:stCondLst>
                                  <p:childTnLst>
                                    <p:set>
                                      <p:cBhvr>
                                        <p:cTn id="21" dur="1" fill="hold">
                                          <p:stCondLst>
                                            <p:cond delay="0"/>
                                          </p:stCondLst>
                                        </p:cTn>
                                        <p:tgtEl>
                                          <p:spTgt spid="5122"/>
                                        </p:tgtEl>
                                        <p:attrNameLst>
                                          <p:attrName>style.visibility</p:attrName>
                                        </p:attrNameLst>
                                      </p:cBhvr>
                                      <p:to>
                                        <p:strVal val="visible"/>
                                      </p:to>
                                    </p:set>
                                    <p:animEffect transition="in" filter="fade">
                                      <p:cBhvr>
                                        <p:cTn id="22" dur="500"/>
                                        <p:tgtEl>
                                          <p:spTgt spid="51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6"/>
                                        </p:tgtEl>
                                        <p:attrNameLst>
                                          <p:attrName>style.visibility</p:attrName>
                                        </p:attrNameLst>
                                      </p:cBhvr>
                                      <p:to>
                                        <p:strVal val="visible"/>
                                      </p:to>
                                    </p:set>
                                    <p:animEffect transition="in" filter="fade">
                                      <p:cBhvr>
                                        <p:cTn id="25" dur="500"/>
                                        <p:tgtEl>
                                          <p:spTgt spid="36"/>
                                        </p:tgtEl>
                                      </p:cBhvr>
                                    </p:animEffect>
                                  </p:childTnLst>
                                </p:cTn>
                              </p:par>
                              <p:par>
                                <p:cTn id="26" presetID="10" presetClass="entr" presetSubtype="0" fill="hold" nodeType="with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par>
                                <p:cTn id="29" presetID="10" presetClass="entr" presetSubtype="0" fill="hold" nodeType="with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fade">
                                      <p:cBhvr>
                                        <p:cTn id="31" dur="500"/>
                                        <p:tgtEl>
                                          <p:spTgt spid="3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fade">
                                      <p:cBhvr>
                                        <p:cTn id="36" dur="500"/>
                                        <p:tgtEl>
                                          <p:spTgt spid="38"/>
                                        </p:tgtEl>
                                      </p:cBhvr>
                                    </p:animEffect>
                                  </p:childTnLst>
                                </p:cTn>
                              </p:par>
                              <p:par>
                                <p:cTn id="37" presetID="10" presetClass="entr" presetSubtype="0" fill="hold" nodeType="withEffect">
                                  <p:stCondLst>
                                    <p:cond delay="0"/>
                                  </p:stCondLst>
                                  <p:childTnLst>
                                    <p:set>
                                      <p:cBhvr>
                                        <p:cTn id="38" dur="1" fill="hold">
                                          <p:stCondLst>
                                            <p:cond delay="0"/>
                                          </p:stCondLst>
                                        </p:cTn>
                                        <p:tgtEl>
                                          <p:spTgt spid="39"/>
                                        </p:tgtEl>
                                        <p:attrNameLst>
                                          <p:attrName>style.visibility</p:attrName>
                                        </p:attrNameLst>
                                      </p:cBhvr>
                                      <p:to>
                                        <p:strVal val="visible"/>
                                      </p:to>
                                    </p:set>
                                    <p:animEffect transition="in" filter="fade">
                                      <p:cBhvr>
                                        <p:cTn id="39" dur="500"/>
                                        <p:tgtEl>
                                          <p:spTgt spid="3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fade">
                                      <p:cBhvr>
                                        <p:cTn id="42" dur="500"/>
                                        <p:tgtEl>
                                          <p:spTgt spid="3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animEffect transition="in" filter="fade">
                                      <p:cBhvr>
                                        <p:cTn id="45" dur="500"/>
                                        <p:tgtEl>
                                          <p:spTgt spid="57"/>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52"/>
                                        </p:tgtEl>
                                        <p:attrNameLst>
                                          <p:attrName>style.visibility</p:attrName>
                                        </p:attrNameLst>
                                      </p:cBhvr>
                                      <p:to>
                                        <p:strVal val="visible"/>
                                      </p:to>
                                    </p:set>
                                    <p:animEffect transition="in" filter="fade">
                                      <p:cBhvr>
                                        <p:cTn id="48" dur="500"/>
                                        <p:tgtEl>
                                          <p:spTgt spid="52"/>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58"/>
                                        </p:tgtEl>
                                        <p:attrNameLst>
                                          <p:attrName>style.visibility</p:attrName>
                                        </p:attrNameLst>
                                      </p:cBhvr>
                                      <p:to>
                                        <p:strVal val="visible"/>
                                      </p:to>
                                    </p:set>
                                    <p:animEffect transition="in" filter="fade">
                                      <p:cBhvr>
                                        <p:cTn id="51" dur="500"/>
                                        <p:tgtEl>
                                          <p:spTgt spid="5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61"/>
                                        </p:tgtEl>
                                        <p:attrNameLst>
                                          <p:attrName>style.visibility</p:attrName>
                                        </p:attrNameLst>
                                      </p:cBhvr>
                                      <p:to>
                                        <p:strVal val="visible"/>
                                      </p:to>
                                    </p:set>
                                    <p:animEffect transition="in" filter="fade">
                                      <p:cBhvr>
                                        <p:cTn id="54" dur="500"/>
                                        <p:tgtEl>
                                          <p:spTgt spid="61"/>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60"/>
                                        </p:tgtEl>
                                        <p:attrNameLst>
                                          <p:attrName>style.visibility</p:attrName>
                                        </p:attrNameLst>
                                      </p:cBhvr>
                                      <p:to>
                                        <p:strVal val="visible"/>
                                      </p:to>
                                    </p:set>
                                    <p:animEffect transition="in" filter="fade">
                                      <p:cBhvr>
                                        <p:cTn id="57" dur="500"/>
                                        <p:tgtEl>
                                          <p:spTgt spid="60"/>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59"/>
                                        </p:tgtEl>
                                        <p:attrNameLst>
                                          <p:attrName>style.visibility</p:attrName>
                                        </p:attrNameLst>
                                      </p:cBhvr>
                                      <p:to>
                                        <p:strVal val="visible"/>
                                      </p:to>
                                    </p:set>
                                    <p:animEffect transition="in" filter="fade">
                                      <p:cBhvr>
                                        <p:cTn id="60" dur="500"/>
                                        <p:tgtEl>
                                          <p:spTgt spid="59"/>
                                        </p:tgtEl>
                                      </p:cBhvr>
                                    </p:animEffect>
                                  </p:childTnLst>
                                </p:cTn>
                              </p:par>
                              <p:par>
                                <p:cTn id="61" presetID="10" presetClass="entr" presetSubtype="0" fill="hold" nodeType="withEffect">
                                  <p:stCondLst>
                                    <p:cond delay="0"/>
                                  </p:stCondLst>
                                  <p:childTnLst>
                                    <p:set>
                                      <p:cBhvr>
                                        <p:cTn id="62" dur="1" fill="hold">
                                          <p:stCondLst>
                                            <p:cond delay="0"/>
                                          </p:stCondLst>
                                        </p:cTn>
                                        <p:tgtEl>
                                          <p:spTgt spid="53"/>
                                        </p:tgtEl>
                                        <p:attrNameLst>
                                          <p:attrName>style.visibility</p:attrName>
                                        </p:attrNameLst>
                                      </p:cBhvr>
                                      <p:to>
                                        <p:strVal val="visible"/>
                                      </p:to>
                                    </p:set>
                                    <p:animEffect transition="in" filter="fade">
                                      <p:cBhvr>
                                        <p:cTn id="63" dur="500"/>
                                        <p:tgtEl>
                                          <p:spTgt spid="53"/>
                                        </p:tgtEl>
                                      </p:cBhvr>
                                    </p:animEffect>
                                  </p:childTnLst>
                                </p:cTn>
                              </p:par>
                              <p:par>
                                <p:cTn id="64" presetID="10" presetClass="entr" presetSubtype="0" fill="hold" nodeType="withEffect">
                                  <p:stCondLst>
                                    <p:cond delay="0"/>
                                  </p:stCondLst>
                                  <p:childTnLst>
                                    <p:set>
                                      <p:cBhvr>
                                        <p:cTn id="65" dur="1" fill="hold">
                                          <p:stCondLst>
                                            <p:cond delay="0"/>
                                          </p:stCondLst>
                                        </p:cTn>
                                        <p:tgtEl>
                                          <p:spTgt spid="55"/>
                                        </p:tgtEl>
                                        <p:attrNameLst>
                                          <p:attrName>style.visibility</p:attrName>
                                        </p:attrNameLst>
                                      </p:cBhvr>
                                      <p:to>
                                        <p:strVal val="visible"/>
                                      </p:to>
                                    </p:set>
                                    <p:animEffect transition="in" filter="fade">
                                      <p:cBhvr>
                                        <p:cTn id="66" dur="500"/>
                                        <p:tgtEl>
                                          <p:spTgt spid="55"/>
                                        </p:tgtEl>
                                      </p:cBhvr>
                                    </p:animEffect>
                                  </p:childTnLst>
                                </p:cTn>
                              </p:par>
                              <p:par>
                                <p:cTn id="67" presetID="10" presetClass="entr" presetSubtype="0" fill="hold" nodeType="withEffect">
                                  <p:stCondLst>
                                    <p:cond delay="0"/>
                                  </p:stCondLst>
                                  <p:childTnLst>
                                    <p:set>
                                      <p:cBhvr>
                                        <p:cTn id="68" dur="1" fill="hold">
                                          <p:stCondLst>
                                            <p:cond delay="0"/>
                                          </p:stCondLst>
                                        </p:cTn>
                                        <p:tgtEl>
                                          <p:spTgt spid="54"/>
                                        </p:tgtEl>
                                        <p:attrNameLst>
                                          <p:attrName>style.visibility</p:attrName>
                                        </p:attrNameLst>
                                      </p:cBhvr>
                                      <p:to>
                                        <p:strVal val="visible"/>
                                      </p:to>
                                    </p:set>
                                    <p:animEffect transition="in" filter="fade">
                                      <p:cBhvr>
                                        <p:cTn id="69" dur="500"/>
                                        <p:tgtEl>
                                          <p:spTgt spid="54"/>
                                        </p:tgtEl>
                                      </p:cBhvr>
                                    </p:animEffect>
                                  </p:childTnLst>
                                </p:cTn>
                              </p:par>
                              <p:par>
                                <p:cTn id="70" presetID="10" presetClass="entr" presetSubtype="0" fill="hold" nodeType="withEffect">
                                  <p:stCondLst>
                                    <p:cond delay="0"/>
                                  </p:stCondLst>
                                  <p:childTnLst>
                                    <p:set>
                                      <p:cBhvr>
                                        <p:cTn id="71" dur="1" fill="hold">
                                          <p:stCondLst>
                                            <p:cond delay="0"/>
                                          </p:stCondLst>
                                        </p:cTn>
                                        <p:tgtEl>
                                          <p:spTgt spid="56"/>
                                        </p:tgtEl>
                                        <p:attrNameLst>
                                          <p:attrName>style.visibility</p:attrName>
                                        </p:attrNameLst>
                                      </p:cBhvr>
                                      <p:to>
                                        <p:strVal val="visible"/>
                                      </p:to>
                                    </p:set>
                                    <p:animEffect transition="in" filter="fade">
                                      <p:cBhvr>
                                        <p:cTn id="72" dur="500"/>
                                        <p:tgtEl>
                                          <p:spTgt spid="56"/>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51"/>
                                        </p:tgtEl>
                                        <p:attrNameLst>
                                          <p:attrName>style.visibility</p:attrName>
                                        </p:attrNameLst>
                                      </p:cBhvr>
                                      <p:to>
                                        <p:strVal val="visible"/>
                                      </p:to>
                                    </p:set>
                                    <p:animEffect transition="in" filter="fade">
                                      <p:cBhvr>
                                        <p:cTn id="75"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36" grpId="0" animBg="1"/>
      <p:bldP spid="20" grpId="0" animBg="1"/>
      <p:bldP spid="27" grpId="0" animBg="1"/>
      <p:bldP spid="51" grpId="0" animBg="1"/>
      <p:bldP spid="52" grpId="0" animBg="1"/>
      <p:bldP spid="57" grpId="0"/>
      <p:bldP spid="58" grpId="0"/>
      <p:bldP spid="59" grpId="0"/>
      <p:bldP spid="60" grpId="0" animBg="1"/>
      <p:bldP spid="61" grpId="0"/>
      <p:bldP spid="37" grpId="0" animBg="1"/>
      <p:bldP spid="3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3C5675-903B-566F-1F69-EB6B9B355CB0}"/>
              </a:ext>
            </a:extLst>
          </p:cNvPr>
          <p:cNvSpPr txBox="1"/>
          <p:nvPr/>
        </p:nvSpPr>
        <p:spPr>
          <a:xfrm>
            <a:off x="1066800" y="452212"/>
            <a:ext cx="16764000" cy="148117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3200" dirty="0">
                <a:solidFill>
                  <a:srgbClr val="000000"/>
                </a:solidFill>
                <a:effectLst/>
                <a:latin typeface="Times New Roman" panose="02020603050405020304" pitchFamily="18" charset="0"/>
                <a:ea typeface="Times New Roman" panose="02020603050405020304" pitchFamily="18" charset="0"/>
              </a:rPr>
              <a:t> 1.</a:t>
            </a:r>
            <a:r>
              <a:rPr lang="vi-VN" sz="3200" dirty="0">
                <a:solidFill>
                  <a:srgbClr val="141413"/>
                </a:solidFill>
                <a:effectLst/>
                <a:latin typeface="Times New Roman" panose="02020603050405020304" pitchFamily="18" charset="0"/>
                <a:ea typeface="Yu Mincho" panose="02020400000000000000" pitchFamily="18" charset="-128"/>
              </a:rPr>
              <a:t> Từ bảng 5.2, hãy nhận xét sự thay đổi cơ cấu lao động có việc làm phân theo trình độ chuyên môn kĩ thuật ở thành phố Đà Nẵng.</a:t>
            </a:r>
            <a:endParaRPr lang="en-VN" sz="3200" dirty="0">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32C7CAB5-1665-03E7-EB27-093C963F7FD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33500" y="2400300"/>
            <a:ext cx="15621000" cy="6693900"/>
          </a:xfrm>
          <a:prstGeom prst="rect">
            <a:avLst/>
          </a:prstGeom>
        </p:spPr>
      </p:pic>
    </p:spTree>
    <p:extLst>
      <p:ext uri="{BB962C8B-B14F-4D97-AF65-F5344CB8AC3E}">
        <p14:creationId xmlns:p14="http://schemas.microsoft.com/office/powerpoint/2010/main" val="81575273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3C5675-903B-566F-1F69-EB6B9B355CB0}"/>
              </a:ext>
            </a:extLst>
          </p:cNvPr>
          <p:cNvSpPr txBox="1"/>
          <p:nvPr/>
        </p:nvSpPr>
        <p:spPr>
          <a:xfrm>
            <a:off x="1066800" y="452212"/>
            <a:ext cx="16764000" cy="148117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3200" dirty="0">
                <a:solidFill>
                  <a:srgbClr val="141413"/>
                </a:solidFill>
                <a:effectLst/>
                <a:latin typeface="Times New Roman" panose="02020603050405020304" pitchFamily="18" charset="0"/>
                <a:ea typeface="Yu Mincho" panose="02020400000000000000" pitchFamily="18" charset="-128"/>
              </a:rPr>
              <a:t>2. Dựa vào biểu đồ 5.3, hãy nhận xét sự thay đổi cơ cấu lao động có việc làm phân theo khu vực kinh tế ở thành phố Đà Nẵng giai đoạn 2015 – 2022.</a:t>
            </a:r>
            <a:endParaRPr lang="en-VN" sz="3200" dirty="0">
              <a:effectLst/>
              <a:latin typeface="Times New Roman" panose="02020603050405020304" pitchFamily="18" charset="0"/>
              <a:ea typeface="Times New Roman" panose="02020603050405020304" pitchFamily="18" charset="0"/>
            </a:endParaRPr>
          </a:p>
        </p:txBody>
      </p:sp>
      <p:pic>
        <p:nvPicPr>
          <p:cNvPr id="2" name="Picture 1">
            <a:extLst>
              <a:ext uri="{FF2B5EF4-FFF2-40B4-BE49-F238E27FC236}">
                <a16:creationId xmlns:a16="http://schemas.microsoft.com/office/drawing/2014/main" id="{508B2725-6878-43CD-8664-3F53BA7535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33600" y="2552700"/>
            <a:ext cx="14859000" cy="6865251"/>
          </a:xfrm>
          <a:prstGeom prst="rect">
            <a:avLst/>
          </a:prstGeom>
        </p:spPr>
      </p:pic>
    </p:spTree>
    <p:extLst>
      <p:ext uri="{BB962C8B-B14F-4D97-AF65-F5344CB8AC3E}">
        <p14:creationId xmlns:p14="http://schemas.microsoft.com/office/powerpoint/2010/main" val="368492332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A1996C0-A5C3-EDCF-565E-7D1E3B5DB4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1531" y="2171700"/>
            <a:ext cx="17744938" cy="5410200"/>
          </a:xfrm>
          <a:prstGeom prst="rect">
            <a:avLst/>
          </a:prstGeom>
        </p:spPr>
      </p:pic>
    </p:spTree>
    <p:extLst>
      <p:ext uri="{BB962C8B-B14F-4D97-AF65-F5344CB8AC3E}">
        <p14:creationId xmlns:p14="http://schemas.microsoft.com/office/powerpoint/2010/main" val="107918783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3C5675-903B-566F-1F69-EB6B9B355CB0}"/>
              </a:ext>
            </a:extLst>
          </p:cNvPr>
          <p:cNvSpPr txBox="1"/>
          <p:nvPr/>
        </p:nvSpPr>
        <p:spPr>
          <a:xfrm>
            <a:off x="1066800" y="452212"/>
            <a:ext cx="16764000" cy="148117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3200" dirty="0">
                <a:solidFill>
                  <a:srgbClr val="141413"/>
                </a:solidFill>
                <a:effectLst/>
                <a:latin typeface="Times New Roman" panose="02020603050405020304" pitchFamily="18" charset="0"/>
                <a:ea typeface="Yu Mincho" panose="02020400000000000000" pitchFamily="18" charset="-128"/>
              </a:rPr>
              <a:t>3. Từ bảng 5.4, hãy so sánh và nhận xét về sự thay đổi cơ cấu lao động có việc làm phân theo thành phần kinh tế ở thành phố Đà Nẵng giai đoạn 2015 – 2022.</a:t>
            </a:r>
            <a:endParaRPr lang="en-VN" sz="3200" dirty="0">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2866E609-E7C8-AF19-D718-B5061F0B11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00667" y="2705100"/>
            <a:ext cx="16272933" cy="6454691"/>
          </a:xfrm>
          <a:prstGeom prst="rect">
            <a:avLst/>
          </a:prstGeom>
        </p:spPr>
      </p:pic>
    </p:spTree>
    <p:extLst>
      <p:ext uri="{BB962C8B-B14F-4D97-AF65-F5344CB8AC3E}">
        <p14:creationId xmlns:p14="http://schemas.microsoft.com/office/powerpoint/2010/main" val="236340037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35"/>
          <p:cNvSpPr txBox="1"/>
          <p:nvPr/>
        </p:nvSpPr>
        <p:spPr>
          <a:xfrm>
            <a:off x="991737" y="3532580"/>
            <a:ext cx="7524468" cy="1573957"/>
          </a:xfrm>
          <a:prstGeom prst="rect">
            <a:avLst/>
          </a:prstGeom>
          <a:solidFill>
            <a:schemeClr val="tx1"/>
          </a:solidFill>
        </p:spPr>
        <p:txBody>
          <a:bodyPr wrap="square" lIns="0" tIns="0" rIns="0" bIns="0" rtlCol="0" anchor="t">
            <a:spAutoFit/>
          </a:bodyPr>
          <a:lstStyle/>
          <a:p>
            <a:pPr algn="ctr">
              <a:lnSpc>
                <a:spcPct val="150000"/>
              </a:lnSpc>
            </a:pPr>
            <a:r>
              <a:rPr lang="en-US" sz="3600" b="1" dirty="0">
                <a:solidFill>
                  <a:srgbClr val="1F497D"/>
                </a:solidFill>
                <a:latin typeface="#9Slide03 Cabin Condensed" panose="00000506000000000000" pitchFamily="2" charset="-93"/>
              </a:rPr>
              <a:t>Mỗi </a:t>
            </a:r>
            <a:r>
              <a:rPr lang="en-US" sz="3600" b="1" dirty="0" err="1">
                <a:solidFill>
                  <a:srgbClr val="1F497D"/>
                </a:solidFill>
                <a:latin typeface="#9Slide03 Cabin Condensed" panose="00000506000000000000" pitchFamily="2" charset="-93"/>
              </a:rPr>
              <a:t>nhóm</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báo</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cáo</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sản</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phẩm</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trong</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thời</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gian</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tối</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đa</a:t>
            </a:r>
            <a:r>
              <a:rPr lang="en-US" sz="3600" b="1" dirty="0">
                <a:solidFill>
                  <a:srgbClr val="1F497D"/>
                </a:solidFill>
                <a:latin typeface="#9Slide03 Cabin Condensed" panose="00000506000000000000" pitchFamily="2" charset="-93"/>
              </a:rPr>
              <a:t> là 3 </a:t>
            </a:r>
            <a:r>
              <a:rPr lang="en-US" sz="3600" b="1" dirty="0" err="1">
                <a:solidFill>
                  <a:srgbClr val="1F497D"/>
                </a:solidFill>
                <a:latin typeface="#9Slide03 Cabin Condensed" panose="00000506000000000000" pitchFamily="2" charset="-93"/>
              </a:rPr>
              <a:t>phút</a:t>
            </a:r>
            <a:endParaRPr lang="en-US" sz="3600" b="1" dirty="0">
              <a:solidFill>
                <a:srgbClr val="1F497D"/>
              </a:solidFill>
              <a:latin typeface="#9Slide03 Cabin Condensed" panose="00000506000000000000" pitchFamily="2" charset="-93"/>
            </a:endParaRPr>
          </a:p>
        </p:txBody>
      </p:sp>
      <p:sp>
        <p:nvSpPr>
          <p:cNvPr id="36" name="TextBox 36"/>
          <p:cNvSpPr txBox="1"/>
          <p:nvPr/>
        </p:nvSpPr>
        <p:spPr>
          <a:xfrm>
            <a:off x="3044514" y="625203"/>
            <a:ext cx="12198971" cy="1038746"/>
          </a:xfrm>
          <a:prstGeom prst="rect">
            <a:avLst/>
          </a:prstGeom>
        </p:spPr>
        <p:txBody>
          <a:bodyPr lIns="0" tIns="0" rIns="0" bIns="0" rtlCol="0" anchor="t">
            <a:spAutoFit/>
          </a:bodyPr>
          <a:lstStyle/>
          <a:p>
            <a:pPr marL="0" lvl="0" indent="0" algn="ctr">
              <a:lnSpc>
                <a:spcPts val="8100"/>
              </a:lnSpc>
            </a:pPr>
            <a:r>
              <a:rPr lang="en-US" sz="7300" dirty="0">
                <a:latin typeface="Paytone One"/>
              </a:rPr>
              <a:t>BÁO CÁO KẾT QUẢ</a:t>
            </a:r>
          </a:p>
        </p:txBody>
      </p:sp>
      <p:sp>
        <p:nvSpPr>
          <p:cNvPr id="37" name="TextBox 37"/>
          <p:cNvSpPr txBox="1"/>
          <p:nvPr/>
        </p:nvSpPr>
        <p:spPr>
          <a:xfrm>
            <a:off x="981728" y="5778448"/>
            <a:ext cx="7525605" cy="1573957"/>
          </a:xfrm>
          <a:prstGeom prst="rect">
            <a:avLst/>
          </a:prstGeom>
          <a:solidFill>
            <a:schemeClr val="tx1"/>
          </a:solidFill>
        </p:spPr>
        <p:txBody>
          <a:bodyPr wrap="square" lIns="0" tIns="0" rIns="0" bIns="0" rtlCol="0" anchor="t">
            <a:spAutoFit/>
          </a:bodyPr>
          <a:lstStyle/>
          <a:p>
            <a:pPr algn="ctr">
              <a:lnSpc>
                <a:spcPct val="150000"/>
              </a:lnSpc>
            </a:pPr>
            <a:r>
              <a:rPr lang="en-US" sz="3600" b="1" dirty="0">
                <a:solidFill>
                  <a:srgbClr val="1F497D"/>
                </a:solidFill>
                <a:latin typeface="#9Slide03 Cabin Condensed" panose="00000506000000000000" pitchFamily="2" charset="-93"/>
              </a:rPr>
              <a:t>Các </a:t>
            </a:r>
            <a:r>
              <a:rPr lang="en-US" sz="3600" b="1" dirty="0" err="1">
                <a:solidFill>
                  <a:srgbClr val="1F497D"/>
                </a:solidFill>
                <a:latin typeface="#9Slide03 Cabin Condensed" panose="00000506000000000000" pitchFamily="2" charset="-93"/>
              </a:rPr>
              <a:t>nhóm</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khác</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lắng</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nghe</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ghi</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chép</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nhận</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xét</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và</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đặt</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câu</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hỏi</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cho</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nhóm</a:t>
            </a:r>
            <a:r>
              <a:rPr lang="en-US" sz="3600" b="1" dirty="0">
                <a:solidFill>
                  <a:srgbClr val="1F497D"/>
                </a:solidFill>
                <a:latin typeface="#9Slide03 Cabin Condensed" panose="00000506000000000000" pitchFamily="2" charset="-93"/>
              </a:rPr>
              <a:t> </a:t>
            </a:r>
            <a:r>
              <a:rPr lang="en-US" sz="3600" b="1" dirty="0" err="1">
                <a:solidFill>
                  <a:srgbClr val="1F497D"/>
                </a:solidFill>
                <a:latin typeface="#9Slide03 Cabin Condensed" panose="00000506000000000000" pitchFamily="2" charset="-93"/>
              </a:rPr>
              <a:t>khác</a:t>
            </a:r>
            <a:endParaRPr lang="en-US" sz="3600" b="1" dirty="0">
              <a:solidFill>
                <a:srgbClr val="1F497D"/>
              </a:solidFill>
              <a:latin typeface="#9Slide03 Cabin Condensed" panose="00000506000000000000" pitchFamily="2" charset="-93"/>
            </a:endParaRPr>
          </a:p>
        </p:txBody>
      </p:sp>
      <p:sp>
        <p:nvSpPr>
          <p:cNvPr id="38" name="TextBox 38"/>
          <p:cNvSpPr txBox="1"/>
          <p:nvPr/>
        </p:nvSpPr>
        <p:spPr>
          <a:xfrm>
            <a:off x="990600" y="7926825"/>
            <a:ext cx="7525605" cy="1573957"/>
          </a:xfrm>
          <a:prstGeom prst="rect">
            <a:avLst/>
          </a:prstGeom>
          <a:solidFill>
            <a:schemeClr val="tx1"/>
          </a:solidFill>
        </p:spPr>
        <p:txBody>
          <a:bodyPr wrap="square" lIns="0" tIns="0" rIns="0" bIns="0" rtlCol="0" anchor="t">
            <a:spAutoFit/>
          </a:bodyPr>
          <a:lstStyle/>
          <a:p>
            <a:pPr marL="0" lvl="0" indent="0" algn="ctr">
              <a:lnSpc>
                <a:spcPct val="150000"/>
              </a:lnSpc>
              <a:spcBef>
                <a:spcPct val="0"/>
              </a:spcBef>
            </a:pPr>
            <a:r>
              <a:rPr lang="en-US" sz="3600" b="1" u="none" strike="noStrike" dirty="0">
                <a:solidFill>
                  <a:srgbClr val="1F497D"/>
                </a:solidFill>
                <a:latin typeface="#9Slide03 Cabin Condensed" panose="00000506000000000000" pitchFamily="2" charset="-93"/>
              </a:rPr>
              <a:t>Điểm </a:t>
            </a:r>
            <a:r>
              <a:rPr lang="en-US" sz="3600" b="1" u="none" strike="noStrike" dirty="0" err="1">
                <a:solidFill>
                  <a:srgbClr val="1F497D"/>
                </a:solidFill>
                <a:latin typeface="#9Slide03 Cabin Condensed" panose="00000506000000000000" pitchFamily="2" charset="-93"/>
              </a:rPr>
              <a:t>cộng</a:t>
            </a:r>
            <a:r>
              <a:rPr lang="en-US" sz="3600" b="1" u="none" strike="noStrike" dirty="0">
                <a:solidFill>
                  <a:srgbClr val="1F497D"/>
                </a:solidFill>
                <a:latin typeface="#9Slide03 Cabin Condensed" panose="00000506000000000000" pitchFamily="2" charset="-93"/>
              </a:rPr>
              <a:t> </a:t>
            </a:r>
            <a:r>
              <a:rPr lang="en-US" sz="3600" b="1" u="none" strike="noStrike" dirty="0" err="1">
                <a:solidFill>
                  <a:srgbClr val="1F497D"/>
                </a:solidFill>
                <a:latin typeface="#9Slide03 Cabin Condensed" panose="00000506000000000000" pitchFamily="2" charset="-93"/>
              </a:rPr>
              <a:t>cho</a:t>
            </a:r>
            <a:r>
              <a:rPr lang="en-US" sz="3600" b="1" u="none" strike="noStrike" dirty="0">
                <a:solidFill>
                  <a:srgbClr val="1F497D"/>
                </a:solidFill>
                <a:latin typeface="#9Slide03 Cabin Condensed" panose="00000506000000000000" pitchFamily="2" charset="-93"/>
              </a:rPr>
              <a:t> </a:t>
            </a:r>
            <a:r>
              <a:rPr lang="en-US" sz="3600" b="1" u="none" strike="noStrike" dirty="0" err="1">
                <a:solidFill>
                  <a:srgbClr val="1F497D"/>
                </a:solidFill>
                <a:latin typeface="#9Slide03 Cabin Condensed" panose="00000506000000000000" pitchFamily="2" charset="-93"/>
              </a:rPr>
              <a:t>các</a:t>
            </a:r>
            <a:r>
              <a:rPr lang="en-US" sz="3600" b="1" u="none" strike="noStrike" dirty="0">
                <a:solidFill>
                  <a:srgbClr val="1F497D"/>
                </a:solidFill>
                <a:latin typeface="#9Slide03 Cabin Condensed" panose="00000506000000000000" pitchFamily="2" charset="-93"/>
              </a:rPr>
              <a:t> </a:t>
            </a:r>
            <a:r>
              <a:rPr lang="en-US" sz="3600" b="1" u="none" strike="noStrike" dirty="0" err="1">
                <a:solidFill>
                  <a:srgbClr val="1F497D"/>
                </a:solidFill>
                <a:latin typeface="#9Slide03 Cabin Condensed" panose="00000506000000000000" pitchFamily="2" charset="-93"/>
              </a:rPr>
              <a:t>câu</a:t>
            </a:r>
            <a:r>
              <a:rPr lang="en-US" sz="3600" b="1" u="none" strike="noStrike" dirty="0">
                <a:solidFill>
                  <a:srgbClr val="1F497D"/>
                </a:solidFill>
                <a:latin typeface="#9Slide03 Cabin Condensed" panose="00000506000000000000" pitchFamily="2" charset="-93"/>
              </a:rPr>
              <a:t> </a:t>
            </a:r>
            <a:r>
              <a:rPr lang="en-US" sz="3600" b="1" u="none" strike="noStrike" dirty="0" err="1">
                <a:solidFill>
                  <a:srgbClr val="1F497D"/>
                </a:solidFill>
                <a:latin typeface="#9Slide03 Cabin Condensed" panose="00000506000000000000" pitchFamily="2" charset="-93"/>
              </a:rPr>
              <a:t>hỏi</a:t>
            </a:r>
            <a:r>
              <a:rPr lang="en-US" sz="3600" b="1" u="none" strike="noStrike" dirty="0">
                <a:solidFill>
                  <a:srgbClr val="1F497D"/>
                </a:solidFill>
                <a:latin typeface="#9Slide03 Cabin Condensed" panose="00000506000000000000" pitchFamily="2" charset="-93"/>
              </a:rPr>
              <a:t>/ </a:t>
            </a:r>
          </a:p>
          <a:p>
            <a:pPr marL="0" lvl="0" indent="0" algn="ctr">
              <a:lnSpc>
                <a:spcPct val="150000"/>
              </a:lnSpc>
              <a:spcBef>
                <a:spcPct val="0"/>
              </a:spcBef>
            </a:pPr>
            <a:r>
              <a:rPr lang="en-US" sz="3600" b="1" u="none" strike="noStrike" dirty="0" err="1">
                <a:solidFill>
                  <a:srgbClr val="1F497D"/>
                </a:solidFill>
                <a:latin typeface="#9Slide03 Cabin Condensed" panose="00000506000000000000" pitchFamily="2" charset="-93"/>
              </a:rPr>
              <a:t>trả</a:t>
            </a:r>
            <a:r>
              <a:rPr lang="en-US" sz="3600" b="1" u="none" strike="noStrike" dirty="0">
                <a:solidFill>
                  <a:srgbClr val="1F497D"/>
                </a:solidFill>
                <a:latin typeface="#9Slide03 Cabin Condensed" panose="00000506000000000000" pitchFamily="2" charset="-93"/>
              </a:rPr>
              <a:t> </a:t>
            </a:r>
            <a:r>
              <a:rPr lang="en-US" sz="3600" b="1" u="none" strike="noStrike" dirty="0" err="1">
                <a:solidFill>
                  <a:srgbClr val="1F497D"/>
                </a:solidFill>
                <a:latin typeface="#9Slide03 Cabin Condensed" panose="00000506000000000000" pitchFamily="2" charset="-93"/>
              </a:rPr>
              <a:t>lời</a:t>
            </a:r>
            <a:r>
              <a:rPr lang="en-US" sz="3600" b="1" u="none" strike="noStrike" dirty="0">
                <a:solidFill>
                  <a:srgbClr val="1F497D"/>
                </a:solidFill>
                <a:latin typeface="#9Slide03 Cabin Condensed" panose="00000506000000000000" pitchFamily="2" charset="-93"/>
              </a:rPr>
              <a:t> hay</a:t>
            </a:r>
          </a:p>
        </p:txBody>
      </p:sp>
      <p:pic>
        <p:nvPicPr>
          <p:cNvPr id="46" name="Hình ảnh 45">
            <a:extLst>
              <a:ext uri="{FF2B5EF4-FFF2-40B4-BE49-F238E27FC236}">
                <a16:creationId xmlns:a16="http://schemas.microsoft.com/office/drawing/2014/main" id="{6555F6CB-DD1E-F3F0-9150-F880AB0D3DB4}"/>
              </a:ext>
            </a:extLst>
          </p:cNvPr>
          <p:cNvPicPr>
            <a:picLocks noChangeAspect="1"/>
          </p:cNvPicPr>
          <p:nvPr/>
        </p:nvPicPr>
        <p:blipFill rotWithShape="1">
          <a:blip r:embed="rId2"/>
          <a:srcRect l="1627" t="4283" r="2408"/>
          <a:stretch/>
        </p:blipFill>
        <p:spPr>
          <a:xfrm>
            <a:off x="10058400" y="3450040"/>
            <a:ext cx="7391398" cy="6049036"/>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wipe(left)">
                                      <p:cBhvr>
                                        <p:cTn id="7" dur="500"/>
                                        <p:tgtEl>
                                          <p:spTgt spid="35"/>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7"/>
                                        </p:tgtEl>
                                        <p:attrNameLst>
                                          <p:attrName>style.visibility</p:attrName>
                                        </p:attrNameLst>
                                      </p:cBhvr>
                                      <p:to>
                                        <p:strVal val="visible"/>
                                      </p:to>
                                    </p:set>
                                    <p:animEffect transition="in" filter="wipe(left)">
                                      <p:cBhvr>
                                        <p:cTn id="10" dur="500"/>
                                        <p:tgtEl>
                                          <p:spTgt spid="37"/>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8"/>
                                        </p:tgtEl>
                                        <p:attrNameLst>
                                          <p:attrName>style.visibility</p:attrName>
                                        </p:attrNameLst>
                                      </p:cBhvr>
                                      <p:to>
                                        <p:strVal val="visible"/>
                                      </p:to>
                                    </p:set>
                                    <p:animEffect transition="in" filter="wipe(left)">
                                      <p:cBhvr>
                                        <p:cTn id="13"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7" grpId="0" animBg="1"/>
      <p:bldP spid="3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9FF7D56B-83A5-B05D-C733-BD1E553518D5}"/>
              </a:ext>
            </a:extLst>
          </p:cNvPr>
          <p:cNvSpPr/>
          <p:nvPr/>
        </p:nvSpPr>
        <p:spPr>
          <a:xfrm>
            <a:off x="1447800" y="480271"/>
            <a:ext cx="16280306" cy="1158029"/>
          </a:xfrm>
          <a:prstGeom prst="roundRect">
            <a:avLst/>
          </a:prstGeom>
          <a:solidFill>
            <a:schemeClr val="tx1"/>
          </a:solid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6600" b="0" i="0" u="none" strike="noStrike" kern="0" cap="none" spc="0" normalizeH="0" baseline="0" noProof="0" dirty="0">
                <a:ln>
                  <a:noFill/>
                </a:ln>
                <a:solidFill>
                  <a:srgbClr val="1F497D"/>
                </a:solidFill>
                <a:effectLst/>
                <a:uLnTx/>
                <a:uFillTx/>
                <a:latin typeface="#9Slide07 IcielBaliho Script" pitchFamily="2" charset="0"/>
                <a:ea typeface="+mn-ea"/>
                <a:cs typeface="+mn-cs"/>
              </a:rPr>
              <a:t>a. Nguồn lao động</a:t>
            </a:r>
            <a:endParaRPr kumimoji="0" lang="en-US" sz="6600" b="0" i="0" u="none" strike="noStrike" kern="0" cap="none" spc="0" normalizeH="0" baseline="0" noProof="0" dirty="0">
              <a:ln>
                <a:noFill/>
              </a:ln>
              <a:solidFill>
                <a:srgbClr val="1F497D"/>
              </a:solidFill>
              <a:effectLst/>
              <a:uLnTx/>
              <a:uFillTx/>
              <a:latin typeface="#9Slide07 IcielBaliho Script" pitchFamily="2" charset="0"/>
              <a:ea typeface="+mn-ea"/>
              <a:cs typeface="+mn-cs"/>
            </a:endParaRPr>
          </a:p>
        </p:txBody>
      </p:sp>
      <p:sp>
        <p:nvSpPr>
          <p:cNvPr id="4" name="Hình chữ nhật: Góc Tròn 3">
            <a:extLst>
              <a:ext uri="{FF2B5EF4-FFF2-40B4-BE49-F238E27FC236}">
                <a16:creationId xmlns:a16="http://schemas.microsoft.com/office/drawing/2014/main" id="{4FB13896-23AD-5FA8-046A-10932D3BBB5D}"/>
              </a:ext>
            </a:extLst>
          </p:cNvPr>
          <p:cNvSpPr/>
          <p:nvPr/>
        </p:nvSpPr>
        <p:spPr>
          <a:xfrm>
            <a:off x="1104900" y="2375836"/>
            <a:ext cx="6515100" cy="7239000"/>
          </a:xfrm>
          <a:prstGeom prst="roundRect">
            <a:avLst>
              <a:gd name="adj" fmla="val 4858"/>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dirty="0"/>
              <a:t>- Sưu tầm tư liệu và dựa vào thông tin dưới đây, hãy tìm hiểu và viết báo cáo phân tích vấn đề việc làm ở địa phương. Có thể lựa chọn cấp tỉnh/ thành phố trực thuộc Trung ương hoặc cấp huyện/quận/thị xã/thành phố trực thuộc cấp tỉnh.</a:t>
            </a:r>
          </a:p>
          <a:p>
            <a:pPr algn="ctr"/>
            <a:endParaRPr lang="vi-VN" dirty="0"/>
          </a:p>
          <a:p>
            <a:pPr algn="ctr"/>
            <a:r>
              <a:rPr lang="vi-VN" dirty="0"/>
              <a:t>- Dựa vào bảng số liệu sau, hãy nhận xét sự phân hóa thu nhập theo vùng ở nước ta.</a:t>
            </a:r>
            <a:endParaRPr lang="en-US" dirty="0"/>
          </a:p>
        </p:txBody>
      </p:sp>
      <p:sp>
        <p:nvSpPr>
          <p:cNvPr id="6" name="Hộp Văn bản 5">
            <a:extLst>
              <a:ext uri="{FF2B5EF4-FFF2-40B4-BE49-F238E27FC236}">
                <a16:creationId xmlns:a16="http://schemas.microsoft.com/office/drawing/2014/main" id="{54B2AB35-6C87-B712-6759-B9F81528E5F3}"/>
              </a:ext>
            </a:extLst>
          </p:cNvPr>
          <p:cNvSpPr txBox="1"/>
          <p:nvPr/>
        </p:nvSpPr>
        <p:spPr>
          <a:xfrm>
            <a:off x="1333784" y="2782280"/>
            <a:ext cx="5981416" cy="4975593"/>
          </a:xfrm>
          <a:prstGeom prst="rect">
            <a:avLst/>
          </a:prstGeom>
          <a:noFill/>
        </p:spPr>
        <p:txBody>
          <a:bodyPr wrap="square">
            <a:spAutoFit/>
          </a:bodyPr>
          <a:lstStyle/>
          <a:p>
            <a:pPr algn="just">
              <a:lnSpc>
                <a:spcPct val="150000"/>
              </a:lnSpc>
            </a:pPr>
            <a:r>
              <a:rPr lang="en-VN" sz="3600" dirty="0">
                <a:solidFill>
                  <a:schemeClr val="accent1"/>
                </a:solidFill>
                <a:latin typeface="Arial" panose="020B0604020202020204" pitchFamily="34" charset="0"/>
                <a:cs typeface="Arial" panose="020B0604020202020204" pitchFamily="34" charset="0"/>
              </a:rPr>
              <a:t>Đà Nẵng có một nguồn nhân lực khá dồi dào. Năm 2022, số lao động từ 15 tuổi </a:t>
            </a:r>
            <a:r>
              <a:rPr lang="vi-VN" sz="3600" dirty="0">
                <a:solidFill>
                  <a:schemeClr val="accent1"/>
                </a:solidFill>
                <a:latin typeface="Arial" panose="020B0604020202020204" pitchFamily="34" charset="0"/>
                <a:cs typeface="Arial" panose="020B0604020202020204" pitchFamily="34" charset="0"/>
              </a:rPr>
              <a:t>trở lên của thành phố Đà Nẵng là 641 800 người, chiếm 52,6% tổng số dân. </a:t>
            </a:r>
            <a:endParaRPr lang="vi-VN" sz="3600" b="0" i="0" dirty="0">
              <a:solidFill>
                <a:schemeClr val="accent1"/>
              </a:solidFill>
              <a:effectLst/>
              <a:latin typeface="Arial" panose="020B0604020202020204" pitchFamily="34" charset="0"/>
              <a:cs typeface="Arial" panose="020B0604020202020204" pitchFamily="34" charset="0"/>
            </a:endParaRPr>
          </a:p>
        </p:txBody>
      </p:sp>
      <p:pic>
        <p:nvPicPr>
          <p:cNvPr id="5" name="Hình ảnh 4">
            <a:extLst>
              <a:ext uri="{FF2B5EF4-FFF2-40B4-BE49-F238E27FC236}">
                <a16:creationId xmlns:a16="http://schemas.microsoft.com/office/drawing/2014/main" id="{00A8E1CD-E2B3-71BE-5AE9-2DFE1081EEDE}"/>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65027" b="90164" l="39667" r="60833">
                        <a14:foregroundMark x1="50500" y1="75046" x2="50500" y2="75046"/>
                        <a14:foregroundMark x1="51167" y1="75046" x2="51167" y2="75046"/>
                        <a14:foregroundMark x1="48333" y1="73770" x2="52667" y2="80510"/>
                        <a14:foregroundMark x1="59333" y1="75046" x2="59167" y2="79964"/>
                        <a14:foregroundMark x1="60833" y1="77960" x2="60833" y2="77960"/>
                        <a14:foregroundMark x1="49833" y1="79781" x2="54333" y2="77960"/>
                        <a14:foregroundMark x1="54500" y1="77413" x2="53833" y2="80692"/>
                        <a14:foregroundMark x1="52000" y1="74681" x2="51667" y2="79781"/>
                        <a14:foregroundMark x1="46500" y1="77049" x2="49000" y2="79417"/>
                        <a14:foregroundMark x1="48167" y1="74317" x2="47833" y2="85246"/>
                        <a14:foregroundMark x1="46500" y1="84882" x2="52833" y2="86339"/>
                        <a14:foregroundMark x1="44500" y1="71403" x2="54500" y2="75228"/>
                        <a14:foregroundMark x1="52833" y1="70310" x2="52833" y2="79781"/>
                        <a14:foregroundMark x1="48667" y1="85974" x2="48667" y2="85974"/>
                        <a14:foregroundMark x1="47667" y1="84335" x2="47667" y2="84335"/>
                        <a14:foregroundMark x1="46500" y1="82878" x2="46500" y2="82878"/>
                        <a14:foregroundMark x1="43833" y1="79417" x2="45000" y2="79964"/>
                        <a14:foregroundMark x1="46000" y1="79964" x2="46000" y2="79964"/>
                        <a14:foregroundMark x1="46167" y1="78871" x2="45500" y2="81785"/>
                        <a14:foregroundMark x1="45500" y1="81785" x2="45500" y2="81785"/>
                        <a14:foregroundMark x1="45333" y1="80510" x2="45333" y2="80510"/>
                        <a14:foregroundMark x1="43833" y1="78506" x2="43833" y2="79781"/>
                        <a14:foregroundMark x1="46500" y1="79781" x2="46500" y2="79781"/>
                        <a14:foregroundMark x1="47167" y1="79235" x2="46000" y2="81056"/>
                        <a14:foregroundMark x1="44333" y1="81056" x2="44333" y2="81056"/>
                        <a14:foregroundMark x1="42833" y1="80692" x2="42833" y2="80692"/>
                        <a14:foregroundMark x1="42667" y1="81603" x2="42667" y2="81603"/>
                        <a14:foregroundMark x1="42333" y1="81785" x2="50667" y2="79964"/>
                        <a14:foregroundMark x1="40167" y1="81239" x2="53333" y2="79781"/>
                        <a14:foregroundMark x1="51000" y1="69763" x2="53833" y2="76867"/>
                        <a14:foregroundMark x1="53833" y1="79235" x2="53833" y2="79964"/>
                        <a14:foregroundMark x1="53833" y1="82878" x2="53667" y2="83607"/>
                        <a14:foregroundMark x1="50333" y1="83607" x2="49000" y2="82332"/>
                        <a14:foregroundMark x1="47333" y1="78506" x2="47333" y2="78506"/>
                        <a14:foregroundMark x1="47333" y1="78142" x2="47333" y2="78142"/>
                        <a14:foregroundMark x1="49333" y1="80328" x2="49333" y2="80328"/>
                      </a14:backgroundRemoval>
                    </a14:imgEffect>
                    <a14:imgEffect>
                      <a14:saturation sat="200000"/>
                    </a14:imgEffect>
                  </a14:imgLayer>
                </a14:imgProps>
              </a:ext>
            </a:extLst>
          </a:blip>
          <a:srcRect l="37333" t="62244" r="38666" b="6649"/>
          <a:stretch/>
        </p:blipFill>
        <p:spPr>
          <a:xfrm>
            <a:off x="990600" y="106988"/>
            <a:ext cx="1572943" cy="1865426"/>
          </a:xfrm>
          <a:prstGeom prst="rect">
            <a:avLst/>
          </a:prstGeom>
        </p:spPr>
      </p:pic>
      <p:sp>
        <p:nvSpPr>
          <p:cNvPr id="3" name="Hình chữ nhật: Góc Tròn 3">
            <a:extLst>
              <a:ext uri="{FF2B5EF4-FFF2-40B4-BE49-F238E27FC236}">
                <a16:creationId xmlns:a16="http://schemas.microsoft.com/office/drawing/2014/main" id="{43E9F430-F404-A885-F786-2EF6211D45F4}"/>
              </a:ext>
            </a:extLst>
          </p:cNvPr>
          <p:cNvSpPr/>
          <p:nvPr/>
        </p:nvSpPr>
        <p:spPr>
          <a:xfrm>
            <a:off x="7848884" y="2375836"/>
            <a:ext cx="9879222" cy="7239000"/>
          </a:xfrm>
          <a:prstGeom prst="roundRect">
            <a:avLst>
              <a:gd name="adj" fmla="val 4858"/>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vi-VN" sz="3600" dirty="0">
                <a:solidFill>
                  <a:schemeClr val="bg1"/>
                </a:solidFill>
              </a:rPr>
              <a:t>+ Giai đoạn 2016 – 2020, mỗi năm thành phố có khoảng 20 000 đến 25 000 người đến tuổi lao động và lao động nhập cư.</a:t>
            </a:r>
            <a:endParaRPr lang="en-VN" sz="3600" dirty="0">
              <a:solidFill>
                <a:schemeClr val="bg1"/>
              </a:solidFill>
            </a:endParaRPr>
          </a:p>
          <a:p>
            <a:pPr>
              <a:lnSpc>
                <a:spcPct val="150000"/>
              </a:lnSpc>
            </a:pPr>
            <a:r>
              <a:rPr lang="vi-VN" sz="3600" dirty="0">
                <a:solidFill>
                  <a:schemeClr val="bg1"/>
                </a:solidFill>
              </a:rPr>
              <a:t>+ Nguồn lao động ở Đà Nẵng có những chuyển biến tích cực, do có sự cải cách</a:t>
            </a:r>
            <a:r>
              <a:rPr lang="en-VN" sz="3600" dirty="0">
                <a:solidFill>
                  <a:schemeClr val="bg1"/>
                </a:solidFill>
              </a:rPr>
              <a:t> </a:t>
            </a:r>
            <a:r>
              <a:rPr lang="vi-VN" sz="3600" dirty="0">
                <a:solidFill>
                  <a:schemeClr val="bg1"/>
                </a:solidFill>
              </a:rPr>
              <a:t>và đầu tư trong công tác giáo dục và dạy nghề.</a:t>
            </a:r>
            <a:endParaRPr lang="en-VN" sz="3600" dirty="0">
              <a:solidFill>
                <a:schemeClr val="bg1"/>
              </a:solidFill>
            </a:endParaRPr>
          </a:p>
        </p:txBody>
      </p:sp>
    </p:spTree>
    <p:extLst>
      <p:ext uri="{BB962C8B-B14F-4D97-AF65-F5344CB8AC3E}">
        <p14:creationId xmlns:p14="http://schemas.microsoft.com/office/powerpoint/2010/main" val="82261114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1E62016B-BD01-A755-AE9D-078D82BED8A9}"/>
              </a:ext>
            </a:extLst>
          </p:cNvPr>
          <p:cNvGraphicFramePr/>
          <p:nvPr>
            <p:extLst>
              <p:ext uri="{D42A27DB-BD31-4B8C-83A1-F6EECF244321}">
                <p14:modId xmlns:p14="http://schemas.microsoft.com/office/powerpoint/2010/main" val="734911483"/>
              </p:ext>
            </p:extLst>
          </p:nvPr>
        </p:nvGraphicFramePr>
        <p:xfrm>
          <a:off x="609600" y="571500"/>
          <a:ext cx="17145000" cy="8636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226980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50D1B7-C594-0C3F-2D24-A066432A52C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33500" y="1104900"/>
            <a:ext cx="15621000" cy="6693900"/>
          </a:xfrm>
          <a:prstGeom prst="rect">
            <a:avLst/>
          </a:prstGeom>
        </p:spPr>
      </p:pic>
    </p:spTree>
    <p:extLst>
      <p:ext uri="{BB962C8B-B14F-4D97-AF65-F5344CB8AC3E}">
        <p14:creationId xmlns:p14="http://schemas.microsoft.com/office/powerpoint/2010/main" val="241682552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A1996C0-A5C3-EDCF-565E-7D1E3B5DB4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1531" y="2171700"/>
            <a:ext cx="17744938" cy="5410200"/>
          </a:xfrm>
          <a:prstGeom prst="rect">
            <a:avLst/>
          </a:prstGeom>
        </p:spPr>
      </p:pic>
    </p:spTree>
    <p:extLst>
      <p:ext uri="{BB962C8B-B14F-4D97-AF65-F5344CB8AC3E}">
        <p14:creationId xmlns:p14="http://schemas.microsoft.com/office/powerpoint/2010/main" val="2216920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9FF7D56B-83A5-B05D-C733-BD1E553518D5}"/>
              </a:ext>
            </a:extLst>
          </p:cNvPr>
          <p:cNvSpPr/>
          <p:nvPr/>
        </p:nvSpPr>
        <p:spPr>
          <a:xfrm>
            <a:off x="1447800" y="480271"/>
            <a:ext cx="16280306" cy="1158029"/>
          </a:xfrm>
          <a:prstGeom prst="roundRect">
            <a:avLst/>
          </a:prstGeom>
          <a:solidFill>
            <a:schemeClr val="tx1"/>
          </a:solid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6600" b="0" i="0" u="none" strike="noStrike" kern="0" cap="none" spc="0" normalizeH="0" baseline="0" noProof="0" dirty="0">
                <a:ln>
                  <a:noFill/>
                </a:ln>
                <a:solidFill>
                  <a:srgbClr val="1F497D"/>
                </a:solidFill>
                <a:effectLst/>
                <a:uLnTx/>
                <a:uFillTx/>
                <a:latin typeface="#9Slide07 IcielBaliho Script" pitchFamily="2" charset="0"/>
                <a:ea typeface="+mn-ea"/>
                <a:cs typeface="+mn-cs"/>
              </a:rPr>
              <a:t>b. Sử dụng lao động</a:t>
            </a:r>
            <a:endParaRPr kumimoji="0" lang="en-US" sz="6600" b="0" i="0" u="none" strike="noStrike" kern="0" cap="none" spc="0" normalizeH="0" baseline="0" noProof="0" dirty="0">
              <a:ln>
                <a:noFill/>
              </a:ln>
              <a:solidFill>
                <a:srgbClr val="1F497D"/>
              </a:solidFill>
              <a:effectLst/>
              <a:uLnTx/>
              <a:uFillTx/>
              <a:latin typeface="#9Slide07 IcielBaliho Script" pitchFamily="2" charset="0"/>
              <a:ea typeface="+mn-ea"/>
              <a:cs typeface="+mn-cs"/>
            </a:endParaRPr>
          </a:p>
        </p:txBody>
      </p:sp>
      <p:sp>
        <p:nvSpPr>
          <p:cNvPr id="4" name="Hình chữ nhật: Góc Tròn 3">
            <a:extLst>
              <a:ext uri="{FF2B5EF4-FFF2-40B4-BE49-F238E27FC236}">
                <a16:creationId xmlns:a16="http://schemas.microsoft.com/office/drawing/2014/main" id="{4FB13896-23AD-5FA8-046A-10932D3BBB5D}"/>
              </a:ext>
            </a:extLst>
          </p:cNvPr>
          <p:cNvSpPr/>
          <p:nvPr/>
        </p:nvSpPr>
        <p:spPr>
          <a:xfrm>
            <a:off x="1104900" y="2375836"/>
            <a:ext cx="7974506" cy="7239000"/>
          </a:xfrm>
          <a:prstGeom prst="roundRect">
            <a:avLst>
              <a:gd name="adj" fmla="val 4858"/>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6" name="Hộp Văn bản 5">
            <a:extLst>
              <a:ext uri="{FF2B5EF4-FFF2-40B4-BE49-F238E27FC236}">
                <a16:creationId xmlns:a16="http://schemas.microsoft.com/office/drawing/2014/main" id="{54B2AB35-6C87-B712-6759-B9F81528E5F3}"/>
              </a:ext>
            </a:extLst>
          </p:cNvPr>
          <p:cNvSpPr txBox="1"/>
          <p:nvPr/>
        </p:nvSpPr>
        <p:spPr>
          <a:xfrm>
            <a:off x="1447800" y="3520235"/>
            <a:ext cx="7086600" cy="4147739"/>
          </a:xfrm>
          <a:prstGeom prst="rect">
            <a:avLst/>
          </a:prstGeom>
          <a:noFill/>
        </p:spPr>
        <p:txBody>
          <a:bodyPr wrap="square">
            <a:spAutoFit/>
          </a:bodyPr>
          <a:lstStyle/>
          <a:p>
            <a:pPr algn="just">
              <a:lnSpc>
                <a:spcPct val="150000"/>
              </a:lnSpc>
            </a:pPr>
            <a:r>
              <a:rPr lang="en-VN" sz="3600" b="1" dirty="0">
                <a:solidFill>
                  <a:schemeClr val="bg1"/>
                </a:solidFill>
                <a:latin typeface="Times New Roman" panose="02020603050405020304" pitchFamily="18" charset="0"/>
                <a:cs typeface="Times New Roman" panose="02020603050405020304" pitchFamily="18" charset="0"/>
              </a:rPr>
              <a:t>Trong các ngành kinh tế</a:t>
            </a:r>
            <a:r>
              <a:rPr lang="vi-VN" sz="3600" dirty="0">
                <a:solidFill>
                  <a:schemeClr val="bg1"/>
                </a:solidFill>
                <a:latin typeface="Times New Roman" panose="02020603050405020304" pitchFamily="18" charset="0"/>
                <a:cs typeface="Times New Roman" panose="02020603050405020304" pitchFamily="18" charset="0"/>
              </a:rPr>
              <a:t>: C</a:t>
            </a:r>
            <a:r>
              <a:rPr lang="en-VN" sz="3600" dirty="0">
                <a:solidFill>
                  <a:schemeClr val="bg1"/>
                </a:solidFill>
                <a:latin typeface="Times New Roman" panose="02020603050405020304" pitchFamily="18" charset="0"/>
                <a:cs typeface="Times New Roman" panose="02020603050405020304" pitchFamily="18" charset="0"/>
              </a:rPr>
              <a:t>ơ cấu lao động của thành phố có sự chuyển dịch theo hướng tích cực</a:t>
            </a:r>
            <a:r>
              <a:rPr lang="vi-VN" sz="3600" dirty="0">
                <a:solidFill>
                  <a:schemeClr val="bg1"/>
                </a:solidFill>
                <a:latin typeface="Times New Roman" panose="02020603050405020304" pitchFamily="18" charset="0"/>
                <a:cs typeface="Times New Roman" panose="02020603050405020304" pitchFamily="18" charset="0"/>
              </a:rPr>
              <a:t>: tăng lao động ngành công nghiệp và dịch vụ; giảm lao động ngành nông nghiệp</a:t>
            </a:r>
            <a:r>
              <a:rPr lang="en-VN" sz="3600" dirty="0">
                <a:solidFill>
                  <a:schemeClr val="bg1"/>
                </a:solidFill>
                <a:latin typeface="Times New Roman" panose="02020603050405020304" pitchFamily="18" charset="0"/>
                <a:cs typeface="Times New Roman" panose="02020603050405020304" pitchFamily="18" charset="0"/>
              </a:rPr>
              <a:t> </a:t>
            </a:r>
            <a:endParaRPr lang="vi-VN" sz="3600" b="0" i="0" dirty="0">
              <a:solidFill>
                <a:schemeClr val="bg1"/>
              </a:solidFill>
              <a:effectLst/>
              <a:latin typeface="Times New Roman" panose="02020603050405020304" pitchFamily="18" charset="0"/>
              <a:cs typeface="Times New Roman" panose="02020603050405020304" pitchFamily="18" charset="0"/>
            </a:endParaRPr>
          </a:p>
        </p:txBody>
      </p:sp>
      <p:pic>
        <p:nvPicPr>
          <p:cNvPr id="5" name="Hình ảnh 4">
            <a:extLst>
              <a:ext uri="{FF2B5EF4-FFF2-40B4-BE49-F238E27FC236}">
                <a16:creationId xmlns:a16="http://schemas.microsoft.com/office/drawing/2014/main" id="{00A8E1CD-E2B3-71BE-5AE9-2DFE1081EEDE}"/>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65027" b="90164" l="39667" r="60833">
                        <a14:foregroundMark x1="50500" y1="75046" x2="50500" y2="75046"/>
                        <a14:foregroundMark x1="51167" y1="75046" x2="51167" y2="75046"/>
                        <a14:foregroundMark x1="48333" y1="73770" x2="52667" y2="80510"/>
                        <a14:foregroundMark x1="59333" y1="75046" x2="59167" y2="79964"/>
                        <a14:foregroundMark x1="60833" y1="77960" x2="60833" y2="77960"/>
                        <a14:foregroundMark x1="49833" y1="79781" x2="54333" y2="77960"/>
                        <a14:foregroundMark x1="54500" y1="77413" x2="53833" y2="80692"/>
                        <a14:foregroundMark x1="52000" y1="74681" x2="51667" y2="79781"/>
                        <a14:foregroundMark x1="46500" y1="77049" x2="49000" y2="79417"/>
                        <a14:foregroundMark x1="48167" y1="74317" x2="47833" y2="85246"/>
                        <a14:foregroundMark x1="46500" y1="84882" x2="52833" y2="86339"/>
                        <a14:foregroundMark x1="44500" y1="71403" x2="54500" y2="75228"/>
                        <a14:foregroundMark x1="52833" y1="70310" x2="52833" y2="79781"/>
                        <a14:foregroundMark x1="48667" y1="85974" x2="48667" y2="85974"/>
                        <a14:foregroundMark x1="47667" y1="84335" x2="47667" y2="84335"/>
                        <a14:foregroundMark x1="46500" y1="82878" x2="46500" y2="82878"/>
                        <a14:foregroundMark x1="43833" y1="79417" x2="45000" y2="79964"/>
                        <a14:foregroundMark x1="46000" y1="79964" x2="46000" y2="79964"/>
                        <a14:foregroundMark x1="46167" y1="78871" x2="45500" y2="81785"/>
                        <a14:foregroundMark x1="45500" y1="81785" x2="45500" y2="81785"/>
                        <a14:foregroundMark x1="45333" y1="80510" x2="45333" y2="80510"/>
                        <a14:foregroundMark x1="43833" y1="78506" x2="43833" y2="79781"/>
                        <a14:foregroundMark x1="46500" y1="79781" x2="46500" y2="79781"/>
                        <a14:foregroundMark x1="47167" y1="79235" x2="46000" y2="81056"/>
                        <a14:foregroundMark x1="44333" y1="81056" x2="44333" y2="81056"/>
                        <a14:foregroundMark x1="42833" y1="80692" x2="42833" y2="80692"/>
                        <a14:foregroundMark x1="42667" y1="81603" x2="42667" y2="81603"/>
                        <a14:foregroundMark x1="42333" y1="81785" x2="50667" y2="79964"/>
                        <a14:foregroundMark x1="40167" y1="81239" x2="53333" y2="79781"/>
                        <a14:foregroundMark x1="51000" y1="69763" x2="53833" y2="76867"/>
                        <a14:foregroundMark x1="53833" y1="79235" x2="53833" y2="79964"/>
                        <a14:foregroundMark x1="53833" y1="82878" x2="53667" y2="83607"/>
                        <a14:foregroundMark x1="50333" y1="83607" x2="49000" y2="82332"/>
                        <a14:foregroundMark x1="47333" y1="78506" x2="47333" y2="78506"/>
                        <a14:foregroundMark x1="47333" y1="78142" x2="47333" y2="78142"/>
                        <a14:foregroundMark x1="49333" y1="80328" x2="49333" y2="80328"/>
                      </a14:backgroundRemoval>
                    </a14:imgEffect>
                    <a14:imgEffect>
                      <a14:saturation sat="200000"/>
                    </a14:imgEffect>
                  </a14:imgLayer>
                </a14:imgProps>
              </a:ext>
            </a:extLst>
          </a:blip>
          <a:srcRect l="37333" t="62244" r="38666" b="6649"/>
          <a:stretch/>
        </p:blipFill>
        <p:spPr>
          <a:xfrm>
            <a:off x="990600" y="106988"/>
            <a:ext cx="1572943" cy="1865426"/>
          </a:xfrm>
          <a:prstGeom prst="rect">
            <a:avLst/>
          </a:prstGeom>
        </p:spPr>
      </p:pic>
      <p:sp>
        <p:nvSpPr>
          <p:cNvPr id="3" name="Hình chữ nhật: Góc Tròn 3">
            <a:extLst>
              <a:ext uri="{FF2B5EF4-FFF2-40B4-BE49-F238E27FC236}">
                <a16:creationId xmlns:a16="http://schemas.microsoft.com/office/drawing/2014/main" id="{43E9F430-F404-A885-F786-2EF6211D45F4}"/>
              </a:ext>
            </a:extLst>
          </p:cNvPr>
          <p:cNvSpPr/>
          <p:nvPr/>
        </p:nvSpPr>
        <p:spPr>
          <a:xfrm>
            <a:off x="9753600" y="2375836"/>
            <a:ext cx="7974506" cy="7239000"/>
          </a:xfrm>
          <a:prstGeom prst="roundRect">
            <a:avLst>
              <a:gd name="adj" fmla="val 4858"/>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VN" sz="3600" b="1" dirty="0">
                <a:solidFill>
                  <a:schemeClr val="bg1"/>
                </a:solidFill>
                <a:latin typeface="Times New Roman" panose="02020603050405020304" pitchFamily="18" charset="0"/>
                <a:cs typeface="Times New Roman" panose="02020603050405020304" pitchFamily="18" charset="0"/>
              </a:rPr>
              <a:t>Theo thành phần kinh tế</a:t>
            </a:r>
            <a:r>
              <a:rPr lang="vi-VN" sz="3600" dirty="0">
                <a:solidFill>
                  <a:schemeClr val="bg1"/>
                </a:solidFill>
                <a:latin typeface="Times New Roman" panose="02020603050405020304" pitchFamily="18" charset="0"/>
                <a:cs typeface="Times New Roman" panose="02020603050405020304" pitchFamily="18" charset="0"/>
              </a:rPr>
              <a:t>: </a:t>
            </a:r>
            <a:r>
              <a:rPr lang="en-VN" sz="3600" dirty="0">
                <a:solidFill>
                  <a:schemeClr val="bg1"/>
                </a:solidFill>
                <a:latin typeface="Times New Roman" panose="02020603050405020304" pitchFamily="18" charset="0"/>
                <a:cs typeface="Times New Roman" panose="02020603050405020304" pitchFamily="18" charset="0"/>
              </a:rPr>
              <a:t>Quá trình hội nhập nền kinh tế khu vực, quốc tế và nhờ chủ động huy động nguồn lực từ nhiều thành phần kinh tế, đã làm thay đổi mạnh mẽ cơ cấu lao động theo thành phần kinh tế ở thành phố Đà Nẵng.</a:t>
            </a:r>
          </a:p>
        </p:txBody>
      </p:sp>
    </p:spTree>
    <p:extLst>
      <p:ext uri="{BB962C8B-B14F-4D97-AF65-F5344CB8AC3E}">
        <p14:creationId xmlns:p14="http://schemas.microsoft.com/office/powerpoint/2010/main" val="439958857"/>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6B2282-0510-E6F4-99A6-685AD140B0F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14500" y="1181100"/>
            <a:ext cx="14859000" cy="6865251"/>
          </a:xfrm>
          <a:prstGeom prst="rect">
            <a:avLst/>
          </a:prstGeom>
        </p:spPr>
      </p:pic>
    </p:spTree>
    <p:extLst>
      <p:ext uri="{BB962C8B-B14F-4D97-AF65-F5344CB8AC3E}">
        <p14:creationId xmlns:p14="http://schemas.microsoft.com/office/powerpoint/2010/main" val="174402523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412182" y="1168450"/>
            <a:ext cx="17399106" cy="8360636"/>
          </a:xfrm>
          <a:prstGeom prst="roundRect">
            <a:avLst>
              <a:gd name="adj" fmla="val 3137"/>
            </a:avLst>
          </a:prstGeom>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2700" dirty="0"/>
          </a:p>
        </p:txBody>
      </p:sp>
      <p:sp>
        <p:nvSpPr>
          <p:cNvPr id="3" name="Rectangle 2"/>
          <p:cNvSpPr/>
          <p:nvPr/>
        </p:nvSpPr>
        <p:spPr>
          <a:xfrm>
            <a:off x="4587122" y="1326291"/>
            <a:ext cx="9049272" cy="738664"/>
          </a:xfrm>
          <a:prstGeom prst="rect">
            <a:avLst/>
          </a:prstGeom>
        </p:spPr>
        <p:txBody>
          <a:bodyPr wrap="none">
            <a:spAutoFit/>
          </a:bodyPr>
          <a:lstStyle/>
          <a:p>
            <a:pPr lvl="0" algn="ctr"/>
            <a:r>
              <a:rPr lang="en-US" sz="4200" b="1" dirty="0" err="1">
                <a:solidFill>
                  <a:srgbClr val="C00000"/>
                </a:solidFill>
                <a:latin typeface="#9Slide03 SVNNew Athletic M54" panose="02000500000000000000" pitchFamily="2" charset="0"/>
              </a:rPr>
              <a:t>Cơ</a:t>
            </a:r>
            <a:r>
              <a:rPr lang="en-US" sz="4200" b="1" dirty="0">
                <a:solidFill>
                  <a:srgbClr val="C00000"/>
                </a:solidFill>
                <a:latin typeface="#9Slide03 SVNNew Athletic M54" panose="02000500000000000000" pitchFamily="2" charset="0"/>
              </a:rPr>
              <a:t> </a:t>
            </a:r>
            <a:r>
              <a:rPr lang="en-US" sz="4200" b="1" dirty="0" err="1">
                <a:solidFill>
                  <a:srgbClr val="C00000"/>
                </a:solidFill>
                <a:latin typeface="#9Slide03 SVNNew Athletic M54" panose="02000500000000000000" pitchFamily="2" charset="0"/>
              </a:rPr>
              <a:t>cấu</a:t>
            </a:r>
            <a:r>
              <a:rPr lang="en-US" sz="4200" b="1" dirty="0">
                <a:solidFill>
                  <a:srgbClr val="C00000"/>
                </a:solidFill>
                <a:latin typeface="#9Slide03 SVNNew Athletic M54" panose="02000500000000000000" pitchFamily="2" charset="0"/>
              </a:rPr>
              <a:t> </a:t>
            </a:r>
            <a:r>
              <a:rPr lang="en-US" sz="4200" b="1" dirty="0" err="1">
                <a:solidFill>
                  <a:srgbClr val="C00000"/>
                </a:solidFill>
                <a:latin typeface="#9Slide03 SVNNew Athletic M54" panose="02000500000000000000" pitchFamily="2" charset="0"/>
              </a:rPr>
              <a:t>lao</a:t>
            </a:r>
            <a:r>
              <a:rPr lang="en-US" sz="4200" b="1" dirty="0">
                <a:solidFill>
                  <a:srgbClr val="C00000"/>
                </a:solidFill>
                <a:latin typeface="#9Slide03 SVNNew Athletic M54" panose="02000500000000000000" pitchFamily="2" charset="0"/>
              </a:rPr>
              <a:t> </a:t>
            </a:r>
            <a:r>
              <a:rPr lang="en-US" sz="4200" b="1" dirty="0" err="1">
                <a:solidFill>
                  <a:srgbClr val="C00000"/>
                </a:solidFill>
                <a:latin typeface="#9Slide03 SVNNew Athletic M54" panose="02000500000000000000" pitchFamily="2" charset="0"/>
              </a:rPr>
              <a:t>động</a:t>
            </a:r>
            <a:r>
              <a:rPr lang="en-US" sz="4200" b="1" dirty="0">
                <a:solidFill>
                  <a:srgbClr val="C00000"/>
                </a:solidFill>
                <a:latin typeface="#9Slide03 SVNNew Athletic M54" panose="02000500000000000000" pitchFamily="2" charset="0"/>
              </a:rPr>
              <a:t> </a:t>
            </a:r>
            <a:r>
              <a:rPr lang="en-US" sz="4200" b="1" dirty="0" err="1">
                <a:solidFill>
                  <a:srgbClr val="C00000"/>
                </a:solidFill>
                <a:latin typeface="#9Slide03 SVNNew Athletic M54" panose="02000500000000000000" pitchFamily="2" charset="0"/>
              </a:rPr>
              <a:t>chuyển</a:t>
            </a:r>
            <a:r>
              <a:rPr lang="en-US" sz="4200" b="1" dirty="0">
                <a:solidFill>
                  <a:srgbClr val="C00000"/>
                </a:solidFill>
                <a:latin typeface="#9Slide03 SVNNew Athletic M54" panose="02000500000000000000" pitchFamily="2" charset="0"/>
              </a:rPr>
              <a:t> </a:t>
            </a:r>
            <a:r>
              <a:rPr lang="en-US" sz="4200" b="1" dirty="0" err="1">
                <a:solidFill>
                  <a:srgbClr val="C00000"/>
                </a:solidFill>
                <a:latin typeface="#9Slide03 SVNNew Athletic M54" panose="02000500000000000000" pitchFamily="2" charset="0"/>
              </a:rPr>
              <a:t>dịch</a:t>
            </a:r>
            <a:r>
              <a:rPr lang="en-US" sz="4200" b="1" dirty="0">
                <a:solidFill>
                  <a:srgbClr val="C00000"/>
                </a:solidFill>
                <a:latin typeface="#9Slide03 SVNNew Athletic M54" panose="02000500000000000000" pitchFamily="2" charset="0"/>
              </a:rPr>
              <a:t> </a:t>
            </a:r>
            <a:r>
              <a:rPr lang="en-US" sz="4200" b="1" dirty="0" err="1">
                <a:solidFill>
                  <a:srgbClr val="C00000"/>
                </a:solidFill>
                <a:latin typeface="#9Slide03 SVNNew Athletic M54" panose="02000500000000000000" pitchFamily="2" charset="0"/>
              </a:rPr>
              <a:t>tích</a:t>
            </a:r>
            <a:r>
              <a:rPr lang="en-US" sz="4200" b="1" dirty="0">
                <a:solidFill>
                  <a:srgbClr val="C00000"/>
                </a:solidFill>
                <a:latin typeface="#9Slide03 SVNNew Athletic M54" panose="02000500000000000000" pitchFamily="2" charset="0"/>
              </a:rPr>
              <a:t> </a:t>
            </a:r>
            <a:r>
              <a:rPr lang="en-US" sz="4200" b="1" dirty="0" err="1">
                <a:solidFill>
                  <a:srgbClr val="C00000"/>
                </a:solidFill>
                <a:latin typeface="#9Slide03 SVNNew Athletic M54" panose="02000500000000000000" pitchFamily="2" charset="0"/>
              </a:rPr>
              <a:t>cực</a:t>
            </a:r>
            <a:endParaRPr lang="en-US" sz="4200" b="1" dirty="0">
              <a:solidFill>
                <a:srgbClr val="C00000"/>
              </a:solidFill>
              <a:latin typeface="#9Slide03 SVNNew Athletic M54" panose="02000500000000000000" pitchFamily="2" charset="0"/>
            </a:endParaRPr>
          </a:p>
        </p:txBody>
      </p:sp>
      <p:grpSp>
        <p:nvGrpSpPr>
          <p:cNvPr id="22" name="Group 21"/>
          <p:cNvGrpSpPr/>
          <p:nvPr/>
        </p:nvGrpSpPr>
        <p:grpSpPr>
          <a:xfrm>
            <a:off x="1260397" y="2522096"/>
            <a:ext cx="5060093" cy="6942294"/>
            <a:chOff x="679624" y="1681397"/>
            <a:chExt cx="3373395" cy="4628196"/>
          </a:xfrm>
        </p:grpSpPr>
        <p:sp>
          <p:nvSpPr>
            <p:cNvPr id="16" name="Freeform 15"/>
            <p:cNvSpPr/>
            <p:nvPr/>
          </p:nvSpPr>
          <p:spPr>
            <a:xfrm>
              <a:off x="679624" y="1878228"/>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6">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900"/>
                </a:spcBef>
              </a:pPr>
              <a:r>
                <a:rPr lang="en-VN" sz="36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Giảm trong nông – lâm – thủy sản: từ </a:t>
              </a:r>
              <a:r>
                <a:rPr lang="en-VN"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38,56% (2019)</a:t>
              </a:r>
              <a:r>
                <a:rPr lang="en-VN" sz="36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 </a:t>
              </a:r>
              <a:r>
                <a:rPr lang="en-VN"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32,6% (2023</a:t>
              </a:r>
              <a:r>
                <a:rPr lang="en-VN" sz="3600" dirty="0">
                  <a:solidFill>
                    <a:schemeClr val="bg1"/>
                  </a:solidFill>
                  <a:effectLst/>
                  <a:latin typeface="Times New Roman" panose="02020603050405020304" pitchFamily="18" charset="0"/>
                  <a:cs typeface="Times New Roman" panose="02020603050405020304" pitchFamily="18" charset="0"/>
                </a:rPr>
                <a:t> </a:t>
              </a:r>
              <a:endParaRPr lang="it-IT" sz="3600" dirty="0">
                <a:solidFill>
                  <a:schemeClr val="bg1"/>
                </a:solidFill>
                <a:latin typeface="Times New Roman" panose="02020603050405020304" pitchFamily="18" charset="0"/>
                <a:cs typeface="Times New Roman" panose="02020603050405020304" pitchFamily="18" charset="0"/>
              </a:endParaRPr>
            </a:p>
          </p:txBody>
        </p:sp>
        <p:sp>
          <p:nvSpPr>
            <p:cNvPr id="19" name="Rectangle 18"/>
            <p:cNvSpPr/>
            <p:nvPr/>
          </p:nvSpPr>
          <p:spPr>
            <a:xfrm>
              <a:off x="2123581" y="1681397"/>
              <a:ext cx="276999" cy="549168"/>
            </a:xfrm>
            <a:prstGeom prst="rect">
              <a:avLst/>
            </a:prstGeom>
          </p:spPr>
          <p:txBody>
            <a:bodyPr wrap="none">
              <a:spAutoFit/>
            </a:bodyPr>
            <a:lstStyle/>
            <a:p>
              <a:pPr>
                <a:lnSpc>
                  <a:spcPct val="150000"/>
                </a:lnSpc>
              </a:pPr>
              <a:r>
                <a:rPr lang="en-US" sz="3600" b="1" dirty="0">
                  <a:solidFill>
                    <a:schemeClr val="bg1"/>
                  </a:solidFill>
                  <a:latin typeface="Times New Roman" panose="02020603050405020304" pitchFamily="18" charset="0"/>
                  <a:cs typeface="Times New Roman" panose="02020603050405020304" pitchFamily="18" charset="0"/>
                </a:rPr>
                <a:t>1</a:t>
              </a:r>
              <a:endParaRPr lang="en-US" sz="3600" dirty="0">
                <a:solidFill>
                  <a:schemeClr val="bg1"/>
                </a:solidFill>
                <a:latin typeface="Times New Roman" panose="02020603050405020304" pitchFamily="18" charset="0"/>
                <a:cs typeface="Times New Roman" panose="02020603050405020304" pitchFamily="18" charset="0"/>
              </a:endParaRPr>
            </a:p>
          </p:txBody>
        </p:sp>
      </p:grpSp>
      <p:grpSp>
        <p:nvGrpSpPr>
          <p:cNvPr id="23" name="Group 22"/>
          <p:cNvGrpSpPr/>
          <p:nvPr/>
        </p:nvGrpSpPr>
        <p:grpSpPr>
          <a:xfrm>
            <a:off x="6711439" y="2522094"/>
            <a:ext cx="5060093" cy="6942294"/>
            <a:chOff x="4313652" y="1681396"/>
            <a:chExt cx="3373395" cy="4628196"/>
          </a:xfrm>
        </p:grpSpPr>
        <p:sp>
          <p:nvSpPr>
            <p:cNvPr id="17" name="Freeform 16"/>
            <p:cNvSpPr/>
            <p:nvPr/>
          </p:nvSpPr>
          <p:spPr>
            <a:xfrm>
              <a:off x="4313652" y="1878227"/>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4">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900"/>
                </a:spcBef>
              </a:pPr>
              <a:r>
                <a:rPr lang="en-VN" sz="36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Tăng trong </a:t>
              </a:r>
              <a:r>
                <a:rPr lang="en-VN"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công nghiệp – xây dựng và thương mại – dịch vụ</a:t>
              </a:r>
              <a:r>
                <a:rPr lang="en-VN" sz="36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(nhóm ngành động lực của tỉnh)</a:t>
              </a:r>
              <a:r>
                <a:rPr lang="en-VN" sz="3600" dirty="0">
                  <a:solidFill>
                    <a:schemeClr val="bg1"/>
                  </a:solidFill>
                  <a:effectLst/>
                  <a:latin typeface="Times New Roman" panose="02020603050405020304" pitchFamily="18" charset="0"/>
                  <a:cs typeface="Times New Roman" panose="02020603050405020304" pitchFamily="18" charset="0"/>
                </a:rPr>
                <a:t> </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20" name="Rectangle 19"/>
            <p:cNvSpPr/>
            <p:nvPr/>
          </p:nvSpPr>
          <p:spPr>
            <a:xfrm>
              <a:off x="5745938" y="1681396"/>
              <a:ext cx="276999" cy="549168"/>
            </a:xfrm>
            <a:prstGeom prst="rect">
              <a:avLst/>
            </a:prstGeom>
          </p:spPr>
          <p:txBody>
            <a:bodyPr wrap="none">
              <a:spAutoFit/>
            </a:bodyPr>
            <a:lstStyle/>
            <a:p>
              <a:pPr>
                <a:lnSpc>
                  <a:spcPct val="150000"/>
                </a:lnSpc>
              </a:pPr>
              <a:r>
                <a:rPr lang="en-US" sz="3600" b="1" dirty="0">
                  <a:solidFill>
                    <a:schemeClr val="bg1"/>
                  </a:solidFill>
                  <a:latin typeface="Times New Roman" panose="02020603050405020304" pitchFamily="18" charset="0"/>
                  <a:cs typeface="Times New Roman" panose="02020603050405020304" pitchFamily="18" charset="0"/>
                </a:rPr>
                <a:t>2</a:t>
              </a:r>
              <a:endParaRPr lang="en-US" sz="3600" dirty="0">
                <a:solidFill>
                  <a:schemeClr val="bg1"/>
                </a:solidFill>
                <a:latin typeface="Times New Roman" panose="02020603050405020304" pitchFamily="18" charset="0"/>
                <a:cs typeface="Times New Roman" panose="02020603050405020304" pitchFamily="18" charset="0"/>
              </a:endParaRPr>
            </a:p>
          </p:txBody>
        </p:sp>
      </p:grpSp>
      <p:grpSp>
        <p:nvGrpSpPr>
          <p:cNvPr id="24" name="Group 23"/>
          <p:cNvGrpSpPr/>
          <p:nvPr/>
        </p:nvGrpSpPr>
        <p:grpSpPr>
          <a:xfrm>
            <a:off x="12162481" y="2536940"/>
            <a:ext cx="5060093" cy="6927447"/>
            <a:chOff x="7947680" y="1691293"/>
            <a:chExt cx="3373395" cy="4618298"/>
          </a:xfrm>
        </p:grpSpPr>
        <p:sp>
          <p:nvSpPr>
            <p:cNvPr id="18" name="Freeform 17"/>
            <p:cNvSpPr/>
            <p:nvPr/>
          </p:nvSpPr>
          <p:spPr>
            <a:xfrm>
              <a:off x="7947680" y="1878226"/>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2">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VN" sz="36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Phù hợp với mục tiêu Nghị quyết 39-NQ/TW: đến 2025 lao động nông nghiệp còn dưới 33%</a:t>
              </a:r>
            </a:p>
          </p:txBody>
        </p:sp>
        <p:sp>
          <p:nvSpPr>
            <p:cNvPr id="21" name="Rectangle 20"/>
            <p:cNvSpPr/>
            <p:nvPr/>
          </p:nvSpPr>
          <p:spPr>
            <a:xfrm>
              <a:off x="9367609" y="1691293"/>
              <a:ext cx="393056" cy="549168"/>
            </a:xfrm>
            <a:prstGeom prst="rect">
              <a:avLst/>
            </a:prstGeom>
          </p:spPr>
          <p:txBody>
            <a:bodyPr wrap="square">
              <a:spAutoFit/>
            </a:bodyPr>
            <a:lstStyle/>
            <a:p>
              <a:pPr>
                <a:lnSpc>
                  <a:spcPct val="150000"/>
                </a:lnSpc>
              </a:pPr>
              <a:r>
                <a:rPr lang="en-US" sz="3600" b="1" dirty="0">
                  <a:solidFill>
                    <a:schemeClr val="bg1"/>
                  </a:solidFill>
                  <a:latin typeface="Times New Roman" panose="02020603050405020304" pitchFamily="18" charset="0"/>
                  <a:cs typeface="Times New Roman" panose="02020603050405020304" pitchFamily="18" charset="0"/>
                </a:rPr>
                <a:t>3</a:t>
              </a:r>
              <a:endParaRPr lang="en-US" sz="3600" dirty="0">
                <a:solidFill>
                  <a:schemeClr val="bg1"/>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02969631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4591B-E876-8433-67AE-3EE8ADFAC259}"/>
              </a:ext>
            </a:extLst>
          </p:cNvPr>
          <p:cNvSpPr>
            <a:spLocks noGrp="1"/>
          </p:cNvSpPr>
          <p:nvPr>
            <p:ph type="title"/>
          </p:nvPr>
        </p:nvSpPr>
        <p:spPr/>
        <p:txBody>
          <a:bodyPr/>
          <a:lstStyle/>
          <a:p>
            <a:endParaRPr lang="en-VN"/>
          </a:p>
        </p:txBody>
      </p:sp>
      <p:sp>
        <p:nvSpPr>
          <p:cNvPr id="3" name="Content Placeholder 2">
            <a:extLst>
              <a:ext uri="{FF2B5EF4-FFF2-40B4-BE49-F238E27FC236}">
                <a16:creationId xmlns:a16="http://schemas.microsoft.com/office/drawing/2014/main" id="{F16AB590-C8D3-3F88-BAC6-7C14E298CE68}"/>
              </a:ext>
            </a:extLst>
          </p:cNvPr>
          <p:cNvSpPr>
            <a:spLocks noGrp="1"/>
          </p:cNvSpPr>
          <p:nvPr>
            <p:ph idx="1"/>
          </p:nvPr>
        </p:nvSpPr>
        <p:spPr/>
        <p:txBody>
          <a:bodyPr/>
          <a:lstStyle/>
          <a:p>
            <a:endParaRPr lang="en-VN"/>
          </a:p>
        </p:txBody>
      </p:sp>
      <p:pic>
        <p:nvPicPr>
          <p:cNvPr id="4" name="Picture 3">
            <a:extLst>
              <a:ext uri="{FF2B5EF4-FFF2-40B4-BE49-F238E27FC236}">
                <a16:creationId xmlns:a16="http://schemas.microsoft.com/office/drawing/2014/main" id="{EB6E5EAC-09AF-88A5-8C2C-1051C8C325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3034" y="371866"/>
            <a:ext cx="16349666" cy="9543268"/>
          </a:xfrm>
          <a:prstGeom prst="rect">
            <a:avLst/>
          </a:prstGeom>
        </p:spPr>
      </p:pic>
    </p:spTree>
    <p:extLst>
      <p:ext uri="{BB962C8B-B14F-4D97-AF65-F5344CB8AC3E}">
        <p14:creationId xmlns:p14="http://schemas.microsoft.com/office/powerpoint/2010/main" val="354161259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Rounded Corners 7">
            <a:extLst>
              <a:ext uri="{FF2B5EF4-FFF2-40B4-BE49-F238E27FC236}">
                <a16:creationId xmlns:a16="http://schemas.microsoft.com/office/drawing/2014/main" id="{A3BA8D6A-4D01-49E4-8C32-23CAA2363653}"/>
              </a:ext>
            </a:extLst>
          </p:cNvPr>
          <p:cNvSpPr/>
          <p:nvPr/>
        </p:nvSpPr>
        <p:spPr>
          <a:xfrm>
            <a:off x="98713" y="2093539"/>
            <a:ext cx="5073755" cy="1517387"/>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err="1">
                <a:solidFill>
                  <a:schemeClr val="accent1"/>
                </a:solidFill>
                <a:latin typeface="#9Slide03 SFU Futura_12" panose="00000400000000000000" pitchFamily="2" charset="0"/>
                <a:cs typeface="Arial" panose="020B0604020202020204" pitchFamily="34" charset="0"/>
              </a:rPr>
              <a:t>Hoạt</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động</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nhóm</a:t>
            </a:r>
            <a:endParaRPr lang="en-US" sz="3600" b="1" dirty="0">
              <a:solidFill>
                <a:schemeClr val="accent1"/>
              </a:solidFill>
              <a:latin typeface="#9Slide03 SFU Futura_12" panose="00000400000000000000" pitchFamily="2" charset="0"/>
              <a:cs typeface="Arial" panose="020B0604020202020204" pitchFamily="34" charset="0"/>
            </a:endParaRPr>
          </a:p>
        </p:txBody>
      </p:sp>
      <p:sp>
        <p:nvSpPr>
          <p:cNvPr id="36" name="Rectangle: Rounded Corners 7">
            <a:extLst>
              <a:ext uri="{FF2B5EF4-FFF2-40B4-BE49-F238E27FC236}">
                <a16:creationId xmlns:a16="http://schemas.microsoft.com/office/drawing/2014/main" id="{D2B680DB-E633-4DF1-9493-1C62B4D6F032}"/>
              </a:ext>
            </a:extLst>
          </p:cNvPr>
          <p:cNvSpPr/>
          <p:nvPr/>
        </p:nvSpPr>
        <p:spPr>
          <a:xfrm>
            <a:off x="60350" y="7892229"/>
            <a:ext cx="5073755" cy="1979049"/>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err="1">
                <a:solidFill>
                  <a:schemeClr val="accent1"/>
                </a:solidFill>
                <a:latin typeface="#9Slide03 SFU Futura_12" panose="00000400000000000000" pitchFamily="2" charset="0"/>
                <a:cs typeface="Arial" panose="020B0604020202020204" pitchFamily="34" charset="0"/>
              </a:rPr>
              <a:t>Thời</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gian</a:t>
            </a:r>
            <a:r>
              <a:rPr lang="en-US" sz="3600" b="1" dirty="0">
                <a:solidFill>
                  <a:schemeClr val="accent1"/>
                </a:solidFill>
                <a:latin typeface="#9Slide03 SFU Futura_12" panose="00000400000000000000" pitchFamily="2" charset="0"/>
                <a:cs typeface="Arial" panose="020B0604020202020204" pitchFamily="34" charset="0"/>
              </a:rPr>
              <a:t>: 5 </a:t>
            </a:r>
            <a:r>
              <a:rPr lang="en-US" sz="3600" b="1" dirty="0" err="1">
                <a:solidFill>
                  <a:schemeClr val="accent1"/>
                </a:solidFill>
                <a:latin typeface="#9Slide03 SFU Futura_12" panose="00000400000000000000" pitchFamily="2" charset="0"/>
                <a:cs typeface="Arial" panose="020B0604020202020204" pitchFamily="34" charset="0"/>
              </a:rPr>
              <a:t>phút</a:t>
            </a:r>
            <a:r>
              <a:rPr lang="en-US" sz="3600" b="1" dirty="0">
                <a:solidFill>
                  <a:schemeClr val="accent1"/>
                </a:solidFill>
                <a:latin typeface="#9Slide03 SFU Futura_12" panose="00000400000000000000" pitchFamily="2" charset="0"/>
                <a:cs typeface="Arial" panose="020B0604020202020204" pitchFamily="34" charset="0"/>
              </a:rPr>
              <a:t>. Sau </a:t>
            </a:r>
            <a:r>
              <a:rPr lang="en-US" sz="3600" b="1" dirty="0" err="1">
                <a:solidFill>
                  <a:schemeClr val="accent1"/>
                </a:solidFill>
                <a:latin typeface="#9Slide03 SFU Futura_12" panose="00000400000000000000" pitchFamily="2" charset="0"/>
                <a:cs typeface="Arial" panose="020B0604020202020204" pitchFamily="34" charset="0"/>
              </a:rPr>
              <a:t>đó</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từng</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nhóm</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trình</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bày</a:t>
            </a:r>
            <a:endParaRPr lang="en-US" sz="3600" b="1" dirty="0">
              <a:solidFill>
                <a:schemeClr val="accent1"/>
              </a:solidFill>
              <a:latin typeface="#9Slide03 SFU Futura_12" panose="00000400000000000000" pitchFamily="2" charset="0"/>
              <a:cs typeface="Arial" panose="020B0604020202020204" pitchFamily="34" charset="0"/>
            </a:endParaRPr>
          </a:p>
        </p:txBody>
      </p:sp>
      <p:sp>
        <p:nvSpPr>
          <p:cNvPr id="20" name="Rectangle: Rounded Corners 7">
            <a:extLst>
              <a:ext uri="{FF2B5EF4-FFF2-40B4-BE49-F238E27FC236}">
                <a16:creationId xmlns:a16="http://schemas.microsoft.com/office/drawing/2014/main" id="{35BCD24A-4913-44D7-94A9-74CC6DD1FCBC}"/>
              </a:ext>
            </a:extLst>
          </p:cNvPr>
          <p:cNvSpPr/>
          <p:nvPr/>
        </p:nvSpPr>
        <p:spPr>
          <a:xfrm>
            <a:off x="54470" y="5903803"/>
            <a:ext cx="5120451" cy="1758656"/>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err="1">
                <a:solidFill>
                  <a:schemeClr val="accent1"/>
                </a:solidFill>
                <a:latin typeface="#9Slide03 SFU Futura_12" panose="00000400000000000000" pitchFamily="2" charset="0"/>
                <a:cs typeface="Arial" panose="020B0604020202020204" pitchFamily="34" charset="0"/>
              </a:rPr>
              <a:t>Viết</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trên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giấy</a:t>
            </a:r>
            <a:r>
              <a:rPr lang="en-US" sz="3600" b="1" dirty="0">
                <a:solidFill>
                  <a:schemeClr val="accent1"/>
                </a:solidFill>
                <a:latin typeface="#9Slide03 SFU Futura_12" panose="00000400000000000000" pitchFamily="2" charset="0"/>
                <a:cs typeface="Arial" panose="020B0604020202020204" pitchFamily="34" charset="0"/>
              </a:rPr>
              <a:t> A0 </a:t>
            </a:r>
            <a:r>
              <a:rPr lang="en-US" sz="3600" b="1" dirty="0" err="1">
                <a:solidFill>
                  <a:schemeClr val="accent1"/>
                </a:solidFill>
                <a:latin typeface="#9Slide03 SFU Futura_12" panose="00000400000000000000" pitchFamily="2" charset="0"/>
                <a:cs typeface="Arial" panose="020B0604020202020204" pitchFamily="34" charset="0"/>
              </a:rPr>
              <a:t>theo</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kĩ</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thuật</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khăn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trải</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bàn</a:t>
            </a:r>
            <a:r>
              <a:rPr lang="en-US" sz="3600" b="1" dirty="0">
                <a:solidFill>
                  <a:schemeClr val="accent1"/>
                </a:solidFill>
                <a:latin typeface="#9Slide03 SFU Futura_12" panose="00000400000000000000" pitchFamily="2" charset="0"/>
                <a:cs typeface="Arial" panose="020B0604020202020204" pitchFamily="34" charset="0"/>
              </a:rPr>
              <a:t>, </a:t>
            </a:r>
          </a:p>
        </p:txBody>
      </p:sp>
      <p:cxnSp>
        <p:nvCxnSpPr>
          <p:cNvPr id="32" name="Straight Connector 31">
            <a:extLst>
              <a:ext uri="{FF2B5EF4-FFF2-40B4-BE49-F238E27FC236}">
                <a16:creationId xmlns:a16="http://schemas.microsoft.com/office/drawing/2014/main" id="{9DFE21BC-8AE5-4330-9371-E5BCFAFC8E02}"/>
              </a:ext>
            </a:extLst>
          </p:cNvPr>
          <p:cNvCxnSpPr>
            <a:cxnSpLocks/>
          </p:cNvCxnSpPr>
          <p:nvPr/>
        </p:nvCxnSpPr>
        <p:spPr>
          <a:xfrm>
            <a:off x="8368379" y="1923269"/>
            <a:ext cx="63716" cy="8258874"/>
          </a:xfrm>
          <a:prstGeom prst="line">
            <a:avLst/>
          </a:prstGeom>
          <a:ln w="38100">
            <a:solidFill>
              <a:schemeClr val="tx1"/>
            </a:solidFill>
            <a:prstDash val="sysDot"/>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7EA01110-2EC2-4492-9CCA-753A1D76627A}"/>
              </a:ext>
            </a:extLst>
          </p:cNvPr>
          <p:cNvPicPr>
            <a:picLocks noChangeAspect="1"/>
          </p:cNvPicPr>
          <p:nvPr/>
        </p:nvPicPr>
        <p:blipFill rotWithShape="1">
          <a:blip r:embed="rId3"/>
          <a:srcRect l="10057" r="4605" b="13546"/>
          <a:stretch/>
        </p:blipFill>
        <p:spPr>
          <a:xfrm>
            <a:off x="5258750" y="2029425"/>
            <a:ext cx="2842811" cy="1517388"/>
          </a:xfrm>
          <a:prstGeom prst="rect">
            <a:avLst/>
          </a:prstGeom>
        </p:spPr>
      </p:pic>
      <p:sp>
        <p:nvSpPr>
          <p:cNvPr id="27" name="Rectangle: Rounded Corners 7">
            <a:extLst>
              <a:ext uri="{FF2B5EF4-FFF2-40B4-BE49-F238E27FC236}">
                <a16:creationId xmlns:a16="http://schemas.microsoft.com/office/drawing/2014/main" id="{BA82641E-3201-4492-91D4-87379E758E19}"/>
              </a:ext>
            </a:extLst>
          </p:cNvPr>
          <p:cNvSpPr/>
          <p:nvPr/>
        </p:nvSpPr>
        <p:spPr>
          <a:xfrm>
            <a:off x="98713" y="3878036"/>
            <a:ext cx="5073755" cy="1758656"/>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err="1">
                <a:solidFill>
                  <a:schemeClr val="accent1"/>
                </a:solidFill>
                <a:latin typeface="#9Slide03 SFU Futura_12" panose="00000400000000000000" pitchFamily="2" charset="0"/>
                <a:cs typeface="Arial" panose="020B0604020202020204" pitchFamily="34" charset="0"/>
              </a:rPr>
              <a:t>Vào</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vai</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các</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chuyên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gia</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nghiên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cứu</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về</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dân</a:t>
            </a:r>
            <a:r>
              <a:rPr lang="en-US" sz="3600" b="1" dirty="0">
                <a:solidFill>
                  <a:schemeClr val="accent1"/>
                </a:solidFill>
                <a:latin typeface="#9Slide03 SFU Futura_12" panose="00000400000000000000" pitchFamily="2" charset="0"/>
                <a:cs typeface="Arial" panose="020B0604020202020204" pitchFamily="34" charset="0"/>
              </a:rPr>
              <a:t> </a:t>
            </a:r>
            <a:r>
              <a:rPr lang="en-US" sz="3600" b="1" dirty="0" err="1">
                <a:solidFill>
                  <a:schemeClr val="accent1"/>
                </a:solidFill>
                <a:latin typeface="#9Slide03 SFU Futura_12" panose="00000400000000000000" pitchFamily="2" charset="0"/>
                <a:cs typeface="Arial" panose="020B0604020202020204" pitchFamily="34" charset="0"/>
              </a:rPr>
              <a:t>số</a:t>
            </a:r>
            <a:endParaRPr lang="en-US" sz="3600" b="1" dirty="0">
              <a:solidFill>
                <a:schemeClr val="accent1"/>
              </a:solidFill>
              <a:latin typeface="#9Slide03 SFU Futura_12" panose="00000400000000000000" pitchFamily="2" charset="0"/>
              <a:cs typeface="Arial" panose="020B0604020202020204" pitchFamily="34" charset="0"/>
            </a:endParaRPr>
          </a:p>
        </p:txBody>
      </p:sp>
      <p:pic>
        <p:nvPicPr>
          <p:cNvPr id="23" name="Picture 2" descr="Lãnh đạo Quản lý Clip nghệ thuật - Lãnh đạo png tải về - Miễn phí trong  suốt Quan Hệ Công Chúng png Tải về.">
            <a:extLst>
              <a:ext uri="{FF2B5EF4-FFF2-40B4-BE49-F238E27FC236}">
                <a16:creationId xmlns:a16="http://schemas.microsoft.com/office/drawing/2014/main" id="{4D96BFFF-597B-47CC-B74D-49166B68C45D}"/>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731" b="98077" l="1556" r="99222">
                        <a14:foregroundMark x1="15333" y1="45192" x2="15333" y2="45192"/>
                        <a14:foregroundMark x1="10222" y1="34231" x2="10222" y2="34231"/>
                        <a14:foregroundMark x1="5000" y1="22885" x2="5000" y2="22885"/>
                        <a14:foregroundMark x1="10111" y1="6346" x2="10111" y2="6346"/>
                        <a14:foregroundMark x1="1556" y1="26731" x2="1556" y2="26731"/>
                        <a14:foregroundMark x1="18111" y1="3846" x2="18111" y2="3846"/>
                        <a14:foregroundMark x1="10222" y1="1731" x2="10222" y2="1731"/>
                        <a14:foregroundMark x1="45667" y1="95000" x2="45667" y2="95000"/>
                        <a14:foregroundMark x1="61889" y1="98269" x2="61889" y2="98269"/>
                        <a14:foregroundMark x1="61444" y1="13462" x2="61444" y2="13462"/>
                        <a14:foregroundMark x1="38444" y1="16538" x2="38444" y2="16538"/>
                        <a14:foregroundMark x1="41778" y1="14615" x2="41778" y2="14615"/>
                        <a14:foregroundMark x1="36000" y1="13654" x2="36000" y2="13654"/>
                        <a14:foregroundMark x1="44000" y1="16346" x2="44000" y2="16346"/>
                        <a14:foregroundMark x1="85222" y1="11731" x2="85222" y2="11731"/>
                        <a14:foregroundMark x1="89333" y1="22500" x2="89333" y2="22500"/>
                        <a14:foregroundMark x1="93556" y1="14808" x2="93444" y2="12500"/>
                        <a14:foregroundMark x1="93444" y1="8846" x2="93444" y2="8846"/>
                        <a14:foregroundMark x1="91444" y1="26538" x2="91444" y2="26538"/>
                        <a14:foregroundMark x1="93889" y1="17885" x2="93889" y2="17885"/>
                        <a14:foregroundMark x1="96222" y1="22885" x2="96222" y2="23846"/>
                        <a14:foregroundMark x1="96333" y1="32500" x2="96333" y2="32500"/>
                        <a14:foregroundMark x1="99222" y1="46346" x2="99222" y2="46346"/>
                        <a14:foregroundMark x1="75667" y1="23654" x2="75667" y2="23654"/>
                        <a14:foregroundMark x1="77333" y1="20192" x2="77333" y2="20192"/>
                        <a14:foregroundMark x1="76889" y1="18269" x2="76889" y2="18269"/>
                      </a14:backgroundRemoval>
                    </a14:imgEffect>
                  </a14:imgLayer>
                </a14:imgProps>
              </a:ext>
              <a:ext uri="{28A0092B-C50C-407E-A947-70E740481C1C}">
                <a14:useLocalDpi xmlns:a14="http://schemas.microsoft.com/office/drawing/2010/main" val="0"/>
              </a:ext>
            </a:extLst>
          </a:blip>
          <a:srcRect/>
          <a:stretch>
            <a:fillRect/>
          </a:stretch>
        </p:blipFill>
        <p:spPr bwMode="auto">
          <a:xfrm>
            <a:off x="5258750" y="3878036"/>
            <a:ext cx="3006638" cy="166415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8" descr="Hình ảnh Đồng Hồ Báo Thức Biểu Tượng, đồng Hồ Clipart, Đồng Hồ Biểu Tượng,  Biểu Tượng Báo động Vector và PNG với nền trong suốt để tải xuống miễn phí">
            <a:extLst>
              <a:ext uri="{FF2B5EF4-FFF2-40B4-BE49-F238E27FC236}">
                <a16:creationId xmlns:a16="http://schemas.microsoft.com/office/drawing/2014/main" id="{03C237F2-6D8A-478B-92D0-8A28FD976186}"/>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6198" t="8932" r="15052" b="9818"/>
          <a:stretch/>
        </p:blipFill>
        <p:spPr bwMode="auto">
          <a:xfrm>
            <a:off x="5731319" y="7892230"/>
            <a:ext cx="1504154" cy="1777637"/>
          </a:xfrm>
          <a:prstGeom prst="rect">
            <a:avLst/>
          </a:prstGeom>
          <a:noFill/>
          <a:extLst>
            <a:ext uri="{909E8E84-426E-40DD-AFC4-6F175D3DCCD1}">
              <a14:hiddenFill xmlns:a14="http://schemas.microsoft.com/office/drawing/2010/main">
                <a:solidFill>
                  <a:srgbClr val="FFFFFF"/>
                </a:solidFill>
              </a14:hiddenFill>
            </a:ext>
          </a:extLst>
        </p:spPr>
      </p:pic>
      <p:sp>
        <p:nvSpPr>
          <p:cNvPr id="51" name="Rectangle 50">
            <a:extLst>
              <a:ext uri="{FF2B5EF4-FFF2-40B4-BE49-F238E27FC236}">
                <a16:creationId xmlns:a16="http://schemas.microsoft.com/office/drawing/2014/main" id="{633F0F77-D433-41C1-BCD7-879F149B19B1}"/>
              </a:ext>
            </a:extLst>
          </p:cNvPr>
          <p:cNvSpPr/>
          <p:nvPr/>
        </p:nvSpPr>
        <p:spPr>
          <a:xfrm>
            <a:off x="8837219" y="4400118"/>
            <a:ext cx="9028674" cy="5471160"/>
          </a:xfrm>
          <a:prstGeom prst="rect">
            <a:avLst/>
          </a:prstGeom>
          <a:solidFill>
            <a:srgbClr val="D0F5FE"/>
          </a:solidFill>
          <a:ln w="76200">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52" name="Rectangle 51">
            <a:extLst>
              <a:ext uri="{FF2B5EF4-FFF2-40B4-BE49-F238E27FC236}">
                <a16:creationId xmlns:a16="http://schemas.microsoft.com/office/drawing/2014/main" id="{B4C97DC0-A05C-46F1-86F9-8C710CB6345A}"/>
              </a:ext>
            </a:extLst>
          </p:cNvPr>
          <p:cNvSpPr/>
          <p:nvPr/>
        </p:nvSpPr>
        <p:spPr>
          <a:xfrm>
            <a:off x="10973834" y="5773010"/>
            <a:ext cx="4980981" cy="2725382"/>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US" sz="2700"/>
          </a:p>
        </p:txBody>
      </p:sp>
      <p:cxnSp>
        <p:nvCxnSpPr>
          <p:cNvPr id="53" name="Straight Connector 52">
            <a:extLst>
              <a:ext uri="{FF2B5EF4-FFF2-40B4-BE49-F238E27FC236}">
                <a16:creationId xmlns:a16="http://schemas.microsoft.com/office/drawing/2014/main" id="{C4AE10A2-6503-47BC-B3BE-67AE7CB2F4C9}"/>
              </a:ext>
            </a:extLst>
          </p:cNvPr>
          <p:cNvCxnSpPr/>
          <p:nvPr/>
        </p:nvCxnSpPr>
        <p:spPr>
          <a:xfrm>
            <a:off x="8837219" y="4400122"/>
            <a:ext cx="2136615" cy="1372889"/>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7298452-8380-4E0A-A57D-E351F1EFB363}"/>
              </a:ext>
            </a:extLst>
          </p:cNvPr>
          <p:cNvCxnSpPr/>
          <p:nvPr/>
        </p:nvCxnSpPr>
        <p:spPr>
          <a:xfrm>
            <a:off x="15967698" y="8549379"/>
            <a:ext cx="2010963" cy="133091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E5AF276-2821-4865-A25B-F2B4D04FB4A4}"/>
              </a:ext>
            </a:extLst>
          </p:cNvPr>
          <p:cNvCxnSpPr/>
          <p:nvPr/>
        </p:nvCxnSpPr>
        <p:spPr>
          <a:xfrm flipV="1">
            <a:off x="8837219" y="8549380"/>
            <a:ext cx="2136615" cy="132190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46270E7-C771-4E4A-A5BA-CB6B20A90B43}"/>
              </a:ext>
            </a:extLst>
          </p:cNvPr>
          <p:cNvCxnSpPr/>
          <p:nvPr/>
        </p:nvCxnSpPr>
        <p:spPr>
          <a:xfrm flipV="1">
            <a:off x="15954815" y="4425617"/>
            <a:ext cx="1938827" cy="1296405"/>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22EEF0A9-44A6-4832-A127-33369FE27637}"/>
              </a:ext>
            </a:extLst>
          </p:cNvPr>
          <p:cNvSpPr txBox="1"/>
          <p:nvPr/>
        </p:nvSpPr>
        <p:spPr>
          <a:xfrm>
            <a:off x="11359433" y="6276402"/>
            <a:ext cx="4209782" cy="1569660"/>
          </a:xfrm>
          <a:prstGeom prst="rect">
            <a:avLst/>
          </a:prstGeom>
          <a:noFill/>
        </p:spPr>
        <p:txBody>
          <a:bodyPr wrap="square" rtlCol="0">
            <a:spAutoFit/>
          </a:bodyPr>
          <a:lstStyle/>
          <a:p>
            <a:pPr algn="ctr"/>
            <a:r>
              <a:rPr lang="en-US" sz="4800" b="1" dirty="0">
                <a:solidFill>
                  <a:srgbClr val="FF0000"/>
                </a:solidFill>
                <a:latin typeface="#9Slide03 SFU Futura_12" panose="00000400000000000000" pitchFamily="2" charset="0"/>
              </a:rPr>
              <a:t>Ý </a:t>
            </a:r>
            <a:r>
              <a:rPr lang="en-US" sz="4800" b="1" dirty="0" err="1">
                <a:solidFill>
                  <a:srgbClr val="FF0000"/>
                </a:solidFill>
                <a:latin typeface="#9Slide03 SFU Futura_12" panose="00000400000000000000" pitchFamily="2" charset="0"/>
              </a:rPr>
              <a:t>kiến</a:t>
            </a:r>
            <a:r>
              <a:rPr lang="en-US" sz="4800" b="1" dirty="0">
                <a:solidFill>
                  <a:srgbClr val="FF0000"/>
                </a:solidFill>
                <a:latin typeface="#9Slide03 SFU Futura_12" panose="00000400000000000000" pitchFamily="2" charset="0"/>
              </a:rPr>
              <a:t> </a:t>
            </a:r>
            <a:r>
              <a:rPr lang="en-US" sz="4800" b="1" dirty="0" err="1">
                <a:solidFill>
                  <a:srgbClr val="FF0000"/>
                </a:solidFill>
                <a:latin typeface="#9Slide03 SFU Futura_12" panose="00000400000000000000" pitchFamily="2" charset="0"/>
              </a:rPr>
              <a:t>chung</a:t>
            </a:r>
            <a:r>
              <a:rPr lang="en-US" sz="4800" b="1" dirty="0">
                <a:solidFill>
                  <a:srgbClr val="FF0000"/>
                </a:solidFill>
                <a:latin typeface="#9Slide03 SFU Futura_12" panose="00000400000000000000" pitchFamily="2" charset="0"/>
              </a:rPr>
              <a:t> </a:t>
            </a:r>
            <a:r>
              <a:rPr lang="en-US" sz="4800" b="1" dirty="0" err="1">
                <a:solidFill>
                  <a:srgbClr val="FF0000"/>
                </a:solidFill>
                <a:latin typeface="#9Slide03 SFU Futura_12" panose="00000400000000000000" pitchFamily="2" charset="0"/>
              </a:rPr>
              <a:t>của</a:t>
            </a:r>
            <a:r>
              <a:rPr lang="en-US" sz="4800" b="1" dirty="0">
                <a:solidFill>
                  <a:srgbClr val="FF0000"/>
                </a:solidFill>
                <a:latin typeface="#9Slide03 SFU Futura_12" panose="00000400000000000000" pitchFamily="2" charset="0"/>
              </a:rPr>
              <a:t> </a:t>
            </a:r>
            <a:r>
              <a:rPr lang="en-US" sz="4800" b="1" dirty="0" err="1">
                <a:solidFill>
                  <a:srgbClr val="FF0000"/>
                </a:solidFill>
                <a:latin typeface="#9Slide03 SFU Futura_12" panose="00000400000000000000" pitchFamily="2" charset="0"/>
              </a:rPr>
              <a:t>cả</a:t>
            </a:r>
            <a:r>
              <a:rPr lang="en-US" sz="4800" b="1" dirty="0">
                <a:solidFill>
                  <a:srgbClr val="FF0000"/>
                </a:solidFill>
                <a:latin typeface="#9Slide03 SFU Futura_12" panose="00000400000000000000" pitchFamily="2" charset="0"/>
              </a:rPr>
              <a:t> </a:t>
            </a:r>
            <a:r>
              <a:rPr lang="en-US" sz="4800" b="1" dirty="0" err="1">
                <a:solidFill>
                  <a:srgbClr val="FF0000"/>
                </a:solidFill>
                <a:latin typeface="#9Slide03 SFU Futura_12" panose="00000400000000000000" pitchFamily="2" charset="0"/>
              </a:rPr>
              <a:t>nhóm</a:t>
            </a:r>
            <a:endParaRPr lang="en-US" sz="4800" b="1" dirty="0">
              <a:solidFill>
                <a:srgbClr val="FF0000"/>
              </a:solidFill>
              <a:latin typeface="#9Slide03 SFU Futura_12" panose="00000400000000000000" pitchFamily="2" charset="0"/>
            </a:endParaRPr>
          </a:p>
        </p:txBody>
      </p:sp>
      <p:sp>
        <p:nvSpPr>
          <p:cNvPr id="58" name="TextBox 57">
            <a:extLst>
              <a:ext uri="{FF2B5EF4-FFF2-40B4-BE49-F238E27FC236}">
                <a16:creationId xmlns:a16="http://schemas.microsoft.com/office/drawing/2014/main" id="{2C4A71FC-C704-45A2-80C6-C72E9DCC5DA0}"/>
              </a:ext>
            </a:extLst>
          </p:cNvPr>
          <p:cNvSpPr txBox="1"/>
          <p:nvPr/>
        </p:nvSpPr>
        <p:spPr>
          <a:xfrm>
            <a:off x="11156712" y="4591952"/>
            <a:ext cx="4941840" cy="738664"/>
          </a:xfrm>
          <a:prstGeom prst="rect">
            <a:avLst/>
          </a:prstGeom>
          <a:noFill/>
        </p:spPr>
        <p:txBody>
          <a:bodyPr wrap="square" rtlCol="0">
            <a:spAutoFit/>
          </a:bodyPr>
          <a:lstStyle/>
          <a:p>
            <a:pPr algn="ctr"/>
            <a:r>
              <a:rPr lang="en-US" sz="4200" dirty="0" err="1">
                <a:solidFill>
                  <a:schemeClr val="accent1"/>
                </a:solidFill>
                <a:latin typeface="#9Slide03 SFU Futura_12" panose="00000400000000000000" pitchFamily="2" charset="0"/>
              </a:rPr>
              <a:t>Viết</a:t>
            </a:r>
            <a:r>
              <a:rPr lang="en-US" sz="4200" dirty="0">
                <a:solidFill>
                  <a:schemeClr val="accent1"/>
                </a:solidFill>
                <a:latin typeface="#9Slide03 SFU Futura_12" panose="00000400000000000000" pitchFamily="2" charset="0"/>
              </a:rPr>
              <a:t> ý </a:t>
            </a:r>
            <a:r>
              <a:rPr lang="en-US" sz="4200" dirty="0" err="1">
                <a:solidFill>
                  <a:schemeClr val="accent1"/>
                </a:solidFill>
                <a:latin typeface="#9Slide03 SFU Futura_12" panose="00000400000000000000" pitchFamily="2" charset="0"/>
              </a:rPr>
              <a:t>kiến</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cá</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nhân</a:t>
            </a:r>
            <a:endParaRPr lang="en-US" sz="4200" dirty="0">
              <a:solidFill>
                <a:schemeClr val="accent1"/>
              </a:solidFill>
              <a:latin typeface="#9Slide03 SFU Futura_12" panose="00000400000000000000" pitchFamily="2" charset="0"/>
            </a:endParaRPr>
          </a:p>
        </p:txBody>
      </p:sp>
      <p:sp>
        <p:nvSpPr>
          <p:cNvPr id="59" name="TextBox 58">
            <a:extLst>
              <a:ext uri="{FF2B5EF4-FFF2-40B4-BE49-F238E27FC236}">
                <a16:creationId xmlns:a16="http://schemas.microsoft.com/office/drawing/2014/main" id="{DCA604B1-B159-4D78-964F-FB22A14DDEE3}"/>
              </a:ext>
            </a:extLst>
          </p:cNvPr>
          <p:cNvSpPr txBox="1"/>
          <p:nvPr/>
        </p:nvSpPr>
        <p:spPr>
          <a:xfrm rot="5400000">
            <a:off x="6882565" y="6791261"/>
            <a:ext cx="5018549" cy="738664"/>
          </a:xfrm>
          <a:prstGeom prst="rect">
            <a:avLst/>
          </a:prstGeom>
          <a:noFill/>
        </p:spPr>
        <p:txBody>
          <a:bodyPr wrap="square" rtlCol="0">
            <a:spAutoFit/>
          </a:bodyPr>
          <a:lstStyle/>
          <a:p>
            <a:pPr algn="ctr"/>
            <a:r>
              <a:rPr lang="en-US" sz="4200" dirty="0" err="1">
                <a:solidFill>
                  <a:schemeClr val="accent1"/>
                </a:solidFill>
                <a:latin typeface="#9Slide03 SFU Futura_12" panose="00000400000000000000" pitchFamily="2" charset="0"/>
              </a:rPr>
              <a:t>Viết</a:t>
            </a:r>
            <a:r>
              <a:rPr lang="en-US" sz="4200" dirty="0">
                <a:solidFill>
                  <a:schemeClr val="accent1"/>
                </a:solidFill>
                <a:latin typeface="#9Slide03 SFU Futura_12" panose="00000400000000000000" pitchFamily="2" charset="0"/>
              </a:rPr>
              <a:t> ý </a:t>
            </a:r>
            <a:r>
              <a:rPr lang="en-US" sz="4200" dirty="0" err="1">
                <a:solidFill>
                  <a:schemeClr val="accent1"/>
                </a:solidFill>
                <a:latin typeface="#9Slide03 SFU Futura_12" panose="00000400000000000000" pitchFamily="2" charset="0"/>
              </a:rPr>
              <a:t>kiến</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cá</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nhân</a:t>
            </a:r>
            <a:endParaRPr lang="en-US" sz="4200" dirty="0">
              <a:solidFill>
                <a:schemeClr val="accent1"/>
              </a:solidFill>
              <a:latin typeface="#9Slide03 SFU Futura_12" panose="00000400000000000000" pitchFamily="2" charset="0"/>
            </a:endParaRPr>
          </a:p>
        </p:txBody>
      </p:sp>
      <p:sp>
        <p:nvSpPr>
          <p:cNvPr id="60" name="TextBox 59">
            <a:extLst>
              <a:ext uri="{FF2B5EF4-FFF2-40B4-BE49-F238E27FC236}">
                <a16:creationId xmlns:a16="http://schemas.microsoft.com/office/drawing/2014/main" id="{8D1D600B-BDF6-4D80-BC0D-6E61729D201C}"/>
              </a:ext>
            </a:extLst>
          </p:cNvPr>
          <p:cNvSpPr txBox="1"/>
          <p:nvPr/>
        </p:nvSpPr>
        <p:spPr>
          <a:xfrm>
            <a:off x="11156712" y="8662558"/>
            <a:ext cx="4963824" cy="738664"/>
          </a:xfrm>
          <a:prstGeom prst="rect">
            <a:avLst/>
          </a:prstGeom>
          <a:solidFill>
            <a:srgbClr val="D0F5FE"/>
          </a:solidFill>
        </p:spPr>
        <p:txBody>
          <a:bodyPr wrap="square" rtlCol="0">
            <a:spAutoFit/>
          </a:bodyPr>
          <a:lstStyle/>
          <a:p>
            <a:pPr algn="ctr"/>
            <a:r>
              <a:rPr lang="en-US" sz="4200" dirty="0" err="1">
                <a:solidFill>
                  <a:schemeClr val="accent1"/>
                </a:solidFill>
                <a:latin typeface="#9Slide03 SFU Futura_12" panose="00000400000000000000" pitchFamily="2" charset="0"/>
              </a:rPr>
              <a:t>Viết</a:t>
            </a:r>
            <a:r>
              <a:rPr lang="en-US" sz="4200" dirty="0">
                <a:solidFill>
                  <a:schemeClr val="accent1"/>
                </a:solidFill>
                <a:latin typeface="#9Slide03 SFU Futura_12" panose="00000400000000000000" pitchFamily="2" charset="0"/>
              </a:rPr>
              <a:t> ý </a:t>
            </a:r>
            <a:r>
              <a:rPr lang="en-US" sz="4200" dirty="0" err="1">
                <a:solidFill>
                  <a:schemeClr val="accent1"/>
                </a:solidFill>
                <a:latin typeface="#9Slide03 SFU Futura_12" panose="00000400000000000000" pitchFamily="2" charset="0"/>
              </a:rPr>
              <a:t>kiến</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cá</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nhân</a:t>
            </a:r>
            <a:endParaRPr lang="en-US" sz="4200" dirty="0">
              <a:solidFill>
                <a:schemeClr val="accent1"/>
              </a:solidFill>
              <a:latin typeface="#9Slide03 SFU Futura_12" panose="00000400000000000000" pitchFamily="2" charset="0"/>
            </a:endParaRPr>
          </a:p>
        </p:txBody>
      </p:sp>
      <p:sp>
        <p:nvSpPr>
          <p:cNvPr id="61" name="TextBox 60">
            <a:extLst>
              <a:ext uri="{FF2B5EF4-FFF2-40B4-BE49-F238E27FC236}">
                <a16:creationId xmlns:a16="http://schemas.microsoft.com/office/drawing/2014/main" id="{B10F8709-CEA3-4867-87A3-DA02D7C4584F}"/>
              </a:ext>
            </a:extLst>
          </p:cNvPr>
          <p:cNvSpPr txBox="1"/>
          <p:nvPr/>
        </p:nvSpPr>
        <p:spPr>
          <a:xfrm rot="16200000">
            <a:off x="14682077" y="6728447"/>
            <a:ext cx="5160180" cy="738664"/>
          </a:xfrm>
          <a:prstGeom prst="rect">
            <a:avLst/>
          </a:prstGeom>
          <a:noFill/>
        </p:spPr>
        <p:txBody>
          <a:bodyPr wrap="square" rtlCol="0">
            <a:spAutoFit/>
          </a:bodyPr>
          <a:lstStyle/>
          <a:p>
            <a:pPr algn="ctr"/>
            <a:r>
              <a:rPr lang="en-US" sz="4200" dirty="0" err="1">
                <a:solidFill>
                  <a:schemeClr val="accent1"/>
                </a:solidFill>
                <a:latin typeface="#9Slide03 SFU Futura_12" panose="00000400000000000000" pitchFamily="2" charset="0"/>
              </a:rPr>
              <a:t>Viết</a:t>
            </a:r>
            <a:r>
              <a:rPr lang="en-US" sz="4200" dirty="0">
                <a:solidFill>
                  <a:schemeClr val="accent1"/>
                </a:solidFill>
                <a:latin typeface="#9Slide03 SFU Futura_12" panose="00000400000000000000" pitchFamily="2" charset="0"/>
              </a:rPr>
              <a:t> ý </a:t>
            </a:r>
            <a:r>
              <a:rPr lang="en-US" sz="4200" dirty="0" err="1">
                <a:solidFill>
                  <a:schemeClr val="accent1"/>
                </a:solidFill>
                <a:latin typeface="#9Slide03 SFU Futura_12" panose="00000400000000000000" pitchFamily="2" charset="0"/>
              </a:rPr>
              <a:t>kiến</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cá</a:t>
            </a:r>
            <a:r>
              <a:rPr lang="en-US" sz="4200" dirty="0">
                <a:solidFill>
                  <a:schemeClr val="accent1"/>
                </a:solidFill>
                <a:latin typeface="#9Slide03 SFU Futura_12" panose="00000400000000000000" pitchFamily="2" charset="0"/>
              </a:rPr>
              <a:t> </a:t>
            </a:r>
            <a:r>
              <a:rPr lang="en-US" sz="4200" dirty="0" err="1">
                <a:solidFill>
                  <a:schemeClr val="accent1"/>
                </a:solidFill>
                <a:latin typeface="#9Slide03 SFU Futura_12" panose="00000400000000000000" pitchFamily="2" charset="0"/>
              </a:rPr>
              <a:t>nhân</a:t>
            </a:r>
            <a:endParaRPr lang="en-US" sz="4200" dirty="0">
              <a:solidFill>
                <a:schemeClr val="accent1"/>
              </a:solidFill>
              <a:latin typeface="#9Slide03 SFU Futura_12" panose="00000400000000000000" pitchFamily="2" charset="0"/>
            </a:endParaRPr>
          </a:p>
        </p:txBody>
      </p:sp>
      <p:pic>
        <p:nvPicPr>
          <p:cNvPr id="5122" name="Picture 2" descr="アイコンのマナ €™ S ペンで手書き のイラスト素材・ベクタ - . Image 48595957.">
            <a:extLst>
              <a:ext uri="{FF2B5EF4-FFF2-40B4-BE49-F238E27FC236}">
                <a16:creationId xmlns:a16="http://schemas.microsoft.com/office/drawing/2014/main" id="{73CE4066-B9FD-4B48-8C90-E604F818396A}"/>
              </a:ext>
            </a:extLst>
          </p:cNvPr>
          <p:cNvPicPr>
            <a:picLocks noChangeAspect="1" noChangeArrowheads="1"/>
          </p:cNvPicPr>
          <p:nvPr/>
        </p:nvPicPr>
        <p:blipFill rotWithShape="1">
          <a:blip r:embed="rId7" cstate="hqprint">
            <a:extLst>
              <a:ext uri="{BEBA8EAE-BF5A-486C-A8C5-ECC9F3942E4B}">
                <a14:imgProps xmlns:a14="http://schemas.microsoft.com/office/drawing/2010/main">
                  <a14:imgLayer r:embed="rId8">
                    <a14:imgEffect>
                      <a14:backgroundRemoval t="10000" b="90000" l="10000" r="90000">
                        <a14:foregroundMark x1="39231" y1="53308" x2="39231" y2="53308"/>
                        <a14:foregroundMark x1="54000" y1="34615" x2="54000" y2="34615"/>
                        <a14:foregroundMark x1="73000" y1="61692" x2="73000" y2="61692"/>
                        <a14:foregroundMark x1="32154" y1="75385" x2="32154" y2="75385"/>
                        <a14:foregroundMark x1="25308" y1="71846" x2="25308" y2="71846"/>
                        <a14:foregroundMark x1="27154" y1="57462" x2="27154" y2="57462"/>
                      </a14:backgroundRemoval>
                    </a14:imgEffect>
                  </a14:imgLayer>
                </a14:imgProps>
              </a:ext>
              <a:ext uri="{28A0092B-C50C-407E-A947-70E740481C1C}">
                <a14:useLocalDpi xmlns:a14="http://schemas.microsoft.com/office/drawing/2010/main" val="0"/>
              </a:ext>
            </a:extLst>
          </a:blip>
          <a:srcRect l="18183" t="21904" r="18557" b="21012"/>
          <a:stretch/>
        </p:blipFill>
        <p:spPr bwMode="auto">
          <a:xfrm>
            <a:off x="5439285" y="5687313"/>
            <a:ext cx="2178603" cy="1965912"/>
          </a:xfrm>
          <a:prstGeom prst="rect">
            <a:avLst/>
          </a:prstGeom>
          <a:noFill/>
          <a:extLst>
            <a:ext uri="{909E8E84-426E-40DD-AFC4-6F175D3DCCD1}">
              <a14:hiddenFill xmlns:a14="http://schemas.microsoft.com/office/drawing/2010/main">
                <a:solidFill>
                  <a:srgbClr val="FFFFFF"/>
                </a:solidFill>
              </a14:hiddenFill>
            </a:ext>
          </a:extLst>
        </p:spPr>
      </p:pic>
      <p:grpSp>
        <p:nvGrpSpPr>
          <p:cNvPr id="28" name="Group 27"/>
          <p:cNvGrpSpPr/>
          <p:nvPr/>
        </p:nvGrpSpPr>
        <p:grpSpPr>
          <a:xfrm>
            <a:off x="1" y="-99550"/>
            <a:ext cx="8151125" cy="1630622"/>
            <a:chOff x="0" y="-104155"/>
            <a:chExt cx="5434083" cy="1087081"/>
          </a:xfrm>
        </p:grpSpPr>
        <p:grpSp>
          <p:nvGrpSpPr>
            <p:cNvPr id="31" name="Group 30"/>
            <p:cNvGrpSpPr/>
            <p:nvPr/>
          </p:nvGrpSpPr>
          <p:grpSpPr>
            <a:xfrm>
              <a:off x="149690" y="93185"/>
              <a:ext cx="5284393" cy="749361"/>
              <a:chOff x="1" y="23613"/>
              <a:chExt cx="5284393" cy="749361"/>
            </a:xfrm>
          </p:grpSpPr>
          <p:sp>
            <p:nvSpPr>
              <p:cNvPr id="34" name="Rectangle: Rounded Corners 17">
                <a:extLst>
                  <a:ext uri="{FF2B5EF4-FFF2-40B4-BE49-F238E27FC236}">
                    <a16:creationId xmlns:a16="http://schemas.microsoft.com/office/drawing/2014/main" id="{FAD1B7D5-53C9-4DD5-8454-63D6FF634185}"/>
                  </a:ext>
                </a:extLst>
              </p:cNvPr>
              <p:cNvSpPr/>
              <p:nvPr/>
            </p:nvSpPr>
            <p:spPr>
              <a:xfrm>
                <a:off x="1" y="23613"/>
                <a:ext cx="5284393" cy="749361"/>
              </a:xfrm>
              <a:prstGeom prst="roundRect">
                <a:avLst>
                  <a:gd name="adj" fmla="val 42559"/>
                </a:avLst>
              </a:prstGeom>
              <a:solidFill>
                <a:srgbClr val="D0F5FE"/>
              </a:solidFill>
              <a:ln w="12700">
                <a:solidFill>
                  <a:srgbClr val="4472C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endParaRPr lang="en-US" sz="2700">
                  <a:solidFill>
                    <a:srgbClr val="49180E"/>
                  </a:solidFill>
                  <a:latin typeface="#9Slide03 SFU Futura_12" panose="00000400000000000000" pitchFamily="2" charset="0"/>
                </a:endParaRPr>
              </a:p>
            </p:txBody>
          </p:sp>
          <p:sp>
            <p:nvSpPr>
              <p:cNvPr id="35" name="TextBox 34">
                <a:extLst>
                  <a:ext uri="{FF2B5EF4-FFF2-40B4-BE49-F238E27FC236}">
                    <a16:creationId xmlns:a16="http://schemas.microsoft.com/office/drawing/2014/main" id="{4EC68D7C-3C39-4B6F-8758-427A97DB07ED}"/>
                  </a:ext>
                </a:extLst>
              </p:cNvPr>
              <p:cNvSpPr txBox="1"/>
              <p:nvPr/>
            </p:nvSpPr>
            <p:spPr>
              <a:xfrm>
                <a:off x="843052" y="95866"/>
                <a:ext cx="4408298" cy="677108"/>
              </a:xfrm>
              <a:prstGeom prst="rect">
                <a:avLst/>
              </a:prstGeom>
              <a:noFill/>
            </p:spPr>
            <p:txBody>
              <a:bodyPr wrap="square">
                <a:spAutoFit/>
              </a:bodyPr>
              <a:lstStyle/>
              <a:p>
                <a:pPr algn="ctr" defTabSz="1371600">
                  <a:defRPr/>
                </a:pPr>
                <a:r>
                  <a:rPr lang="en-US" sz="6000" b="1" dirty="0">
                    <a:solidFill>
                      <a:srgbClr val="002060"/>
                    </a:solidFill>
                    <a:latin typeface="#9Slide03 Oswald Medium" panose="00000600000000000000" pitchFamily="2" charset="0"/>
                  </a:rPr>
                  <a:t>2. VẤN ĐỀ VIỆC LÀM</a:t>
                </a:r>
                <a:endParaRPr lang="vi-VN" sz="6000" b="1" dirty="0">
                  <a:solidFill>
                    <a:srgbClr val="002060"/>
                  </a:solidFill>
                  <a:latin typeface="#9Slide03 Oswald Medium" panose="00000600000000000000" pitchFamily="2" charset="0"/>
                </a:endParaRPr>
              </a:p>
            </p:txBody>
          </p:sp>
        </p:grpSp>
        <p:pic>
          <p:nvPicPr>
            <p:cNvPr id="33" name="Picture 2" descr="CỘNG ĐỒNG DÂN CƯ … LÀM CHỦ - Remaps">
              <a:extLst>
                <a:ext uri="{FF2B5EF4-FFF2-40B4-BE49-F238E27FC236}">
                  <a16:creationId xmlns:a16="http://schemas.microsoft.com/office/drawing/2014/main" id="{791E15B6-E54D-463D-B53D-287FE22BF5CF}"/>
                </a:ext>
              </a:extLst>
            </p:cNvPr>
            <p:cNvPicPr>
              <a:picLocks noChangeAspect="1" noChangeArrowheads="1"/>
            </p:cNvPicPr>
            <p:nvPr/>
          </p:nvPicPr>
          <p:blipFill rotWithShape="1">
            <a:blip r:embed="rId9" cstate="print">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l="18950" t="1" r="19669" b="13845"/>
            <a:stretch/>
          </p:blipFill>
          <p:spPr bwMode="auto">
            <a:xfrm>
              <a:off x="0" y="-104155"/>
              <a:ext cx="1126508" cy="1087081"/>
            </a:xfrm>
            <a:prstGeom prst="rect">
              <a:avLst/>
            </a:prstGeom>
            <a:noFill/>
            <a:extLst>
              <a:ext uri="{909E8E84-426E-40DD-AFC4-6F175D3DCCD1}">
                <a14:hiddenFill xmlns:a14="http://schemas.microsoft.com/office/drawing/2010/main">
                  <a:solidFill>
                    <a:srgbClr val="FFFFFF"/>
                  </a:solidFill>
                </a14:hiddenFill>
              </a:ext>
            </a:extLst>
          </p:spPr>
        </p:pic>
      </p:grpSp>
      <p:sp>
        <p:nvSpPr>
          <p:cNvPr id="37" name="Cloud 36">
            <a:extLst>
              <a:ext uri="{FF2B5EF4-FFF2-40B4-BE49-F238E27FC236}">
                <a16:creationId xmlns:a16="http://schemas.microsoft.com/office/drawing/2014/main" id="{90A0D09F-1CF0-4A16-83AA-2F217797D253}"/>
              </a:ext>
            </a:extLst>
          </p:cNvPr>
          <p:cNvSpPr/>
          <p:nvPr/>
        </p:nvSpPr>
        <p:spPr>
          <a:xfrm>
            <a:off x="8901615" y="2"/>
            <a:ext cx="9077046" cy="3546813"/>
          </a:xfrm>
          <a:prstGeom prst="cloud">
            <a:avLst/>
          </a:prstGeom>
          <a:solidFill>
            <a:srgbClr val="D0F5FE"/>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900" b="1" dirty="0">
              <a:solidFill>
                <a:schemeClr val="accent6">
                  <a:lumMod val="50000"/>
                </a:schemeClr>
              </a:solidFill>
              <a:latin typeface="#9Slide05 SVNClementine" panose="020F0502020204030203" charset="0"/>
            </a:endParaRPr>
          </a:p>
        </p:txBody>
      </p:sp>
      <p:sp>
        <p:nvSpPr>
          <p:cNvPr id="38" name="Rectangle 37"/>
          <p:cNvSpPr/>
          <p:nvPr/>
        </p:nvSpPr>
        <p:spPr>
          <a:xfrm>
            <a:off x="9905526" y="866632"/>
            <a:ext cx="6806634" cy="1938992"/>
          </a:xfrm>
          <a:prstGeom prst="rect">
            <a:avLst/>
          </a:prstGeom>
        </p:spPr>
        <p:txBody>
          <a:bodyPr wrap="square">
            <a:spAutoFit/>
          </a:bodyPr>
          <a:lstStyle/>
          <a:p>
            <a:pPr algn="ctr"/>
            <a:r>
              <a:rPr lang="fr-FR" sz="4000" dirty="0" err="1">
                <a:solidFill>
                  <a:schemeClr val="bg1"/>
                </a:solidFill>
                <a:latin typeface="Arial" panose="020B0604020202020204" pitchFamily="34" charset="0"/>
                <a:cs typeface="Arial" panose="020B0604020202020204" pitchFamily="34" charset="0"/>
              </a:rPr>
              <a:t>Dựa</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vào</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thông</a:t>
            </a:r>
            <a:r>
              <a:rPr lang="fr-FR" sz="4000" dirty="0">
                <a:solidFill>
                  <a:schemeClr val="bg1"/>
                </a:solidFill>
                <a:latin typeface="Arial" panose="020B0604020202020204" pitchFamily="34" charset="0"/>
                <a:cs typeface="Arial" panose="020B0604020202020204" pitchFamily="34" charset="0"/>
              </a:rPr>
              <a:t> tin </a:t>
            </a:r>
            <a:r>
              <a:rPr lang="fr-FR" sz="4000" dirty="0" err="1">
                <a:solidFill>
                  <a:schemeClr val="bg1"/>
                </a:solidFill>
                <a:latin typeface="Arial" panose="020B0604020202020204" pitchFamily="34" charset="0"/>
                <a:cs typeface="Arial" panose="020B0604020202020204" pitchFamily="34" charset="0"/>
              </a:rPr>
              <a:t>bài</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học</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hãy</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phân</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tích</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vấn</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đề</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việc</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làm</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ở</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thành</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phố</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Đà</a:t>
            </a:r>
            <a:r>
              <a:rPr lang="fr-FR" sz="4000" dirty="0">
                <a:solidFill>
                  <a:schemeClr val="bg1"/>
                </a:solidFill>
                <a:latin typeface="Arial" panose="020B0604020202020204" pitchFamily="34" charset="0"/>
                <a:cs typeface="Arial" panose="020B0604020202020204" pitchFamily="34" charset="0"/>
              </a:rPr>
              <a:t> </a:t>
            </a:r>
            <a:r>
              <a:rPr lang="fr-FR" sz="4000" dirty="0" err="1">
                <a:solidFill>
                  <a:schemeClr val="bg1"/>
                </a:solidFill>
                <a:latin typeface="Arial" panose="020B0604020202020204" pitchFamily="34" charset="0"/>
                <a:cs typeface="Arial" panose="020B0604020202020204" pitchFamily="34" charset="0"/>
              </a:rPr>
              <a:t>Nẵng</a:t>
            </a:r>
            <a:r>
              <a:rPr lang="fr-FR" sz="4000" dirty="0">
                <a:solidFill>
                  <a:schemeClr val="bg1"/>
                </a:solidFill>
                <a:latin typeface="Arial" panose="020B0604020202020204" pitchFamily="34" charset="0"/>
                <a:cs typeface="Arial" panose="020B0604020202020204" pitchFamily="34" charset="0"/>
              </a:rPr>
              <a:t>.</a:t>
            </a:r>
            <a:r>
              <a:rPr lang="en-VN" sz="4000" dirty="0">
                <a:solidFill>
                  <a:schemeClr val="bg1"/>
                </a:solidFill>
                <a:latin typeface="Arial" panose="020B0604020202020204" pitchFamily="34" charset="0"/>
                <a:cs typeface="Arial" panose="020B0604020202020204" pitchFamily="34" charset="0"/>
              </a:rPr>
              <a:t> </a:t>
            </a:r>
            <a:endParaRPr lang="en-US" sz="4000" b="1" dirty="0">
              <a:solidFill>
                <a:schemeClr val="bg1"/>
              </a:solidFill>
              <a:latin typeface="Arial" panose="020B0604020202020204" pitchFamily="34" charset="0"/>
              <a:cs typeface="Arial" panose="020B0604020202020204" pitchFamily="34" charset="0"/>
            </a:endParaRPr>
          </a:p>
        </p:txBody>
      </p:sp>
      <p:pic>
        <p:nvPicPr>
          <p:cNvPr id="39" name="Picture 4" descr="Thinking Person PNG Image &amp;amp; PSD File Free Download - Lovepik | 401333021"/>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10000" b="90000" l="10000" r="90000">
                        <a14:foregroundMark x1="79070" y1="26163" x2="79070" y2="26163"/>
                        <a14:foregroundMark x1="76395" y1="36628" x2="76395" y2="36628"/>
                        <a14:foregroundMark x1="75930" y1="32791" x2="75930" y2="32791"/>
                        <a14:foregroundMark x1="76744" y1="31628" x2="76977" y2="30930"/>
                        <a14:foregroundMark x1="76977" y1="30930" x2="77093" y2="30349"/>
                        <a14:foregroundMark x1="73605" y1="25814" x2="73605" y2="25814"/>
                        <a14:foregroundMark x1="75349" y1="24651" x2="75349" y2="24651"/>
                        <a14:foregroundMark x1="66628" y1="18023" x2="66628" y2="18023"/>
                        <a14:foregroundMark x1="64767" y1="15349" x2="64767" y2="15349"/>
                        <a14:foregroundMark x1="22209" y1="28953" x2="22209" y2="28953"/>
                        <a14:foregroundMark x1="22326" y1="24070" x2="22326" y2="24070"/>
                      </a14:backgroundRemoval>
                    </a14:imgEffect>
                  </a14:imgLayer>
                </a14:imgProps>
              </a:ext>
              <a:ext uri="{28A0092B-C50C-407E-A947-70E740481C1C}">
                <a14:useLocalDpi xmlns:a14="http://schemas.microsoft.com/office/drawing/2010/main" val="0"/>
              </a:ext>
            </a:extLst>
          </a:blip>
          <a:srcRect l="15020" t="4831" r="16684" b="10969"/>
          <a:stretch/>
        </p:blipFill>
        <p:spPr bwMode="auto">
          <a:xfrm>
            <a:off x="15900452" y="312386"/>
            <a:ext cx="1853003" cy="2284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1098479"/>
      </p:ext>
    </p:extLst>
  </p:cSld>
  <p:clrMapOvr>
    <a:masterClrMapping/>
  </p:clrMapOvr>
  <mc:AlternateContent xmlns:mc="http://schemas.openxmlformats.org/markup-compatibility/2006" xmlns:p14="http://schemas.microsoft.com/office/powerpoint/2010/main">
    <mc:Choice Requires="p14">
      <p:transition spd="slow" p14:dur="1600" advTm="41338">
        <p14:gallery dir="l"/>
      </p:transition>
    </mc:Choice>
    <mc:Fallback xmlns="">
      <p:transition spd="slow" advTm="4133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fade">
                                      <p:cBhvr>
                                        <p:cTn id="10" dur="500"/>
                                        <p:tgtEl>
                                          <p:spTgt spid="2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fade">
                                      <p:cBhvr>
                                        <p:cTn id="13" dur="500"/>
                                        <p:tgtEl>
                                          <p:spTgt spid="27"/>
                                        </p:tgtEl>
                                      </p:cBhvr>
                                    </p:animEffect>
                                  </p:childTnLst>
                                </p:cTn>
                              </p:par>
                              <p:par>
                                <p:cTn id="14" presetID="10" presetClass="entr" presetSubtype="0" fill="hold"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nodeType="withEffect">
                                  <p:stCondLst>
                                    <p:cond delay="0"/>
                                  </p:stCondLst>
                                  <p:childTnLst>
                                    <p:set>
                                      <p:cBhvr>
                                        <p:cTn id="21" dur="1" fill="hold">
                                          <p:stCondLst>
                                            <p:cond delay="0"/>
                                          </p:stCondLst>
                                        </p:cTn>
                                        <p:tgtEl>
                                          <p:spTgt spid="5122"/>
                                        </p:tgtEl>
                                        <p:attrNameLst>
                                          <p:attrName>style.visibility</p:attrName>
                                        </p:attrNameLst>
                                      </p:cBhvr>
                                      <p:to>
                                        <p:strVal val="visible"/>
                                      </p:to>
                                    </p:set>
                                    <p:animEffect transition="in" filter="fade">
                                      <p:cBhvr>
                                        <p:cTn id="22" dur="500"/>
                                        <p:tgtEl>
                                          <p:spTgt spid="51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6"/>
                                        </p:tgtEl>
                                        <p:attrNameLst>
                                          <p:attrName>style.visibility</p:attrName>
                                        </p:attrNameLst>
                                      </p:cBhvr>
                                      <p:to>
                                        <p:strVal val="visible"/>
                                      </p:to>
                                    </p:set>
                                    <p:animEffect transition="in" filter="fade">
                                      <p:cBhvr>
                                        <p:cTn id="25" dur="500"/>
                                        <p:tgtEl>
                                          <p:spTgt spid="36"/>
                                        </p:tgtEl>
                                      </p:cBhvr>
                                    </p:animEffect>
                                  </p:childTnLst>
                                </p:cTn>
                              </p:par>
                              <p:par>
                                <p:cTn id="26" presetID="10" presetClass="entr" presetSubtype="0" fill="hold" nodeType="with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par>
                                <p:cTn id="29" presetID="10" presetClass="entr" presetSubtype="0" fill="hold" nodeType="with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fade">
                                      <p:cBhvr>
                                        <p:cTn id="31" dur="500"/>
                                        <p:tgtEl>
                                          <p:spTgt spid="3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fade">
                                      <p:cBhvr>
                                        <p:cTn id="36" dur="500"/>
                                        <p:tgtEl>
                                          <p:spTgt spid="38"/>
                                        </p:tgtEl>
                                      </p:cBhvr>
                                    </p:animEffect>
                                  </p:childTnLst>
                                </p:cTn>
                              </p:par>
                              <p:par>
                                <p:cTn id="37" presetID="10" presetClass="entr" presetSubtype="0" fill="hold" nodeType="withEffect">
                                  <p:stCondLst>
                                    <p:cond delay="0"/>
                                  </p:stCondLst>
                                  <p:childTnLst>
                                    <p:set>
                                      <p:cBhvr>
                                        <p:cTn id="38" dur="1" fill="hold">
                                          <p:stCondLst>
                                            <p:cond delay="0"/>
                                          </p:stCondLst>
                                        </p:cTn>
                                        <p:tgtEl>
                                          <p:spTgt spid="39"/>
                                        </p:tgtEl>
                                        <p:attrNameLst>
                                          <p:attrName>style.visibility</p:attrName>
                                        </p:attrNameLst>
                                      </p:cBhvr>
                                      <p:to>
                                        <p:strVal val="visible"/>
                                      </p:to>
                                    </p:set>
                                    <p:animEffect transition="in" filter="fade">
                                      <p:cBhvr>
                                        <p:cTn id="39" dur="500"/>
                                        <p:tgtEl>
                                          <p:spTgt spid="3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fade">
                                      <p:cBhvr>
                                        <p:cTn id="42" dur="500"/>
                                        <p:tgtEl>
                                          <p:spTgt spid="3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animEffect transition="in" filter="fade">
                                      <p:cBhvr>
                                        <p:cTn id="45" dur="500"/>
                                        <p:tgtEl>
                                          <p:spTgt spid="57"/>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52"/>
                                        </p:tgtEl>
                                        <p:attrNameLst>
                                          <p:attrName>style.visibility</p:attrName>
                                        </p:attrNameLst>
                                      </p:cBhvr>
                                      <p:to>
                                        <p:strVal val="visible"/>
                                      </p:to>
                                    </p:set>
                                    <p:animEffect transition="in" filter="fade">
                                      <p:cBhvr>
                                        <p:cTn id="48" dur="500"/>
                                        <p:tgtEl>
                                          <p:spTgt spid="52"/>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58"/>
                                        </p:tgtEl>
                                        <p:attrNameLst>
                                          <p:attrName>style.visibility</p:attrName>
                                        </p:attrNameLst>
                                      </p:cBhvr>
                                      <p:to>
                                        <p:strVal val="visible"/>
                                      </p:to>
                                    </p:set>
                                    <p:animEffect transition="in" filter="fade">
                                      <p:cBhvr>
                                        <p:cTn id="51" dur="500"/>
                                        <p:tgtEl>
                                          <p:spTgt spid="5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61"/>
                                        </p:tgtEl>
                                        <p:attrNameLst>
                                          <p:attrName>style.visibility</p:attrName>
                                        </p:attrNameLst>
                                      </p:cBhvr>
                                      <p:to>
                                        <p:strVal val="visible"/>
                                      </p:to>
                                    </p:set>
                                    <p:animEffect transition="in" filter="fade">
                                      <p:cBhvr>
                                        <p:cTn id="54" dur="500"/>
                                        <p:tgtEl>
                                          <p:spTgt spid="61"/>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60"/>
                                        </p:tgtEl>
                                        <p:attrNameLst>
                                          <p:attrName>style.visibility</p:attrName>
                                        </p:attrNameLst>
                                      </p:cBhvr>
                                      <p:to>
                                        <p:strVal val="visible"/>
                                      </p:to>
                                    </p:set>
                                    <p:animEffect transition="in" filter="fade">
                                      <p:cBhvr>
                                        <p:cTn id="57" dur="500"/>
                                        <p:tgtEl>
                                          <p:spTgt spid="60"/>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59"/>
                                        </p:tgtEl>
                                        <p:attrNameLst>
                                          <p:attrName>style.visibility</p:attrName>
                                        </p:attrNameLst>
                                      </p:cBhvr>
                                      <p:to>
                                        <p:strVal val="visible"/>
                                      </p:to>
                                    </p:set>
                                    <p:animEffect transition="in" filter="fade">
                                      <p:cBhvr>
                                        <p:cTn id="60" dur="500"/>
                                        <p:tgtEl>
                                          <p:spTgt spid="59"/>
                                        </p:tgtEl>
                                      </p:cBhvr>
                                    </p:animEffect>
                                  </p:childTnLst>
                                </p:cTn>
                              </p:par>
                              <p:par>
                                <p:cTn id="61" presetID="10" presetClass="entr" presetSubtype="0" fill="hold" nodeType="withEffect">
                                  <p:stCondLst>
                                    <p:cond delay="0"/>
                                  </p:stCondLst>
                                  <p:childTnLst>
                                    <p:set>
                                      <p:cBhvr>
                                        <p:cTn id="62" dur="1" fill="hold">
                                          <p:stCondLst>
                                            <p:cond delay="0"/>
                                          </p:stCondLst>
                                        </p:cTn>
                                        <p:tgtEl>
                                          <p:spTgt spid="53"/>
                                        </p:tgtEl>
                                        <p:attrNameLst>
                                          <p:attrName>style.visibility</p:attrName>
                                        </p:attrNameLst>
                                      </p:cBhvr>
                                      <p:to>
                                        <p:strVal val="visible"/>
                                      </p:to>
                                    </p:set>
                                    <p:animEffect transition="in" filter="fade">
                                      <p:cBhvr>
                                        <p:cTn id="63" dur="500"/>
                                        <p:tgtEl>
                                          <p:spTgt spid="53"/>
                                        </p:tgtEl>
                                      </p:cBhvr>
                                    </p:animEffect>
                                  </p:childTnLst>
                                </p:cTn>
                              </p:par>
                              <p:par>
                                <p:cTn id="64" presetID="10" presetClass="entr" presetSubtype="0" fill="hold" nodeType="withEffect">
                                  <p:stCondLst>
                                    <p:cond delay="0"/>
                                  </p:stCondLst>
                                  <p:childTnLst>
                                    <p:set>
                                      <p:cBhvr>
                                        <p:cTn id="65" dur="1" fill="hold">
                                          <p:stCondLst>
                                            <p:cond delay="0"/>
                                          </p:stCondLst>
                                        </p:cTn>
                                        <p:tgtEl>
                                          <p:spTgt spid="55"/>
                                        </p:tgtEl>
                                        <p:attrNameLst>
                                          <p:attrName>style.visibility</p:attrName>
                                        </p:attrNameLst>
                                      </p:cBhvr>
                                      <p:to>
                                        <p:strVal val="visible"/>
                                      </p:to>
                                    </p:set>
                                    <p:animEffect transition="in" filter="fade">
                                      <p:cBhvr>
                                        <p:cTn id="66" dur="500"/>
                                        <p:tgtEl>
                                          <p:spTgt spid="55"/>
                                        </p:tgtEl>
                                      </p:cBhvr>
                                    </p:animEffect>
                                  </p:childTnLst>
                                </p:cTn>
                              </p:par>
                              <p:par>
                                <p:cTn id="67" presetID="10" presetClass="entr" presetSubtype="0" fill="hold" nodeType="withEffect">
                                  <p:stCondLst>
                                    <p:cond delay="0"/>
                                  </p:stCondLst>
                                  <p:childTnLst>
                                    <p:set>
                                      <p:cBhvr>
                                        <p:cTn id="68" dur="1" fill="hold">
                                          <p:stCondLst>
                                            <p:cond delay="0"/>
                                          </p:stCondLst>
                                        </p:cTn>
                                        <p:tgtEl>
                                          <p:spTgt spid="54"/>
                                        </p:tgtEl>
                                        <p:attrNameLst>
                                          <p:attrName>style.visibility</p:attrName>
                                        </p:attrNameLst>
                                      </p:cBhvr>
                                      <p:to>
                                        <p:strVal val="visible"/>
                                      </p:to>
                                    </p:set>
                                    <p:animEffect transition="in" filter="fade">
                                      <p:cBhvr>
                                        <p:cTn id="69" dur="500"/>
                                        <p:tgtEl>
                                          <p:spTgt spid="54"/>
                                        </p:tgtEl>
                                      </p:cBhvr>
                                    </p:animEffect>
                                  </p:childTnLst>
                                </p:cTn>
                              </p:par>
                              <p:par>
                                <p:cTn id="70" presetID="10" presetClass="entr" presetSubtype="0" fill="hold" nodeType="withEffect">
                                  <p:stCondLst>
                                    <p:cond delay="0"/>
                                  </p:stCondLst>
                                  <p:childTnLst>
                                    <p:set>
                                      <p:cBhvr>
                                        <p:cTn id="71" dur="1" fill="hold">
                                          <p:stCondLst>
                                            <p:cond delay="0"/>
                                          </p:stCondLst>
                                        </p:cTn>
                                        <p:tgtEl>
                                          <p:spTgt spid="56"/>
                                        </p:tgtEl>
                                        <p:attrNameLst>
                                          <p:attrName>style.visibility</p:attrName>
                                        </p:attrNameLst>
                                      </p:cBhvr>
                                      <p:to>
                                        <p:strVal val="visible"/>
                                      </p:to>
                                    </p:set>
                                    <p:animEffect transition="in" filter="fade">
                                      <p:cBhvr>
                                        <p:cTn id="72" dur="500"/>
                                        <p:tgtEl>
                                          <p:spTgt spid="56"/>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51"/>
                                        </p:tgtEl>
                                        <p:attrNameLst>
                                          <p:attrName>style.visibility</p:attrName>
                                        </p:attrNameLst>
                                      </p:cBhvr>
                                      <p:to>
                                        <p:strVal val="visible"/>
                                      </p:to>
                                    </p:set>
                                    <p:animEffect transition="in" filter="fade">
                                      <p:cBhvr>
                                        <p:cTn id="75"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36" grpId="0" animBg="1"/>
      <p:bldP spid="20" grpId="0" animBg="1"/>
      <p:bldP spid="27" grpId="0" animBg="1"/>
      <p:bldP spid="51" grpId="0" animBg="1"/>
      <p:bldP spid="52" grpId="0" animBg="1"/>
      <p:bldP spid="57" grpId="0"/>
      <p:bldP spid="58" grpId="0"/>
      <p:bldP spid="59" grpId="0"/>
      <p:bldP spid="60" grpId="0" animBg="1"/>
      <p:bldP spid="61" grpId="0"/>
      <p:bldP spid="37" grpId="0" animBg="1"/>
      <p:bldP spid="3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9FF7D56B-83A5-B05D-C733-BD1E553518D5}"/>
              </a:ext>
            </a:extLst>
          </p:cNvPr>
          <p:cNvSpPr/>
          <p:nvPr/>
        </p:nvSpPr>
        <p:spPr>
          <a:xfrm>
            <a:off x="1447800" y="480271"/>
            <a:ext cx="16280306" cy="1158029"/>
          </a:xfrm>
          <a:prstGeom prst="roundRect">
            <a:avLst/>
          </a:prstGeom>
          <a:solidFill>
            <a:schemeClr val="tx1"/>
          </a:solid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6600" b="0" i="0" u="none" strike="noStrike" kern="0" cap="none" spc="0" normalizeH="0" baseline="0" noProof="0" dirty="0">
                <a:ln>
                  <a:noFill/>
                </a:ln>
                <a:solidFill>
                  <a:srgbClr val="1F497D"/>
                </a:solidFill>
                <a:effectLst/>
                <a:uLnTx/>
                <a:uFillTx/>
                <a:latin typeface="#9Slide07 IcielBaliho Script" pitchFamily="2" charset="0"/>
                <a:ea typeface="+mn-ea"/>
                <a:cs typeface="+mn-cs"/>
              </a:rPr>
              <a:t>a. Thực trạng</a:t>
            </a:r>
            <a:endParaRPr kumimoji="0" lang="en-US" sz="6600" b="0" i="0" u="none" strike="noStrike" kern="0" cap="none" spc="0" normalizeH="0" baseline="0" noProof="0" dirty="0">
              <a:ln>
                <a:noFill/>
              </a:ln>
              <a:solidFill>
                <a:srgbClr val="1F497D"/>
              </a:solidFill>
              <a:effectLst/>
              <a:uLnTx/>
              <a:uFillTx/>
              <a:latin typeface="#9Slide07 IcielBaliho Script" pitchFamily="2" charset="0"/>
              <a:ea typeface="+mn-ea"/>
              <a:cs typeface="+mn-cs"/>
            </a:endParaRPr>
          </a:p>
        </p:txBody>
      </p:sp>
      <p:sp>
        <p:nvSpPr>
          <p:cNvPr id="4" name="Hình chữ nhật: Góc Tròn 3">
            <a:extLst>
              <a:ext uri="{FF2B5EF4-FFF2-40B4-BE49-F238E27FC236}">
                <a16:creationId xmlns:a16="http://schemas.microsoft.com/office/drawing/2014/main" id="{4FB13896-23AD-5FA8-046A-10932D3BBB5D}"/>
              </a:ext>
            </a:extLst>
          </p:cNvPr>
          <p:cNvSpPr/>
          <p:nvPr/>
        </p:nvSpPr>
        <p:spPr>
          <a:xfrm>
            <a:off x="1104900" y="2375836"/>
            <a:ext cx="6515100" cy="7239000"/>
          </a:xfrm>
          <a:prstGeom prst="roundRect">
            <a:avLst>
              <a:gd name="adj" fmla="val 4858"/>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dirty="0"/>
              <a:t>- Sưu tầm tư liệu và dựa vào thông tin dưới đây, hãy tìm hiểu và viết báo cáo phân tích vấn đề việc làm ở địa phương. Có thể lựa chọn cấp tỉnh/ thành phố trực thuộc Trung ương hoặc cấp huyện/quận/thị xã/thành phố trực thuộc cấp tỉnh.</a:t>
            </a:r>
          </a:p>
          <a:p>
            <a:pPr algn="ctr"/>
            <a:endParaRPr lang="vi-VN" dirty="0"/>
          </a:p>
          <a:p>
            <a:pPr algn="ctr"/>
            <a:r>
              <a:rPr lang="vi-VN" dirty="0"/>
              <a:t>- Dựa vào bảng số liệu sau, hãy nhận xét sự phân hóa thu nhập theo vùng ở nước ta.</a:t>
            </a:r>
            <a:endParaRPr lang="en-US" dirty="0"/>
          </a:p>
        </p:txBody>
      </p:sp>
      <p:sp>
        <p:nvSpPr>
          <p:cNvPr id="6" name="Hộp Văn bản 5">
            <a:extLst>
              <a:ext uri="{FF2B5EF4-FFF2-40B4-BE49-F238E27FC236}">
                <a16:creationId xmlns:a16="http://schemas.microsoft.com/office/drawing/2014/main" id="{54B2AB35-6C87-B712-6759-B9F81528E5F3}"/>
              </a:ext>
            </a:extLst>
          </p:cNvPr>
          <p:cNvSpPr txBox="1"/>
          <p:nvPr/>
        </p:nvSpPr>
        <p:spPr>
          <a:xfrm>
            <a:off x="1333784" y="2782280"/>
            <a:ext cx="5981416" cy="5910401"/>
          </a:xfrm>
          <a:prstGeom prst="rect">
            <a:avLst/>
          </a:prstGeom>
          <a:noFill/>
        </p:spPr>
        <p:txBody>
          <a:bodyPr wrap="square">
            <a:spAutoFit/>
          </a:bodyPr>
          <a:lstStyle/>
          <a:p>
            <a:pPr>
              <a:lnSpc>
                <a:spcPct val="150000"/>
              </a:lnSpc>
            </a:pPr>
            <a:r>
              <a:rPr lang="vi-VN"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Kinh</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tế</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Đà</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Nẵng</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tăng</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trưởng</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ổn</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định</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cơ</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cấu</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kinh</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tế</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chuyển</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dịch</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tích</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cực</a:t>
            </a:r>
            <a:r>
              <a:rPr lang="fr-FR" sz="3200" dirty="0">
                <a:solidFill>
                  <a:schemeClr val="bg1"/>
                </a:solidFill>
                <a:latin typeface="Arial" panose="020B0604020202020204" pitchFamily="34" charset="0"/>
                <a:cs typeface="Arial" panose="020B0604020202020204" pitchFamily="34" charset="0"/>
              </a:rPr>
              <a:t> → </a:t>
            </a:r>
            <a:r>
              <a:rPr lang="fr-FR" sz="3200" dirty="0" err="1">
                <a:solidFill>
                  <a:schemeClr val="bg1"/>
                </a:solidFill>
                <a:latin typeface="Arial" panose="020B0604020202020204" pitchFamily="34" charset="0"/>
                <a:cs typeface="Arial" panose="020B0604020202020204" pitchFamily="34" charset="0"/>
              </a:rPr>
              <a:t>tạo</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nhiều</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việc</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làm</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mới</a:t>
            </a:r>
            <a:r>
              <a:rPr lang="fr-FR" sz="3200" dirty="0">
                <a:solidFill>
                  <a:schemeClr val="bg1"/>
                </a:solidFill>
                <a:latin typeface="Arial" panose="020B0604020202020204" pitchFamily="34" charset="0"/>
                <a:cs typeface="Arial" panose="020B0604020202020204" pitchFamily="34" charset="0"/>
              </a:rPr>
              <a:t>.</a:t>
            </a:r>
            <a:endParaRPr lang="en-VN" sz="3200" dirty="0">
              <a:solidFill>
                <a:schemeClr val="bg1"/>
              </a:solidFill>
              <a:latin typeface="Arial" panose="020B0604020202020204" pitchFamily="34" charset="0"/>
              <a:cs typeface="Arial" panose="020B0604020202020204" pitchFamily="34" charset="0"/>
            </a:endParaRPr>
          </a:p>
          <a:p>
            <a:pPr>
              <a:lnSpc>
                <a:spcPct val="150000"/>
              </a:lnSpc>
            </a:pPr>
            <a:r>
              <a:rPr lang="vi-VN"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Năm</a:t>
            </a:r>
            <a:r>
              <a:rPr lang="fr-FR" sz="3200" dirty="0">
                <a:solidFill>
                  <a:schemeClr val="bg1"/>
                </a:solidFill>
                <a:latin typeface="Arial" panose="020B0604020202020204" pitchFamily="34" charset="0"/>
                <a:cs typeface="Arial" panose="020B0604020202020204" pitchFamily="34" charset="0"/>
              </a:rPr>
              <a:t> 2022: </a:t>
            </a:r>
            <a:r>
              <a:rPr lang="fr-FR" sz="3200" dirty="0" err="1">
                <a:solidFill>
                  <a:schemeClr val="bg1"/>
                </a:solidFill>
                <a:latin typeface="Arial" panose="020B0604020202020204" pitchFamily="34" charset="0"/>
                <a:cs typeface="Arial" panose="020B0604020202020204" pitchFamily="34" charset="0"/>
              </a:rPr>
              <a:t>giải</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quyết</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việc</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làm</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cho</a:t>
            </a:r>
            <a:r>
              <a:rPr lang="fr-FR" sz="3200" dirty="0">
                <a:solidFill>
                  <a:schemeClr val="bg1"/>
                </a:solidFill>
                <a:latin typeface="Arial" panose="020B0604020202020204" pitchFamily="34" charset="0"/>
                <a:cs typeface="Arial" panose="020B0604020202020204" pitchFamily="34" charset="0"/>
              </a:rPr>
              <a:t> </a:t>
            </a:r>
            <a:r>
              <a:rPr lang="fr-FR" sz="3200" b="1" dirty="0">
                <a:solidFill>
                  <a:schemeClr val="bg1"/>
                </a:solidFill>
                <a:latin typeface="Arial" panose="020B0604020202020204" pitchFamily="34" charset="0"/>
                <a:cs typeface="Arial" panose="020B0604020202020204" pitchFamily="34" charset="0"/>
              </a:rPr>
              <a:t>35 000 lao </a:t>
            </a:r>
            <a:r>
              <a:rPr lang="fr-FR" sz="3200" b="1" dirty="0" err="1">
                <a:solidFill>
                  <a:schemeClr val="bg1"/>
                </a:solidFill>
                <a:latin typeface="Arial" panose="020B0604020202020204" pitchFamily="34" charset="0"/>
                <a:cs typeface="Arial" panose="020B0604020202020204" pitchFamily="34" charset="0"/>
              </a:rPr>
              <a:t>động</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tổng</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số</a:t>
            </a:r>
            <a:r>
              <a:rPr lang="fr-FR" sz="3200" dirty="0">
                <a:solidFill>
                  <a:schemeClr val="bg1"/>
                </a:solidFill>
                <a:latin typeface="Arial" panose="020B0604020202020204" pitchFamily="34" charset="0"/>
                <a:cs typeface="Arial" panose="020B0604020202020204" pitchFamily="34" charset="0"/>
              </a:rPr>
              <a:t> lao </a:t>
            </a:r>
            <a:r>
              <a:rPr lang="fr-FR" sz="3200" dirty="0" err="1">
                <a:solidFill>
                  <a:schemeClr val="bg1"/>
                </a:solidFill>
                <a:latin typeface="Arial" panose="020B0604020202020204" pitchFamily="34" charset="0"/>
                <a:cs typeface="Arial" panose="020B0604020202020204" pitchFamily="34" charset="0"/>
              </a:rPr>
              <a:t>động</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có</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việc</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làm</a:t>
            </a:r>
            <a:r>
              <a:rPr lang="fr-FR" sz="3200" dirty="0">
                <a:solidFill>
                  <a:schemeClr val="bg1"/>
                </a:solidFill>
                <a:latin typeface="Arial" panose="020B0604020202020204" pitchFamily="34" charset="0"/>
                <a:cs typeface="Arial" panose="020B0604020202020204" pitchFamily="34" charset="0"/>
              </a:rPr>
              <a:t> </a:t>
            </a:r>
            <a:r>
              <a:rPr lang="fr-FR" sz="3200" dirty="0" err="1">
                <a:solidFill>
                  <a:schemeClr val="bg1"/>
                </a:solidFill>
                <a:latin typeface="Arial" panose="020B0604020202020204" pitchFamily="34" charset="0"/>
                <a:cs typeface="Arial" panose="020B0604020202020204" pitchFamily="34" charset="0"/>
              </a:rPr>
              <a:t>đạt</a:t>
            </a:r>
            <a:r>
              <a:rPr lang="fr-FR" sz="3200" dirty="0">
                <a:solidFill>
                  <a:schemeClr val="bg1"/>
                </a:solidFill>
                <a:latin typeface="Arial" panose="020B0604020202020204" pitchFamily="34" charset="0"/>
                <a:cs typeface="Arial" panose="020B0604020202020204" pitchFamily="34" charset="0"/>
              </a:rPr>
              <a:t> </a:t>
            </a:r>
            <a:r>
              <a:rPr lang="fr-FR" sz="3200" b="1" dirty="0">
                <a:solidFill>
                  <a:schemeClr val="bg1"/>
                </a:solidFill>
                <a:latin typeface="Arial" panose="020B0604020202020204" pitchFamily="34" charset="0"/>
                <a:cs typeface="Arial" panose="020B0604020202020204" pitchFamily="34" charset="0"/>
              </a:rPr>
              <a:t>627 000 </a:t>
            </a:r>
            <a:r>
              <a:rPr lang="fr-FR" sz="3200" b="1" dirty="0" err="1">
                <a:solidFill>
                  <a:schemeClr val="bg1"/>
                </a:solidFill>
                <a:latin typeface="Arial" panose="020B0604020202020204" pitchFamily="34" charset="0"/>
                <a:cs typeface="Arial" panose="020B0604020202020204" pitchFamily="34" charset="0"/>
              </a:rPr>
              <a:t>người</a:t>
            </a:r>
            <a:r>
              <a:rPr lang="fr-FR" sz="3200" dirty="0">
                <a:solidFill>
                  <a:schemeClr val="bg1"/>
                </a:solidFill>
                <a:latin typeface="Arial" panose="020B0604020202020204" pitchFamily="34" charset="0"/>
                <a:cs typeface="Arial" panose="020B0604020202020204" pitchFamily="34" charset="0"/>
              </a:rPr>
              <a:t>.</a:t>
            </a:r>
            <a:r>
              <a:rPr lang="en-VN" sz="3200" dirty="0">
                <a:solidFill>
                  <a:schemeClr val="bg1"/>
                </a:solidFill>
                <a:latin typeface="Arial" panose="020B0604020202020204" pitchFamily="34" charset="0"/>
                <a:cs typeface="Arial" panose="020B0604020202020204" pitchFamily="34" charset="0"/>
              </a:rPr>
              <a:t> </a:t>
            </a:r>
            <a:endParaRPr lang="vi-VN" sz="3200" b="0" i="0" dirty="0">
              <a:solidFill>
                <a:schemeClr val="bg1"/>
              </a:solidFill>
              <a:effectLst/>
              <a:latin typeface="Arial" panose="020B0604020202020204" pitchFamily="34" charset="0"/>
              <a:cs typeface="Arial" panose="020B0604020202020204" pitchFamily="34" charset="0"/>
            </a:endParaRPr>
          </a:p>
        </p:txBody>
      </p:sp>
      <p:pic>
        <p:nvPicPr>
          <p:cNvPr id="5" name="Hình ảnh 4">
            <a:extLst>
              <a:ext uri="{FF2B5EF4-FFF2-40B4-BE49-F238E27FC236}">
                <a16:creationId xmlns:a16="http://schemas.microsoft.com/office/drawing/2014/main" id="{00A8E1CD-E2B3-71BE-5AE9-2DFE1081EEDE}"/>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65027" b="90164" l="39667" r="60833">
                        <a14:foregroundMark x1="50500" y1="75046" x2="50500" y2="75046"/>
                        <a14:foregroundMark x1="51167" y1="75046" x2="51167" y2="75046"/>
                        <a14:foregroundMark x1="48333" y1="73770" x2="52667" y2="80510"/>
                        <a14:foregroundMark x1="59333" y1="75046" x2="59167" y2="79964"/>
                        <a14:foregroundMark x1="60833" y1="77960" x2="60833" y2="77960"/>
                        <a14:foregroundMark x1="49833" y1="79781" x2="54333" y2="77960"/>
                        <a14:foregroundMark x1="54500" y1="77413" x2="53833" y2="80692"/>
                        <a14:foregroundMark x1="52000" y1="74681" x2="51667" y2="79781"/>
                        <a14:foregroundMark x1="46500" y1="77049" x2="49000" y2="79417"/>
                        <a14:foregroundMark x1="48167" y1="74317" x2="47833" y2="85246"/>
                        <a14:foregroundMark x1="46500" y1="84882" x2="52833" y2="86339"/>
                        <a14:foregroundMark x1="44500" y1="71403" x2="54500" y2="75228"/>
                        <a14:foregroundMark x1="52833" y1="70310" x2="52833" y2="79781"/>
                        <a14:foregroundMark x1="48667" y1="85974" x2="48667" y2="85974"/>
                        <a14:foregroundMark x1="47667" y1="84335" x2="47667" y2="84335"/>
                        <a14:foregroundMark x1="46500" y1="82878" x2="46500" y2="82878"/>
                        <a14:foregroundMark x1="43833" y1="79417" x2="45000" y2="79964"/>
                        <a14:foregroundMark x1="46000" y1="79964" x2="46000" y2="79964"/>
                        <a14:foregroundMark x1="46167" y1="78871" x2="45500" y2="81785"/>
                        <a14:foregroundMark x1="45500" y1="81785" x2="45500" y2="81785"/>
                        <a14:foregroundMark x1="45333" y1="80510" x2="45333" y2="80510"/>
                        <a14:foregroundMark x1="43833" y1="78506" x2="43833" y2="79781"/>
                        <a14:foregroundMark x1="46500" y1="79781" x2="46500" y2="79781"/>
                        <a14:foregroundMark x1="47167" y1="79235" x2="46000" y2="81056"/>
                        <a14:foregroundMark x1="44333" y1="81056" x2="44333" y2="81056"/>
                        <a14:foregroundMark x1="42833" y1="80692" x2="42833" y2="80692"/>
                        <a14:foregroundMark x1="42667" y1="81603" x2="42667" y2="81603"/>
                        <a14:foregroundMark x1="42333" y1="81785" x2="50667" y2="79964"/>
                        <a14:foregroundMark x1="40167" y1="81239" x2="53333" y2="79781"/>
                        <a14:foregroundMark x1="51000" y1="69763" x2="53833" y2="76867"/>
                        <a14:foregroundMark x1="53833" y1="79235" x2="53833" y2="79964"/>
                        <a14:foregroundMark x1="53833" y1="82878" x2="53667" y2="83607"/>
                        <a14:foregroundMark x1="50333" y1="83607" x2="49000" y2="82332"/>
                        <a14:foregroundMark x1="47333" y1="78506" x2="47333" y2="78506"/>
                        <a14:foregroundMark x1="47333" y1="78142" x2="47333" y2="78142"/>
                        <a14:foregroundMark x1="49333" y1="80328" x2="49333" y2="80328"/>
                      </a14:backgroundRemoval>
                    </a14:imgEffect>
                    <a14:imgEffect>
                      <a14:saturation sat="200000"/>
                    </a14:imgEffect>
                  </a14:imgLayer>
                </a14:imgProps>
              </a:ext>
            </a:extLst>
          </a:blip>
          <a:srcRect l="37333" t="62244" r="38666" b="6649"/>
          <a:stretch/>
        </p:blipFill>
        <p:spPr>
          <a:xfrm>
            <a:off x="990600" y="106988"/>
            <a:ext cx="1572943" cy="1865426"/>
          </a:xfrm>
          <a:prstGeom prst="rect">
            <a:avLst/>
          </a:prstGeom>
        </p:spPr>
      </p:pic>
      <p:sp>
        <p:nvSpPr>
          <p:cNvPr id="3" name="Hình chữ nhật: Góc Tròn 3">
            <a:extLst>
              <a:ext uri="{FF2B5EF4-FFF2-40B4-BE49-F238E27FC236}">
                <a16:creationId xmlns:a16="http://schemas.microsoft.com/office/drawing/2014/main" id="{E08E274E-F13E-0B16-F85E-21D1B8672716}"/>
              </a:ext>
            </a:extLst>
          </p:cNvPr>
          <p:cNvSpPr/>
          <p:nvPr/>
        </p:nvSpPr>
        <p:spPr>
          <a:xfrm>
            <a:off x="7848884" y="2375836"/>
            <a:ext cx="9879222" cy="7239000"/>
          </a:xfrm>
          <a:prstGeom prst="roundRect">
            <a:avLst>
              <a:gd name="adj" fmla="val 4858"/>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dirty="0"/>
              <a:t>- Sưu tầm tư liệu và dựa vào thông tin dưới đây, hãy tìm hiểu và viết báo cáo phân tích vấn đề việc làm ở địa phương. Có thể lựa chọn cấp tỉnh/ thành phố trực thuộc Trung ương hoặc cấp huyện/quận/thị xã/thành phố trực thuộc cấp tỉnh.</a:t>
            </a:r>
          </a:p>
          <a:p>
            <a:pPr algn="ctr"/>
            <a:endParaRPr lang="vi-VN" dirty="0"/>
          </a:p>
          <a:p>
            <a:pPr algn="ctr"/>
            <a:r>
              <a:rPr lang="vi-VN" dirty="0"/>
              <a:t>- Dựa vào bảng số liệu sau, hãy nhận xét sự phân hóa thu nhập theo vùng ở nước ta.</a:t>
            </a:r>
            <a:endParaRPr lang="en-US" dirty="0"/>
          </a:p>
        </p:txBody>
      </p:sp>
      <p:sp>
        <p:nvSpPr>
          <p:cNvPr id="8" name="TextBox 7">
            <a:extLst>
              <a:ext uri="{FF2B5EF4-FFF2-40B4-BE49-F238E27FC236}">
                <a16:creationId xmlns:a16="http://schemas.microsoft.com/office/drawing/2014/main" id="{4008E167-D7D0-E7F8-E0E0-9FC0F26C8B18}"/>
              </a:ext>
            </a:extLst>
          </p:cNvPr>
          <p:cNvSpPr txBox="1"/>
          <p:nvPr/>
        </p:nvSpPr>
        <p:spPr>
          <a:xfrm>
            <a:off x="8039242" y="2782280"/>
            <a:ext cx="9498506" cy="5910401"/>
          </a:xfrm>
          <a:prstGeom prst="rect">
            <a:avLst/>
          </a:prstGeom>
          <a:noFill/>
        </p:spPr>
        <p:txBody>
          <a:bodyPr wrap="square">
            <a:spAutoFit/>
          </a:bodyPr>
          <a:lstStyle/>
          <a:p>
            <a:pPr>
              <a:lnSpc>
                <a:spcPct val="150000"/>
              </a:lnSpc>
            </a:pPr>
            <a:r>
              <a:rPr lang="vi-V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Tuy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nhiên</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tình</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trạng</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thất</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nghiệp</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và</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thiếu</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việc</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làm</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còn</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tồn</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tại</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t>
            </a:r>
            <a:endParaRPr lang="en-V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vi-V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Thất</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nghiệp</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3,8%</a:t>
            </a:r>
            <a:endParaRPr lang="en-V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vi-VN"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Thiếu</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việc</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làm</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thành</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thị</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4,87%</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nông</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thôn</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7,12%</a:t>
            </a:r>
            <a:endParaRPr lang="en-V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vi-VN"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Tỉ</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lệ</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lao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động</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phi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chính</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thức</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cao</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gần</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40%</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việc</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làm</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chưa</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ổn</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định</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thiếu</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bảo</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đảm</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xã</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hội</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t>
            </a:r>
            <a:endParaRPr lang="en-V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vi-V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Cung –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cầu</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lao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động</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mất</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cân</a:t>
            </a:r>
            <a:r>
              <a:rPr lang="fr-FR"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b="1"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đối</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doanh</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nghiệp</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khó</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tuyển</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người</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lao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động</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vẫn</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thiếu</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việc</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fr-FR"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làm</a:t>
            </a:r>
            <a:r>
              <a:rPr lang="fr-FR"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t>
            </a:r>
            <a:endParaRPr lang="en-V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6086223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a:extLst>
              <a:ext uri="{FF2B5EF4-FFF2-40B4-BE49-F238E27FC236}">
                <a16:creationId xmlns:a16="http://schemas.microsoft.com/office/drawing/2014/main" id="{3AC09C41-418B-18F4-A796-4D0B841FA07A}"/>
              </a:ext>
            </a:extLst>
          </p:cNvPr>
          <p:cNvGrpSpPr/>
          <p:nvPr/>
        </p:nvGrpSpPr>
        <p:grpSpPr>
          <a:xfrm>
            <a:off x="1060187" y="4976227"/>
            <a:ext cx="4493732" cy="4567007"/>
            <a:chOff x="0" y="0"/>
            <a:chExt cx="9955590" cy="10094177"/>
          </a:xfrm>
        </p:grpSpPr>
        <p:grpSp>
          <p:nvGrpSpPr>
            <p:cNvPr id="3" name="Group">
              <a:extLst>
                <a:ext uri="{FF2B5EF4-FFF2-40B4-BE49-F238E27FC236}">
                  <a16:creationId xmlns:a16="http://schemas.microsoft.com/office/drawing/2014/main" id="{98CFAEEE-780A-8DE9-CFCE-EA1D896CFDE0}"/>
                </a:ext>
              </a:extLst>
            </p:cNvPr>
            <p:cNvGrpSpPr/>
            <p:nvPr/>
          </p:nvGrpSpPr>
          <p:grpSpPr>
            <a:xfrm>
              <a:off x="0" y="0"/>
              <a:ext cx="8729214" cy="6207360"/>
              <a:chOff x="0" y="0"/>
              <a:chExt cx="8729213" cy="6207359"/>
            </a:xfrm>
          </p:grpSpPr>
          <p:sp>
            <p:nvSpPr>
              <p:cNvPr id="58" name="Freeform 593">
                <a:extLst>
                  <a:ext uri="{FF2B5EF4-FFF2-40B4-BE49-F238E27FC236}">
                    <a16:creationId xmlns:a16="http://schemas.microsoft.com/office/drawing/2014/main" id="{C15DAA00-4944-672E-AC09-1FE48154EEA7}"/>
                  </a:ext>
                </a:extLst>
              </p:cNvPr>
              <p:cNvSpPr/>
              <p:nvPr/>
            </p:nvSpPr>
            <p:spPr>
              <a:xfrm rot="21352145">
                <a:off x="5674220" y="355033"/>
                <a:ext cx="619233" cy="386311"/>
              </a:xfrm>
              <a:custGeom>
                <a:avLst/>
                <a:gdLst/>
                <a:ahLst/>
                <a:cxnLst>
                  <a:cxn ang="0">
                    <a:pos x="wd2" y="hd2"/>
                  </a:cxn>
                  <a:cxn ang="5400000">
                    <a:pos x="wd2" y="hd2"/>
                  </a:cxn>
                  <a:cxn ang="10800000">
                    <a:pos x="wd2" y="hd2"/>
                  </a:cxn>
                  <a:cxn ang="16200000">
                    <a:pos x="wd2" y="hd2"/>
                  </a:cxn>
                </a:cxnLst>
                <a:rect l="0" t="0" r="r" b="b"/>
                <a:pathLst>
                  <a:path w="20656" h="20850" extrusionOk="0">
                    <a:moveTo>
                      <a:pt x="19299" y="4520"/>
                    </a:moveTo>
                    <a:cubicBezTo>
                      <a:pt x="18539" y="647"/>
                      <a:pt x="17954" y="127"/>
                      <a:pt x="17531" y="104"/>
                    </a:cubicBezTo>
                    <a:cubicBezTo>
                      <a:pt x="17107" y="80"/>
                      <a:pt x="3764" y="-605"/>
                      <a:pt x="1133" y="1875"/>
                    </a:cubicBezTo>
                    <a:cubicBezTo>
                      <a:pt x="1009" y="1844"/>
                      <a:pt x="883" y="1915"/>
                      <a:pt x="797" y="2064"/>
                    </a:cubicBezTo>
                    <a:cubicBezTo>
                      <a:pt x="775" y="2171"/>
                      <a:pt x="775" y="2287"/>
                      <a:pt x="797" y="2394"/>
                    </a:cubicBezTo>
                    <a:cubicBezTo>
                      <a:pt x="-372" y="4969"/>
                      <a:pt x="-153" y="18479"/>
                      <a:pt x="797" y="20037"/>
                    </a:cubicBezTo>
                    <a:cubicBezTo>
                      <a:pt x="2245" y="20746"/>
                      <a:pt x="3763" y="20995"/>
                      <a:pt x="5269" y="20769"/>
                    </a:cubicBezTo>
                    <a:cubicBezTo>
                      <a:pt x="10662" y="20769"/>
                      <a:pt x="19094" y="19636"/>
                      <a:pt x="20380" y="18408"/>
                    </a:cubicBezTo>
                    <a:cubicBezTo>
                      <a:pt x="21228" y="17203"/>
                      <a:pt x="19913" y="7638"/>
                      <a:pt x="19299" y="4520"/>
                    </a:cubicBezTo>
                    <a:close/>
                    <a:moveTo>
                      <a:pt x="18101" y="2702"/>
                    </a:moveTo>
                    <a:cubicBezTo>
                      <a:pt x="19121" y="7094"/>
                      <a:pt x="19751" y="11698"/>
                      <a:pt x="19971" y="16376"/>
                    </a:cubicBezTo>
                    <a:cubicBezTo>
                      <a:pt x="18247" y="13482"/>
                      <a:pt x="16308" y="10943"/>
                      <a:pt x="14198" y="8819"/>
                    </a:cubicBezTo>
                    <a:cubicBezTo>
                      <a:pt x="15495" y="6576"/>
                      <a:pt x="16664" y="4149"/>
                      <a:pt x="17691" y="1568"/>
                    </a:cubicBezTo>
                    <a:cubicBezTo>
                      <a:pt x="17860" y="1913"/>
                      <a:pt x="17997" y="2295"/>
                      <a:pt x="18101" y="2702"/>
                    </a:cubicBezTo>
                    <a:close/>
                    <a:moveTo>
                      <a:pt x="16946" y="1261"/>
                    </a:moveTo>
                    <a:cubicBezTo>
                      <a:pt x="15382" y="5111"/>
                      <a:pt x="12284" y="11487"/>
                      <a:pt x="10106" y="11842"/>
                    </a:cubicBezTo>
                    <a:cubicBezTo>
                      <a:pt x="8950" y="11635"/>
                      <a:pt x="7879" y="10753"/>
                      <a:pt x="7096" y="9362"/>
                    </a:cubicBezTo>
                    <a:cubicBezTo>
                      <a:pt x="6804" y="8961"/>
                      <a:pt x="6511" y="8559"/>
                      <a:pt x="6234" y="8228"/>
                    </a:cubicBezTo>
                    <a:cubicBezTo>
                      <a:pt x="5415" y="7284"/>
                      <a:pt x="4582" y="6174"/>
                      <a:pt x="3779" y="5087"/>
                    </a:cubicBezTo>
                    <a:cubicBezTo>
                      <a:pt x="2975" y="4001"/>
                      <a:pt x="2507" y="3387"/>
                      <a:pt x="1849" y="2607"/>
                    </a:cubicBezTo>
                    <a:cubicBezTo>
                      <a:pt x="3968" y="1285"/>
                      <a:pt x="11480" y="1001"/>
                      <a:pt x="16946" y="1261"/>
                    </a:cubicBezTo>
                    <a:close/>
                    <a:moveTo>
                      <a:pt x="1250" y="3339"/>
                    </a:moveTo>
                    <a:cubicBezTo>
                      <a:pt x="1937" y="4166"/>
                      <a:pt x="2712" y="5087"/>
                      <a:pt x="3311" y="6008"/>
                    </a:cubicBezTo>
                    <a:cubicBezTo>
                      <a:pt x="3910" y="6929"/>
                      <a:pt x="4962" y="8205"/>
                      <a:pt x="5795" y="9197"/>
                    </a:cubicBezTo>
                    <a:lnTo>
                      <a:pt x="6146" y="9645"/>
                    </a:lnTo>
                    <a:cubicBezTo>
                      <a:pt x="4198" y="12116"/>
                      <a:pt x="2477" y="15018"/>
                      <a:pt x="1031" y="18266"/>
                    </a:cubicBezTo>
                    <a:cubicBezTo>
                      <a:pt x="563" y="15101"/>
                      <a:pt x="520" y="5488"/>
                      <a:pt x="1250" y="3339"/>
                    </a:cubicBezTo>
                    <a:close/>
                    <a:moveTo>
                      <a:pt x="1499" y="19352"/>
                    </a:moveTo>
                    <a:cubicBezTo>
                      <a:pt x="1806" y="17581"/>
                      <a:pt x="5474" y="11794"/>
                      <a:pt x="6731" y="10401"/>
                    </a:cubicBezTo>
                    <a:cubicBezTo>
                      <a:pt x="7585" y="11843"/>
                      <a:pt x="8720" y="12768"/>
                      <a:pt x="9946" y="13023"/>
                    </a:cubicBezTo>
                    <a:lnTo>
                      <a:pt x="10194" y="13023"/>
                    </a:lnTo>
                    <a:cubicBezTo>
                      <a:pt x="11543" y="12537"/>
                      <a:pt x="12765" y="11381"/>
                      <a:pt x="13687" y="9716"/>
                    </a:cubicBezTo>
                    <a:cubicBezTo>
                      <a:pt x="15888" y="11864"/>
                      <a:pt x="17882" y="14522"/>
                      <a:pt x="19606" y="17604"/>
                    </a:cubicBezTo>
                    <a:cubicBezTo>
                      <a:pt x="17121" y="19022"/>
                      <a:pt x="3705" y="20273"/>
                      <a:pt x="1484" y="19352"/>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59" name="Freeform 601">
                <a:extLst>
                  <a:ext uri="{FF2B5EF4-FFF2-40B4-BE49-F238E27FC236}">
                    <a16:creationId xmlns:a16="http://schemas.microsoft.com/office/drawing/2014/main" id="{C5E240A2-07DE-C7A6-47C1-389F667DEB08}"/>
                  </a:ext>
                </a:extLst>
              </p:cNvPr>
              <p:cNvSpPr/>
              <p:nvPr/>
            </p:nvSpPr>
            <p:spPr>
              <a:xfrm rot="21352145">
                <a:off x="5951764" y="1071886"/>
                <a:ext cx="1050511" cy="983983"/>
              </a:xfrm>
              <a:custGeom>
                <a:avLst/>
                <a:gdLst/>
                <a:ahLst/>
                <a:cxnLst>
                  <a:cxn ang="0">
                    <a:pos x="wd2" y="hd2"/>
                  </a:cxn>
                  <a:cxn ang="5400000">
                    <a:pos x="wd2" y="hd2"/>
                  </a:cxn>
                  <a:cxn ang="10800000">
                    <a:pos x="wd2" y="hd2"/>
                  </a:cxn>
                  <a:cxn ang="16200000">
                    <a:pos x="wd2" y="hd2"/>
                  </a:cxn>
                </a:cxnLst>
                <a:rect l="0" t="0" r="r" b="b"/>
                <a:pathLst>
                  <a:path w="21493" h="21216" extrusionOk="0">
                    <a:moveTo>
                      <a:pt x="4213" y="7"/>
                    </a:moveTo>
                    <a:cubicBezTo>
                      <a:pt x="4097" y="52"/>
                      <a:pt x="4065" y="198"/>
                      <a:pt x="4101" y="323"/>
                    </a:cubicBezTo>
                    <a:cubicBezTo>
                      <a:pt x="4209" y="643"/>
                      <a:pt x="4721" y="1746"/>
                      <a:pt x="4999" y="2293"/>
                    </a:cubicBezTo>
                    <a:cubicBezTo>
                      <a:pt x="5054" y="2361"/>
                      <a:pt x="5141" y="2394"/>
                      <a:pt x="5223" y="2372"/>
                    </a:cubicBezTo>
                    <a:cubicBezTo>
                      <a:pt x="5259" y="2381"/>
                      <a:pt x="5262" y="2381"/>
                      <a:pt x="5298" y="2372"/>
                    </a:cubicBezTo>
                    <a:cubicBezTo>
                      <a:pt x="5403" y="2306"/>
                      <a:pt x="5465" y="2172"/>
                      <a:pt x="5410" y="2057"/>
                    </a:cubicBezTo>
                    <a:cubicBezTo>
                      <a:pt x="5123" y="1500"/>
                      <a:pt x="4638" y="429"/>
                      <a:pt x="4513" y="165"/>
                    </a:cubicBezTo>
                    <a:cubicBezTo>
                      <a:pt x="4482" y="50"/>
                      <a:pt x="4361" y="-25"/>
                      <a:pt x="4251" y="7"/>
                    </a:cubicBezTo>
                    <a:cubicBezTo>
                      <a:pt x="4243" y="10"/>
                      <a:pt x="4221" y="4"/>
                      <a:pt x="4213" y="7"/>
                    </a:cubicBezTo>
                    <a:close/>
                    <a:moveTo>
                      <a:pt x="1671" y="2017"/>
                    </a:moveTo>
                    <a:cubicBezTo>
                      <a:pt x="1565" y="2083"/>
                      <a:pt x="1504" y="2257"/>
                      <a:pt x="1558" y="2372"/>
                    </a:cubicBezTo>
                    <a:cubicBezTo>
                      <a:pt x="1920" y="2964"/>
                      <a:pt x="2355" y="3496"/>
                      <a:pt x="2867" y="3948"/>
                    </a:cubicBezTo>
                    <a:lnTo>
                      <a:pt x="2979" y="4027"/>
                    </a:lnTo>
                    <a:cubicBezTo>
                      <a:pt x="3061" y="4118"/>
                      <a:pt x="3192" y="4113"/>
                      <a:pt x="3279" y="4027"/>
                    </a:cubicBezTo>
                    <a:lnTo>
                      <a:pt x="3279" y="3988"/>
                    </a:lnTo>
                    <a:cubicBezTo>
                      <a:pt x="3365" y="3902"/>
                      <a:pt x="3360" y="3764"/>
                      <a:pt x="3279" y="3673"/>
                    </a:cubicBezTo>
                    <a:lnTo>
                      <a:pt x="3204" y="3594"/>
                    </a:lnTo>
                    <a:cubicBezTo>
                      <a:pt x="2729" y="3176"/>
                      <a:pt x="2309" y="2681"/>
                      <a:pt x="1970" y="2136"/>
                    </a:cubicBezTo>
                    <a:cubicBezTo>
                      <a:pt x="1907" y="2025"/>
                      <a:pt x="1780" y="1960"/>
                      <a:pt x="1671" y="2017"/>
                    </a:cubicBezTo>
                    <a:close/>
                    <a:moveTo>
                      <a:pt x="13375" y="2175"/>
                    </a:moveTo>
                    <a:cubicBezTo>
                      <a:pt x="12015" y="1945"/>
                      <a:pt x="10609" y="2028"/>
                      <a:pt x="9262" y="2490"/>
                    </a:cubicBezTo>
                    <a:cubicBezTo>
                      <a:pt x="6453" y="3362"/>
                      <a:pt x="4270" y="5703"/>
                      <a:pt x="3503" y="8678"/>
                    </a:cubicBezTo>
                    <a:cubicBezTo>
                      <a:pt x="2607" y="11933"/>
                      <a:pt x="3145" y="15794"/>
                      <a:pt x="4812" y="17860"/>
                    </a:cubicBezTo>
                    <a:cubicBezTo>
                      <a:pt x="6840" y="20074"/>
                      <a:pt x="9670" y="21309"/>
                      <a:pt x="12590" y="21210"/>
                    </a:cubicBezTo>
                    <a:cubicBezTo>
                      <a:pt x="13950" y="21218"/>
                      <a:pt x="15277" y="20956"/>
                      <a:pt x="16554" y="20461"/>
                    </a:cubicBezTo>
                    <a:cubicBezTo>
                      <a:pt x="19547" y="19465"/>
                      <a:pt x="21576" y="16514"/>
                      <a:pt x="21490" y="13210"/>
                    </a:cubicBezTo>
                    <a:cubicBezTo>
                      <a:pt x="21527" y="9558"/>
                      <a:pt x="19931" y="6068"/>
                      <a:pt x="17189" y="3830"/>
                    </a:cubicBezTo>
                    <a:cubicBezTo>
                      <a:pt x="16047" y="2948"/>
                      <a:pt x="14736" y="2405"/>
                      <a:pt x="13375" y="2175"/>
                    </a:cubicBezTo>
                    <a:close/>
                    <a:moveTo>
                      <a:pt x="12066" y="2530"/>
                    </a:moveTo>
                    <a:cubicBezTo>
                      <a:pt x="13825" y="2525"/>
                      <a:pt x="15514" y="3123"/>
                      <a:pt x="16928" y="4224"/>
                    </a:cubicBezTo>
                    <a:cubicBezTo>
                      <a:pt x="19550" y="6382"/>
                      <a:pt x="21077" y="9706"/>
                      <a:pt x="21041" y="13210"/>
                    </a:cubicBezTo>
                    <a:cubicBezTo>
                      <a:pt x="21117" y="16324"/>
                      <a:pt x="19231" y="19107"/>
                      <a:pt x="16404" y="20028"/>
                    </a:cubicBezTo>
                    <a:cubicBezTo>
                      <a:pt x="12461" y="21575"/>
                      <a:pt x="7523" y="20509"/>
                      <a:pt x="5148" y="17584"/>
                    </a:cubicBezTo>
                    <a:cubicBezTo>
                      <a:pt x="3571" y="15622"/>
                      <a:pt x="3045" y="11911"/>
                      <a:pt x="3914" y="8835"/>
                    </a:cubicBezTo>
                    <a:cubicBezTo>
                      <a:pt x="4638" y="6013"/>
                      <a:pt x="6711" y="3793"/>
                      <a:pt x="9374" y="2963"/>
                    </a:cubicBezTo>
                    <a:cubicBezTo>
                      <a:pt x="10245" y="2683"/>
                      <a:pt x="11155" y="2531"/>
                      <a:pt x="12066" y="2530"/>
                    </a:cubicBezTo>
                    <a:close/>
                    <a:moveTo>
                      <a:pt x="13226" y="3751"/>
                    </a:moveTo>
                    <a:cubicBezTo>
                      <a:pt x="12089" y="3560"/>
                      <a:pt x="10910" y="3639"/>
                      <a:pt x="9785" y="4027"/>
                    </a:cubicBezTo>
                    <a:cubicBezTo>
                      <a:pt x="7429" y="4745"/>
                      <a:pt x="5591" y="6694"/>
                      <a:pt x="4961" y="9190"/>
                    </a:cubicBezTo>
                    <a:cubicBezTo>
                      <a:pt x="4200" y="11898"/>
                      <a:pt x="4657" y="15149"/>
                      <a:pt x="6046" y="16875"/>
                    </a:cubicBezTo>
                    <a:cubicBezTo>
                      <a:pt x="7731" y="18748"/>
                      <a:pt x="10103" y="19745"/>
                      <a:pt x="12552" y="19673"/>
                    </a:cubicBezTo>
                    <a:cubicBezTo>
                      <a:pt x="13687" y="19678"/>
                      <a:pt x="14815" y="19493"/>
                      <a:pt x="15881" y="19082"/>
                    </a:cubicBezTo>
                    <a:cubicBezTo>
                      <a:pt x="18385" y="18245"/>
                      <a:pt x="20069" y="15739"/>
                      <a:pt x="19994" y="12973"/>
                    </a:cubicBezTo>
                    <a:cubicBezTo>
                      <a:pt x="20036" y="9909"/>
                      <a:pt x="18704" y="7009"/>
                      <a:pt x="16404" y="5131"/>
                    </a:cubicBezTo>
                    <a:cubicBezTo>
                      <a:pt x="15450" y="4393"/>
                      <a:pt x="14362" y="3942"/>
                      <a:pt x="13226" y="3751"/>
                    </a:cubicBezTo>
                    <a:close/>
                    <a:moveTo>
                      <a:pt x="63" y="4106"/>
                    </a:moveTo>
                    <a:cubicBezTo>
                      <a:pt x="-24" y="4192"/>
                      <a:pt x="-18" y="4330"/>
                      <a:pt x="63" y="4421"/>
                    </a:cubicBezTo>
                    <a:cubicBezTo>
                      <a:pt x="561" y="4830"/>
                      <a:pt x="1090" y="5180"/>
                      <a:pt x="1671" y="5407"/>
                    </a:cubicBezTo>
                    <a:lnTo>
                      <a:pt x="2119" y="5604"/>
                    </a:lnTo>
                    <a:cubicBezTo>
                      <a:pt x="2152" y="5612"/>
                      <a:pt x="2162" y="5612"/>
                      <a:pt x="2194" y="5604"/>
                    </a:cubicBezTo>
                    <a:cubicBezTo>
                      <a:pt x="2278" y="5602"/>
                      <a:pt x="2374" y="5560"/>
                      <a:pt x="2419" y="5485"/>
                    </a:cubicBezTo>
                    <a:cubicBezTo>
                      <a:pt x="2474" y="5369"/>
                      <a:pt x="2417" y="5229"/>
                      <a:pt x="2306" y="5170"/>
                    </a:cubicBezTo>
                    <a:lnTo>
                      <a:pt x="1820" y="4973"/>
                    </a:lnTo>
                    <a:cubicBezTo>
                      <a:pt x="1307" y="4743"/>
                      <a:pt x="820" y="4441"/>
                      <a:pt x="362" y="4106"/>
                    </a:cubicBezTo>
                    <a:cubicBezTo>
                      <a:pt x="275" y="4016"/>
                      <a:pt x="150" y="4016"/>
                      <a:pt x="63" y="4106"/>
                    </a:cubicBezTo>
                    <a:close/>
                    <a:moveTo>
                      <a:pt x="12066" y="4106"/>
                    </a:moveTo>
                    <a:cubicBezTo>
                      <a:pt x="13519" y="4101"/>
                      <a:pt x="14939" y="4614"/>
                      <a:pt x="16105" y="5525"/>
                    </a:cubicBezTo>
                    <a:cubicBezTo>
                      <a:pt x="18276" y="7310"/>
                      <a:pt x="19538" y="10034"/>
                      <a:pt x="19508" y="12934"/>
                    </a:cubicBezTo>
                    <a:cubicBezTo>
                      <a:pt x="19580" y="15489"/>
                      <a:pt x="18043" y="17789"/>
                      <a:pt x="15731" y="18570"/>
                    </a:cubicBezTo>
                    <a:cubicBezTo>
                      <a:pt x="12460" y="19853"/>
                      <a:pt x="8373" y="18984"/>
                      <a:pt x="6420" y="16560"/>
                    </a:cubicBezTo>
                    <a:cubicBezTo>
                      <a:pt x="5111" y="14946"/>
                      <a:pt x="4693" y="11914"/>
                      <a:pt x="5410" y="9348"/>
                    </a:cubicBezTo>
                    <a:cubicBezTo>
                      <a:pt x="5997" y="7015"/>
                      <a:pt x="7663" y="5152"/>
                      <a:pt x="9860" y="4461"/>
                    </a:cubicBezTo>
                    <a:cubicBezTo>
                      <a:pt x="10576" y="4236"/>
                      <a:pt x="11319" y="4112"/>
                      <a:pt x="12066" y="4106"/>
                    </a:cubicBezTo>
                    <a:close/>
                    <a:moveTo>
                      <a:pt x="12777" y="4658"/>
                    </a:moveTo>
                    <a:cubicBezTo>
                      <a:pt x="12541" y="4637"/>
                      <a:pt x="12295" y="4737"/>
                      <a:pt x="12253" y="4855"/>
                    </a:cubicBezTo>
                    <a:cubicBezTo>
                      <a:pt x="12250" y="4865"/>
                      <a:pt x="12254" y="4884"/>
                      <a:pt x="12253" y="4894"/>
                    </a:cubicBezTo>
                    <a:lnTo>
                      <a:pt x="11992" y="6392"/>
                    </a:lnTo>
                    <a:cubicBezTo>
                      <a:pt x="11971" y="6522"/>
                      <a:pt x="12146" y="6618"/>
                      <a:pt x="12403" y="6628"/>
                    </a:cubicBezTo>
                    <a:cubicBezTo>
                      <a:pt x="12416" y="6629"/>
                      <a:pt x="12465" y="6668"/>
                      <a:pt x="12478" y="6668"/>
                    </a:cubicBezTo>
                    <a:cubicBezTo>
                      <a:pt x="12714" y="6663"/>
                      <a:pt x="12870" y="6551"/>
                      <a:pt x="12889" y="6431"/>
                    </a:cubicBezTo>
                    <a:lnTo>
                      <a:pt x="13188" y="4934"/>
                    </a:lnTo>
                    <a:cubicBezTo>
                      <a:pt x="13210" y="4804"/>
                      <a:pt x="13033" y="4669"/>
                      <a:pt x="12777" y="4658"/>
                    </a:cubicBezTo>
                    <a:close/>
                    <a:moveTo>
                      <a:pt x="9860" y="5919"/>
                    </a:moveTo>
                    <a:cubicBezTo>
                      <a:pt x="9641" y="5954"/>
                      <a:pt x="9507" y="6092"/>
                      <a:pt x="9561" y="6234"/>
                    </a:cubicBezTo>
                    <a:cubicBezTo>
                      <a:pt x="9564" y="6242"/>
                      <a:pt x="9557" y="6266"/>
                      <a:pt x="9561" y="6274"/>
                    </a:cubicBezTo>
                    <a:lnTo>
                      <a:pt x="9897" y="6983"/>
                    </a:lnTo>
                    <a:cubicBezTo>
                      <a:pt x="9957" y="7097"/>
                      <a:pt x="10124" y="7182"/>
                      <a:pt x="10309" y="7180"/>
                    </a:cubicBezTo>
                    <a:lnTo>
                      <a:pt x="10458" y="7180"/>
                    </a:lnTo>
                    <a:cubicBezTo>
                      <a:pt x="10684" y="7137"/>
                      <a:pt x="10786" y="6972"/>
                      <a:pt x="10720" y="6825"/>
                    </a:cubicBezTo>
                    <a:lnTo>
                      <a:pt x="10384" y="6116"/>
                    </a:lnTo>
                    <a:cubicBezTo>
                      <a:pt x="10318" y="5969"/>
                      <a:pt x="10086" y="5876"/>
                      <a:pt x="9860" y="5919"/>
                    </a:cubicBezTo>
                    <a:close/>
                    <a:moveTo>
                      <a:pt x="14422" y="6274"/>
                    </a:moveTo>
                    <a:cubicBezTo>
                      <a:pt x="14055" y="6085"/>
                      <a:pt x="12480" y="9522"/>
                      <a:pt x="12104" y="10569"/>
                    </a:cubicBezTo>
                    <a:cubicBezTo>
                      <a:pt x="11944" y="10600"/>
                      <a:pt x="11799" y="10717"/>
                      <a:pt x="11692" y="10845"/>
                    </a:cubicBezTo>
                    <a:cubicBezTo>
                      <a:pt x="11517" y="11050"/>
                      <a:pt x="11448" y="11325"/>
                      <a:pt x="11505" y="11594"/>
                    </a:cubicBezTo>
                    <a:cubicBezTo>
                      <a:pt x="11632" y="11941"/>
                      <a:pt x="11938" y="12165"/>
                      <a:pt x="12291" y="12185"/>
                    </a:cubicBezTo>
                    <a:cubicBezTo>
                      <a:pt x="12556" y="12192"/>
                      <a:pt x="12786" y="12009"/>
                      <a:pt x="12889" y="11752"/>
                    </a:cubicBezTo>
                    <a:cubicBezTo>
                      <a:pt x="13964" y="11884"/>
                      <a:pt x="16079" y="11951"/>
                      <a:pt x="16142" y="11555"/>
                    </a:cubicBezTo>
                    <a:cubicBezTo>
                      <a:pt x="16205" y="11158"/>
                      <a:pt x="13651" y="11064"/>
                      <a:pt x="12889" y="11121"/>
                    </a:cubicBezTo>
                    <a:cubicBezTo>
                      <a:pt x="12893" y="11065"/>
                      <a:pt x="12893" y="10981"/>
                      <a:pt x="12889" y="10924"/>
                    </a:cubicBezTo>
                    <a:cubicBezTo>
                      <a:pt x="12848" y="10862"/>
                      <a:pt x="12799" y="10810"/>
                      <a:pt x="12739" y="10766"/>
                    </a:cubicBezTo>
                    <a:cubicBezTo>
                      <a:pt x="13510" y="9314"/>
                      <a:pt x="14790" y="6462"/>
                      <a:pt x="14422" y="6274"/>
                    </a:cubicBezTo>
                    <a:close/>
                    <a:moveTo>
                      <a:pt x="15955" y="6589"/>
                    </a:moveTo>
                    <a:cubicBezTo>
                      <a:pt x="15820" y="6502"/>
                      <a:pt x="15662" y="6521"/>
                      <a:pt x="15544" y="6628"/>
                    </a:cubicBezTo>
                    <a:lnTo>
                      <a:pt x="15020" y="7259"/>
                    </a:lnTo>
                    <a:cubicBezTo>
                      <a:pt x="14898" y="7402"/>
                      <a:pt x="14910" y="7613"/>
                      <a:pt x="15058" y="7732"/>
                    </a:cubicBezTo>
                    <a:cubicBezTo>
                      <a:pt x="15120" y="7781"/>
                      <a:pt x="15202" y="7810"/>
                      <a:pt x="15282" y="7811"/>
                    </a:cubicBezTo>
                    <a:cubicBezTo>
                      <a:pt x="15385" y="7810"/>
                      <a:pt x="15479" y="7768"/>
                      <a:pt x="15544" y="7692"/>
                    </a:cubicBezTo>
                    <a:lnTo>
                      <a:pt x="16068" y="7062"/>
                    </a:lnTo>
                    <a:cubicBezTo>
                      <a:pt x="16174" y="6907"/>
                      <a:pt x="16115" y="6692"/>
                      <a:pt x="15955" y="6589"/>
                    </a:cubicBezTo>
                    <a:close/>
                    <a:moveTo>
                      <a:pt x="7467" y="7692"/>
                    </a:moveTo>
                    <a:cubicBezTo>
                      <a:pt x="7343" y="7832"/>
                      <a:pt x="7347" y="8060"/>
                      <a:pt x="7467" y="8205"/>
                    </a:cubicBezTo>
                    <a:lnTo>
                      <a:pt x="8065" y="8796"/>
                    </a:lnTo>
                    <a:cubicBezTo>
                      <a:pt x="8120" y="8854"/>
                      <a:pt x="8178" y="8877"/>
                      <a:pt x="8252" y="8875"/>
                    </a:cubicBezTo>
                    <a:cubicBezTo>
                      <a:pt x="8344" y="8874"/>
                      <a:pt x="8418" y="8838"/>
                      <a:pt x="8476" y="8757"/>
                    </a:cubicBezTo>
                    <a:cubicBezTo>
                      <a:pt x="8597" y="8610"/>
                      <a:pt x="8597" y="8351"/>
                      <a:pt x="8476" y="8205"/>
                    </a:cubicBezTo>
                    <a:lnTo>
                      <a:pt x="7916" y="7692"/>
                    </a:lnTo>
                    <a:cubicBezTo>
                      <a:pt x="7792" y="7561"/>
                      <a:pt x="7590" y="7561"/>
                      <a:pt x="7467" y="7692"/>
                    </a:cubicBezTo>
                    <a:close/>
                    <a:moveTo>
                      <a:pt x="16628" y="9151"/>
                    </a:moveTo>
                    <a:cubicBezTo>
                      <a:pt x="16493" y="9137"/>
                      <a:pt x="16372" y="9368"/>
                      <a:pt x="16367" y="9702"/>
                    </a:cubicBezTo>
                    <a:cubicBezTo>
                      <a:pt x="16367" y="9711"/>
                      <a:pt x="16367" y="9733"/>
                      <a:pt x="16367" y="9742"/>
                    </a:cubicBezTo>
                    <a:cubicBezTo>
                      <a:pt x="16361" y="10090"/>
                      <a:pt x="16487" y="10398"/>
                      <a:pt x="16628" y="10412"/>
                    </a:cubicBezTo>
                    <a:lnTo>
                      <a:pt x="17302" y="10412"/>
                    </a:lnTo>
                    <a:cubicBezTo>
                      <a:pt x="17439" y="10412"/>
                      <a:pt x="17558" y="10120"/>
                      <a:pt x="17563" y="9781"/>
                    </a:cubicBezTo>
                    <a:cubicBezTo>
                      <a:pt x="17575" y="9448"/>
                      <a:pt x="17474" y="9178"/>
                      <a:pt x="17339" y="9151"/>
                    </a:cubicBezTo>
                    <a:lnTo>
                      <a:pt x="16628" y="9151"/>
                    </a:lnTo>
                    <a:close/>
                    <a:moveTo>
                      <a:pt x="6008" y="10096"/>
                    </a:moveTo>
                    <a:cubicBezTo>
                      <a:pt x="5890" y="10104"/>
                      <a:pt x="5793" y="10274"/>
                      <a:pt x="5784" y="10491"/>
                    </a:cubicBezTo>
                    <a:cubicBezTo>
                      <a:pt x="5784" y="10719"/>
                      <a:pt x="5883" y="10915"/>
                      <a:pt x="6008" y="10924"/>
                    </a:cubicBezTo>
                    <a:cubicBezTo>
                      <a:pt x="6683" y="10976"/>
                      <a:pt x="7366" y="11115"/>
                      <a:pt x="8028" y="11358"/>
                    </a:cubicBezTo>
                    <a:lnTo>
                      <a:pt x="8102" y="11358"/>
                    </a:lnTo>
                    <a:cubicBezTo>
                      <a:pt x="8197" y="11358"/>
                      <a:pt x="8253" y="11240"/>
                      <a:pt x="8289" y="11082"/>
                    </a:cubicBezTo>
                    <a:cubicBezTo>
                      <a:pt x="8320" y="10870"/>
                      <a:pt x="8289" y="10646"/>
                      <a:pt x="8177" y="10569"/>
                    </a:cubicBezTo>
                    <a:cubicBezTo>
                      <a:pt x="7466" y="10295"/>
                      <a:pt x="6735" y="10149"/>
                      <a:pt x="6008" y="10096"/>
                    </a:cubicBezTo>
                    <a:close/>
                    <a:moveTo>
                      <a:pt x="12178" y="11042"/>
                    </a:moveTo>
                    <a:lnTo>
                      <a:pt x="12216" y="11042"/>
                    </a:lnTo>
                    <a:cubicBezTo>
                      <a:pt x="12311" y="11052"/>
                      <a:pt x="12426" y="11075"/>
                      <a:pt x="12478" y="11161"/>
                    </a:cubicBezTo>
                    <a:cubicBezTo>
                      <a:pt x="12551" y="11285"/>
                      <a:pt x="12560" y="11456"/>
                      <a:pt x="12515" y="11594"/>
                    </a:cubicBezTo>
                    <a:lnTo>
                      <a:pt x="12478" y="11594"/>
                    </a:lnTo>
                    <a:cubicBezTo>
                      <a:pt x="12438" y="11680"/>
                      <a:pt x="12344" y="11718"/>
                      <a:pt x="12253" y="11712"/>
                    </a:cubicBezTo>
                    <a:cubicBezTo>
                      <a:pt x="12089" y="11696"/>
                      <a:pt x="11955" y="11591"/>
                      <a:pt x="11879" y="11436"/>
                    </a:cubicBezTo>
                    <a:cubicBezTo>
                      <a:pt x="11868" y="11320"/>
                      <a:pt x="11880" y="11208"/>
                      <a:pt x="11954" y="11121"/>
                    </a:cubicBezTo>
                    <a:cubicBezTo>
                      <a:pt x="12010" y="11057"/>
                      <a:pt x="12097" y="11045"/>
                      <a:pt x="12178" y="11042"/>
                    </a:cubicBezTo>
                    <a:close/>
                    <a:moveTo>
                      <a:pt x="16965" y="11909"/>
                    </a:moveTo>
                    <a:cubicBezTo>
                      <a:pt x="16846" y="11857"/>
                      <a:pt x="16746" y="11938"/>
                      <a:pt x="16703" y="12106"/>
                    </a:cubicBezTo>
                    <a:cubicBezTo>
                      <a:pt x="16668" y="12275"/>
                      <a:pt x="16700" y="12445"/>
                      <a:pt x="16815" y="12500"/>
                    </a:cubicBezTo>
                    <a:lnTo>
                      <a:pt x="18199" y="13131"/>
                    </a:lnTo>
                    <a:lnTo>
                      <a:pt x="18274" y="13131"/>
                    </a:lnTo>
                    <a:cubicBezTo>
                      <a:pt x="18372" y="13137"/>
                      <a:pt x="18470" y="13070"/>
                      <a:pt x="18498" y="12934"/>
                    </a:cubicBezTo>
                    <a:cubicBezTo>
                      <a:pt x="18527" y="12766"/>
                      <a:pt x="18463" y="12590"/>
                      <a:pt x="18349" y="12540"/>
                    </a:cubicBezTo>
                    <a:lnTo>
                      <a:pt x="16965" y="11909"/>
                    </a:lnTo>
                    <a:close/>
                    <a:moveTo>
                      <a:pt x="7055" y="12776"/>
                    </a:moveTo>
                    <a:cubicBezTo>
                      <a:pt x="6921" y="12806"/>
                      <a:pt x="6816" y="13080"/>
                      <a:pt x="6794" y="13407"/>
                    </a:cubicBezTo>
                    <a:cubicBezTo>
                      <a:pt x="6788" y="13755"/>
                      <a:pt x="6877" y="14023"/>
                      <a:pt x="7018" y="14037"/>
                    </a:cubicBezTo>
                    <a:lnTo>
                      <a:pt x="7729" y="14037"/>
                    </a:lnTo>
                    <a:cubicBezTo>
                      <a:pt x="7866" y="14038"/>
                      <a:pt x="7985" y="13785"/>
                      <a:pt x="7990" y="13446"/>
                    </a:cubicBezTo>
                    <a:cubicBezTo>
                      <a:pt x="8002" y="13113"/>
                      <a:pt x="7901" y="12804"/>
                      <a:pt x="7766" y="12776"/>
                    </a:cubicBezTo>
                    <a:lnTo>
                      <a:pt x="7055" y="12776"/>
                    </a:lnTo>
                    <a:close/>
                    <a:moveTo>
                      <a:pt x="16292" y="14392"/>
                    </a:moveTo>
                    <a:cubicBezTo>
                      <a:pt x="16171" y="14525"/>
                      <a:pt x="16140" y="14764"/>
                      <a:pt x="16254" y="14904"/>
                    </a:cubicBezTo>
                    <a:cubicBezTo>
                      <a:pt x="16270" y="14924"/>
                      <a:pt x="16310" y="14929"/>
                      <a:pt x="16329" y="14944"/>
                    </a:cubicBezTo>
                    <a:lnTo>
                      <a:pt x="16890" y="15496"/>
                    </a:lnTo>
                    <a:cubicBezTo>
                      <a:pt x="16943" y="15551"/>
                      <a:pt x="17006" y="15576"/>
                      <a:pt x="17077" y="15574"/>
                    </a:cubicBezTo>
                    <a:cubicBezTo>
                      <a:pt x="17166" y="15574"/>
                      <a:pt x="17245" y="15535"/>
                      <a:pt x="17302" y="15456"/>
                    </a:cubicBezTo>
                    <a:cubicBezTo>
                      <a:pt x="17416" y="15320"/>
                      <a:pt x="17416" y="15080"/>
                      <a:pt x="17302" y="14944"/>
                    </a:cubicBezTo>
                    <a:lnTo>
                      <a:pt x="16703" y="14432"/>
                    </a:lnTo>
                    <a:cubicBezTo>
                      <a:pt x="16589" y="14291"/>
                      <a:pt x="16413" y="14259"/>
                      <a:pt x="16292" y="14392"/>
                    </a:cubicBezTo>
                    <a:close/>
                    <a:moveTo>
                      <a:pt x="9486" y="15456"/>
                    </a:moveTo>
                    <a:cubicBezTo>
                      <a:pt x="9347" y="15343"/>
                      <a:pt x="9155" y="15362"/>
                      <a:pt x="9037" y="15496"/>
                    </a:cubicBezTo>
                    <a:lnTo>
                      <a:pt x="8514" y="16087"/>
                    </a:lnTo>
                    <a:cubicBezTo>
                      <a:pt x="8383" y="16215"/>
                      <a:pt x="8383" y="16432"/>
                      <a:pt x="8514" y="16560"/>
                    </a:cubicBezTo>
                    <a:cubicBezTo>
                      <a:pt x="8574" y="16612"/>
                      <a:pt x="8620" y="16640"/>
                      <a:pt x="8701" y="16639"/>
                    </a:cubicBezTo>
                    <a:cubicBezTo>
                      <a:pt x="8802" y="16638"/>
                      <a:pt x="8898" y="16595"/>
                      <a:pt x="8963" y="16520"/>
                    </a:cubicBezTo>
                    <a:lnTo>
                      <a:pt x="9486" y="15890"/>
                    </a:lnTo>
                    <a:cubicBezTo>
                      <a:pt x="9617" y="15762"/>
                      <a:pt x="9617" y="15584"/>
                      <a:pt x="9486" y="15456"/>
                    </a:cubicBezTo>
                    <a:close/>
                    <a:moveTo>
                      <a:pt x="14347" y="15890"/>
                    </a:moveTo>
                    <a:cubicBezTo>
                      <a:pt x="14024" y="15884"/>
                      <a:pt x="13725" y="15984"/>
                      <a:pt x="13712" y="16126"/>
                    </a:cubicBezTo>
                    <a:lnTo>
                      <a:pt x="13712" y="16875"/>
                    </a:lnTo>
                    <a:cubicBezTo>
                      <a:pt x="13684" y="17011"/>
                      <a:pt x="13927" y="17139"/>
                      <a:pt x="14235" y="17151"/>
                    </a:cubicBezTo>
                    <a:cubicBezTo>
                      <a:pt x="14261" y="17152"/>
                      <a:pt x="14285" y="17151"/>
                      <a:pt x="14310" y="17151"/>
                    </a:cubicBezTo>
                    <a:cubicBezTo>
                      <a:pt x="14637" y="17151"/>
                      <a:pt x="14895" y="17019"/>
                      <a:pt x="14908" y="16875"/>
                    </a:cubicBezTo>
                    <a:lnTo>
                      <a:pt x="14908" y="16126"/>
                    </a:lnTo>
                    <a:cubicBezTo>
                      <a:pt x="14909" y="15981"/>
                      <a:pt x="14674" y="15896"/>
                      <a:pt x="14347" y="15890"/>
                    </a:cubicBezTo>
                    <a:close/>
                    <a:moveTo>
                      <a:pt x="12029" y="15969"/>
                    </a:moveTo>
                    <a:cubicBezTo>
                      <a:pt x="11746" y="15932"/>
                      <a:pt x="11438" y="16001"/>
                      <a:pt x="11356" y="16126"/>
                    </a:cubicBezTo>
                    <a:cubicBezTo>
                      <a:pt x="11155" y="16789"/>
                      <a:pt x="11119" y="17429"/>
                      <a:pt x="11206" y="18097"/>
                    </a:cubicBezTo>
                    <a:cubicBezTo>
                      <a:pt x="11228" y="18220"/>
                      <a:pt x="11451" y="18334"/>
                      <a:pt x="11730" y="18333"/>
                    </a:cubicBezTo>
                    <a:cubicBezTo>
                      <a:pt x="12013" y="18328"/>
                      <a:pt x="12226" y="18222"/>
                      <a:pt x="12216" y="18097"/>
                    </a:cubicBezTo>
                    <a:cubicBezTo>
                      <a:pt x="12142" y="17457"/>
                      <a:pt x="12170" y="16831"/>
                      <a:pt x="12328" y="16205"/>
                    </a:cubicBezTo>
                    <a:cubicBezTo>
                      <a:pt x="12357" y="16101"/>
                      <a:pt x="12247" y="16010"/>
                      <a:pt x="12029" y="15969"/>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0" name="Freeform 623">
                <a:extLst>
                  <a:ext uri="{FF2B5EF4-FFF2-40B4-BE49-F238E27FC236}">
                    <a16:creationId xmlns:a16="http://schemas.microsoft.com/office/drawing/2014/main" id="{CB68DD45-F6D7-6DCB-9F69-28050FD1C16D}"/>
                  </a:ext>
                </a:extLst>
              </p:cNvPr>
              <p:cNvSpPr/>
              <p:nvPr/>
            </p:nvSpPr>
            <p:spPr>
              <a:xfrm rot="21352145">
                <a:off x="6996273" y="615490"/>
                <a:ext cx="1007320" cy="974271"/>
              </a:xfrm>
              <a:custGeom>
                <a:avLst/>
                <a:gdLst/>
                <a:ahLst/>
                <a:cxnLst>
                  <a:cxn ang="0">
                    <a:pos x="wd2" y="hd2"/>
                  </a:cxn>
                  <a:cxn ang="5400000">
                    <a:pos x="wd2" y="hd2"/>
                  </a:cxn>
                  <a:cxn ang="10800000">
                    <a:pos x="wd2" y="hd2"/>
                  </a:cxn>
                  <a:cxn ang="16200000">
                    <a:pos x="wd2" y="hd2"/>
                  </a:cxn>
                </a:cxnLst>
                <a:rect l="0" t="0" r="r" b="b"/>
                <a:pathLst>
                  <a:path w="21579" h="21592" extrusionOk="0">
                    <a:moveTo>
                      <a:pt x="18640" y="1"/>
                    </a:moveTo>
                    <a:cubicBezTo>
                      <a:pt x="18537" y="-8"/>
                      <a:pt x="18426" y="76"/>
                      <a:pt x="18366" y="163"/>
                    </a:cubicBezTo>
                    <a:cubicBezTo>
                      <a:pt x="18329" y="240"/>
                      <a:pt x="18329" y="330"/>
                      <a:pt x="18366" y="406"/>
                    </a:cubicBezTo>
                    <a:cubicBezTo>
                      <a:pt x="18460" y="562"/>
                      <a:pt x="18608" y="729"/>
                      <a:pt x="18758" y="933"/>
                    </a:cubicBezTo>
                    <a:lnTo>
                      <a:pt x="18993" y="1257"/>
                    </a:lnTo>
                    <a:cubicBezTo>
                      <a:pt x="18129" y="1829"/>
                      <a:pt x="14628" y="4162"/>
                      <a:pt x="12845" y="5510"/>
                    </a:cubicBezTo>
                    <a:cubicBezTo>
                      <a:pt x="12197" y="4919"/>
                      <a:pt x="11092" y="3819"/>
                      <a:pt x="11083" y="3809"/>
                    </a:cubicBezTo>
                    <a:cubicBezTo>
                      <a:pt x="11000" y="3741"/>
                      <a:pt x="10852" y="3741"/>
                      <a:pt x="10769" y="3809"/>
                    </a:cubicBezTo>
                    <a:cubicBezTo>
                      <a:pt x="10722" y="3809"/>
                      <a:pt x="5951" y="6691"/>
                      <a:pt x="3642" y="8184"/>
                    </a:cubicBezTo>
                    <a:cubicBezTo>
                      <a:pt x="3590" y="8221"/>
                      <a:pt x="3579" y="8283"/>
                      <a:pt x="3564" y="8346"/>
                    </a:cubicBezTo>
                    <a:cubicBezTo>
                      <a:pt x="3545" y="8406"/>
                      <a:pt x="3545" y="8489"/>
                      <a:pt x="3564" y="8548"/>
                    </a:cubicBezTo>
                    <a:cubicBezTo>
                      <a:pt x="3771" y="8814"/>
                      <a:pt x="3981" y="9053"/>
                      <a:pt x="4230" y="9278"/>
                    </a:cubicBezTo>
                    <a:cubicBezTo>
                      <a:pt x="4271" y="9315"/>
                      <a:pt x="4331" y="9318"/>
                      <a:pt x="4386" y="9318"/>
                    </a:cubicBezTo>
                    <a:cubicBezTo>
                      <a:pt x="4426" y="9327"/>
                      <a:pt x="4464" y="9327"/>
                      <a:pt x="4504" y="9318"/>
                    </a:cubicBezTo>
                    <a:lnTo>
                      <a:pt x="10730" y="5470"/>
                    </a:lnTo>
                    <a:cubicBezTo>
                      <a:pt x="11096" y="5809"/>
                      <a:pt x="12150" y="6766"/>
                      <a:pt x="12610" y="7212"/>
                    </a:cubicBezTo>
                    <a:cubicBezTo>
                      <a:pt x="12696" y="7278"/>
                      <a:pt x="12837" y="7278"/>
                      <a:pt x="12923" y="7212"/>
                    </a:cubicBezTo>
                    <a:cubicBezTo>
                      <a:pt x="14669" y="5883"/>
                      <a:pt x="18944" y="3135"/>
                      <a:pt x="19854" y="2553"/>
                    </a:cubicBezTo>
                    <a:cubicBezTo>
                      <a:pt x="19967" y="2718"/>
                      <a:pt x="20094" y="2886"/>
                      <a:pt x="20207" y="3080"/>
                    </a:cubicBezTo>
                    <a:lnTo>
                      <a:pt x="20442" y="3485"/>
                    </a:lnTo>
                    <a:cubicBezTo>
                      <a:pt x="20491" y="3557"/>
                      <a:pt x="20592" y="3612"/>
                      <a:pt x="20677" y="3606"/>
                    </a:cubicBezTo>
                    <a:cubicBezTo>
                      <a:pt x="20761" y="3599"/>
                      <a:pt x="20834" y="3522"/>
                      <a:pt x="20872" y="3444"/>
                    </a:cubicBezTo>
                    <a:cubicBezTo>
                      <a:pt x="21211" y="2540"/>
                      <a:pt x="21435" y="1608"/>
                      <a:pt x="21577" y="649"/>
                    </a:cubicBezTo>
                    <a:cubicBezTo>
                      <a:pt x="21595" y="519"/>
                      <a:pt x="21505" y="395"/>
                      <a:pt x="21381" y="366"/>
                    </a:cubicBezTo>
                    <a:cubicBezTo>
                      <a:pt x="20475" y="176"/>
                      <a:pt x="19564" y="43"/>
                      <a:pt x="18640" y="1"/>
                    </a:cubicBezTo>
                    <a:close/>
                    <a:moveTo>
                      <a:pt x="19110" y="528"/>
                    </a:moveTo>
                    <a:cubicBezTo>
                      <a:pt x="19794" y="581"/>
                      <a:pt x="20474" y="677"/>
                      <a:pt x="21146" y="811"/>
                    </a:cubicBezTo>
                    <a:cubicBezTo>
                      <a:pt x="21032" y="1492"/>
                      <a:pt x="20847" y="2140"/>
                      <a:pt x="20637" y="2796"/>
                    </a:cubicBezTo>
                    <a:cubicBezTo>
                      <a:pt x="20498" y="2524"/>
                      <a:pt x="20326" y="2257"/>
                      <a:pt x="20128" y="2027"/>
                    </a:cubicBezTo>
                    <a:cubicBezTo>
                      <a:pt x="20042" y="1960"/>
                      <a:pt x="19941" y="1960"/>
                      <a:pt x="19854" y="2027"/>
                    </a:cubicBezTo>
                    <a:cubicBezTo>
                      <a:pt x="19798" y="2027"/>
                      <a:pt x="14909" y="5224"/>
                      <a:pt x="12845" y="6766"/>
                    </a:cubicBezTo>
                    <a:cubicBezTo>
                      <a:pt x="12178" y="6165"/>
                      <a:pt x="10965" y="4984"/>
                      <a:pt x="10965" y="4984"/>
                    </a:cubicBezTo>
                    <a:cubicBezTo>
                      <a:pt x="10880" y="4925"/>
                      <a:pt x="10776" y="4925"/>
                      <a:pt x="10691" y="4984"/>
                    </a:cubicBezTo>
                    <a:lnTo>
                      <a:pt x="4465" y="8873"/>
                    </a:lnTo>
                    <a:cubicBezTo>
                      <a:pt x="4380" y="8776"/>
                      <a:pt x="4275" y="8624"/>
                      <a:pt x="4190" y="8508"/>
                    </a:cubicBezTo>
                    <a:cubicBezTo>
                      <a:pt x="6274" y="7034"/>
                      <a:pt x="10109" y="4740"/>
                      <a:pt x="10926" y="4255"/>
                    </a:cubicBezTo>
                    <a:cubicBezTo>
                      <a:pt x="11273" y="4594"/>
                      <a:pt x="12220" y="5550"/>
                      <a:pt x="12727" y="5996"/>
                    </a:cubicBezTo>
                    <a:cubicBezTo>
                      <a:pt x="12814" y="6063"/>
                      <a:pt x="12954" y="6063"/>
                      <a:pt x="13040" y="5996"/>
                    </a:cubicBezTo>
                    <a:cubicBezTo>
                      <a:pt x="14993" y="4513"/>
                      <a:pt x="19455" y="1570"/>
                      <a:pt x="19502" y="1541"/>
                    </a:cubicBezTo>
                    <a:cubicBezTo>
                      <a:pt x="19604" y="1471"/>
                      <a:pt x="19640" y="1327"/>
                      <a:pt x="19580" y="1217"/>
                    </a:cubicBezTo>
                    <a:cubicBezTo>
                      <a:pt x="19461" y="1014"/>
                      <a:pt x="19332" y="794"/>
                      <a:pt x="19189" y="609"/>
                    </a:cubicBezTo>
                    <a:lnTo>
                      <a:pt x="19110" y="528"/>
                    </a:lnTo>
                    <a:close/>
                    <a:moveTo>
                      <a:pt x="1371" y="1338"/>
                    </a:moveTo>
                    <a:cubicBezTo>
                      <a:pt x="1241" y="1338"/>
                      <a:pt x="1136" y="1447"/>
                      <a:pt x="1136" y="1581"/>
                    </a:cubicBezTo>
                    <a:cubicBezTo>
                      <a:pt x="1136" y="4907"/>
                      <a:pt x="1319" y="8267"/>
                      <a:pt x="1488" y="11506"/>
                    </a:cubicBezTo>
                    <a:cubicBezTo>
                      <a:pt x="1601" y="13843"/>
                      <a:pt x="1706" y="16240"/>
                      <a:pt x="1763" y="18635"/>
                    </a:cubicBezTo>
                    <a:lnTo>
                      <a:pt x="235" y="18635"/>
                    </a:lnTo>
                    <a:cubicBezTo>
                      <a:pt x="111" y="18630"/>
                      <a:pt x="6" y="18709"/>
                      <a:pt x="0" y="18837"/>
                    </a:cubicBezTo>
                    <a:cubicBezTo>
                      <a:pt x="-5" y="18981"/>
                      <a:pt x="106" y="19116"/>
                      <a:pt x="235" y="19121"/>
                    </a:cubicBezTo>
                    <a:lnTo>
                      <a:pt x="1763" y="19121"/>
                    </a:lnTo>
                    <a:cubicBezTo>
                      <a:pt x="1763" y="19877"/>
                      <a:pt x="1763" y="20593"/>
                      <a:pt x="1763" y="21349"/>
                    </a:cubicBezTo>
                    <a:cubicBezTo>
                      <a:pt x="1763" y="21483"/>
                      <a:pt x="1868" y="21592"/>
                      <a:pt x="1998" y="21592"/>
                    </a:cubicBezTo>
                    <a:cubicBezTo>
                      <a:pt x="2127" y="21592"/>
                      <a:pt x="2233" y="21483"/>
                      <a:pt x="2233" y="21349"/>
                    </a:cubicBezTo>
                    <a:cubicBezTo>
                      <a:pt x="2233" y="20602"/>
                      <a:pt x="2233" y="19868"/>
                      <a:pt x="2233" y="19121"/>
                    </a:cubicBezTo>
                    <a:cubicBezTo>
                      <a:pt x="4513" y="19169"/>
                      <a:pt x="6867" y="19162"/>
                      <a:pt x="9242" y="19162"/>
                    </a:cubicBezTo>
                    <a:lnTo>
                      <a:pt x="21225" y="19162"/>
                    </a:lnTo>
                    <a:cubicBezTo>
                      <a:pt x="21354" y="19162"/>
                      <a:pt x="21460" y="19052"/>
                      <a:pt x="21460" y="18918"/>
                    </a:cubicBezTo>
                    <a:cubicBezTo>
                      <a:pt x="21460" y="18785"/>
                      <a:pt x="21354" y="18675"/>
                      <a:pt x="21225" y="18675"/>
                    </a:cubicBezTo>
                    <a:lnTo>
                      <a:pt x="21146" y="18635"/>
                    </a:lnTo>
                    <a:lnTo>
                      <a:pt x="18484" y="18635"/>
                    </a:lnTo>
                    <a:cubicBezTo>
                      <a:pt x="18437" y="17510"/>
                      <a:pt x="18344" y="14981"/>
                      <a:pt x="18288" y="12518"/>
                    </a:cubicBezTo>
                    <a:cubicBezTo>
                      <a:pt x="18232" y="10055"/>
                      <a:pt x="18178" y="7655"/>
                      <a:pt x="18131" y="6685"/>
                    </a:cubicBezTo>
                    <a:cubicBezTo>
                      <a:pt x="18122" y="6561"/>
                      <a:pt x="18017" y="6492"/>
                      <a:pt x="17896" y="6483"/>
                    </a:cubicBezTo>
                    <a:cubicBezTo>
                      <a:pt x="17408" y="6483"/>
                      <a:pt x="16896" y="6483"/>
                      <a:pt x="16408" y="6483"/>
                    </a:cubicBezTo>
                    <a:cubicBezTo>
                      <a:pt x="16290" y="6492"/>
                      <a:pt x="16178" y="6562"/>
                      <a:pt x="16173" y="6685"/>
                    </a:cubicBezTo>
                    <a:cubicBezTo>
                      <a:pt x="16117" y="7655"/>
                      <a:pt x="16258" y="16345"/>
                      <a:pt x="16408" y="18594"/>
                    </a:cubicBezTo>
                    <a:lnTo>
                      <a:pt x="14998" y="18594"/>
                    </a:lnTo>
                    <a:cubicBezTo>
                      <a:pt x="14895" y="16655"/>
                      <a:pt x="14731" y="13126"/>
                      <a:pt x="14646" y="11303"/>
                    </a:cubicBezTo>
                    <a:cubicBezTo>
                      <a:pt x="14158" y="11303"/>
                      <a:pt x="13636" y="11303"/>
                      <a:pt x="13158" y="11303"/>
                    </a:cubicBezTo>
                    <a:cubicBezTo>
                      <a:pt x="13102" y="12273"/>
                      <a:pt x="13234" y="16597"/>
                      <a:pt x="13393" y="18594"/>
                    </a:cubicBezTo>
                    <a:lnTo>
                      <a:pt x="11161" y="18594"/>
                    </a:lnTo>
                    <a:cubicBezTo>
                      <a:pt x="11161" y="17567"/>
                      <a:pt x="11031" y="15697"/>
                      <a:pt x="10965" y="13855"/>
                    </a:cubicBezTo>
                    <a:cubicBezTo>
                      <a:pt x="10899" y="12012"/>
                      <a:pt x="10855" y="10087"/>
                      <a:pt x="10808" y="9156"/>
                    </a:cubicBezTo>
                    <a:cubicBezTo>
                      <a:pt x="10804" y="9033"/>
                      <a:pt x="10692" y="8923"/>
                      <a:pt x="10573" y="8913"/>
                    </a:cubicBezTo>
                    <a:cubicBezTo>
                      <a:pt x="10085" y="8913"/>
                      <a:pt x="9573" y="8913"/>
                      <a:pt x="9085" y="8913"/>
                    </a:cubicBezTo>
                    <a:cubicBezTo>
                      <a:pt x="8965" y="8922"/>
                      <a:pt x="8898" y="9032"/>
                      <a:pt x="8890" y="9156"/>
                    </a:cubicBezTo>
                    <a:cubicBezTo>
                      <a:pt x="8833" y="10126"/>
                      <a:pt x="8926" y="16490"/>
                      <a:pt x="9085" y="18594"/>
                    </a:cubicBezTo>
                    <a:lnTo>
                      <a:pt x="7676" y="18594"/>
                    </a:lnTo>
                    <a:cubicBezTo>
                      <a:pt x="7572" y="16733"/>
                      <a:pt x="7417" y="14787"/>
                      <a:pt x="7323" y="12964"/>
                    </a:cubicBezTo>
                    <a:cubicBezTo>
                      <a:pt x="6845" y="12964"/>
                      <a:pt x="6361" y="12964"/>
                      <a:pt x="5835" y="12964"/>
                    </a:cubicBezTo>
                    <a:cubicBezTo>
                      <a:pt x="5816" y="14844"/>
                      <a:pt x="5907" y="16721"/>
                      <a:pt x="6070" y="18594"/>
                    </a:cubicBezTo>
                    <a:cubicBezTo>
                      <a:pt x="4756" y="18594"/>
                      <a:pt x="3470" y="18572"/>
                      <a:pt x="2193" y="18513"/>
                    </a:cubicBezTo>
                    <a:cubicBezTo>
                      <a:pt x="2193" y="17970"/>
                      <a:pt x="2193" y="17436"/>
                      <a:pt x="2193" y="16893"/>
                    </a:cubicBezTo>
                    <a:lnTo>
                      <a:pt x="3016" y="16893"/>
                    </a:lnTo>
                    <a:cubicBezTo>
                      <a:pt x="3145" y="16893"/>
                      <a:pt x="3251" y="16784"/>
                      <a:pt x="3251" y="16650"/>
                    </a:cubicBezTo>
                    <a:cubicBezTo>
                      <a:pt x="3251" y="16516"/>
                      <a:pt x="3145" y="16407"/>
                      <a:pt x="3016" y="16407"/>
                    </a:cubicBezTo>
                    <a:lnTo>
                      <a:pt x="2154" y="16407"/>
                    </a:lnTo>
                    <a:cubicBezTo>
                      <a:pt x="2154" y="15748"/>
                      <a:pt x="2190" y="15133"/>
                      <a:pt x="2115" y="14503"/>
                    </a:cubicBezTo>
                    <a:lnTo>
                      <a:pt x="3016" y="14503"/>
                    </a:lnTo>
                    <a:cubicBezTo>
                      <a:pt x="3145" y="14503"/>
                      <a:pt x="3251" y="14394"/>
                      <a:pt x="3251" y="14260"/>
                    </a:cubicBezTo>
                    <a:cubicBezTo>
                      <a:pt x="3251" y="14126"/>
                      <a:pt x="3145" y="14017"/>
                      <a:pt x="3016" y="14017"/>
                    </a:cubicBezTo>
                    <a:lnTo>
                      <a:pt x="2115" y="14017"/>
                    </a:lnTo>
                    <a:cubicBezTo>
                      <a:pt x="2115" y="13358"/>
                      <a:pt x="2035" y="12703"/>
                      <a:pt x="1998" y="12073"/>
                    </a:cubicBezTo>
                    <a:lnTo>
                      <a:pt x="2859" y="12073"/>
                    </a:lnTo>
                    <a:cubicBezTo>
                      <a:pt x="2989" y="12073"/>
                      <a:pt x="3094" y="11964"/>
                      <a:pt x="3094" y="11830"/>
                    </a:cubicBezTo>
                    <a:cubicBezTo>
                      <a:pt x="3094" y="11696"/>
                      <a:pt x="2989" y="11587"/>
                      <a:pt x="2859" y="11587"/>
                    </a:cubicBezTo>
                    <a:lnTo>
                      <a:pt x="1919" y="11587"/>
                    </a:lnTo>
                    <a:lnTo>
                      <a:pt x="1919" y="11425"/>
                    </a:lnTo>
                    <a:cubicBezTo>
                      <a:pt x="1919" y="10833"/>
                      <a:pt x="1869" y="10203"/>
                      <a:pt x="1841" y="9602"/>
                    </a:cubicBezTo>
                    <a:lnTo>
                      <a:pt x="2820" y="9602"/>
                    </a:lnTo>
                    <a:cubicBezTo>
                      <a:pt x="2949" y="9602"/>
                      <a:pt x="3055" y="9493"/>
                      <a:pt x="3055" y="9359"/>
                    </a:cubicBezTo>
                    <a:cubicBezTo>
                      <a:pt x="3055" y="9225"/>
                      <a:pt x="2950" y="9116"/>
                      <a:pt x="2820" y="9116"/>
                    </a:cubicBezTo>
                    <a:lnTo>
                      <a:pt x="1802" y="9116"/>
                    </a:lnTo>
                    <a:cubicBezTo>
                      <a:pt x="1802" y="8466"/>
                      <a:pt x="1752" y="7852"/>
                      <a:pt x="1723" y="7212"/>
                    </a:cubicBezTo>
                    <a:lnTo>
                      <a:pt x="2467" y="7212"/>
                    </a:lnTo>
                    <a:cubicBezTo>
                      <a:pt x="2597" y="7212"/>
                      <a:pt x="2702" y="7103"/>
                      <a:pt x="2702" y="6969"/>
                    </a:cubicBezTo>
                    <a:cubicBezTo>
                      <a:pt x="2702" y="6835"/>
                      <a:pt x="2597" y="6726"/>
                      <a:pt x="2467" y="6726"/>
                    </a:cubicBezTo>
                    <a:lnTo>
                      <a:pt x="1684" y="6726"/>
                    </a:lnTo>
                    <a:cubicBezTo>
                      <a:pt x="1684" y="6066"/>
                      <a:pt x="1655" y="5411"/>
                      <a:pt x="1645" y="4781"/>
                    </a:cubicBezTo>
                    <a:lnTo>
                      <a:pt x="2467" y="4781"/>
                    </a:lnTo>
                    <a:cubicBezTo>
                      <a:pt x="2597" y="4781"/>
                      <a:pt x="2702" y="4672"/>
                      <a:pt x="2702" y="4538"/>
                    </a:cubicBezTo>
                    <a:cubicBezTo>
                      <a:pt x="2698" y="4406"/>
                      <a:pt x="2595" y="4300"/>
                      <a:pt x="2467" y="4295"/>
                    </a:cubicBezTo>
                    <a:lnTo>
                      <a:pt x="1606" y="4295"/>
                    </a:lnTo>
                    <a:cubicBezTo>
                      <a:pt x="1606" y="3393"/>
                      <a:pt x="1606" y="2483"/>
                      <a:pt x="1606" y="1581"/>
                    </a:cubicBezTo>
                    <a:cubicBezTo>
                      <a:pt x="1606" y="1447"/>
                      <a:pt x="1500" y="1338"/>
                      <a:pt x="1371" y="1338"/>
                    </a:cubicBezTo>
                    <a:close/>
                    <a:moveTo>
                      <a:pt x="16526" y="6928"/>
                    </a:moveTo>
                    <a:lnTo>
                      <a:pt x="17544" y="6928"/>
                    </a:lnTo>
                    <a:cubicBezTo>
                      <a:pt x="17544" y="7151"/>
                      <a:pt x="17544" y="7428"/>
                      <a:pt x="17544" y="7738"/>
                    </a:cubicBezTo>
                    <a:lnTo>
                      <a:pt x="17466" y="7738"/>
                    </a:lnTo>
                    <a:cubicBezTo>
                      <a:pt x="17183" y="7974"/>
                      <a:pt x="16865" y="8169"/>
                      <a:pt x="16526" y="8305"/>
                    </a:cubicBezTo>
                    <a:cubicBezTo>
                      <a:pt x="16629" y="7762"/>
                      <a:pt x="16634" y="7300"/>
                      <a:pt x="16643" y="7009"/>
                    </a:cubicBezTo>
                    <a:lnTo>
                      <a:pt x="16526" y="6928"/>
                    </a:lnTo>
                    <a:close/>
                    <a:moveTo>
                      <a:pt x="17583" y="8346"/>
                    </a:moveTo>
                    <a:cubicBezTo>
                      <a:pt x="17583" y="8627"/>
                      <a:pt x="17583" y="8917"/>
                      <a:pt x="17583" y="9237"/>
                    </a:cubicBezTo>
                    <a:cubicBezTo>
                      <a:pt x="17583" y="9237"/>
                      <a:pt x="17600" y="9237"/>
                      <a:pt x="17544" y="9237"/>
                    </a:cubicBezTo>
                    <a:cubicBezTo>
                      <a:pt x="17238" y="9488"/>
                      <a:pt x="16857" y="9676"/>
                      <a:pt x="16487" y="9804"/>
                    </a:cubicBezTo>
                    <a:cubicBezTo>
                      <a:pt x="16637" y="9523"/>
                      <a:pt x="16643" y="9173"/>
                      <a:pt x="16643" y="8873"/>
                    </a:cubicBezTo>
                    <a:lnTo>
                      <a:pt x="16526" y="8873"/>
                    </a:lnTo>
                    <a:cubicBezTo>
                      <a:pt x="16900" y="8748"/>
                      <a:pt x="17254" y="8569"/>
                      <a:pt x="17583" y="8346"/>
                    </a:cubicBezTo>
                    <a:close/>
                    <a:moveTo>
                      <a:pt x="9320" y="9480"/>
                    </a:moveTo>
                    <a:cubicBezTo>
                      <a:pt x="9658" y="9480"/>
                      <a:pt x="10001" y="9480"/>
                      <a:pt x="10339" y="9480"/>
                    </a:cubicBezTo>
                    <a:cubicBezTo>
                      <a:pt x="10339" y="9645"/>
                      <a:pt x="10339" y="9813"/>
                      <a:pt x="10339" y="10007"/>
                    </a:cubicBezTo>
                    <a:cubicBezTo>
                      <a:pt x="10339" y="10007"/>
                      <a:pt x="10356" y="10007"/>
                      <a:pt x="10299" y="10007"/>
                    </a:cubicBezTo>
                    <a:cubicBezTo>
                      <a:pt x="10002" y="10247"/>
                      <a:pt x="9676" y="10442"/>
                      <a:pt x="9320" y="10574"/>
                    </a:cubicBezTo>
                    <a:cubicBezTo>
                      <a:pt x="9330" y="10128"/>
                      <a:pt x="9320" y="9742"/>
                      <a:pt x="9320" y="9480"/>
                    </a:cubicBezTo>
                    <a:close/>
                    <a:moveTo>
                      <a:pt x="17622" y="9845"/>
                    </a:moveTo>
                    <a:cubicBezTo>
                      <a:pt x="17622" y="10136"/>
                      <a:pt x="17622" y="10426"/>
                      <a:pt x="17622" y="10736"/>
                    </a:cubicBezTo>
                    <a:cubicBezTo>
                      <a:pt x="17306" y="10995"/>
                      <a:pt x="16950" y="11177"/>
                      <a:pt x="16565" y="11303"/>
                    </a:cubicBezTo>
                    <a:cubicBezTo>
                      <a:pt x="16677" y="11002"/>
                      <a:pt x="16653" y="10682"/>
                      <a:pt x="16643" y="10371"/>
                    </a:cubicBezTo>
                    <a:lnTo>
                      <a:pt x="16526" y="10371"/>
                    </a:lnTo>
                    <a:cubicBezTo>
                      <a:pt x="16914" y="10246"/>
                      <a:pt x="17281" y="10073"/>
                      <a:pt x="17622" y="9845"/>
                    </a:cubicBezTo>
                    <a:close/>
                    <a:moveTo>
                      <a:pt x="10378" y="10574"/>
                    </a:moveTo>
                    <a:cubicBezTo>
                      <a:pt x="10378" y="10826"/>
                      <a:pt x="10378" y="11103"/>
                      <a:pt x="10378" y="11384"/>
                    </a:cubicBezTo>
                    <a:cubicBezTo>
                      <a:pt x="10378" y="11384"/>
                      <a:pt x="10404" y="11384"/>
                      <a:pt x="10339" y="11384"/>
                    </a:cubicBezTo>
                    <a:cubicBezTo>
                      <a:pt x="10033" y="11635"/>
                      <a:pt x="9691" y="11824"/>
                      <a:pt x="9320" y="11951"/>
                    </a:cubicBezTo>
                    <a:cubicBezTo>
                      <a:pt x="9358" y="11670"/>
                      <a:pt x="9320" y="11382"/>
                      <a:pt x="9320" y="11100"/>
                    </a:cubicBezTo>
                    <a:cubicBezTo>
                      <a:pt x="9696" y="10984"/>
                      <a:pt x="10050" y="10798"/>
                      <a:pt x="10378" y="10574"/>
                    </a:cubicBezTo>
                    <a:close/>
                    <a:moveTo>
                      <a:pt x="17622" y="11303"/>
                    </a:moveTo>
                    <a:lnTo>
                      <a:pt x="17622" y="12194"/>
                    </a:lnTo>
                    <a:cubicBezTo>
                      <a:pt x="17292" y="12458"/>
                      <a:pt x="16922" y="12667"/>
                      <a:pt x="16526" y="12802"/>
                    </a:cubicBezTo>
                    <a:cubicBezTo>
                      <a:pt x="16685" y="12453"/>
                      <a:pt x="16692" y="12150"/>
                      <a:pt x="16682" y="11830"/>
                    </a:cubicBezTo>
                    <a:lnTo>
                      <a:pt x="16526" y="11830"/>
                    </a:lnTo>
                    <a:cubicBezTo>
                      <a:pt x="16921" y="11709"/>
                      <a:pt x="17277" y="11536"/>
                      <a:pt x="17622" y="11303"/>
                    </a:cubicBezTo>
                    <a:close/>
                    <a:moveTo>
                      <a:pt x="10417" y="11951"/>
                    </a:moveTo>
                    <a:cubicBezTo>
                      <a:pt x="10417" y="12210"/>
                      <a:pt x="10417" y="12477"/>
                      <a:pt x="10417" y="12761"/>
                    </a:cubicBezTo>
                    <a:lnTo>
                      <a:pt x="10378" y="12761"/>
                    </a:lnTo>
                    <a:cubicBezTo>
                      <a:pt x="10065" y="13020"/>
                      <a:pt x="9703" y="13203"/>
                      <a:pt x="9320" y="13328"/>
                    </a:cubicBezTo>
                    <a:cubicBezTo>
                      <a:pt x="9358" y="13047"/>
                      <a:pt x="9369" y="12757"/>
                      <a:pt x="9360" y="12437"/>
                    </a:cubicBezTo>
                    <a:cubicBezTo>
                      <a:pt x="9731" y="12317"/>
                      <a:pt x="10093" y="12174"/>
                      <a:pt x="10417" y="11951"/>
                    </a:cubicBezTo>
                    <a:close/>
                    <a:moveTo>
                      <a:pt x="17661" y="12761"/>
                    </a:moveTo>
                    <a:lnTo>
                      <a:pt x="17661" y="13652"/>
                    </a:lnTo>
                    <a:cubicBezTo>
                      <a:pt x="17328" y="13925"/>
                      <a:pt x="16931" y="14169"/>
                      <a:pt x="16526" y="14301"/>
                    </a:cubicBezTo>
                    <a:cubicBezTo>
                      <a:pt x="16713" y="13981"/>
                      <a:pt x="16731" y="13658"/>
                      <a:pt x="16721" y="13328"/>
                    </a:cubicBezTo>
                    <a:lnTo>
                      <a:pt x="16526" y="13288"/>
                    </a:lnTo>
                    <a:cubicBezTo>
                      <a:pt x="16926" y="13178"/>
                      <a:pt x="17316" y="12998"/>
                      <a:pt x="17661" y="12761"/>
                    </a:cubicBezTo>
                    <a:close/>
                    <a:moveTo>
                      <a:pt x="10456" y="13328"/>
                    </a:moveTo>
                    <a:cubicBezTo>
                      <a:pt x="10456" y="13522"/>
                      <a:pt x="10456" y="13702"/>
                      <a:pt x="10456" y="13895"/>
                    </a:cubicBezTo>
                    <a:cubicBezTo>
                      <a:pt x="10461" y="13970"/>
                      <a:pt x="10460" y="14064"/>
                      <a:pt x="10456" y="14139"/>
                    </a:cubicBezTo>
                    <a:cubicBezTo>
                      <a:pt x="10456" y="14139"/>
                      <a:pt x="10464" y="14139"/>
                      <a:pt x="10417" y="14139"/>
                    </a:cubicBezTo>
                    <a:cubicBezTo>
                      <a:pt x="10098" y="14401"/>
                      <a:pt x="9709" y="14617"/>
                      <a:pt x="9320" y="14746"/>
                    </a:cubicBezTo>
                    <a:lnTo>
                      <a:pt x="9320" y="13855"/>
                    </a:lnTo>
                    <a:cubicBezTo>
                      <a:pt x="9715" y="13729"/>
                      <a:pt x="10110" y="13562"/>
                      <a:pt x="10456" y="13328"/>
                    </a:cubicBezTo>
                    <a:close/>
                    <a:moveTo>
                      <a:pt x="17661" y="14260"/>
                    </a:moveTo>
                    <a:cubicBezTo>
                      <a:pt x="17661" y="14561"/>
                      <a:pt x="17661" y="14870"/>
                      <a:pt x="17661" y="15151"/>
                    </a:cubicBezTo>
                    <a:cubicBezTo>
                      <a:pt x="17323" y="15424"/>
                      <a:pt x="16938" y="15594"/>
                      <a:pt x="16526" y="15718"/>
                    </a:cubicBezTo>
                    <a:cubicBezTo>
                      <a:pt x="16760" y="15427"/>
                      <a:pt x="16731" y="15126"/>
                      <a:pt x="16721" y="14787"/>
                    </a:cubicBezTo>
                    <a:lnTo>
                      <a:pt x="16526" y="14787"/>
                    </a:lnTo>
                    <a:cubicBezTo>
                      <a:pt x="16930" y="14679"/>
                      <a:pt x="17314" y="14499"/>
                      <a:pt x="17661" y="14260"/>
                    </a:cubicBezTo>
                    <a:close/>
                    <a:moveTo>
                      <a:pt x="10456" y="14706"/>
                    </a:moveTo>
                    <a:lnTo>
                      <a:pt x="10456" y="15516"/>
                    </a:lnTo>
                    <a:cubicBezTo>
                      <a:pt x="10131" y="15780"/>
                      <a:pt x="9754" y="15996"/>
                      <a:pt x="9360" y="16123"/>
                    </a:cubicBezTo>
                    <a:cubicBezTo>
                      <a:pt x="9425" y="15862"/>
                      <a:pt x="9408" y="15543"/>
                      <a:pt x="9399" y="15232"/>
                    </a:cubicBezTo>
                    <a:lnTo>
                      <a:pt x="9320" y="15232"/>
                    </a:lnTo>
                    <a:cubicBezTo>
                      <a:pt x="9720" y="15116"/>
                      <a:pt x="10110" y="14943"/>
                      <a:pt x="10456" y="14706"/>
                    </a:cubicBezTo>
                    <a:close/>
                    <a:moveTo>
                      <a:pt x="17661" y="15718"/>
                    </a:moveTo>
                    <a:cubicBezTo>
                      <a:pt x="17661" y="16009"/>
                      <a:pt x="17661" y="16298"/>
                      <a:pt x="17661" y="16569"/>
                    </a:cubicBezTo>
                    <a:cubicBezTo>
                      <a:pt x="17661" y="16569"/>
                      <a:pt x="17602" y="16569"/>
                      <a:pt x="17583" y="16569"/>
                    </a:cubicBezTo>
                    <a:cubicBezTo>
                      <a:pt x="17267" y="16823"/>
                      <a:pt x="16905" y="17005"/>
                      <a:pt x="16526" y="17136"/>
                    </a:cubicBezTo>
                    <a:cubicBezTo>
                      <a:pt x="16789" y="16884"/>
                      <a:pt x="16779" y="16584"/>
                      <a:pt x="16761" y="16245"/>
                    </a:cubicBezTo>
                    <a:lnTo>
                      <a:pt x="16526" y="16245"/>
                    </a:lnTo>
                    <a:cubicBezTo>
                      <a:pt x="16933" y="16142"/>
                      <a:pt x="17311" y="15956"/>
                      <a:pt x="17661" y="15718"/>
                    </a:cubicBezTo>
                    <a:close/>
                    <a:moveTo>
                      <a:pt x="10456" y="16083"/>
                    </a:moveTo>
                    <a:cubicBezTo>
                      <a:pt x="10456" y="16364"/>
                      <a:pt x="10456" y="16641"/>
                      <a:pt x="10456" y="16893"/>
                    </a:cubicBezTo>
                    <a:cubicBezTo>
                      <a:pt x="10456" y="16893"/>
                      <a:pt x="10464" y="16893"/>
                      <a:pt x="10417" y="16893"/>
                    </a:cubicBezTo>
                    <a:cubicBezTo>
                      <a:pt x="10094" y="17155"/>
                      <a:pt x="9751" y="17372"/>
                      <a:pt x="9360" y="17501"/>
                    </a:cubicBezTo>
                    <a:cubicBezTo>
                      <a:pt x="9500" y="17248"/>
                      <a:pt x="9486" y="16960"/>
                      <a:pt x="9477" y="16650"/>
                    </a:cubicBezTo>
                    <a:lnTo>
                      <a:pt x="9320" y="16650"/>
                    </a:lnTo>
                    <a:cubicBezTo>
                      <a:pt x="9723" y="16529"/>
                      <a:pt x="10106" y="16321"/>
                      <a:pt x="10456" y="16083"/>
                    </a:cubicBezTo>
                    <a:close/>
                    <a:moveTo>
                      <a:pt x="17740" y="17136"/>
                    </a:moveTo>
                    <a:cubicBezTo>
                      <a:pt x="17740" y="17728"/>
                      <a:pt x="17761" y="18226"/>
                      <a:pt x="17818" y="18594"/>
                    </a:cubicBezTo>
                    <a:lnTo>
                      <a:pt x="16643" y="18594"/>
                    </a:lnTo>
                    <a:cubicBezTo>
                      <a:pt x="16643" y="18352"/>
                      <a:pt x="16643" y="18062"/>
                      <a:pt x="16643" y="17703"/>
                    </a:cubicBezTo>
                    <a:cubicBezTo>
                      <a:pt x="17042" y="17575"/>
                      <a:pt x="17392" y="17375"/>
                      <a:pt x="17740" y="17136"/>
                    </a:cubicBezTo>
                    <a:close/>
                    <a:moveTo>
                      <a:pt x="10534" y="17460"/>
                    </a:moveTo>
                    <a:cubicBezTo>
                      <a:pt x="10534" y="17887"/>
                      <a:pt x="10534" y="18274"/>
                      <a:pt x="10534" y="18594"/>
                    </a:cubicBezTo>
                    <a:lnTo>
                      <a:pt x="9438" y="18594"/>
                    </a:lnTo>
                    <a:cubicBezTo>
                      <a:pt x="9438" y="18420"/>
                      <a:pt x="9438" y="18210"/>
                      <a:pt x="9438" y="17987"/>
                    </a:cubicBezTo>
                    <a:cubicBezTo>
                      <a:pt x="9838" y="17873"/>
                      <a:pt x="10189" y="17699"/>
                      <a:pt x="10534" y="17460"/>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1" name="Freeform 662">
                <a:extLst>
                  <a:ext uri="{FF2B5EF4-FFF2-40B4-BE49-F238E27FC236}">
                    <a16:creationId xmlns:a16="http://schemas.microsoft.com/office/drawing/2014/main" id="{2BBEFCCA-917D-D7AD-248C-6350F9474D01}"/>
                  </a:ext>
                </a:extLst>
              </p:cNvPr>
              <p:cNvSpPr/>
              <p:nvPr/>
            </p:nvSpPr>
            <p:spPr>
              <a:xfrm rot="21352145">
                <a:off x="7673616" y="2832480"/>
                <a:ext cx="620259" cy="517711"/>
              </a:xfrm>
              <a:custGeom>
                <a:avLst/>
                <a:gdLst/>
                <a:ahLst/>
                <a:cxnLst>
                  <a:cxn ang="0">
                    <a:pos x="wd2" y="hd2"/>
                  </a:cxn>
                  <a:cxn ang="5400000">
                    <a:pos x="wd2" y="hd2"/>
                  </a:cxn>
                  <a:cxn ang="10800000">
                    <a:pos x="wd2" y="hd2"/>
                  </a:cxn>
                  <a:cxn ang="16200000">
                    <a:pos x="wd2" y="hd2"/>
                  </a:cxn>
                </a:cxnLst>
                <a:rect l="0" t="0" r="r" b="b"/>
                <a:pathLst>
                  <a:path w="21229" h="21553" extrusionOk="0">
                    <a:moveTo>
                      <a:pt x="11209" y="4"/>
                    </a:moveTo>
                    <a:cubicBezTo>
                      <a:pt x="8896" y="-42"/>
                      <a:pt x="6760" y="330"/>
                      <a:pt x="5516" y="612"/>
                    </a:cubicBezTo>
                    <a:cubicBezTo>
                      <a:pt x="448" y="1742"/>
                      <a:pt x="-272" y="8020"/>
                      <a:pt x="73" y="11190"/>
                    </a:cubicBezTo>
                    <a:cubicBezTo>
                      <a:pt x="562" y="14488"/>
                      <a:pt x="2682" y="17103"/>
                      <a:pt x="5391" y="17735"/>
                    </a:cubicBezTo>
                    <a:cubicBezTo>
                      <a:pt x="5511" y="18682"/>
                      <a:pt x="5883" y="20938"/>
                      <a:pt x="6767" y="21540"/>
                    </a:cubicBezTo>
                    <a:cubicBezTo>
                      <a:pt x="6826" y="21558"/>
                      <a:pt x="6896" y="21558"/>
                      <a:pt x="6955" y="21540"/>
                    </a:cubicBezTo>
                    <a:lnTo>
                      <a:pt x="7080" y="21540"/>
                    </a:lnTo>
                    <a:cubicBezTo>
                      <a:pt x="7177" y="21498"/>
                      <a:pt x="7220" y="21422"/>
                      <a:pt x="7268" y="21311"/>
                    </a:cubicBezTo>
                    <a:cubicBezTo>
                      <a:pt x="7342" y="21111"/>
                      <a:pt x="7428" y="20842"/>
                      <a:pt x="7518" y="20550"/>
                    </a:cubicBezTo>
                    <a:cubicBezTo>
                      <a:pt x="7715" y="19823"/>
                      <a:pt x="8015" y="19183"/>
                      <a:pt x="8394" y="18572"/>
                    </a:cubicBezTo>
                    <a:lnTo>
                      <a:pt x="9457" y="18572"/>
                    </a:lnTo>
                    <a:cubicBezTo>
                      <a:pt x="11647" y="18481"/>
                      <a:pt x="16203" y="18313"/>
                      <a:pt x="18842" y="15908"/>
                    </a:cubicBezTo>
                    <a:cubicBezTo>
                      <a:pt x="20460" y="14418"/>
                      <a:pt x="21328" y="12055"/>
                      <a:pt x="21220" y="9592"/>
                    </a:cubicBezTo>
                    <a:cubicBezTo>
                      <a:pt x="21131" y="6546"/>
                      <a:pt x="19904" y="3717"/>
                      <a:pt x="17841" y="1982"/>
                    </a:cubicBezTo>
                    <a:cubicBezTo>
                      <a:pt x="16012" y="534"/>
                      <a:pt x="13522" y="49"/>
                      <a:pt x="11209" y="4"/>
                    </a:cubicBezTo>
                    <a:close/>
                    <a:moveTo>
                      <a:pt x="10834" y="765"/>
                    </a:moveTo>
                    <a:cubicBezTo>
                      <a:pt x="13115" y="618"/>
                      <a:pt x="15401" y="1253"/>
                      <a:pt x="17403" y="2591"/>
                    </a:cubicBezTo>
                    <a:cubicBezTo>
                      <a:pt x="19265" y="4146"/>
                      <a:pt x="20387" y="6697"/>
                      <a:pt x="20469" y="9440"/>
                    </a:cubicBezTo>
                    <a:cubicBezTo>
                      <a:pt x="20624" y="11654"/>
                      <a:pt x="19858" y="13798"/>
                      <a:pt x="18404" y="15147"/>
                    </a:cubicBezTo>
                    <a:cubicBezTo>
                      <a:pt x="15960" y="17370"/>
                      <a:pt x="11554" y="17491"/>
                      <a:pt x="9395" y="17582"/>
                    </a:cubicBezTo>
                    <a:cubicBezTo>
                      <a:pt x="8958" y="17571"/>
                      <a:pt x="8513" y="17650"/>
                      <a:pt x="8081" y="17735"/>
                    </a:cubicBezTo>
                    <a:cubicBezTo>
                      <a:pt x="8032" y="17717"/>
                      <a:pt x="8005" y="17717"/>
                      <a:pt x="7956" y="17735"/>
                    </a:cubicBezTo>
                    <a:cubicBezTo>
                      <a:pt x="7426" y="18448"/>
                      <a:pt x="6997" y="19251"/>
                      <a:pt x="6767" y="20170"/>
                    </a:cubicBezTo>
                    <a:cubicBezTo>
                      <a:pt x="6383" y="19215"/>
                      <a:pt x="6171" y="18183"/>
                      <a:pt x="6079" y="17126"/>
                    </a:cubicBezTo>
                    <a:cubicBezTo>
                      <a:pt x="6060" y="16934"/>
                      <a:pt x="5920" y="16796"/>
                      <a:pt x="5766" y="16745"/>
                    </a:cubicBezTo>
                    <a:cubicBezTo>
                      <a:pt x="3253" y="16284"/>
                      <a:pt x="1241" y="13994"/>
                      <a:pt x="761" y="10962"/>
                    </a:cubicBezTo>
                    <a:cubicBezTo>
                      <a:pt x="761" y="10962"/>
                      <a:pt x="3" y="2630"/>
                      <a:pt x="5641" y="1373"/>
                    </a:cubicBezTo>
                    <a:cubicBezTo>
                      <a:pt x="7362" y="982"/>
                      <a:pt x="9083" y="786"/>
                      <a:pt x="10834" y="765"/>
                    </a:cubicBezTo>
                    <a:close/>
                    <a:moveTo>
                      <a:pt x="16027" y="4874"/>
                    </a:moveTo>
                    <a:cubicBezTo>
                      <a:pt x="15078" y="5004"/>
                      <a:pt x="14078" y="5094"/>
                      <a:pt x="13149" y="5330"/>
                    </a:cubicBezTo>
                    <a:cubicBezTo>
                      <a:pt x="12928" y="5384"/>
                      <a:pt x="12731" y="5455"/>
                      <a:pt x="12523" y="5559"/>
                    </a:cubicBezTo>
                    <a:cubicBezTo>
                      <a:pt x="12280" y="5704"/>
                      <a:pt x="12043" y="5852"/>
                      <a:pt x="11772" y="5863"/>
                    </a:cubicBezTo>
                    <a:cubicBezTo>
                      <a:pt x="11628" y="5827"/>
                      <a:pt x="11458" y="5731"/>
                      <a:pt x="11334" y="5635"/>
                    </a:cubicBezTo>
                    <a:cubicBezTo>
                      <a:pt x="11153" y="5469"/>
                      <a:pt x="10936" y="5407"/>
                      <a:pt x="10709" y="5407"/>
                    </a:cubicBezTo>
                    <a:cubicBezTo>
                      <a:pt x="10413" y="5414"/>
                      <a:pt x="10162" y="5527"/>
                      <a:pt x="9958" y="5787"/>
                    </a:cubicBezTo>
                    <a:cubicBezTo>
                      <a:pt x="9838" y="5915"/>
                      <a:pt x="9782" y="5939"/>
                      <a:pt x="9708" y="5939"/>
                    </a:cubicBezTo>
                    <a:cubicBezTo>
                      <a:pt x="9624" y="5909"/>
                      <a:pt x="9533" y="5841"/>
                      <a:pt x="9457" y="5787"/>
                    </a:cubicBezTo>
                    <a:cubicBezTo>
                      <a:pt x="9143" y="5482"/>
                      <a:pt x="8759" y="5430"/>
                      <a:pt x="8394" y="5635"/>
                    </a:cubicBezTo>
                    <a:cubicBezTo>
                      <a:pt x="8105" y="5789"/>
                      <a:pt x="7865" y="6065"/>
                      <a:pt x="7706" y="6396"/>
                    </a:cubicBezTo>
                    <a:cubicBezTo>
                      <a:pt x="7511" y="6724"/>
                      <a:pt x="7418" y="6758"/>
                      <a:pt x="7268" y="6776"/>
                    </a:cubicBezTo>
                    <a:cubicBezTo>
                      <a:pt x="7004" y="6590"/>
                      <a:pt x="6742" y="6418"/>
                      <a:pt x="6517" y="6168"/>
                    </a:cubicBezTo>
                    <a:cubicBezTo>
                      <a:pt x="6360" y="5990"/>
                      <a:pt x="6198" y="5772"/>
                      <a:pt x="6016" y="5635"/>
                    </a:cubicBezTo>
                    <a:cubicBezTo>
                      <a:pt x="5888" y="5516"/>
                      <a:pt x="5707" y="5516"/>
                      <a:pt x="5578" y="5635"/>
                    </a:cubicBezTo>
                    <a:cubicBezTo>
                      <a:pt x="5402" y="5850"/>
                      <a:pt x="5273" y="6139"/>
                      <a:pt x="5140" y="6396"/>
                    </a:cubicBezTo>
                    <a:cubicBezTo>
                      <a:pt x="5005" y="6651"/>
                      <a:pt x="4712" y="7197"/>
                      <a:pt x="4577" y="7233"/>
                    </a:cubicBezTo>
                    <a:cubicBezTo>
                      <a:pt x="4442" y="7269"/>
                      <a:pt x="3952" y="6903"/>
                      <a:pt x="3576" y="6320"/>
                    </a:cubicBezTo>
                    <a:lnTo>
                      <a:pt x="3201" y="5787"/>
                    </a:lnTo>
                    <a:cubicBezTo>
                      <a:pt x="3057" y="5606"/>
                      <a:pt x="2787" y="5613"/>
                      <a:pt x="2638" y="5787"/>
                    </a:cubicBezTo>
                    <a:cubicBezTo>
                      <a:pt x="2485" y="5976"/>
                      <a:pt x="2495" y="6219"/>
                      <a:pt x="2638" y="6396"/>
                    </a:cubicBezTo>
                    <a:cubicBezTo>
                      <a:pt x="2750" y="6540"/>
                      <a:pt x="2853" y="6693"/>
                      <a:pt x="2951" y="6852"/>
                    </a:cubicBezTo>
                    <a:cubicBezTo>
                      <a:pt x="3311" y="7399"/>
                      <a:pt x="3793" y="8146"/>
                      <a:pt x="4452" y="8146"/>
                    </a:cubicBezTo>
                    <a:lnTo>
                      <a:pt x="4765" y="8146"/>
                    </a:lnTo>
                    <a:cubicBezTo>
                      <a:pt x="5185" y="8019"/>
                      <a:pt x="5466" y="7475"/>
                      <a:pt x="5766" y="6929"/>
                    </a:cubicBezTo>
                    <a:lnTo>
                      <a:pt x="5954" y="6700"/>
                    </a:lnTo>
                    <a:lnTo>
                      <a:pt x="6079" y="6852"/>
                    </a:lnTo>
                    <a:cubicBezTo>
                      <a:pt x="6649" y="7436"/>
                      <a:pt x="6920" y="7671"/>
                      <a:pt x="7205" y="7690"/>
                    </a:cubicBezTo>
                    <a:cubicBezTo>
                      <a:pt x="7662" y="7715"/>
                      <a:pt x="8133" y="7429"/>
                      <a:pt x="8331" y="6929"/>
                    </a:cubicBezTo>
                    <a:cubicBezTo>
                      <a:pt x="8466" y="6710"/>
                      <a:pt x="8494" y="6545"/>
                      <a:pt x="8644" y="6472"/>
                    </a:cubicBezTo>
                    <a:cubicBezTo>
                      <a:pt x="8794" y="6399"/>
                      <a:pt x="8902" y="6457"/>
                      <a:pt x="9082" y="6548"/>
                    </a:cubicBezTo>
                    <a:cubicBezTo>
                      <a:pt x="9270" y="6715"/>
                      <a:pt x="9475" y="6841"/>
                      <a:pt x="9708" y="6852"/>
                    </a:cubicBezTo>
                    <a:cubicBezTo>
                      <a:pt x="9971" y="6845"/>
                      <a:pt x="10219" y="6709"/>
                      <a:pt x="10396" y="6472"/>
                    </a:cubicBezTo>
                    <a:cubicBezTo>
                      <a:pt x="10471" y="6363"/>
                      <a:pt x="10592" y="6327"/>
                      <a:pt x="10709" y="6320"/>
                    </a:cubicBezTo>
                    <a:cubicBezTo>
                      <a:pt x="10803" y="6355"/>
                      <a:pt x="10937" y="6335"/>
                      <a:pt x="11022" y="6396"/>
                    </a:cubicBezTo>
                    <a:cubicBezTo>
                      <a:pt x="11235" y="6573"/>
                      <a:pt x="11452" y="6750"/>
                      <a:pt x="11710" y="6776"/>
                    </a:cubicBezTo>
                    <a:cubicBezTo>
                      <a:pt x="12076" y="6759"/>
                      <a:pt x="12436" y="6647"/>
                      <a:pt x="12773" y="6472"/>
                    </a:cubicBezTo>
                    <a:cubicBezTo>
                      <a:pt x="12942" y="6383"/>
                      <a:pt x="13094" y="6288"/>
                      <a:pt x="13274" y="6244"/>
                    </a:cubicBezTo>
                    <a:cubicBezTo>
                      <a:pt x="14188" y="6025"/>
                      <a:pt x="15190" y="5896"/>
                      <a:pt x="16089" y="5787"/>
                    </a:cubicBezTo>
                    <a:cubicBezTo>
                      <a:pt x="16295" y="5759"/>
                      <a:pt x="16425" y="5504"/>
                      <a:pt x="16402" y="5254"/>
                    </a:cubicBezTo>
                    <a:cubicBezTo>
                      <a:pt x="16386" y="5007"/>
                      <a:pt x="16225" y="4856"/>
                      <a:pt x="16027" y="4874"/>
                    </a:cubicBezTo>
                    <a:close/>
                    <a:moveTo>
                      <a:pt x="18529" y="8146"/>
                    </a:moveTo>
                    <a:cubicBezTo>
                      <a:pt x="17869" y="7885"/>
                      <a:pt x="17092" y="8036"/>
                      <a:pt x="16527" y="8527"/>
                    </a:cubicBezTo>
                    <a:cubicBezTo>
                      <a:pt x="16225" y="8786"/>
                      <a:pt x="15893" y="8932"/>
                      <a:pt x="15526" y="8983"/>
                    </a:cubicBezTo>
                    <a:cubicBezTo>
                      <a:pt x="15314" y="8991"/>
                      <a:pt x="15129" y="8915"/>
                      <a:pt x="14963" y="8755"/>
                    </a:cubicBezTo>
                    <a:cubicBezTo>
                      <a:pt x="14711" y="8538"/>
                      <a:pt x="14395" y="8408"/>
                      <a:pt x="14087" y="8374"/>
                    </a:cubicBezTo>
                    <a:cubicBezTo>
                      <a:pt x="13639" y="8373"/>
                      <a:pt x="13206" y="8587"/>
                      <a:pt x="12898" y="8983"/>
                    </a:cubicBezTo>
                    <a:cubicBezTo>
                      <a:pt x="12772" y="9136"/>
                      <a:pt x="12675" y="9251"/>
                      <a:pt x="12523" y="9364"/>
                    </a:cubicBezTo>
                    <a:cubicBezTo>
                      <a:pt x="10679" y="10584"/>
                      <a:pt x="7400" y="10600"/>
                      <a:pt x="5015" y="10581"/>
                    </a:cubicBezTo>
                    <a:lnTo>
                      <a:pt x="4077" y="10581"/>
                    </a:lnTo>
                    <a:cubicBezTo>
                      <a:pt x="3870" y="10581"/>
                      <a:pt x="3701" y="10786"/>
                      <a:pt x="3701" y="11038"/>
                    </a:cubicBezTo>
                    <a:cubicBezTo>
                      <a:pt x="3709" y="11285"/>
                      <a:pt x="3873" y="11485"/>
                      <a:pt x="4077" y="11495"/>
                    </a:cubicBezTo>
                    <a:lnTo>
                      <a:pt x="5829" y="11495"/>
                    </a:lnTo>
                    <a:cubicBezTo>
                      <a:pt x="8214" y="11702"/>
                      <a:pt x="10612" y="11271"/>
                      <a:pt x="12836" y="10201"/>
                    </a:cubicBezTo>
                    <a:cubicBezTo>
                      <a:pt x="13040" y="10064"/>
                      <a:pt x="13235" y="9869"/>
                      <a:pt x="13399" y="9668"/>
                    </a:cubicBezTo>
                    <a:cubicBezTo>
                      <a:pt x="13566" y="9435"/>
                      <a:pt x="13833" y="9298"/>
                      <a:pt x="14087" y="9288"/>
                    </a:cubicBezTo>
                    <a:cubicBezTo>
                      <a:pt x="14271" y="9323"/>
                      <a:pt x="14436" y="9383"/>
                      <a:pt x="14588" y="9516"/>
                    </a:cubicBezTo>
                    <a:cubicBezTo>
                      <a:pt x="14884" y="9789"/>
                      <a:pt x="15219" y="9935"/>
                      <a:pt x="15589" y="9896"/>
                    </a:cubicBezTo>
                    <a:cubicBezTo>
                      <a:pt x="16059" y="9825"/>
                      <a:pt x="16504" y="9676"/>
                      <a:pt x="16903" y="9364"/>
                    </a:cubicBezTo>
                    <a:cubicBezTo>
                      <a:pt x="17276" y="8993"/>
                      <a:pt x="17822" y="8869"/>
                      <a:pt x="18279" y="9059"/>
                    </a:cubicBezTo>
                    <a:cubicBezTo>
                      <a:pt x="18477" y="9133"/>
                      <a:pt x="18646" y="8992"/>
                      <a:pt x="18717" y="8755"/>
                    </a:cubicBezTo>
                    <a:cubicBezTo>
                      <a:pt x="18777" y="8514"/>
                      <a:pt x="18724" y="8232"/>
                      <a:pt x="18529" y="8146"/>
                    </a:cubicBezTo>
                    <a:close/>
                    <a:moveTo>
                      <a:pt x="16277" y="11875"/>
                    </a:moveTo>
                    <a:cubicBezTo>
                      <a:pt x="16228" y="11884"/>
                      <a:pt x="16194" y="11920"/>
                      <a:pt x="16152" y="11951"/>
                    </a:cubicBezTo>
                    <a:cubicBezTo>
                      <a:pt x="15573" y="12175"/>
                      <a:pt x="15000" y="12372"/>
                      <a:pt x="14400" y="12484"/>
                    </a:cubicBezTo>
                    <a:cubicBezTo>
                      <a:pt x="13951" y="12565"/>
                      <a:pt x="13526" y="12651"/>
                      <a:pt x="13086" y="12788"/>
                    </a:cubicBezTo>
                    <a:cubicBezTo>
                      <a:pt x="12825" y="12873"/>
                      <a:pt x="12521" y="13035"/>
                      <a:pt x="12273" y="13169"/>
                    </a:cubicBezTo>
                    <a:cubicBezTo>
                      <a:pt x="11944" y="13367"/>
                      <a:pt x="11637" y="13431"/>
                      <a:pt x="11272" y="13473"/>
                    </a:cubicBezTo>
                    <a:cubicBezTo>
                      <a:pt x="10987" y="13471"/>
                      <a:pt x="10667" y="13427"/>
                      <a:pt x="10396" y="13321"/>
                    </a:cubicBezTo>
                    <a:cubicBezTo>
                      <a:pt x="10017" y="13182"/>
                      <a:pt x="9603" y="13162"/>
                      <a:pt x="9207" y="13169"/>
                    </a:cubicBezTo>
                    <a:cubicBezTo>
                      <a:pt x="8635" y="13227"/>
                      <a:pt x="8073" y="13301"/>
                      <a:pt x="7518" y="13473"/>
                    </a:cubicBezTo>
                    <a:cubicBezTo>
                      <a:pt x="6897" y="13660"/>
                      <a:pt x="6278" y="13785"/>
                      <a:pt x="5641" y="13854"/>
                    </a:cubicBezTo>
                    <a:cubicBezTo>
                      <a:pt x="5434" y="13843"/>
                      <a:pt x="5274" y="14059"/>
                      <a:pt x="5266" y="14310"/>
                    </a:cubicBezTo>
                    <a:cubicBezTo>
                      <a:pt x="5265" y="14559"/>
                      <a:pt x="5438" y="14748"/>
                      <a:pt x="5641" y="14767"/>
                    </a:cubicBezTo>
                    <a:cubicBezTo>
                      <a:pt x="6318" y="14696"/>
                      <a:pt x="6983" y="14582"/>
                      <a:pt x="7643" y="14386"/>
                    </a:cubicBezTo>
                    <a:cubicBezTo>
                      <a:pt x="8160" y="14230"/>
                      <a:pt x="8676" y="14143"/>
                      <a:pt x="9207" y="14082"/>
                    </a:cubicBezTo>
                    <a:cubicBezTo>
                      <a:pt x="9533" y="14072"/>
                      <a:pt x="9838" y="14104"/>
                      <a:pt x="10146" y="14234"/>
                    </a:cubicBezTo>
                    <a:cubicBezTo>
                      <a:pt x="10483" y="14345"/>
                      <a:pt x="10859" y="14377"/>
                      <a:pt x="11209" y="14386"/>
                    </a:cubicBezTo>
                    <a:cubicBezTo>
                      <a:pt x="11667" y="14340"/>
                      <a:pt x="12109" y="14248"/>
                      <a:pt x="12523" y="14006"/>
                    </a:cubicBezTo>
                    <a:cubicBezTo>
                      <a:pt x="12748" y="13897"/>
                      <a:pt x="13001" y="13774"/>
                      <a:pt x="13211" y="13701"/>
                    </a:cubicBezTo>
                    <a:cubicBezTo>
                      <a:pt x="13421" y="13629"/>
                      <a:pt x="14043" y="13488"/>
                      <a:pt x="14463" y="13397"/>
                    </a:cubicBezTo>
                    <a:cubicBezTo>
                      <a:pt x="15132" y="13283"/>
                      <a:pt x="15765" y="13061"/>
                      <a:pt x="16402" y="12788"/>
                    </a:cubicBezTo>
                    <a:cubicBezTo>
                      <a:pt x="16607" y="12749"/>
                      <a:pt x="16748" y="12504"/>
                      <a:pt x="16715" y="12256"/>
                    </a:cubicBezTo>
                    <a:cubicBezTo>
                      <a:pt x="16682" y="12007"/>
                      <a:pt x="16481" y="11836"/>
                      <a:pt x="16277" y="11875"/>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2" name="Freeform 671">
                <a:extLst>
                  <a:ext uri="{FF2B5EF4-FFF2-40B4-BE49-F238E27FC236}">
                    <a16:creationId xmlns:a16="http://schemas.microsoft.com/office/drawing/2014/main" id="{4A60D02A-9049-9B4A-164D-9615C13C9AC7}"/>
                  </a:ext>
                </a:extLst>
              </p:cNvPr>
              <p:cNvSpPr/>
              <p:nvPr/>
            </p:nvSpPr>
            <p:spPr>
              <a:xfrm rot="21352145">
                <a:off x="7851961" y="4743984"/>
                <a:ext cx="267187" cy="530197"/>
              </a:xfrm>
              <a:custGeom>
                <a:avLst/>
                <a:gdLst/>
                <a:ahLst/>
                <a:cxnLst>
                  <a:cxn ang="0">
                    <a:pos x="wd2" y="hd2"/>
                  </a:cxn>
                  <a:cxn ang="5400000">
                    <a:pos x="wd2" y="hd2"/>
                  </a:cxn>
                  <a:cxn ang="10800000">
                    <a:pos x="wd2" y="hd2"/>
                  </a:cxn>
                  <a:cxn ang="16200000">
                    <a:pos x="wd2" y="hd2"/>
                  </a:cxn>
                </a:cxnLst>
                <a:rect l="0" t="0" r="r" b="b"/>
                <a:pathLst>
                  <a:path w="21209" h="21337" extrusionOk="0">
                    <a:moveTo>
                      <a:pt x="21122" y="8659"/>
                    </a:moveTo>
                    <a:cubicBezTo>
                      <a:pt x="20352" y="7880"/>
                      <a:pt x="18807" y="7374"/>
                      <a:pt x="17088" y="7338"/>
                    </a:cubicBezTo>
                    <a:cubicBezTo>
                      <a:pt x="17088" y="6088"/>
                      <a:pt x="17088" y="4838"/>
                      <a:pt x="17088" y="3605"/>
                    </a:cubicBezTo>
                    <a:lnTo>
                      <a:pt x="17088" y="1756"/>
                    </a:lnTo>
                    <a:cubicBezTo>
                      <a:pt x="17088" y="1756"/>
                      <a:pt x="17088" y="1756"/>
                      <a:pt x="17088" y="1756"/>
                    </a:cubicBezTo>
                    <a:cubicBezTo>
                      <a:pt x="17088" y="1263"/>
                      <a:pt x="16288" y="929"/>
                      <a:pt x="15418" y="682"/>
                    </a:cubicBezTo>
                    <a:cubicBezTo>
                      <a:pt x="12023" y="-263"/>
                      <a:pt x="7890" y="-223"/>
                      <a:pt x="4569" y="788"/>
                    </a:cubicBezTo>
                    <a:cubicBezTo>
                      <a:pt x="4306" y="946"/>
                      <a:pt x="4158" y="1145"/>
                      <a:pt x="4151" y="1351"/>
                    </a:cubicBezTo>
                    <a:cubicBezTo>
                      <a:pt x="3891" y="3239"/>
                      <a:pt x="3891" y="5134"/>
                      <a:pt x="4151" y="7021"/>
                    </a:cubicBezTo>
                    <a:cubicBezTo>
                      <a:pt x="2621" y="7021"/>
                      <a:pt x="674" y="7373"/>
                      <a:pt x="152" y="8042"/>
                    </a:cubicBezTo>
                    <a:cubicBezTo>
                      <a:pt x="-126" y="8377"/>
                      <a:pt x="-161" y="8940"/>
                      <a:pt x="1265" y="9574"/>
                    </a:cubicBezTo>
                    <a:cubicBezTo>
                      <a:pt x="3568" y="10297"/>
                      <a:pt x="6207" y="10698"/>
                      <a:pt x="8916" y="10736"/>
                    </a:cubicBezTo>
                    <a:cubicBezTo>
                      <a:pt x="8916" y="12973"/>
                      <a:pt x="9194" y="18325"/>
                      <a:pt x="9194" y="18379"/>
                    </a:cubicBezTo>
                    <a:cubicBezTo>
                      <a:pt x="9177" y="18431"/>
                      <a:pt x="9177" y="18484"/>
                      <a:pt x="9194" y="18537"/>
                    </a:cubicBezTo>
                    <a:cubicBezTo>
                      <a:pt x="9194" y="18537"/>
                      <a:pt x="10654" y="20474"/>
                      <a:pt x="11350" y="21108"/>
                    </a:cubicBezTo>
                    <a:cubicBezTo>
                      <a:pt x="11503" y="21249"/>
                      <a:pt x="11796" y="21337"/>
                      <a:pt x="12115" y="21337"/>
                    </a:cubicBezTo>
                    <a:cubicBezTo>
                      <a:pt x="12423" y="21334"/>
                      <a:pt x="12709" y="21255"/>
                      <a:pt x="12880" y="21125"/>
                    </a:cubicBezTo>
                    <a:cubicBezTo>
                      <a:pt x="13634" y="20217"/>
                      <a:pt x="14013" y="19240"/>
                      <a:pt x="13993" y="18255"/>
                    </a:cubicBezTo>
                    <a:cubicBezTo>
                      <a:pt x="13993" y="17621"/>
                      <a:pt x="13228" y="12427"/>
                      <a:pt x="12811" y="10807"/>
                    </a:cubicBezTo>
                    <a:cubicBezTo>
                      <a:pt x="15203" y="10885"/>
                      <a:pt x="17596" y="10655"/>
                      <a:pt x="19766" y="10138"/>
                    </a:cubicBezTo>
                    <a:cubicBezTo>
                      <a:pt x="20867" y="9877"/>
                      <a:pt x="21439" y="9253"/>
                      <a:pt x="21122" y="8659"/>
                    </a:cubicBezTo>
                    <a:close/>
                    <a:moveTo>
                      <a:pt x="15418" y="2390"/>
                    </a:moveTo>
                    <a:lnTo>
                      <a:pt x="15418" y="3623"/>
                    </a:lnTo>
                    <a:cubicBezTo>
                      <a:pt x="15418" y="5084"/>
                      <a:pt x="15418" y="6598"/>
                      <a:pt x="15418" y="8060"/>
                    </a:cubicBezTo>
                    <a:cubicBezTo>
                      <a:pt x="12454" y="8646"/>
                      <a:pt x="9141" y="8582"/>
                      <a:pt x="6273" y="7884"/>
                    </a:cubicBezTo>
                    <a:cubicBezTo>
                      <a:pt x="5760" y="5976"/>
                      <a:pt x="5655" y="4045"/>
                      <a:pt x="5960" y="2126"/>
                    </a:cubicBezTo>
                    <a:cubicBezTo>
                      <a:pt x="7998" y="2410"/>
                      <a:pt x="10105" y="2546"/>
                      <a:pt x="12219" y="2531"/>
                    </a:cubicBezTo>
                    <a:cubicBezTo>
                      <a:pt x="13304" y="2540"/>
                      <a:pt x="14388" y="2493"/>
                      <a:pt x="15453" y="2390"/>
                    </a:cubicBezTo>
                    <a:close/>
                    <a:moveTo>
                      <a:pt x="14619" y="1386"/>
                    </a:moveTo>
                    <a:lnTo>
                      <a:pt x="15071" y="1527"/>
                    </a:lnTo>
                    <a:cubicBezTo>
                      <a:pt x="12052" y="1738"/>
                      <a:pt x="8980" y="1649"/>
                      <a:pt x="6029" y="1263"/>
                    </a:cubicBezTo>
                    <a:cubicBezTo>
                      <a:pt x="8768" y="625"/>
                      <a:pt x="11933" y="657"/>
                      <a:pt x="14619" y="1351"/>
                    </a:cubicBezTo>
                    <a:close/>
                    <a:moveTo>
                      <a:pt x="12045" y="19646"/>
                    </a:moveTo>
                    <a:cubicBezTo>
                      <a:pt x="11558" y="19065"/>
                      <a:pt x="11106" y="18449"/>
                      <a:pt x="10932" y="18255"/>
                    </a:cubicBezTo>
                    <a:cubicBezTo>
                      <a:pt x="10932" y="17586"/>
                      <a:pt x="10654" y="12867"/>
                      <a:pt x="10654" y="10772"/>
                    </a:cubicBezTo>
                    <a:lnTo>
                      <a:pt x="11141" y="10772"/>
                    </a:lnTo>
                    <a:cubicBezTo>
                      <a:pt x="11419" y="11723"/>
                      <a:pt x="11976" y="15667"/>
                      <a:pt x="12324" y="18255"/>
                    </a:cubicBezTo>
                    <a:cubicBezTo>
                      <a:pt x="12308" y="18722"/>
                      <a:pt x="12215" y="19187"/>
                      <a:pt x="12045" y="19646"/>
                    </a:cubicBezTo>
                    <a:close/>
                    <a:moveTo>
                      <a:pt x="19000" y="9381"/>
                    </a:moveTo>
                    <a:cubicBezTo>
                      <a:pt x="16531" y="10243"/>
                      <a:pt x="5299" y="10067"/>
                      <a:pt x="2586" y="8870"/>
                    </a:cubicBezTo>
                    <a:cubicBezTo>
                      <a:pt x="2100" y="8659"/>
                      <a:pt x="1856" y="8447"/>
                      <a:pt x="1926" y="8342"/>
                    </a:cubicBezTo>
                    <a:cubicBezTo>
                      <a:pt x="1995" y="8236"/>
                      <a:pt x="3351" y="7884"/>
                      <a:pt x="4569" y="7866"/>
                    </a:cubicBezTo>
                    <a:cubicBezTo>
                      <a:pt x="4569" y="8007"/>
                      <a:pt x="4569" y="8166"/>
                      <a:pt x="4743" y="8289"/>
                    </a:cubicBezTo>
                    <a:cubicBezTo>
                      <a:pt x="4809" y="8391"/>
                      <a:pt x="4944" y="8479"/>
                      <a:pt x="5125" y="8535"/>
                    </a:cubicBezTo>
                    <a:cubicBezTo>
                      <a:pt x="6927" y="9087"/>
                      <a:pt x="9002" y="9367"/>
                      <a:pt x="11106" y="9345"/>
                    </a:cubicBezTo>
                    <a:cubicBezTo>
                      <a:pt x="13020" y="9348"/>
                      <a:pt x="14915" y="9150"/>
                      <a:pt x="16671" y="8764"/>
                    </a:cubicBezTo>
                    <a:cubicBezTo>
                      <a:pt x="16977" y="8707"/>
                      <a:pt x="17184" y="8560"/>
                      <a:pt x="17192" y="8395"/>
                    </a:cubicBezTo>
                    <a:lnTo>
                      <a:pt x="17192" y="8218"/>
                    </a:lnTo>
                    <a:cubicBezTo>
                      <a:pt x="18236" y="8218"/>
                      <a:pt x="19453" y="8606"/>
                      <a:pt x="19627" y="8923"/>
                    </a:cubicBezTo>
                    <a:cubicBezTo>
                      <a:pt x="19800" y="9240"/>
                      <a:pt x="19174" y="9257"/>
                      <a:pt x="18827" y="9381"/>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3" name="Freeform 586">
                <a:extLst>
                  <a:ext uri="{FF2B5EF4-FFF2-40B4-BE49-F238E27FC236}">
                    <a16:creationId xmlns:a16="http://schemas.microsoft.com/office/drawing/2014/main" id="{D7E7B7CA-0051-6E4B-959A-031AA514F57F}"/>
                  </a:ext>
                </a:extLst>
              </p:cNvPr>
              <p:cNvSpPr/>
              <p:nvPr/>
            </p:nvSpPr>
            <p:spPr>
              <a:xfrm rot="21352145">
                <a:off x="1685365" y="3974098"/>
                <a:ext cx="835373" cy="551742"/>
              </a:xfrm>
              <a:custGeom>
                <a:avLst/>
                <a:gdLst/>
                <a:ahLst/>
                <a:cxnLst>
                  <a:cxn ang="0">
                    <a:pos x="wd2" y="hd2"/>
                  </a:cxn>
                  <a:cxn ang="5400000">
                    <a:pos x="wd2" y="hd2"/>
                  </a:cxn>
                  <a:cxn ang="10800000">
                    <a:pos x="wd2" y="hd2"/>
                  </a:cxn>
                  <a:cxn ang="16200000">
                    <a:pos x="wd2" y="hd2"/>
                  </a:cxn>
                </a:cxnLst>
                <a:rect l="0" t="0" r="r" b="b"/>
                <a:pathLst>
                  <a:path w="21139" h="21122" extrusionOk="0">
                    <a:moveTo>
                      <a:pt x="20979" y="5928"/>
                    </a:moveTo>
                    <a:cubicBezTo>
                      <a:pt x="20979" y="5928"/>
                      <a:pt x="20979" y="5928"/>
                      <a:pt x="20912" y="5794"/>
                    </a:cubicBezTo>
                    <a:cubicBezTo>
                      <a:pt x="20918" y="5649"/>
                      <a:pt x="20918" y="5504"/>
                      <a:pt x="20912" y="5359"/>
                    </a:cubicBezTo>
                    <a:cubicBezTo>
                      <a:pt x="20437" y="1850"/>
                      <a:pt x="18221" y="-474"/>
                      <a:pt x="15880" y="82"/>
                    </a:cubicBezTo>
                    <a:cubicBezTo>
                      <a:pt x="13352" y="434"/>
                      <a:pt x="11845" y="4019"/>
                      <a:pt x="10947" y="6163"/>
                    </a:cubicBezTo>
                    <a:lnTo>
                      <a:pt x="10603" y="6933"/>
                    </a:lnTo>
                    <a:cubicBezTo>
                      <a:pt x="10404" y="6833"/>
                      <a:pt x="10016" y="6582"/>
                      <a:pt x="9650" y="6364"/>
                    </a:cubicBezTo>
                    <a:cubicBezTo>
                      <a:pt x="8669" y="5669"/>
                      <a:pt x="7649" y="5109"/>
                      <a:pt x="6602" y="4689"/>
                    </a:cubicBezTo>
                    <a:cubicBezTo>
                      <a:pt x="3950" y="4017"/>
                      <a:pt x="1349" y="6237"/>
                      <a:pt x="361" y="10016"/>
                    </a:cubicBezTo>
                    <a:cubicBezTo>
                      <a:pt x="44" y="11128"/>
                      <a:pt x="-67" y="12350"/>
                      <a:pt x="39" y="13550"/>
                    </a:cubicBezTo>
                    <a:cubicBezTo>
                      <a:pt x="39" y="13550"/>
                      <a:pt x="39" y="13550"/>
                      <a:pt x="39" y="13550"/>
                    </a:cubicBezTo>
                    <a:cubicBezTo>
                      <a:pt x="162" y="16019"/>
                      <a:pt x="1044" y="18259"/>
                      <a:pt x="2423" y="19598"/>
                    </a:cubicBezTo>
                    <a:cubicBezTo>
                      <a:pt x="3406" y="20594"/>
                      <a:pt x="4564" y="21125"/>
                      <a:pt x="5748" y="21122"/>
                    </a:cubicBezTo>
                    <a:cubicBezTo>
                      <a:pt x="6503" y="21126"/>
                      <a:pt x="7253" y="20933"/>
                      <a:pt x="7965" y="20552"/>
                    </a:cubicBezTo>
                    <a:cubicBezTo>
                      <a:pt x="9815" y="19377"/>
                      <a:pt x="11442" y="17523"/>
                      <a:pt x="12698" y="15159"/>
                    </a:cubicBezTo>
                    <a:cubicBezTo>
                      <a:pt x="13618" y="15410"/>
                      <a:pt x="16656" y="16097"/>
                      <a:pt x="18341" y="14539"/>
                    </a:cubicBezTo>
                    <a:cubicBezTo>
                      <a:pt x="20646" y="12478"/>
                      <a:pt x="21533" y="9563"/>
                      <a:pt x="20979" y="5928"/>
                    </a:cubicBezTo>
                    <a:close/>
                    <a:moveTo>
                      <a:pt x="871" y="10300"/>
                    </a:moveTo>
                    <a:cubicBezTo>
                      <a:pt x="1758" y="6892"/>
                      <a:pt x="4099" y="4882"/>
                      <a:pt x="6491" y="5476"/>
                    </a:cubicBezTo>
                    <a:cubicBezTo>
                      <a:pt x="7503" y="5906"/>
                      <a:pt x="8490" y="6467"/>
                      <a:pt x="9439" y="7151"/>
                    </a:cubicBezTo>
                    <a:lnTo>
                      <a:pt x="10071" y="7536"/>
                    </a:lnTo>
                    <a:cubicBezTo>
                      <a:pt x="10071" y="7536"/>
                      <a:pt x="10071" y="7536"/>
                      <a:pt x="10071" y="7536"/>
                    </a:cubicBezTo>
                    <a:cubicBezTo>
                      <a:pt x="10637" y="7838"/>
                      <a:pt x="11180" y="8240"/>
                      <a:pt x="11767" y="8608"/>
                    </a:cubicBezTo>
                    <a:cubicBezTo>
                      <a:pt x="12919" y="9535"/>
                      <a:pt x="14181" y="10105"/>
                      <a:pt x="15481" y="10284"/>
                    </a:cubicBezTo>
                    <a:cubicBezTo>
                      <a:pt x="16237" y="10298"/>
                      <a:pt x="16970" y="9893"/>
                      <a:pt x="17542" y="9145"/>
                    </a:cubicBezTo>
                    <a:cubicBezTo>
                      <a:pt x="17720" y="8914"/>
                      <a:pt x="17874" y="8642"/>
                      <a:pt x="17997" y="8340"/>
                    </a:cubicBezTo>
                    <a:cubicBezTo>
                      <a:pt x="18275" y="7716"/>
                      <a:pt x="18390" y="6958"/>
                      <a:pt x="18318" y="6213"/>
                    </a:cubicBezTo>
                    <a:cubicBezTo>
                      <a:pt x="18166" y="5035"/>
                      <a:pt x="17608" y="4070"/>
                      <a:pt x="16855" y="3684"/>
                    </a:cubicBezTo>
                    <a:cubicBezTo>
                      <a:pt x="16527" y="3490"/>
                      <a:pt x="16172" y="3432"/>
                      <a:pt x="15824" y="3516"/>
                    </a:cubicBezTo>
                    <a:cubicBezTo>
                      <a:pt x="14549" y="3818"/>
                      <a:pt x="13507" y="5895"/>
                      <a:pt x="12776" y="7402"/>
                    </a:cubicBezTo>
                    <a:lnTo>
                      <a:pt x="12421" y="8089"/>
                    </a:lnTo>
                    <a:lnTo>
                      <a:pt x="11124" y="7218"/>
                    </a:lnTo>
                    <a:lnTo>
                      <a:pt x="11412" y="6548"/>
                    </a:lnTo>
                    <a:cubicBezTo>
                      <a:pt x="12255" y="4538"/>
                      <a:pt x="13629" y="1188"/>
                      <a:pt x="15935" y="853"/>
                    </a:cubicBezTo>
                    <a:cubicBezTo>
                      <a:pt x="17994" y="376"/>
                      <a:pt x="19940" y="2413"/>
                      <a:pt x="20369" y="5493"/>
                    </a:cubicBezTo>
                    <a:cubicBezTo>
                      <a:pt x="20602" y="7989"/>
                      <a:pt x="18939" y="11121"/>
                      <a:pt x="17354" y="12193"/>
                    </a:cubicBezTo>
                    <a:cubicBezTo>
                      <a:pt x="16085" y="12862"/>
                      <a:pt x="14709" y="12915"/>
                      <a:pt x="13419" y="12344"/>
                    </a:cubicBezTo>
                    <a:cubicBezTo>
                      <a:pt x="13042" y="12244"/>
                      <a:pt x="12665" y="12143"/>
                      <a:pt x="12310" y="12076"/>
                    </a:cubicBezTo>
                    <a:cubicBezTo>
                      <a:pt x="12310" y="12076"/>
                      <a:pt x="12310" y="12076"/>
                      <a:pt x="12310" y="12076"/>
                    </a:cubicBezTo>
                    <a:cubicBezTo>
                      <a:pt x="11590" y="11741"/>
                      <a:pt x="10858" y="11339"/>
                      <a:pt x="10093" y="10954"/>
                    </a:cubicBezTo>
                    <a:lnTo>
                      <a:pt x="9373" y="10552"/>
                    </a:lnTo>
                    <a:cubicBezTo>
                      <a:pt x="8961" y="10309"/>
                      <a:pt x="8561" y="10024"/>
                      <a:pt x="8176" y="9697"/>
                    </a:cubicBezTo>
                    <a:cubicBezTo>
                      <a:pt x="7413" y="8960"/>
                      <a:pt x="6540" y="8522"/>
                      <a:pt x="5637" y="8424"/>
                    </a:cubicBezTo>
                    <a:cubicBezTo>
                      <a:pt x="4730" y="8462"/>
                      <a:pt x="3874" y="9069"/>
                      <a:pt x="3276" y="10099"/>
                    </a:cubicBezTo>
                    <a:cubicBezTo>
                      <a:pt x="2886" y="10814"/>
                      <a:pt x="2724" y="11751"/>
                      <a:pt x="2833" y="12662"/>
                    </a:cubicBezTo>
                    <a:cubicBezTo>
                      <a:pt x="2928" y="13890"/>
                      <a:pt x="3546" y="14878"/>
                      <a:pt x="4351" y="15091"/>
                    </a:cubicBezTo>
                    <a:cubicBezTo>
                      <a:pt x="4539" y="15118"/>
                      <a:pt x="4729" y="15118"/>
                      <a:pt x="4917" y="15091"/>
                    </a:cubicBezTo>
                    <a:cubicBezTo>
                      <a:pt x="6740" y="14883"/>
                      <a:pt x="8433" y="13580"/>
                      <a:pt x="9617" y="11473"/>
                    </a:cubicBezTo>
                    <a:lnTo>
                      <a:pt x="9905" y="11641"/>
                    </a:lnTo>
                    <a:cubicBezTo>
                      <a:pt x="10426" y="11925"/>
                      <a:pt x="11013" y="12210"/>
                      <a:pt x="11501" y="12478"/>
                    </a:cubicBezTo>
                    <a:cubicBezTo>
                      <a:pt x="10710" y="13983"/>
                      <a:pt x="9781" y="15309"/>
                      <a:pt x="8741" y="16415"/>
                    </a:cubicBezTo>
                    <a:cubicBezTo>
                      <a:pt x="6413" y="18793"/>
                      <a:pt x="4207" y="18978"/>
                      <a:pt x="2168" y="16984"/>
                    </a:cubicBezTo>
                    <a:cubicBezTo>
                      <a:pt x="651" y="15605"/>
                      <a:pt x="87" y="12699"/>
                      <a:pt x="871" y="10300"/>
                    </a:cubicBezTo>
                    <a:close/>
                    <a:moveTo>
                      <a:pt x="15736" y="4387"/>
                    </a:moveTo>
                    <a:cubicBezTo>
                      <a:pt x="15822" y="4745"/>
                      <a:pt x="15933" y="5088"/>
                      <a:pt x="16068" y="5409"/>
                    </a:cubicBezTo>
                    <a:cubicBezTo>
                      <a:pt x="15870" y="5415"/>
                      <a:pt x="15674" y="5478"/>
                      <a:pt x="15492" y="5593"/>
                    </a:cubicBezTo>
                    <a:cubicBezTo>
                      <a:pt x="15415" y="5639"/>
                      <a:pt x="15340" y="5695"/>
                      <a:pt x="15270" y="5761"/>
                    </a:cubicBezTo>
                    <a:cubicBezTo>
                      <a:pt x="15270" y="5761"/>
                      <a:pt x="15270" y="5761"/>
                      <a:pt x="15270" y="5660"/>
                    </a:cubicBezTo>
                    <a:lnTo>
                      <a:pt x="14782" y="5242"/>
                    </a:lnTo>
                    <a:cubicBezTo>
                      <a:pt x="15054" y="4852"/>
                      <a:pt x="15379" y="4560"/>
                      <a:pt x="15736" y="4387"/>
                    </a:cubicBezTo>
                    <a:close/>
                    <a:moveTo>
                      <a:pt x="15736" y="6364"/>
                    </a:moveTo>
                    <a:cubicBezTo>
                      <a:pt x="16341" y="6109"/>
                      <a:pt x="16990" y="6329"/>
                      <a:pt x="17465" y="6950"/>
                    </a:cubicBezTo>
                    <a:cubicBezTo>
                      <a:pt x="17648" y="7211"/>
                      <a:pt x="17685" y="7631"/>
                      <a:pt x="17554" y="7955"/>
                    </a:cubicBezTo>
                    <a:cubicBezTo>
                      <a:pt x="17465" y="8157"/>
                      <a:pt x="17356" y="8338"/>
                      <a:pt x="17232" y="8491"/>
                    </a:cubicBezTo>
                    <a:cubicBezTo>
                      <a:pt x="16225" y="9582"/>
                      <a:pt x="14901" y="9737"/>
                      <a:pt x="13796" y="8893"/>
                    </a:cubicBezTo>
                    <a:cubicBezTo>
                      <a:pt x="14296" y="7842"/>
                      <a:pt x="14948" y="6977"/>
                      <a:pt x="15702" y="6364"/>
                    </a:cubicBezTo>
                    <a:close/>
                    <a:moveTo>
                      <a:pt x="16744" y="5510"/>
                    </a:moveTo>
                    <a:cubicBezTo>
                      <a:pt x="16744" y="5510"/>
                      <a:pt x="16744" y="5409"/>
                      <a:pt x="16744" y="5376"/>
                    </a:cubicBezTo>
                    <a:lnTo>
                      <a:pt x="16744" y="5258"/>
                    </a:lnTo>
                    <a:cubicBezTo>
                      <a:pt x="16617" y="4963"/>
                      <a:pt x="16502" y="4655"/>
                      <a:pt x="16401" y="4337"/>
                    </a:cubicBezTo>
                    <a:cubicBezTo>
                      <a:pt x="16525" y="4346"/>
                      <a:pt x="16648" y="4380"/>
                      <a:pt x="16766" y="4437"/>
                    </a:cubicBezTo>
                    <a:cubicBezTo>
                      <a:pt x="17330" y="4721"/>
                      <a:pt x="17752" y="5435"/>
                      <a:pt x="17875" y="6314"/>
                    </a:cubicBezTo>
                    <a:cubicBezTo>
                      <a:pt x="17548" y="5879"/>
                      <a:pt x="17143" y="5599"/>
                      <a:pt x="16711" y="5510"/>
                    </a:cubicBezTo>
                    <a:close/>
                    <a:moveTo>
                      <a:pt x="14350" y="5828"/>
                    </a:moveTo>
                    <a:cubicBezTo>
                      <a:pt x="14495" y="5978"/>
                      <a:pt x="14647" y="6112"/>
                      <a:pt x="14804" y="6230"/>
                    </a:cubicBezTo>
                    <a:cubicBezTo>
                      <a:pt x="14537" y="6524"/>
                      <a:pt x="14281" y="6843"/>
                      <a:pt x="14040" y="7185"/>
                    </a:cubicBezTo>
                    <a:cubicBezTo>
                      <a:pt x="14040" y="7185"/>
                      <a:pt x="14040" y="7185"/>
                      <a:pt x="14040" y="7185"/>
                    </a:cubicBezTo>
                    <a:cubicBezTo>
                      <a:pt x="13954" y="7093"/>
                      <a:pt x="13861" y="7019"/>
                      <a:pt x="13762" y="6967"/>
                    </a:cubicBezTo>
                    <a:cubicBezTo>
                      <a:pt x="13934" y="6573"/>
                      <a:pt x="14119" y="6193"/>
                      <a:pt x="14317" y="5828"/>
                    </a:cubicBezTo>
                    <a:close/>
                    <a:moveTo>
                      <a:pt x="13241" y="7888"/>
                    </a:moveTo>
                    <a:cubicBezTo>
                      <a:pt x="13282" y="7795"/>
                      <a:pt x="13327" y="7705"/>
                      <a:pt x="13374" y="7620"/>
                    </a:cubicBezTo>
                    <a:cubicBezTo>
                      <a:pt x="13474" y="7635"/>
                      <a:pt x="13569" y="7687"/>
                      <a:pt x="13652" y="7771"/>
                    </a:cubicBezTo>
                    <a:cubicBezTo>
                      <a:pt x="13500" y="8021"/>
                      <a:pt x="13363" y="8290"/>
                      <a:pt x="13241" y="8575"/>
                    </a:cubicBezTo>
                    <a:lnTo>
                      <a:pt x="12975" y="8424"/>
                    </a:lnTo>
                    <a:close/>
                    <a:moveTo>
                      <a:pt x="16766" y="14589"/>
                    </a:moveTo>
                    <a:cubicBezTo>
                      <a:pt x="16656" y="14220"/>
                      <a:pt x="16523" y="13818"/>
                      <a:pt x="16378" y="13416"/>
                    </a:cubicBezTo>
                    <a:cubicBezTo>
                      <a:pt x="16758" y="13335"/>
                      <a:pt x="17130" y="13189"/>
                      <a:pt x="17487" y="12981"/>
                    </a:cubicBezTo>
                    <a:cubicBezTo>
                      <a:pt x="17681" y="13287"/>
                      <a:pt x="17863" y="13612"/>
                      <a:pt x="18030" y="13952"/>
                    </a:cubicBezTo>
                    <a:cubicBezTo>
                      <a:pt x="17627" y="14269"/>
                      <a:pt x="17193" y="14484"/>
                      <a:pt x="16744" y="14589"/>
                    </a:cubicBezTo>
                    <a:close/>
                    <a:moveTo>
                      <a:pt x="8874" y="18944"/>
                    </a:moveTo>
                    <a:lnTo>
                      <a:pt x="8752" y="18743"/>
                    </a:lnTo>
                    <a:cubicBezTo>
                      <a:pt x="8580" y="18430"/>
                      <a:pt x="8386" y="18143"/>
                      <a:pt x="8176" y="17889"/>
                    </a:cubicBezTo>
                    <a:cubicBezTo>
                      <a:pt x="8596" y="17541"/>
                      <a:pt x="9000" y="17150"/>
                      <a:pt x="9384" y="16716"/>
                    </a:cubicBezTo>
                    <a:lnTo>
                      <a:pt x="9628" y="17035"/>
                    </a:lnTo>
                    <a:cubicBezTo>
                      <a:pt x="9787" y="17234"/>
                      <a:pt x="9939" y="17447"/>
                      <a:pt x="10082" y="17671"/>
                    </a:cubicBezTo>
                    <a:cubicBezTo>
                      <a:pt x="10082" y="17671"/>
                      <a:pt x="10149" y="17671"/>
                      <a:pt x="10182" y="17671"/>
                    </a:cubicBezTo>
                    <a:cubicBezTo>
                      <a:pt x="9772" y="18151"/>
                      <a:pt x="9339" y="18582"/>
                      <a:pt x="8885" y="18961"/>
                    </a:cubicBezTo>
                    <a:cubicBezTo>
                      <a:pt x="8885" y="18961"/>
                      <a:pt x="8863" y="18978"/>
                      <a:pt x="8852" y="18944"/>
                    </a:cubicBezTo>
                    <a:close/>
                    <a:moveTo>
                      <a:pt x="10492" y="17118"/>
                    </a:moveTo>
                    <a:cubicBezTo>
                      <a:pt x="10336" y="16857"/>
                      <a:pt x="10166" y="16616"/>
                      <a:pt x="9982" y="16398"/>
                    </a:cubicBezTo>
                    <a:lnTo>
                      <a:pt x="9827" y="16197"/>
                    </a:lnTo>
                    <a:cubicBezTo>
                      <a:pt x="10204" y="15745"/>
                      <a:pt x="10537" y="15293"/>
                      <a:pt x="10836" y="14857"/>
                    </a:cubicBezTo>
                    <a:lnTo>
                      <a:pt x="11036" y="15158"/>
                    </a:lnTo>
                    <a:cubicBezTo>
                      <a:pt x="11196" y="15330"/>
                      <a:pt x="11326" y="15561"/>
                      <a:pt x="11412" y="15829"/>
                    </a:cubicBezTo>
                    <a:cubicBezTo>
                      <a:pt x="11436" y="15886"/>
                      <a:pt x="11466" y="15937"/>
                      <a:pt x="11501" y="15979"/>
                    </a:cubicBezTo>
                    <a:cubicBezTo>
                      <a:pt x="11213" y="16415"/>
                      <a:pt x="10891" y="16867"/>
                      <a:pt x="10537" y="17319"/>
                    </a:cubicBezTo>
                    <a:cubicBezTo>
                      <a:pt x="10526" y="17245"/>
                      <a:pt x="10503" y="17176"/>
                      <a:pt x="10470" y="17118"/>
                    </a:cubicBezTo>
                    <a:close/>
                    <a:moveTo>
                      <a:pt x="11412" y="14522"/>
                    </a:moveTo>
                    <a:cubicBezTo>
                      <a:pt x="11344" y="14441"/>
                      <a:pt x="11281" y="14352"/>
                      <a:pt x="11224" y="14254"/>
                    </a:cubicBezTo>
                    <a:cubicBezTo>
                      <a:pt x="11459" y="13886"/>
                      <a:pt x="11681" y="13501"/>
                      <a:pt x="11889" y="13098"/>
                    </a:cubicBezTo>
                    <a:cubicBezTo>
                      <a:pt x="12005" y="13618"/>
                      <a:pt x="12165" y="14114"/>
                      <a:pt x="12366" y="14572"/>
                    </a:cubicBezTo>
                    <a:lnTo>
                      <a:pt x="11878" y="15376"/>
                    </a:lnTo>
                    <a:cubicBezTo>
                      <a:pt x="11750" y="15051"/>
                      <a:pt x="11585" y="14761"/>
                      <a:pt x="11390" y="14522"/>
                    </a:cubicBezTo>
                    <a:close/>
                    <a:moveTo>
                      <a:pt x="12876" y="14254"/>
                    </a:moveTo>
                    <a:cubicBezTo>
                      <a:pt x="12689" y="13824"/>
                      <a:pt x="12536" y="13363"/>
                      <a:pt x="12421" y="12880"/>
                    </a:cubicBezTo>
                    <a:lnTo>
                      <a:pt x="13330" y="13098"/>
                    </a:lnTo>
                    <a:lnTo>
                      <a:pt x="13663" y="13199"/>
                    </a:lnTo>
                    <a:cubicBezTo>
                      <a:pt x="13663" y="13199"/>
                      <a:pt x="13663" y="13199"/>
                      <a:pt x="13663" y="13199"/>
                    </a:cubicBezTo>
                    <a:cubicBezTo>
                      <a:pt x="13825" y="13717"/>
                      <a:pt x="14026" y="14206"/>
                      <a:pt x="14261" y="14656"/>
                    </a:cubicBezTo>
                    <a:cubicBezTo>
                      <a:pt x="13808" y="14603"/>
                      <a:pt x="13356" y="14513"/>
                      <a:pt x="12909" y="14388"/>
                    </a:cubicBezTo>
                    <a:cubicBezTo>
                      <a:pt x="12887" y="14338"/>
                      <a:pt x="12861" y="14293"/>
                      <a:pt x="12831" y="14254"/>
                    </a:cubicBezTo>
                    <a:close/>
                    <a:moveTo>
                      <a:pt x="7644" y="10133"/>
                    </a:moveTo>
                    <a:cubicBezTo>
                      <a:pt x="7710" y="10459"/>
                      <a:pt x="7799" y="10773"/>
                      <a:pt x="7910" y="11071"/>
                    </a:cubicBezTo>
                    <a:lnTo>
                      <a:pt x="7910" y="11272"/>
                    </a:lnTo>
                    <a:cubicBezTo>
                      <a:pt x="7665" y="11051"/>
                      <a:pt x="7414" y="10850"/>
                      <a:pt x="7156" y="10669"/>
                    </a:cubicBezTo>
                    <a:cubicBezTo>
                      <a:pt x="7080" y="10261"/>
                      <a:pt x="6952" y="9880"/>
                      <a:pt x="6779" y="9547"/>
                    </a:cubicBezTo>
                    <a:cubicBezTo>
                      <a:pt x="7075" y="9715"/>
                      <a:pt x="7363" y="9911"/>
                      <a:pt x="7644" y="10133"/>
                    </a:cubicBezTo>
                    <a:close/>
                    <a:moveTo>
                      <a:pt x="6058" y="9212"/>
                    </a:moveTo>
                    <a:cubicBezTo>
                      <a:pt x="6145" y="9465"/>
                      <a:pt x="6242" y="9711"/>
                      <a:pt x="6347" y="9949"/>
                    </a:cubicBezTo>
                    <a:lnTo>
                      <a:pt x="6491" y="10284"/>
                    </a:lnTo>
                    <a:cubicBezTo>
                      <a:pt x="6131" y="10125"/>
                      <a:pt x="5756" y="10062"/>
                      <a:pt x="5382" y="10099"/>
                    </a:cubicBezTo>
                    <a:lnTo>
                      <a:pt x="5249" y="10099"/>
                    </a:lnTo>
                    <a:cubicBezTo>
                      <a:pt x="5249" y="10099"/>
                      <a:pt x="5249" y="10099"/>
                      <a:pt x="5249" y="9982"/>
                    </a:cubicBezTo>
                    <a:cubicBezTo>
                      <a:pt x="5117" y="9802"/>
                      <a:pt x="4994" y="9606"/>
                      <a:pt x="4883" y="9396"/>
                    </a:cubicBezTo>
                    <a:cubicBezTo>
                      <a:pt x="5149" y="9240"/>
                      <a:pt x="5430" y="9149"/>
                      <a:pt x="5715" y="9128"/>
                    </a:cubicBezTo>
                    <a:lnTo>
                      <a:pt x="5781" y="9128"/>
                    </a:lnTo>
                    <a:cubicBezTo>
                      <a:pt x="5875" y="9150"/>
                      <a:pt x="5968" y="9184"/>
                      <a:pt x="6058" y="9228"/>
                    </a:cubicBezTo>
                    <a:close/>
                    <a:moveTo>
                      <a:pt x="4296" y="9781"/>
                    </a:moveTo>
                    <a:cubicBezTo>
                      <a:pt x="4418" y="9999"/>
                      <a:pt x="4518" y="10183"/>
                      <a:pt x="4617" y="10334"/>
                    </a:cubicBezTo>
                    <a:cubicBezTo>
                      <a:pt x="4150" y="10550"/>
                      <a:pt x="3726" y="10942"/>
                      <a:pt x="3387" y="11473"/>
                    </a:cubicBezTo>
                    <a:cubicBezTo>
                      <a:pt x="3444" y="11135"/>
                      <a:pt x="3550" y="10821"/>
                      <a:pt x="3697" y="10552"/>
                    </a:cubicBezTo>
                    <a:cubicBezTo>
                      <a:pt x="3866" y="10249"/>
                      <a:pt x="4068" y="9994"/>
                      <a:pt x="4296" y="9798"/>
                    </a:cubicBezTo>
                    <a:close/>
                    <a:moveTo>
                      <a:pt x="3575" y="13132"/>
                    </a:moveTo>
                    <a:cubicBezTo>
                      <a:pt x="3540" y="12753"/>
                      <a:pt x="3613" y="12370"/>
                      <a:pt x="3775" y="12076"/>
                    </a:cubicBezTo>
                    <a:cubicBezTo>
                      <a:pt x="4213" y="11428"/>
                      <a:pt x="4783" y="11021"/>
                      <a:pt x="5393" y="10920"/>
                    </a:cubicBezTo>
                    <a:cubicBezTo>
                      <a:pt x="6309" y="10927"/>
                      <a:pt x="7199" y="11380"/>
                      <a:pt x="7932" y="12210"/>
                    </a:cubicBezTo>
                    <a:lnTo>
                      <a:pt x="8164" y="12411"/>
                    </a:lnTo>
                    <a:cubicBezTo>
                      <a:pt x="7110" y="13662"/>
                      <a:pt x="5790" y="14293"/>
                      <a:pt x="4451" y="14187"/>
                    </a:cubicBezTo>
                    <a:cubicBezTo>
                      <a:pt x="4073" y="14097"/>
                      <a:pt x="3744" y="13743"/>
                      <a:pt x="3564" y="13232"/>
                    </a:cubicBezTo>
                    <a:cubicBezTo>
                      <a:pt x="3564" y="13232"/>
                      <a:pt x="3575" y="13182"/>
                      <a:pt x="3575" y="13148"/>
                    </a:cubicBezTo>
                    <a:close/>
                    <a:moveTo>
                      <a:pt x="8641" y="11825"/>
                    </a:moveTo>
                    <a:cubicBezTo>
                      <a:pt x="8653" y="11753"/>
                      <a:pt x="8653" y="11679"/>
                      <a:pt x="8641" y="11607"/>
                    </a:cubicBezTo>
                    <a:cubicBezTo>
                      <a:pt x="8574" y="11300"/>
                      <a:pt x="8488" y="11003"/>
                      <a:pt x="8386" y="10719"/>
                    </a:cubicBezTo>
                    <a:cubicBezTo>
                      <a:pt x="8608" y="10870"/>
                      <a:pt x="8830" y="11038"/>
                      <a:pt x="9051" y="11155"/>
                    </a:cubicBezTo>
                    <a:cubicBezTo>
                      <a:pt x="8928" y="11391"/>
                      <a:pt x="8791" y="11610"/>
                      <a:pt x="8641" y="11808"/>
                    </a:cubicBezTo>
                    <a:close/>
                    <a:moveTo>
                      <a:pt x="1635" y="17420"/>
                    </a:moveTo>
                    <a:lnTo>
                      <a:pt x="1857" y="17671"/>
                    </a:lnTo>
                    <a:cubicBezTo>
                      <a:pt x="2328" y="18139"/>
                      <a:pt x="2839" y="18505"/>
                      <a:pt x="3376" y="18760"/>
                    </a:cubicBezTo>
                    <a:cubicBezTo>
                      <a:pt x="3545" y="19079"/>
                      <a:pt x="3701" y="19415"/>
                      <a:pt x="3841" y="19765"/>
                    </a:cubicBezTo>
                    <a:cubicBezTo>
                      <a:pt x="3451" y="19547"/>
                      <a:pt x="3079" y="19260"/>
                      <a:pt x="2733" y="18911"/>
                    </a:cubicBezTo>
                    <a:cubicBezTo>
                      <a:pt x="2325" y="18496"/>
                      <a:pt x="1956" y="18000"/>
                      <a:pt x="1635" y="17437"/>
                    </a:cubicBezTo>
                    <a:close/>
                    <a:moveTo>
                      <a:pt x="4573" y="20184"/>
                    </a:moveTo>
                    <a:cubicBezTo>
                      <a:pt x="4477" y="19828"/>
                      <a:pt x="4355" y="19491"/>
                      <a:pt x="4207" y="19179"/>
                    </a:cubicBezTo>
                    <a:cubicBezTo>
                      <a:pt x="4475" y="19245"/>
                      <a:pt x="4745" y="19278"/>
                      <a:pt x="5016" y="19279"/>
                    </a:cubicBezTo>
                    <a:lnTo>
                      <a:pt x="5593" y="19279"/>
                    </a:lnTo>
                    <a:cubicBezTo>
                      <a:pt x="5770" y="19681"/>
                      <a:pt x="5970" y="20050"/>
                      <a:pt x="6169" y="20418"/>
                    </a:cubicBezTo>
                    <a:cubicBezTo>
                      <a:pt x="5632" y="20467"/>
                      <a:pt x="5094" y="20388"/>
                      <a:pt x="4573" y="20184"/>
                    </a:cubicBezTo>
                    <a:close/>
                    <a:moveTo>
                      <a:pt x="7788" y="19866"/>
                    </a:moveTo>
                    <a:cubicBezTo>
                      <a:pt x="7460" y="20041"/>
                      <a:pt x="7122" y="20170"/>
                      <a:pt x="6779" y="20251"/>
                    </a:cubicBezTo>
                    <a:cubicBezTo>
                      <a:pt x="6779" y="20251"/>
                      <a:pt x="6779" y="20251"/>
                      <a:pt x="6779" y="20150"/>
                    </a:cubicBezTo>
                    <a:cubicBezTo>
                      <a:pt x="6582" y="19802"/>
                      <a:pt x="6397" y="19439"/>
                      <a:pt x="6225" y="19061"/>
                    </a:cubicBezTo>
                    <a:cubicBezTo>
                      <a:pt x="6715" y="18898"/>
                      <a:pt x="7194" y="18662"/>
                      <a:pt x="7655" y="18358"/>
                    </a:cubicBezTo>
                    <a:cubicBezTo>
                      <a:pt x="7651" y="18391"/>
                      <a:pt x="7651" y="18425"/>
                      <a:pt x="7655" y="18458"/>
                    </a:cubicBezTo>
                    <a:cubicBezTo>
                      <a:pt x="7894" y="18711"/>
                      <a:pt x="8107" y="19016"/>
                      <a:pt x="8286" y="19363"/>
                    </a:cubicBezTo>
                    <a:lnTo>
                      <a:pt x="8353" y="19497"/>
                    </a:lnTo>
                    <a:cubicBezTo>
                      <a:pt x="8168" y="19608"/>
                      <a:pt x="7979" y="19703"/>
                      <a:pt x="7788" y="19782"/>
                    </a:cubicBezTo>
                    <a:close/>
                    <a:moveTo>
                      <a:pt x="14893" y="14840"/>
                    </a:moveTo>
                    <a:cubicBezTo>
                      <a:pt x="14904" y="14780"/>
                      <a:pt x="14904" y="14716"/>
                      <a:pt x="14893" y="14656"/>
                    </a:cubicBezTo>
                    <a:lnTo>
                      <a:pt x="14771" y="14421"/>
                    </a:lnTo>
                    <a:cubicBezTo>
                      <a:pt x="14616" y="14103"/>
                      <a:pt x="14472" y="13768"/>
                      <a:pt x="14339" y="13433"/>
                    </a:cubicBezTo>
                    <a:cubicBezTo>
                      <a:pt x="14812" y="13544"/>
                      <a:pt x="15290" y="13589"/>
                      <a:pt x="15769" y="13567"/>
                    </a:cubicBezTo>
                    <a:cubicBezTo>
                      <a:pt x="15924" y="13957"/>
                      <a:pt x="16065" y="14359"/>
                      <a:pt x="16190" y="14773"/>
                    </a:cubicBezTo>
                    <a:cubicBezTo>
                      <a:pt x="15758" y="14810"/>
                      <a:pt x="15325" y="14805"/>
                      <a:pt x="14893" y="14756"/>
                    </a:cubicBezTo>
                    <a:close/>
                    <a:moveTo>
                      <a:pt x="18429" y="13584"/>
                    </a:moveTo>
                    <a:cubicBezTo>
                      <a:pt x="18277" y="13270"/>
                      <a:pt x="18114" y="12968"/>
                      <a:pt x="17941" y="12679"/>
                    </a:cubicBezTo>
                    <a:cubicBezTo>
                      <a:pt x="18294" y="12380"/>
                      <a:pt x="18624" y="12027"/>
                      <a:pt x="18928" y="11624"/>
                    </a:cubicBezTo>
                    <a:cubicBezTo>
                      <a:pt x="19060" y="11891"/>
                      <a:pt x="19217" y="12128"/>
                      <a:pt x="19394" y="12327"/>
                    </a:cubicBezTo>
                    <a:cubicBezTo>
                      <a:pt x="19098" y="12759"/>
                      <a:pt x="18775" y="13147"/>
                      <a:pt x="18429" y="13483"/>
                    </a:cubicBezTo>
                    <a:close/>
                    <a:moveTo>
                      <a:pt x="19759" y="11741"/>
                    </a:moveTo>
                    <a:cubicBezTo>
                      <a:pt x="19759" y="11741"/>
                      <a:pt x="19759" y="11741"/>
                      <a:pt x="19759" y="11641"/>
                    </a:cubicBezTo>
                    <a:cubicBezTo>
                      <a:pt x="19612" y="11481"/>
                      <a:pt x="19481" y="11289"/>
                      <a:pt x="19371" y="11071"/>
                    </a:cubicBezTo>
                    <a:cubicBezTo>
                      <a:pt x="19891" y="10282"/>
                      <a:pt x="20311" y="9356"/>
                      <a:pt x="20613" y="8340"/>
                    </a:cubicBezTo>
                    <a:cubicBezTo>
                      <a:pt x="20556" y="9551"/>
                      <a:pt x="20259" y="10707"/>
                      <a:pt x="19759" y="11657"/>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4" name="Freeform 632">
                <a:extLst>
                  <a:ext uri="{FF2B5EF4-FFF2-40B4-BE49-F238E27FC236}">
                    <a16:creationId xmlns:a16="http://schemas.microsoft.com/office/drawing/2014/main" id="{277C5369-9F22-9706-87AC-0C68D60E9A5A}"/>
                  </a:ext>
                </a:extLst>
              </p:cNvPr>
              <p:cNvSpPr/>
              <p:nvPr/>
            </p:nvSpPr>
            <p:spPr>
              <a:xfrm rot="21352145" flipH="1">
                <a:off x="4143053" y="32490"/>
                <a:ext cx="957928" cy="1548584"/>
              </a:xfrm>
              <a:custGeom>
                <a:avLst/>
                <a:gdLst/>
                <a:ahLst/>
                <a:cxnLst>
                  <a:cxn ang="0">
                    <a:pos x="wd2" y="hd2"/>
                  </a:cxn>
                  <a:cxn ang="5400000">
                    <a:pos x="wd2" y="hd2"/>
                  </a:cxn>
                  <a:cxn ang="10800000">
                    <a:pos x="wd2" y="hd2"/>
                  </a:cxn>
                  <a:cxn ang="16200000">
                    <a:pos x="wd2" y="hd2"/>
                  </a:cxn>
                </a:cxnLst>
                <a:rect l="0" t="0" r="r" b="b"/>
                <a:pathLst>
                  <a:path w="20762" h="21382" extrusionOk="0">
                    <a:moveTo>
                      <a:pt x="12916" y="6"/>
                    </a:moveTo>
                    <a:cubicBezTo>
                      <a:pt x="9707" y="-218"/>
                      <a:pt x="6839" y="5994"/>
                      <a:pt x="6023" y="8864"/>
                    </a:cubicBezTo>
                    <a:cubicBezTo>
                      <a:pt x="5565" y="10865"/>
                      <a:pt x="5660" y="12915"/>
                      <a:pt x="6300" y="14896"/>
                    </a:cubicBezTo>
                    <a:cubicBezTo>
                      <a:pt x="5949" y="15047"/>
                      <a:pt x="5634" y="15218"/>
                      <a:pt x="5349" y="15375"/>
                    </a:cubicBezTo>
                    <a:cubicBezTo>
                      <a:pt x="5064" y="15533"/>
                      <a:pt x="4496" y="15775"/>
                      <a:pt x="4002" y="15956"/>
                    </a:cubicBezTo>
                    <a:cubicBezTo>
                      <a:pt x="3613" y="14748"/>
                      <a:pt x="2611" y="12874"/>
                      <a:pt x="1586" y="12953"/>
                    </a:cubicBezTo>
                    <a:cubicBezTo>
                      <a:pt x="-76" y="13055"/>
                      <a:pt x="1" y="16562"/>
                      <a:pt x="1" y="16562"/>
                    </a:cubicBezTo>
                    <a:cubicBezTo>
                      <a:pt x="1" y="17589"/>
                      <a:pt x="957" y="19859"/>
                      <a:pt x="2219" y="20372"/>
                    </a:cubicBezTo>
                    <a:cubicBezTo>
                      <a:pt x="2263" y="20381"/>
                      <a:pt x="2295" y="20381"/>
                      <a:pt x="2338" y="20372"/>
                    </a:cubicBezTo>
                    <a:lnTo>
                      <a:pt x="2536" y="20372"/>
                    </a:lnTo>
                    <a:cubicBezTo>
                      <a:pt x="2769" y="20334"/>
                      <a:pt x="3009" y="20320"/>
                      <a:pt x="3250" y="20322"/>
                    </a:cubicBezTo>
                    <a:cubicBezTo>
                      <a:pt x="3297" y="20328"/>
                      <a:pt x="3361" y="20328"/>
                      <a:pt x="3408" y="20322"/>
                    </a:cubicBezTo>
                    <a:cubicBezTo>
                      <a:pt x="4092" y="20080"/>
                      <a:pt x="4240" y="18866"/>
                      <a:pt x="4240" y="17899"/>
                    </a:cubicBezTo>
                    <a:lnTo>
                      <a:pt x="5270" y="17975"/>
                    </a:lnTo>
                    <a:cubicBezTo>
                      <a:pt x="6420" y="18071"/>
                      <a:pt x="7558" y="18134"/>
                      <a:pt x="8717" y="18152"/>
                    </a:cubicBezTo>
                    <a:cubicBezTo>
                      <a:pt x="9141" y="18386"/>
                      <a:pt x="9662" y="18510"/>
                      <a:pt x="10222" y="18530"/>
                    </a:cubicBezTo>
                    <a:lnTo>
                      <a:pt x="10302" y="18530"/>
                    </a:lnTo>
                    <a:cubicBezTo>
                      <a:pt x="10614" y="18523"/>
                      <a:pt x="10906" y="18482"/>
                      <a:pt x="11173" y="18379"/>
                    </a:cubicBezTo>
                    <a:cubicBezTo>
                      <a:pt x="12171" y="18496"/>
                      <a:pt x="13211" y="18549"/>
                      <a:pt x="14224" y="18581"/>
                    </a:cubicBezTo>
                    <a:cubicBezTo>
                      <a:pt x="14699" y="18581"/>
                      <a:pt x="15160" y="18620"/>
                      <a:pt x="15729" y="18656"/>
                    </a:cubicBezTo>
                    <a:cubicBezTo>
                      <a:pt x="15416" y="19611"/>
                      <a:pt x="15160" y="20829"/>
                      <a:pt x="15729" y="21155"/>
                    </a:cubicBezTo>
                    <a:cubicBezTo>
                      <a:pt x="15769" y="21173"/>
                      <a:pt x="15800" y="21174"/>
                      <a:pt x="15848" y="21180"/>
                    </a:cubicBezTo>
                    <a:cubicBezTo>
                      <a:pt x="16079" y="21209"/>
                      <a:pt x="16311" y="21264"/>
                      <a:pt x="16522" y="21332"/>
                    </a:cubicBezTo>
                    <a:lnTo>
                      <a:pt x="16720" y="21382"/>
                    </a:lnTo>
                    <a:lnTo>
                      <a:pt x="16918" y="21382"/>
                    </a:lnTo>
                    <a:cubicBezTo>
                      <a:pt x="18295" y="21038"/>
                      <a:pt x="19955" y="18959"/>
                      <a:pt x="20325" y="17950"/>
                    </a:cubicBezTo>
                    <a:cubicBezTo>
                      <a:pt x="20344" y="17907"/>
                      <a:pt x="21524" y="14509"/>
                      <a:pt x="19929" y="14189"/>
                    </a:cubicBezTo>
                    <a:cubicBezTo>
                      <a:pt x="19426" y="14087"/>
                      <a:pt x="18752" y="14473"/>
                      <a:pt x="17869" y="15325"/>
                    </a:cubicBezTo>
                    <a:cubicBezTo>
                      <a:pt x="17381" y="15809"/>
                      <a:pt x="16927" y="16314"/>
                      <a:pt x="16561" y="16839"/>
                    </a:cubicBezTo>
                    <a:cubicBezTo>
                      <a:pt x="16115" y="16549"/>
                      <a:pt x="15632" y="16193"/>
                      <a:pt x="15214" y="15855"/>
                    </a:cubicBezTo>
                    <a:cubicBezTo>
                      <a:pt x="14920" y="15625"/>
                      <a:pt x="14648" y="15412"/>
                      <a:pt x="14382" y="15249"/>
                    </a:cubicBezTo>
                    <a:cubicBezTo>
                      <a:pt x="15315" y="13659"/>
                      <a:pt x="15916" y="12013"/>
                      <a:pt x="16244" y="10328"/>
                    </a:cubicBezTo>
                    <a:cubicBezTo>
                      <a:pt x="16477" y="8222"/>
                      <a:pt x="16335" y="6098"/>
                      <a:pt x="15769" y="4018"/>
                    </a:cubicBezTo>
                    <a:cubicBezTo>
                      <a:pt x="15294" y="2242"/>
                      <a:pt x="14398" y="108"/>
                      <a:pt x="12916" y="6"/>
                    </a:cubicBezTo>
                    <a:close/>
                    <a:moveTo>
                      <a:pt x="9192" y="3110"/>
                    </a:moveTo>
                    <a:cubicBezTo>
                      <a:pt x="11087" y="3537"/>
                      <a:pt x="13138" y="3684"/>
                      <a:pt x="15135" y="3539"/>
                    </a:cubicBezTo>
                    <a:cubicBezTo>
                      <a:pt x="15135" y="3684"/>
                      <a:pt x="15206" y="3817"/>
                      <a:pt x="15254" y="3968"/>
                    </a:cubicBezTo>
                    <a:cubicBezTo>
                      <a:pt x="13115" y="4130"/>
                      <a:pt x="10959" y="3996"/>
                      <a:pt x="8915" y="3564"/>
                    </a:cubicBezTo>
                    <a:cubicBezTo>
                      <a:pt x="9010" y="3401"/>
                      <a:pt x="9088" y="3261"/>
                      <a:pt x="9192" y="3110"/>
                    </a:cubicBezTo>
                    <a:close/>
                    <a:moveTo>
                      <a:pt x="8717" y="3867"/>
                    </a:moveTo>
                    <a:cubicBezTo>
                      <a:pt x="10272" y="4206"/>
                      <a:pt x="11906" y="4358"/>
                      <a:pt x="13550" y="4346"/>
                    </a:cubicBezTo>
                    <a:cubicBezTo>
                      <a:pt x="14141" y="4347"/>
                      <a:pt x="14748" y="4319"/>
                      <a:pt x="15333" y="4271"/>
                    </a:cubicBezTo>
                    <a:cubicBezTo>
                      <a:pt x="15856" y="6254"/>
                      <a:pt x="15989" y="8271"/>
                      <a:pt x="15769" y="10277"/>
                    </a:cubicBezTo>
                    <a:cubicBezTo>
                      <a:pt x="15641" y="10962"/>
                      <a:pt x="15459" y="11650"/>
                      <a:pt x="15214" y="12322"/>
                    </a:cubicBezTo>
                    <a:cubicBezTo>
                      <a:pt x="12166" y="12535"/>
                      <a:pt x="9110" y="12320"/>
                      <a:pt x="6221" y="11665"/>
                    </a:cubicBezTo>
                    <a:cubicBezTo>
                      <a:pt x="6173" y="10762"/>
                      <a:pt x="6267" y="9857"/>
                      <a:pt x="6498" y="8965"/>
                    </a:cubicBezTo>
                    <a:cubicBezTo>
                      <a:pt x="7013" y="7223"/>
                      <a:pt x="7734" y="5526"/>
                      <a:pt x="8717" y="3867"/>
                    </a:cubicBezTo>
                    <a:close/>
                    <a:moveTo>
                      <a:pt x="10460" y="6037"/>
                    </a:moveTo>
                    <a:cubicBezTo>
                      <a:pt x="9259" y="6175"/>
                      <a:pt x="8244" y="6701"/>
                      <a:pt x="7806" y="7425"/>
                    </a:cubicBezTo>
                    <a:cubicBezTo>
                      <a:pt x="7290" y="8177"/>
                      <a:pt x="7341" y="9029"/>
                      <a:pt x="7964" y="9747"/>
                    </a:cubicBezTo>
                    <a:cubicBezTo>
                      <a:pt x="8838" y="10432"/>
                      <a:pt x="10184" y="10816"/>
                      <a:pt x="11569" y="10782"/>
                    </a:cubicBezTo>
                    <a:cubicBezTo>
                      <a:pt x="11954" y="10785"/>
                      <a:pt x="12347" y="10770"/>
                      <a:pt x="12718" y="10706"/>
                    </a:cubicBezTo>
                    <a:cubicBezTo>
                      <a:pt x="14013" y="10541"/>
                      <a:pt x="14958" y="9828"/>
                      <a:pt x="15056" y="8990"/>
                    </a:cubicBezTo>
                    <a:cubicBezTo>
                      <a:pt x="15201" y="8092"/>
                      <a:pt x="14690" y="7220"/>
                      <a:pt x="13669" y="6593"/>
                    </a:cubicBezTo>
                    <a:cubicBezTo>
                      <a:pt x="12795" y="6089"/>
                      <a:pt x="11613" y="5879"/>
                      <a:pt x="10460" y="6037"/>
                    </a:cubicBezTo>
                    <a:close/>
                    <a:moveTo>
                      <a:pt x="10539" y="6315"/>
                    </a:moveTo>
                    <a:cubicBezTo>
                      <a:pt x="11554" y="6169"/>
                      <a:pt x="12622" y="6349"/>
                      <a:pt x="13392" y="6795"/>
                    </a:cubicBezTo>
                    <a:cubicBezTo>
                      <a:pt x="14319" y="7360"/>
                      <a:pt x="14770" y="8153"/>
                      <a:pt x="14620" y="8965"/>
                    </a:cubicBezTo>
                    <a:cubicBezTo>
                      <a:pt x="14536" y="9674"/>
                      <a:pt x="13735" y="10262"/>
                      <a:pt x="12639" y="10404"/>
                    </a:cubicBezTo>
                    <a:cubicBezTo>
                      <a:pt x="11091" y="10659"/>
                      <a:pt x="9435" y="10322"/>
                      <a:pt x="8400" y="9545"/>
                    </a:cubicBezTo>
                    <a:cubicBezTo>
                      <a:pt x="7855" y="8916"/>
                      <a:pt x="7793" y="8185"/>
                      <a:pt x="8241" y="7526"/>
                    </a:cubicBezTo>
                    <a:cubicBezTo>
                      <a:pt x="8617" y="6895"/>
                      <a:pt x="9495" y="6433"/>
                      <a:pt x="10539" y="6315"/>
                    </a:cubicBezTo>
                    <a:close/>
                    <a:moveTo>
                      <a:pt x="10698" y="6643"/>
                    </a:moveTo>
                    <a:cubicBezTo>
                      <a:pt x="9835" y="6754"/>
                      <a:pt x="9117" y="7131"/>
                      <a:pt x="8796" y="7653"/>
                    </a:cubicBezTo>
                    <a:cubicBezTo>
                      <a:pt x="8419" y="8200"/>
                      <a:pt x="8494" y="8822"/>
                      <a:pt x="8955" y="9344"/>
                    </a:cubicBezTo>
                    <a:cubicBezTo>
                      <a:pt x="9563" y="9845"/>
                      <a:pt x="10494" y="10128"/>
                      <a:pt x="11490" y="10126"/>
                    </a:cubicBezTo>
                    <a:cubicBezTo>
                      <a:pt x="11779" y="10126"/>
                      <a:pt x="12045" y="10102"/>
                      <a:pt x="12322" y="10050"/>
                    </a:cubicBezTo>
                    <a:cubicBezTo>
                      <a:pt x="13248" y="9929"/>
                      <a:pt x="13969" y="9437"/>
                      <a:pt x="14065" y="8839"/>
                    </a:cubicBezTo>
                    <a:cubicBezTo>
                      <a:pt x="14207" y="8167"/>
                      <a:pt x="13809" y="7513"/>
                      <a:pt x="13035" y="7047"/>
                    </a:cubicBezTo>
                    <a:cubicBezTo>
                      <a:pt x="12401" y="6680"/>
                      <a:pt x="11536" y="6531"/>
                      <a:pt x="10698" y="6643"/>
                    </a:cubicBezTo>
                    <a:close/>
                    <a:moveTo>
                      <a:pt x="10777" y="6971"/>
                    </a:moveTo>
                    <a:cubicBezTo>
                      <a:pt x="10935" y="6960"/>
                      <a:pt x="11095" y="6960"/>
                      <a:pt x="11252" y="6971"/>
                    </a:cubicBezTo>
                    <a:cubicBezTo>
                      <a:pt x="11796" y="6968"/>
                      <a:pt x="12316" y="7092"/>
                      <a:pt x="12718" y="7325"/>
                    </a:cubicBezTo>
                    <a:cubicBezTo>
                      <a:pt x="13357" y="7718"/>
                      <a:pt x="13656" y="8277"/>
                      <a:pt x="13550" y="8839"/>
                    </a:cubicBezTo>
                    <a:cubicBezTo>
                      <a:pt x="13492" y="9323"/>
                      <a:pt x="12953" y="9729"/>
                      <a:pt x="12203" y="9823"/>
                    </a:cubicBezTo>
                    <a:cubicBezTo>
                      <a:pt x="11130" y="10000"/>
                      <a:pt x="9976" y="9763"/>
                      <a:pt x="9272" y="9217"/>
                    </a:cubicBezTo>
                    <a:cubicBezTo>
                      <a:pt x="8914" y="8774"/>
                      <a:pt x="8911" y="8233"/>
                      <a:pt x="9232" y="7779"/>
                    </a:cubicBezTo>
                    <a:cubicBezTo>
                      <a:pt x="9501" y="7357"/>
                      <a:pt x="10072" y="7052"/>
                      <a:pt x="10777" y="6971"/>
                    </a:cubicBezTo>
                    <a:close/>
                    <a:moveTo>
                      <a:pt x="6261" y="11968"/>
                    </a:moveTo>
                    <a:lnTo>
                      <a:pt x="6974" y="12094"/>
                    </a:lnTo>
                    <a:cubicBezTo>
                      <a:pt x="6917" y="12215"/>
                      <a:pt x="6894" y="12340"/>
                      <a:pt x="6894" y="12473"/>
                    </a:cubicBezTo>
                    <a:cubicBezTo>
                      <a:pt x="6894" y="12533"/>
                      <a:pt x="6894" y="12589"/>
                      <a:pt x="6894" y="12650"/>
                    </a:cubicBezTo>
                    <a:lnTo>
                      <a:pt x="6261" y="12524"/>
                    </a:lnTo>
                    <a:cubicBezTo>
                      <a:pt x="6261" y="12336"/>
                      <a:pt x="6261" y="12156"/>
                      <a:pt x="6261" y="11968"/>
                    </a:cubicBezTo>
                    <a:close/>
                    <a:moveTo>
                      <a:pt x="7330" y="12120"/>
                    </a:moveTo>
                    <a:cubicBezTo>
                      <a:pt x="7777" y="12198"/>
                      <a:pt x="8231" y="12261"/>
                      <a:pt x="8677" y="12322"/>
                    </a:cubicBezTo>
                    <a:cubicBezTo>
                      <a:pt x="8689" y="12506"/>
                      <a:pt x="8664" y="12693"/>
                      <a:pt x="8638" y="12877"/>
                    </a:cubicBezTo>
                    <a:cubicBezTo>
                      <a:pt x="8210" y="12822"/>
                      <a:pt x="7757" y="12747"/>
                      <a:pt x="7330" y="12675"/>
                    </a:cubicBezTo>
                    <a:cubicBezTo>
                      <a:pt x="7330" y="12578"/>
                      <a:pt x="7330" y="12494"/>
                      <a:pt x="7330" y="12397"/>
                    </a:cubicBezTo>
                    <a:cubicBezTo>
                      <a:pt x="7330" y="12301"/>
                      <a:pt x="7330" y="12210"/>
                      <a:pt x="7330" y="12120"/>
                    </a:cubicBezTo>
                    <a:close/>
                    <a:moveTo>
                      <a:pt x="9192" y="12372"/>
                    </a:moveTo>
                    <a:cubicBezTo>
                      <a:pt x="9579" y="12472"/>
                      <a:pt x="9955" y="12538"/>
                      <a:pt x="10341" y="12574"/>
                    </a:cubicBezTo>
                    <a:cubicBezTo>
                      <a:pt x="10365" y="12726"/>
                      <a:pt x="10370" y="12877"/>
                      <a:pt x="10341" y="13028"/>
                    </a:cubicBezTo>
                    <a:cubicBezTo>
                      <a:pt x="9942" y="12998"/>
                      <a:pt x="9512" y="12944"/>
                      <a:pt x="9113" y="12902"/>
                    </a:cubicBezTo>
                    <a:cubicBezTo>
                      <a:pt x="9113" y="12727"/>
                      <a:pt x="9135" y="12553"/>
                      <a:pt x="9192" y="12372"/>
                    </a:cubicBezTo>
                    <a:close/>
                    <a:moveTo>
                      <a:pt x="15056" y="12599"/>
                    </a:moveTo>
                    <a:lnTo>
                      <a:pt x="14937" y="13028"/>
                    </a:lnTo>
                    <a:lnTo>
                      <a:pt x="14897" y="13028"/>
                    </a:lnTo>
                    <a:lnTo>
                      <a:pt x="13907" y="13079"/>
                    </a:lnTo>
                    <a:cubicBezTo>
                      <a:pt x="13864" y="12943"/>
                      <a:pt x="13864" y="12810"/>
                      <a:pt x="13907" y="12675"/>
                    </a:cubicBezTo>
                    <a:cubicBezTo>
                      <a:pt x="14306" y="12675"/>
                      <a:pt x="14666" y="12629"/>
                      <a:pt x="15056" y="12599"/>
                    </a:cubicBezTo>
                    <a:close/>
                    <a:moveTo>
                      <a:pt x="10777" y="12624"/>
                    </a:moveTo>
                    <a:cubicBezTo>
                      <a:pt x="11138" y="12624"/>
                      <a:pt x="11465" y="12663"/>
                      <a:pt x="11807" y="12675"/>
                    </a:cubicBezTo>
                    <a:cubicBezTo>
                      <a:pt x="11804" y="12831"/>
                      <a:pt x="11845" y="12976"/>
                      <a:pt x="11886" y="13129"/>
                    </a:cubicBezTo>
                    <a:lnTo>
                      <a:pt x="11847" y="13104"/>
                    </a:lnTo>
                    <a:cubicBezTo>
                      <a:pt x="11486" y="13104"/>
                      <a:pt x="11129" y="13104"/>
                      <a:pt x="10777" y="13104"/>
                    </a:cubicBezTo>
                    <a:cubicBezTo>
                      <a:pt x="10801" y="12937"/>
                      <a:pt x="10801" y="12791"/>
                      <a:pt x="10777" y="12624"/>
                    </a:cubicBezTo>
                    <a:close/>
                    <a:moveTo>
                      <a:pt x="12322" y="12650"/>
                    </a:moveTo>
                    <a:cubicBezTo>
                      <a:pt x="12559" y="12650"/>
                      <a:pt x="12798" y="12650"/>
                      <a:pt x="13035" y="12650"/>
                    </a:cubicBezTo>
                    <a:lnTo>
                      <a:pt x="13392" y="12650"/>
                    </a:lnTo>
                    <a:cubicBezTo>
                      <a:pt x="13343" y="12803"/>
                      <a:pt x="13349" y="12950"/>
                      <a:pt x="13392" y="13104"/>
                    </a:cubicBezTo>
                    <a:cubicBezTo>
                      <a:pt x="13031" y="13104"/>
                      <a:pt x="12673" y="13104"/>
                      <a:pt x="12322" y="13104"/>
                    </a:cubicBezTo>
                    <a:cubicBezTo>
                      <a:pt x="12293" y="12949"/>
                      <a:pt x="12293" y="12804"/>
                      <a:pt x="12322" y="12650"/>
                    </a:cubicBezTo>
                    <a:close/>
                    <a:moveTo>
                      <a:pt x="6340" y="12852"/>
                    </a:moveTo>
                    <a:cubicBezTo>
                      <a:pt x="8214" y="13249"/>
                      <a:pt x="10149" y="13454"/>
                      <a:pt x="12124" y="13457"/>
                    </a:cubicBezTo>
                    <a:cubicBezTo>
                      <a:pt x="13029" y="13456"/>
                      <a:pt x="13961" y="13410"/>
                      <a:pt x="14858" y="13331"/>
                    </a:cubicBezTo>
                    <a:cubicBezTo>
                      <a:pt x="14571" y="14018"/>
                      <a:pt x="14197" y="14689"/>
                      <a:pt x="13788" y="15350"/>
                    </a:cubicBezTo>
                    <a:cubicBezTo>
                      <a:pt x="13636" y="15556"/>
                      <a:pt x="13525" y="15743"/>
                      <a:pt x="13392" y="15931"/>
                    </a:cubicBezTo>
                    <a:cubicBezTo>
                      <a:pt x="12034" y="16535"/>
                      <a:pt x="8091" y="16103"/>
                      <a:pt x="7132" y="15729"/>
                    </a:cubicBezTo>
                    <a:cubicBezTo>
                      <a:pt x="6712" y="14788"/>
                      <a:pt x="6456" y="13827"/>
                      <a:pt x="6340" y="12852"/>
                    </a:cubicBezTo>
                    <a:close/>
                    <a:moveTo>
                      <a:pt x="2616" y="14240"/>
                    </a:moveTo>
                    <a:cubicBezTo>
                      <a:pt x="2692" y="14348"/>
                      <a:pt x="2747" y="14478"/>
                      <a:pt x="2814" y="14593"/>
                    </a:cubicBezTo>
                    <a:cubicBezTo>
                      <a:pt x="2102" y="14743"/>
                      <a:pt x="1341" y="14794"/>
                      <a:pt x="595" y="14744"/>
                    </a:cubicBezTo>
                    <a:cubicBezTo>
                      <a:pt x="595" y="14611"/>
                      <a:pt x="676" y="14487"/>
                      <a:pt x="714" y="14366"/>
                    </a:cubicBezTo>
                    <a:cubicBezTo>
                      <a:pt x="1349" y="14410"/>
                      <a:pt x="2003" y="14355"/>
                      <a:pt x="2616" y="14240"/>
                    </a:cubicBezTo>
                    <a:close/>
                    <a:moveTo>
                      <a:pt x="3051" y="14871"/>
                    </a:moveTo>
                    <a:cubicBezTo>
                      <a:pt x="3373" y="15447"/>
                      <a:pt x="3611" y="16030"/>
                      <a:pt x="3725" y="16637"/>
                    </a:cubicBezTo>
                    <a:cubicBezTo>
                      <a:pt x="3716" y="16885"/>
                      <a:pt x="3715" y="17154"/>
                      <a:pt x="3725" y="17420"/>
                    </a:cubicBezTo>
                    <a:cubicBezTo>
                      <a:pt x="2735" y="17619"/>
                      <a:pt x="1662" y="17671"/>
                      <a:pt x="635" y="17571"/>
                    </a:cubicBezTo>
                    <a:cubicBezTo>
                      <a:pt x="518" y="17245"/>
                      <a:pt x="459" y="16920"/>
                      <a:pt x="437" y="16587"/>
                    </a:cubicBezTo>
                    <a:cubicBezTo>
                      <a:pt x="424" y="16064"/>
                      <a:pt x="454" y="15541"/>
                      <a:pt x="556" y="15022"/>
                    </a:cubicBezTo>
                    <a:cubicBezTo>
                      <a:pt x="750" y="15042"/>
                      <a:pt x="953" y="15047"/>
                      <a:pt x="1150" y="15047"/>
                    </a:cubicBezTo>
                    <a:cubicBezTo>
                      <a:pt x="1795" y="15049"/>
                      <a:pt x="2439" y="15000"/>
                      <a:pt x="3051" y="14871"/>
                    </a:cubicBezTo>
                    <a:close/>
                    <a:moveTo>
                      <a:pt x="6340" y="15249"/>
                    </a:moveTo>
                    <a:cubicBezTo>
                      <a:pt x="6416" y="15473"/>
                      <a:pt x="6522" y="15675"/>
                      <a:pt x="6617" y="15880"/>
                    </a:cubicBezTo>
                    <a:cubicBezTo>
                      <a:pt x="6903" y="16564"/>
                      <a:pt x="7382" y="17204"/>
                      <a:pt x="8043" y="17773"/>
                    </a:cubicBezTo>
                    <a:lnTo>
                      <a:pt x="8123" y="17849"/>
                    </a:lnTo>
                    <a:cubicBezTo>
                      <a:pt x="7088" y="17849"/>
                      <a:pt x="6237" y="17745"/>
                      <a:pt x="5230" y="17672"/>
                    </a:cubicBezTo>
                    <a:lnTo>
                      <a:pt x="4121" y="17622"/>
                    </a:lnTo>
                    <a:cubicBezTo>
                      <a:pt x="4121" y="17072"/>
                      <a:pt x="4042" y="16649"/>
                      <a:pt x="4042" y="16637"/>
                    </a:cubicBezTo>
                    <a:cubicBezTo>
                      <a:pt x="4042" y="16625"/>
                      <a:pt x="4069" y="16468"/>
                      <a:pt x="4002" y="16360"/>
                    </a:cubicBezTo>
                    <a:cubicBezTo>
                      <a:pt x="4600" y="16118"/>
                      <a:pt x="5082" y="15857"/>
                      <a:pt x="5547" y="15628"/>
                    </a:cubicBezTo>
                    <a:cubicBezTo>
                      <a:pt x="5813" y="15495"/>
                      <a:pt x="6064" y="15376"/>
                      <a:pt x="6340" y="15249"/>
                    </a:cubicBezTo>
                    <a:close/>
                    <a:moveTo>
                      <a:pt x="18463" y="15300"/>
                    </a:moveTo>
                    <a:cubicBezTo>
                      <a:pt x="19031" y="15488"/>
                      <a:pt x="19648" y="15610"/>
                      <a:pt x="20285" y="15653"/>
                    </a:cubicBezTo>
                    <a:cubicBezTo>
                      <a:pt x="20285" y="15780"/>
                      <a:pt x="20285" y="15899"/>
                      <a:pt x="20285" y="16032"/>
                    </a:cubicBezTo>
                    <a:cubicBezTo>
                      <a:pt x="19529" y="15986"/>
                      <a:pt x="18804" y="15844"/>
                      <a:pt x="18146" y="15603"/>
                    </a:cubicBezTo>
                    <a:lnTo>
                      <a:pt x="18265" y="15476"/>
                    </a:lnTo>
                    <a:cubicBezTo>
                      <a:pt x="18350" y="15410"/>
                      <a:pt x="18396" y="15354"/>
                      <a:pt x="18463" y="15300"/>
                    </a:cubicBezTo>
                    <a:close/>
                    <a:moveTo>
                      <a:pt x="14105" y="15577"/>
                    </a:moveTo>
                    <a:lnTo>
                      <a:pt x="14779" y="16082"/>
                    </a:lnTo>
                    <a:cubicBezTo>
                      <a:pt x="15282" y="16463"/>
                      <a:pt x="15811" y="16847"/>
                      <a:pt x="16324" y="17167"/>
                    </a:cubicBezTo>
                    <a:cubicBezTo>
                      <a:pt x="16267" y="17258"/>
                      <a:pt x="16203" y="17360"/>
                      <a:pt x="16165" y="17445"/>
                    </a:cubicBezTo>
                    <a:cubicBezTo>
                      <a:pt x="16127" y="17529"/>
                      <a:pt x="15968" y="17866"/>
                      <a:pt x="15769" y="18404"/>
                    </a:cubicBezTo>
                    <a:lnTo>
                      <a:pt x="14145" y="18328"/>
                    </a:lnTo>
                    <a:cubicBezTo>
                      <a:pt x="13319" y="18292"/>
                      <a:pt x="12541" y="18242"/>
                      <a:pt x="11649" y="18152"/>
                    </a:cubicBezTo>
                    <a:cubicBezTo>
                      <a:pt x="12744" y="17414"/>
                      <a:pt x="13585" y="16536"/>
                      <a:pt x="14105" y="15577"/>
                    </a:cubicBezTo>
                    <a:close/>
                    <a:moveTo>
                      <a:pt x="17908" y="15905"/>
                    </a:moveTo>
                    <a:cubicBezTo>
                      <a:pt x="18625" y="16168"/>
                      <a:pt x="19423" y="16333"/>
                      <a:pt x="20246" y="16385"/>
                    </a:cubicBezTo>
                    <a:cubicBezTo>
                      <a:pt x="20186" y="16906"/>
                      <a:pt x="20082" y="17416"/>
                      <a:pt x="19889" y="17924"/>
                    </a:cubicBezTo>
                    <a:lnTo>
                      <a:pt x="19850" y="17924"/>
                    </a:lnTo>
                    <a:cubicBezTo>
                      <a:pt x="19721" y="18248"/>
                      <a:pt x="19554" y="18555"/>
                      <a:pt x="19335" y="18858"/>
                    </a:cubicBezTo>
                    <a:cubicBezTo>
                      <a:pt x="18297" y="18817"/>
                      <a:pt x="17269" y="18627"/>
                      <a:pt x="16363" y="18303"/>
                    </a:cubicBezTo>
                    <a:cubicBezTo>
                      <a:pt x="16458" y="18043"/>
                      <a:pt x="16566" y="17787"/>
                      <a:pt x="16680" y="17546"/>
                    </a:cubicBezTo>
                    <a:cubicBezTo>
                      <a:pt x="17000" y="16971"/>
                      <a:pt x="17413" y="16427"/>
                      <a:pt x="17908" y="15905"/>
                    </a:cubicBezTo>
                    <a:close/>
                    <a:moveTo>
                      <a:pt x="7291" y="16107"/>
                    </a:moveTo>
                    <a:cubicBezTo>
                      <a:pt x="8513" y="16376"/>
                      <a:pt x="9801" y="16504"/>
                      <a:pt x="11094" y="16511"/>
                    </a:cubicBezTo>
                    <a:cubicBezTo>
                      <a:pt x="11738" y="16518"/>
                      <a:pt x="12382" y="16457"/>
                      <a:pt x="12996" y="16334"/>
                    </a:cubicBezTo>
                    <a:cubicBezTo>
                      <a:pt x="12122" y="17555"/>
                      <a:pt x="11166" y="18227"/>
                      <a:pt x="10302" y="18227"/>
                    </a:cubicBezTo>
                    <a:lnTo>
                      <a:pt x="10222" y="18253"/>
                    </a:lnTo>
                    <a:cubicBezTo>
                      <a:pt x="9514" y="18211"/>
                      <a:pt x="8844" y="17994"/>
                      <a:pt x="8440" y="17622"/>
                    </a:cubicBezTo>
                    <a:cubicBezTo>
                      <a:pt x="7925" y="17163"/>
                      <a:pt x="7537" y="16648"/>
                      <a:pt x="7291" y="16107"/>
                    </a:cubicBezTo>
                    <a:close/>
                    <a:moveTo>
                      <a:pt x="3765" y="17748"/>
                    </a:moveTo>
                    <a:lnTo>
                      <a:pt x="3765" y="17924"/>
                    </a:lnTo>
                    <a:lnTo>
                      <a:pt x="3487" y="17975"/>
                    </a:lnTo>
                    <a:cubicBezTo>
                      <a:pt x="3459" y="17918"/>
                      <a:pt x="3424" y="17858"/>
                      <a:pt x="3408" y="17798"/>
                    </a:cubicBezTo>
                    <a:lnTo>
                      <a:pt x="3765" y="17748"/>
                    </a:lnTo>
                    <a:close/>
                    <a:moveTo>
                      <a:pt x="714" y="17874"/>
                    </a:moveTo>
                    <a:lnTo>
                      <a:pt x="1189" y="17899"/>
                    </a:lnTo>
                    <a:cubicBezTo>
                      <a:pt x="1189" y="17978"/>
                      <a:pt x="1192" y="18054"/>
                      <a:pt x="1269" y="18126"/>
                    </a:cubicBezTo>
                    <a:lnTo>
                      <a:pt x="793" y="18126"/>
                    </a:lnTo>
                    <a:cubicBezTo>
                      <a:pt x="793" y="18042"/>
                      <a:pt x="752" y="17959"/>
                      <a:pt x="714" y="17874"/>
                    </a:cubicBezTo>
                    <a:close/>
                    <a:moveTo>
                      <a:pt x="2655" y="17874"/>
                    </a:moveTo>
                    <a:cubicBezTo>
                      <a:pt x="2655" y="17814"/>
                      <a:pt x="2828" y="17886"/>
                      <a:pt x="2933" y="17874"/>
                    </a:cubicBezTo>
                    <a:cubicBezTo>
                      <a:pt x="2933" y="17934"/>
                      <a:pt x="2926" y="17990"/>
                      <a:pt x="3012" y="18051"/>
                    </a:cubicBezTo>
                    <a:cubicBezTo>
                      <a:pt x="2879" y="18051"/>
                      <a:pt x="2779" y="18053"/>
                      <a:pt x="2655" y="18101"/>
                    </a:cubicBezTo>
                    <a:cubicBezTo>
                      <a:pt x="2655" y="18023"/>
                      <a:pt x="2655" y="17934"/>
                      <a:pt x="2655" y="17874"/>
                    </a:cubicBezTo>
                    <a:close/>
                    <a:moveTo>
                      <a:pt x="1665" y="17924"/>
                    </a:moveTo>
                    <a:cubicBezTo>
                      <a:pt x="1874" y="17924"/>
                      <a:pt x="2007" y="17924"/>
                      <a:pt x="2140" y="17924"/>
                    </a:cubicBezTo>
                    <a:cubicBezTo>
                      <a:pt x="2140" y="17987"/>
                      <a:pt x="2140" y="18075"/>
                      <a:pt x="2140" y="18152"/>
                    </a:cubicBezTo>
                    <a:lnTo>
                      <a:pt x="1744" y="18152"/>
                    </a:lnTo>
                    <a:cubicBezTo>
                      <a:pt x="1703" y="18077"/>
                      <a:pt x="1681" y="18003"/>
                      <a:pt x="1665" y="17924"/>
                    </a:cubicBezTo>
                    <a:close/>
                    <a:moveTo>
                      <a:pt x="3765" y="18227"/>
                    </a:moveTo>
                    <a:cubicBezTo>
                      <a:pt x="3765" y="18553"/>
                      <a:pt x="3750" y="18834"/>
                      <a:pt x="3646" y="19136"/>
                    </a:cubicBezTo>
                    <a:cubicBezTo>
                      <a:pt x="3061" y="19147"/>
                      <a:pt x="2481" y="19180"/>
                      <a:pt x="1903" y="19237"/>
                    </a:cubicBezTo>
                    <a:lnTo>
                      <a:pt x="1467" y="19237"/>
                    </a:lnTo>
                    <a:cubicBezTo>
                      <a:pt x="1284" y="18987"/>
                      <a:pt x="1124" y="18717"/>
                      <a:pt x="991" y="18454"/>
                    </a:cubicBezTo>
                    <a:cubicBezTo>
                      <a:pt x="1175" y="18460"/>
                      <a:pt x="1362" y="18460"/>
                      <a:pt x="1546" y="18454"/>
                    </a:cubicBezTo>
                    <a:cubicBezTo>
                      <a:pt x="2299" y="18452"/>
                      <a:pt x="3052" y="18381"/>
                      <a:pt x="3765" y="18227"/>
                    </a:cubicBezTo>
                    <a:close/>
                    <a:moveTo>
                      <a:pt x="16205" y="18555"/>
                    </a:moveTo>
                    <a:lnTo>
                      <a:pt x="16522" y="18682"/>
                    </a:lnTo>
                    <a:cubicBezTo>
                      <a:pt x="16497" y="18732"/>
                      <a:pt x="16481" y="18761"/>
                      <a:pt x="16442" y="18808"/>
                    </a:cubicBezTo>
                    <a:lnTo>
                      <a:pt x="16403" y="18808"/>
                    </a:lnTo>
                    <a:lnTo>
                      <a:pt x="16165" y="18732"/>
                    </a:lnTo>
                    <a:lnTo>
                      <a:pt x="16205" y="18555"/>
                    </a:lnTo>
                    <a:close/>
                    <a:moveTo>
                      <a:pt x="16958" y="18782"/>
                    </a:moveTo>
                    <a:lnTo>
                      <a:pt x="17274" y="18858"/>
                    </a:lnTo>
                    <a:cubicBezTo>
                      <a:pt x="17274" y="18913"/>
                      <a:pt x="17252" y="18994"/>
                      <a:pt x="17195" y="19060"/>
                    </a:cubicBezTo>
                    <a:cubicBezTo>
                      <a:pt x="17072" y="19030"/>
                      <a:pt x="16923" y="18995"/>
                      <a:pt x="16799" y="18959"/>
                    </a:cubicBezTo>
                    <a:lnTo>
                      <a:pt x="16958" y="18782"/>
                    </a:lnTo>
                    <a:close/>
                    <a:moveTo>
                      <a:pt x="17710" y="18984"/>
                    </a:moveTo>
                    <a:lnTo>
                      <a:pt x="18106" y="19060"/>
                    </a:lnTo>
                    <a:cubicBezTo>
                      <a:pt x="18078" y="19124"/>
                      <a:pt x="18068" y="19176"/>
                      <a:pt x="18027" y="19237"/>
                    </a:cubicBezTo>
                    <a:lnTo>
                      <a:pt x="17948" y="19262"/>
                    </a:lnTo>
                    <a:lnTo>
                      <a:pt x="17591" y="19212"/>
                    </a:lnTo>
                    <a:cubicBezTo>
                      <a:pt x="17619" y="19138"/>
                      <a:pt x="17669" y="19055"/>
                      <a:pt x="17710" y="18984"/>
                    </a:cubicBezTo>
                    <a:close/>
                    <a:moveTo>
                      <a:pt x="16086" y="19085"/>
                    </a:moveTo>
                    <a:cubicBezTo>
                      <a:pt x="16887" y="19401"/>
                      <a:pt x="17768" y="19583"/>
                      <a:pt x="18701" y="19666"/>
                    </a:cubicBezTo>
                    <a:cubicBezTo>
                      <a:pt x="18476" y="19903"/>
                      <a:pt x="18250" y="20151"/>
                      <a:pt x="17988" y="20372"/>
                    </a:cubicBezTo>
                    <a:lnTo>
                      <a:pt x="17948" y="20398"/>
                    </a:lnTo>
                    <a:lnTo>
                      <a:pt x="17591" y="20322"/>
                    </a:lnTo>
                    <a:cubicBezTo>
                      <a:pt x="17050" y="20207"/>
                      <a:pt x="16391" y="20041"/>
                      <a:pt x="15888" y="19969"/>
                    </a:cubicBezTo>
                    <a:cubicBezTo>
                      <a:pt x="15888" y="19697"/>
                      <a:pt x="15991" y="19387"/>
                      <a:pt x="16086" y="19085"/>
                    </a:cubicBezTo>
                    <a:close/>
                    <a:moveTo>
                      <a:pt x="18621" y="19111"/>
                    </a:moveTo>
                    <a:lnTo>
                      <a:pt x="19097" y="19136"/>
                    </a:lnTo>
                    <a:lnTo>
                      <a:pt x="18899" y="19363"/>
                    </a:lnTo>
                    <a:cubicBezTo>
                      <a:pt x="18747" y="19363"/>
                      <a:pt x="18615" y="19374"/>
                      <a:pt x="18463" y="19338"/>
                    </a:cubicBezTo>
                    <a:cubicBezTo>
                      <a:pt x="18520" y="19259"/>
                      <a:pt x="18574" y="19189"/>
                      <a:pt x="18621" y="19111"/>
                    </a:cubicBezTo>
                    <a:close/>
                    <a:moveTo>
                      <a:pt x="3527" y="19464"/>
                    </a:moveTo>
                    <a:cubicBezTo>
                      <a:pt x="3505" y="19672"/>
                      <a:pt x="3399" y="19874"/>
                      <a:pt x="3210" y="20044"/>
                    </a:cubicBezTo>
                    <a:lnTo>
                      <a:pt x="3170" y="20044"/>
                    </a:lnTo>
                    <a:cubicBezTo>
                      <a:pt x="2911" y="20047"/>
                      <a:pt x="2669" y="20053"/>
                      <a:pt x="2418" y="20095"/>
                    </a:cubicBezTo>
                    <a:lnTo>
                      <a:pt x="2338" y="20095"/>
                    </a:lnTo>
                    <a:cubicBezTo>
                      <a:pt x="2064" y="19938"/>
                      <a:pt x="1830" y="19750"/>
                      <a:pt x="1665" y="19540"/>
                    </a:cubicBezTo>
                    <a:lnTo>
                      <a:pt x="1942" y="19540"/>
                    </a:lnTo>
                    <a:cubicBezTo>
                      <a:pt x="2464" y="19503"/>
                      <a:pt x="3052" y="19476"/>
                      <a:pt x="3527" y="19464"/>
                    </a:cubicBezTo>
                    <a:close/>
                    <a:moveTo>
                      <a:pt x="15848" y="20297"/>
                    </a:moveTo>
                    <a:cubicBezTo>
                      <a:pt x="16313" y="20369"/>
                      <a:pt x="16890" y="20516"/>
                      <a:pt x="17393" y="20625"/>
                    </a:cubicBezTo>
                    <a:lnTo>
                      <a:pt x="17631" y="20675"/>
                    </a:lnTo>
                    <a:cubicBezTo>
                      <a:pt x="17405" y="20842"/>
                      <a:pt x="17146" y="20978"/>
                      <a:pt x="16839" y="21079"/>
                    </a:cubicBezTo>
                    <a:lnTo>
                      <a:pt x="16720" y="21079"/>
                    </a:lnTo>
                    <a:cubicBezTo>
                      <a:pt x="16485" y="21010"/>
                      <a:pt x="16218" y="20942"/>
                      <a:pt x="15967" y="20902"/>
                    </a:cubicBezTo>
                    <a:cubicBezTo>
                      <a:pt x="15839" y="20712"/>
                      <a:pt x="15814" y="20503"/>
                      <a:pt x="15848" y="20297"/>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5" name="Freeform 666">
                <a:extLst>
                  <a:ext uri="{FF2B5EF4-FFF2-40B4-BE49-F238E27FC236}">
                    <a16:creationId xmlns:a16="http://schemas.microsoft.com/office/drawing/2014/main" id="{5099FDF3-6B7A-4BC3-08D7-97C323B6AA3B}"/>
                  </a:ext>
                </a:extLst>
              </p:cNvPr>
              <p:cNvSpPr/>
              <p:nvPr/>
            </p:nvSpPr>
            <p:spPr>
              <a:xfrm rot="21352145" flipH="1">
                <a:off x="6808654" y="1992290"/>
                <a:ext cx="1199681" cy="1039471"/>
              </a:xfrm>
              <a:custGeom>
                <a:avLst/>
                <a:gdLst/>
                <a:ahLst/>
                <a:cxnLst>
                  <a:cxn ang="0">
                    <a:pos x="wd2" y="hd2"/>
                  </a:cxn>
                  <a:cxn ang="5400000">
                    <a:pos x="wd2" y="hd2"/>
                  </a:cxn>
                  <a:cxn ang="10800000">
                    <a:pos x="wd2" y="hd2"/>
                  </a:cxn>
                  <a:cxn ang="16200000">
                    <a:pos x="wd2" y="hd2"/>
                  </a:cxn>
                </a:cxnLst>
                <a:rect l="0" t="0" r="r" b="b"/>
                <a:pathLst>
                  <a:path w="21528" h="21566" extrusionOk="0">
                    <a:moveTo>
                      <a:pt x="6138" y="20"/>
                    </a:moveTo>
                    <a:cubicBezTo>
                      <a:pt x="5721" y="229"/>
                      <a:pt x="4638" y="965"/>
                      <a:pt x="3514" y="1764"/>
                    </a:cubicBezTo>
                    <a:cubicBezTo>
                      <a:pt x="2434" y="2575"/>
                      <a:pt x="1315" y="3324"/>
                      <a:pt x="168" y="4001"/>
                    </a:cubicBezTo>
                    <a:cubicBezTo>
                      <a:pt x="117" y="4034"/>
                      <a:pt x="84" y="4088"/>
                      <a:pt x="70" y="4153"/>
                    </a:cubicBezTo>
                    <a:cubicBezTo>
                      <a:pt x="39" y="4188"/>
                      <a:pt x="14" y="4219"/>
                      <a:pt x="4" y="4267"/>
                    </a:cubicBezTo>
                    <a:cubicBezTo>
                      <a:pt x="-43" y="5701"/>
                      <a:pt x="292" y="12690"/>
                      <a:pt x="496" y="16857"/>
                    </a:cubicBezTo>
                    <a:cubicBezTo>
                      <a:pt x="551" y="17946"/>
                      <a:pt x="604" y="18854"/>
                      <a:pt x="627" y="19435"/>
                    </a:cubicBezTo>
                    <a:cubicBezTo>
                      <a:pt x="627" y="19680"/>
                      <a:pt x="615" y="19750"/>
                      <a:pt x="7745" y="20649"/>
                    </a:cubicBezTo>
                    <a:cubicBezTo>
                      <a:pt x="11079" y="21066"/>
                      <a:pt x="15074" y="21559"/>
                      <a:pt x="15979" y="21559"/>
                    </a:cubicBezTo>
                    <a:lnTo>
                      <a:pt x="16044" y="21559"/>
                    </a:lnTo>
                    <a:cubicBezTo>
                      <a:pt x="16072" y="21568"/>
                      <a:pt x="16114" y="21568"/>
                      <a:pt x="16143" y="21559"/>
                    </a:cubicBezTo>
                    <a:cubicBezTo>
                      <a:pt x="16528" y="21341"/>
                      <a:pt x="16908" y="21091"/>
                      <a:pt x="17356" y="20800"/>
                    </a:cubicBezTo>
                    <a:cubicBezTo>
                      <a:pt x="19274" y="19529"/>
                      <a:pt x="21433" y="17861"/>
                      <a:pt x="21456" y="17842"/>
                    </a:cubicBezTo>
                    <a:cubicBezTo>
                      <a:pt x="21529" y="17758"/>
                      <a:pt x="21557" y="17628"/>
                      <a:pt x="21489" y="17539"/>
                    </a:cubicBezTo>
                    <a:cubicBezTo>
                      <a:pt x="21489" y="16985"/>
                      <a:pt x="21479" y="16274"/>
                      <a:pt x="21424" y="15529"/>
                    </a:cubicBezTo>
                    <a:cubicBezTo>
                      <a:pt x="21369" y="14785"/>
                      <a:pt x="21358" y="13707"/>
                      <a:pt x="21358" y="12799"/>
                    </a:cubicBezTo>
                    <a:cubicBezTo>
                      <a:pt x="21362" y="12778"/>
                      <a:pt x="21362" y="12782"/>
                      <a:pt x="21358" y="12761"/>
                    </a:cubicBezTo>
                    <a:cubicBezTo>
                      <a:pt x="21350" y="12737"/>
                      <a:pt x="21342" y="12702"/>
                      <a:pt x="21325" y="12685"/>
                    </a:cubicBezTo>
                    <a:lnTo>
                      <a:pt x="21227" y="12647"/>
                    </a:lnTo>
                    <a:cubicBezTo>
                      <a:pt x="20186" y="12453"/>
                      <a:pt x="19132" y="12310"/>
                      <a:pt x="18078" y="12268"/>
                    </a:cubicBezTo>
                    <a:cubicBezTo>
                      <a:pt x="18016" y="11289"/>
                      <a:pt x="18014" y="10329"/>
                      <a:pt x="18045" y="9348"/>
                    </a:cubicBezTo>
                    <a:cubicBezTo>
                      <a:pt x="18045" y="9012"/>
                      <a:pt x="18045" y="8701"/>
                      <a:pt x="18045" y="8438"/>
                    </a:cubicBezTo>
                    <a:cubicBezTo>
                      <a:pt x="18045" y="8313"/>
                      <a:pt x="17957" y="8211"/>
                      <a:pt x="17848" y="8211"/>
                    </a:cubicBezTo>
                    <a:cubicBezTo>
                      <a:pt x="16763" y="7975"/>
                      <a:pt x="14906" y="7752"/>
                      <a:pt x="14371" y="7680"/>
                    </a:cubicBezTo>
                    <a:cubicBezTo>
                      <a:pt x="14313" y="6707"/>
                      <a:pt x="14312" y="5697"/>
                      <a:pt x="14338" y="4722"/>
                    </a:cubicBezTo>
                    <a:cubicBezTo>
                      <a:pt x="14338" y="4404"/>
                      <a:pt x="14306" y="4102"/>
                      <a:pt x="14306" y="3812"/>
                    </a:cubicBezTo>
                    <a:cubicBezTo>
                      <a:pt x="14310" y="3788"/>
                      <a:pt x="14310" y="3798"/>
                      <a:pt x="14306" y="3774"/>
                    </a:cubicBezTo>
                    <a:lnTo>
                      <a:pt x="14306" y="3698"/>
                    </a:lnTo>
                    <a:cubicBezTo>
                      <a:pt x="14280" y="3667"/>
                      <a:pt x="14276" y="3633"/>
                      <a:pt x="14240" y="3622"/>
                    </a:cubicBezTo>
                    <a:cubicBezTo>
                      <a:pt x="13004" y="3468"/>
                      <a:pt x="11736" y="3468"/>
                      <a:pt x="10501" y="3622"/>
                    </a:cubicBezTo>
                    <a:cubicBezTo>
                      <a:pt x="10480" y="3187"/>
                      <a:pt x="10480" y="2768"/>
                      <a:pt x="10501" y="2333"/>
                    </a:cubicBezTo>
                    <a:cubicBezTo>
                      <a:pt x="10526" y="1708"/>
                      <a:pt x="10508" y="1094"/>
                      <a:pt x="10435" y="475"/>
                    </a:cubicBezTo>
                    <a:cubicBezTo>
                      <a:pt x="10439" y="457"/>
                      <a:pt x="10439" y="417"/>
                      <a:pt x="10435" y="399"/>
                    </a:cubicBezTo>
                    <a:cubicBezTo>
                      <a:pt x="10435" y="399"/>
                      <a:pt x="10435" y="350"/>
                      <a:pt x="10435" y="323"/>
                    </a:cubicBezTo>
                    <a:cubicBezTo>
                      <a:pt x="10418" y="284"/>
                      <a:pt x="10399" y="236"/>
                      <a:pt x="10369" y="209"/>
                    </a:cubicBezTo>
                    <a:cubicBezTo>
                      <a:pt x="10352" y="201"/>
                      <a:pt x="10321" y="201"/>
                      <a:pt x="10304" y="209"/>
                    </a:cubicBezTo>
                    <a:cubicBezTo>
                      <a:pt x="8940" y="13"/>
                      <a:pt x="7577" y="-32"/>
                      <a:pt x="6204" y="20"/>
                    </a:cubicBezTo>
                    <a:cubicBezTo>
                      <a:pt x="6178" y="11"/>
                      <a:pt x="6164" y="11"/>
                      <a:pt x="6138" y="20"/>
                    </a:cubicBezTo>
                    <a:close/>
                    <a:moveTo>
                      <a:pt x="6105" y="361"/>
                    </a:moveTo>
                    <a:cubicBezTo>
                      <a:pt x="7307" y="326"/>
                      <a:pt x="8517" y="349"/>
                      <a:pt x="9713" y="475"/>
                    </a:cubicBezTo>
                    <a:cubicBezTo>
                      <a:pt x="8286" y="1579"/>
                      <a:pt x="6788" y="2580"/>
                      <a:pt x="5252" y="3471"/>
                    </a:cubicBezTo>
                    <a:cubicBezTo>
                      <a:pt x="4781" y="3743"/>
                      <a:pt x="4389" y="3988"/>
                      <a:pt x="4137" y="4115"/>
                    </a:cubicBezTo>
                    <a:cubicBezTo>
                      <a:pt x="3092" y="3996"/>
                      <a:pt x="2038" y="3941"/>
                      <a:pt x="988" y="3964"/>
                    </a:cubicBezTo>
                    <a:lnTo>
                      <a:pt x="824" y="3964"/>
                    </a:lnTo>
                    <a:cubicBezTo>
                      <a:pt x="1494" y="3541"/>
                      <a:pt x="2566" y="2779"/>
                      <a:pt x="3580" y="2068"/>
                    </a:cubicBezTo>
                    <a:cubicBezTo>
                      <a:pt x="4657" y="1296"/>
                      <a:pt x="5681" y="579"/>
                      <a:pt x="6105" y="361"/>
                    </a:cubicBezTo>
                    <a:close/>
                    <a:moveTo>
                      <a:pt x="9812" y="968"/>
                    </a:moveTo>
                    <a:cubicBezTo>
                      <a:pt x="9379" y="2230"/>
                      <a:pt x="8800" y="3757"/>
                      <a:pt x="8336" y="4874"/>
                    </a:cubicBezTo>
                    <a:cubicBezTo>
                      <a:pt x="8336" y="4874"/>
                      <a:pt x="8336" y="4857"/>
                      <a:pt x="8336" y="4912"/>
                    </a:cubicBezTo>
                    <a:lnTo>
                      <a:pt x="7713" y="5329"/>
                    </a:lnTo>
                    <a:cubicBezTo>
                      <a:pt x="7602" y="5410"/>
                      <a:pt x="7502" y="5521"/>
                      <a:pt x="7385" y="5594"/>
                    </a:cubicBezTo>
                    <a:cubicBezTo>
                      <a:pt x="7809" y="4496"/>
                      <a:pt x="8516" y="2475"/>
                      <a:pt x="8697" y="1840"/>
                    </a:cubicBezTo>
                    <a:cubicBezTo>
                      <a:pt x="9145" y="1522"/>
                      <a:pt x="9521" y="1213"/>
                      <a:pt x="9812" y="968"/>
                    </a:cubicBezTo>
                    <a:close/>
                    <a:moveTo>
                      <a:pt x="10009" y="1537"/>
                    </a:moveTo>
                    <a:lnTo>
                      <a:pt x="10041" y="2295"/>
                    </a:lnTo>
                    <a:cubicBezTo>
                      <a:pt x="10012" y="2770"/>
                      <a:pt x="10012" y="3224"/>
                      <a:pt x="10041" y="3698"/>
                    </a:cubicBezTo>
                    <a:cubicBezTo>
                      <a:pt x="9774" y="3852"/>
                      <a:pt x="9381" y="4150"/>
                      <a:pt x="8893" y="4494"/>
                    </a:cubicBezTo>
                    <a:cubicBezTo>
                      <a:pt x="9263" y="3587"/>
                      <a:pt x="9663" y="2499"/>
                      <a:pt x="10009" y="1537"/>
                    </a:cubicBezTo>
                    <a:close/>
                    <a:moveTo>
                      <a:pt x="8139" y="2143"/>
                    </a:moveTo>
                    <a:cubicBezTo>
                      <a:pt x="7801" y="3333"/>
                      <a:pt x="7030" y="5523"/>
                      <a:pt x="6794" y="6049"/>
                    </a:cubicBezTo>
                    <a:lnTo>
                      <a:pt x="6761" y="6011"/>
                    </a:lnTo>
                    <a:cubicBezTo>
                      <a:pt x="6486" y="6211"/>
                      <a:pt x="6218" y="6408"/>
                      <a:pt x="5974" y="6580"/>
                    </a:cubicBezTo>
                    <a:cubicBezTo>
                      <a:pt x="6139" y="6135"/>
                      <a:pt x="6337" y="5468"/>
                      <a:pt x="6564" y="4760"/>
                    </a:cubicBezTo>
                    <a:cubicBezTo>
                      <a:pt x="6792" y="4052"/>
                      <a:pt x="7095" y="3172"/>
                      <a:pt x="7221" y="2864"/>
                    </a:cubicBezTo>
                    <a:cubicBezTo>
                      <a:pt x="7224" y="2834"/>
                      <a:pt x="7224" y="2780"/>
                      <a:pt x="7221" y="2750"/>
                    </a:cubicBezTo>
                    <a:cubicBezTo>
                      <a:pt x="7543" y="2550"/>
                      <a:pt x="7832" y="2352"/>
                      <a:pt x="8139" y="2143"/>
                    </a:cubicBezTo>
                    <a:close/>
                    <a:moveTo>
                      <a:pt x="6728" y="3129"/>
                    </a:moveTo>
                    <a:cubicBezTo>
                      <a:pt x="6595" y="3520"/>
                      <a:pt x="6392" y="4018"/>
                      <a:pt x="6204" y="4608"/>
                    </a:cubicBezTo>
                    <a:cubicBezTo>
                      <a:pt x="5905" y="5516"/>
                      <a:pt x="5566" y="6582"/>
                      <a:pt x="5416" y="6846"/>
                    </a:cubicBezTo>
                    <a:cubicBezTo>
                      <a:pt x="5409" y="6881"/>
                      <a:pt x="5409" y="6924"/>
                      <a:pt x="5416" y="6959"/>
                    </a:cubicBezTo>
                    <a:cubicBezTo>
                      <a:pt x="5141" y="7141"/>
                      <a:pt x="4924" y="7305"/>
                      <a:pt x="4728" y="7414"/>
                    </a:cubicBezTo>
                    <a:cubicBezTo>
                      <a:pt x="4901" y="6788"/>
                      <a:pt x="5029" y="5997"/>
                      <a:pt x="5187" y="5253"/>
                    </a:cubicBezTo>
                    <a:cubicBezTo>
                      <a:pt x="5297" y="4735"/>
                      <a:pt x="5413" y="4258"/>
                      <a:pt x="5515" y="3850"/>
                    </a:cubicBezTo>
                    <a:lnTo>
                      <a:pt x="6728" y="3129"/>
                    </a:lnTo>
                    <a:close/>
                    <a:moveTo>
                      <a:pt x="13715" y="4001"/>
                    </a:moveTo>
                    <a:lnTo>
                      <a:pt x="13715" y="4039"/>
                    </a:lnTo>
                    <a:cubicBezTo>
                      <a:pt x="11841" y="5560"/>
                      <a:pt x="9890" y="6910"/>
                      <a:pt x="7844" y="8097"/>
                    </a:cubicBezTo>
                    <a:cubicBezTo>
                      <a:pt x="6944" y="7870"/>
                      <a:pt x="6009" y="7739"/>
                      <a:pt x="5088" y="7718"/>
                    </a:cubicBezTo>
                    <a:cubicBezTo>
                      <a:pt x="5780" y="7300"/>
                      <a:pt x="6881" y="6517"/>
                      <a:pt x="7942" y="5746"/>
                    </a:cubicBezTo>
                    <a:cubicBezTo>
                      <a:pt x="9003" y="4974"/>
                      <a:pt x="9928" y="4295"/>
                      <a:pt x="10337" y="4077"/>
                    </a:cubicBezTo>
                    <a:cubicBezTo>
                      <a:pt x="11463" y="3951"/>
                      <a:pt x="12586" y="3929"/>
                      <a:pt x="13715" y="4001"/>
                    </a:cubicBezTo>
                    <a:close/>
                    <a:moveTo>
                      <a:pt x="5056" y="4115"/>
                    </a:moveTo>
                    <a:lnTo>
                      <a:pt x="4793" y="5139"/>
                    </a:lnTo>
                    <a:cubicBezTo>
                      <a:pt x="4699" y="5620"/>
                      <a:pt x="4600" y="6135"/>
                      <a:pt x="4498" y="6580"/>
                    </a:cubicBezTo>
                    <a:cubicBezTo>
                      <a:pt x="4498" y="6380"/>
                      <a:pt x="4498" y="6182"/>
                      <a:pt x="4498" y="5973"/>
                    </a:cubicBezTo>
                    <a:cubicBezTo>
                      <a:pt x="4498" y="5474"/>
                      <a:pt x="4488" y="4956"/>
                      <a:pt x="4432" y="4457"/>
                    </a:cubicBezTo>
                    <a:cubicBezTo>
                      <a:pt x="4598" y="4375"/>
                      <a:pt x="4820" y="4251"/>
                      <a:pt x="5056" y="4115"/>
                    </a:cubicBezTo>
                    <a:close/>
                    <a:moveTo>
                      <a:pt x="234" y="4457"/>
                    </a:moveTo>
                    <a:lnTo>
                      <a:pt x="923" y="4457"/>
                    </a:lnTo>
                    <a:cubicBezTo>
                      <a:pt x="1972" y="4436"/>
                      <a:pt x="3026" y="4459"/>
                      <a:pt x="4072" y="4570"/>
                    </a:cubicBezTo>
                    <a:lnTo>
                      <a:pt x="4104" y="5973"/>
                    </a:lnTo>
                    <a:cubicBezTo>
                      <a:pt x="4104" y="6618"/>
                      <a:pt x="4171" y="7263"/>
                      <a:pt x="4203" y="7907"/>
                    </a:cubicBezTo>
                    <a:cubicBezTo>
                      <a:pt x="4203" y="8024"/>
                      <a:pt x="4298" y="8092"/>
                      <a:pt x="4400" y="8097"/>
                    </a:cubicBezTo>
                    <a:lnTo>
                      <a:pt x="5023" y="8097"/>
                    </a:lnTo>
                    <a:cubicBezTo>
                      <a:pt x="5910" y="8114"/>
                      <a:pt x="6810" y="8232"/>
                      <a:pt x="7680" y="8438"/>
                    </a:cubicBezTo>
                    <a:cubicBezTo>
                      <a:pt x="7680" y="8759"/>
                      <a:pt x="7680" y="9064"/>
                      <a:pt x="7680" y="9348"/>
                    </a:cubicBezTo>
                    <a:cubicBezTo>
                      <a:pt x="7605" y="10268"/>
                      <a:pt x="7691" y="11202"/>
                      <a:pt x="7942" y="12079"/>
                    </a:cubicBezTo>
                    <a:cubicBezTo>
                      <a:pt x="7974" y="12157"/>
                      <a:pt x="8031" y="12225"/>
                      <a:pt x="8106" y="12230"/>
                    </a:cubicBezTo>
                    <a:cubicBezTo>
                      <a:pt x="9134" y="12324"/>
                      <a:pt x="10142" y="12470"/>
                      <a:pt x="11157" y="12685"/>
                    </a:cubicBezTo>
                    <a:lnTo>
                      <a:pt x="12141" y="12875"/>
                    </a:lnTo>
                    <a:cubicBezTo>
                      <a:pt x="12141" y="13111"/>
                      <a:pt x="12141" y="13370"/>
                      <a:pt x="12141" y="13633"/>
                    </a:cubicBezTo>
                    <a:cubicBezTo>
                      <a:pt x="12073" y="14348"/>
                      <a:pt x="12123" y="15070"/>
                      <a:pt x="12305" y="15757"/>
                    </a:cubicBezTo>
                    <a:cubicBezTo>
                      <a:pt x="12328" y="15831"/>
                      <a:pt x="12401" y="15862"/>
                      <a:pt x="12469" y="15871"/>
                    </a:cubicBezTo>
                    <a:cubicBezTo>
                      <a:pt x="12838" y="15934"/>
                      <a:pt x="13163" y="16025"/>
                      <a:pt x="13486" y="16098"/>
                    </a:cubicBezTo>
                    <a:cubicBezTo>
                      <a:pt x="14274" y="16298"/>
                      <a:pt x="15073" y="16410"/>
                      <a:pt x="15880" y="16439"/>
                    </a:cubicBezTo>
                    <a:cubicBezTo>
                      <a:pt x="15880" y="17220"/>
                      <a:pt x="15829" y="18089"/>
                      <a:pt x="15782" y="18942"/>
                    </a:cubicBezTo>
                    <a:cubicBezTo>
                      <a:pt x="15735" y="19795"/>
                      <a:pt x="15724" y="20353"/>
                      <a:pt x="15716" y="20952"/>
                    </a:cubicBezTo>
                    <a:cubicBezTo>
                      <a:pt x="13444" y="20870"/>
                      <a:pt x="2171" y="19460"/>
                      <a:pt x="890" y="19170"/>
                    </a:cubicBezTo>
                    <a:lnTo>
                      <a:pt x="857" y="19170"/>
                    </a:lnTo>
                    <a:cubicBezTo>
                      <a:pt x="857" y="18589"/>
                      <a:pt x="814" y="17741"/>
                      <a:pt x="759" y="16743"/>
                    </a:cubicBezTo>
                    <a:cubicBezTo>
                      <a:pt x="562" y="12776"/>
                      <a:pt x="210" y="6254"/>
                      <a:pt x="234" y="4457"/>
                    </a:cubicBezTo>
                    <a:close/>
                    <a:moveTo>
                      <a:pt x="13682" y="4570"/>
                    </a:moveTo>
                    <a:lnTo>
                      <a:pt x="13551" y="5139"/>
                    </a:lnTo>
                    <a:cubicBezTo>
                      <a:pt x="13174" y="6337"/>
                      <a:pt x="12695" y="7869"/>
                      <a:pt x="12239" y="8931"/>
                    </a:cubicBezTo>
                    <a:lnTo>
                      <a:pt x="11452" y="9462"/>
                    </a:lnTo>
                    <a:lnTo>
                      <a:pt x="11288" y="9614"/>
                    </a:lnTo>
                    <a:cubicBezTo>
                      <a:pt x="11712" y="8443"/>
                      <a:pt x="12427" y="6145"/>
                      <a:pt x="12600" y="5518"/>
                    </a:cubicBezTo>
                    <a:cubicBezTo>
                      <a:pt x="12600" y="5518"/>
                      <a:pt x="12600" y="5535"/>
                      <a:pt x="12600" y="5480"/>
                    </a:cubicBezTo>
                    <a:cubicBezTo>
                      <a:pt x="13024" y="5163"/>
                      <a:pt x="13376" y="4870"/>
                      <a:pt x="13682" y="4570"/>
                    </a:cubicBezTo>
                    <a:close/>
                    <a:moveTo>
                      <a:pt x="13912" y="5291"/>
                    </a:moveTo>
                    <a:cubicBezTo>
                      <a:pt x="13894" y="6105"/>
                      <a:pt x="13917" y="6906"/>
                      <a:pt x="13978" y="7718"/>
                    </a:cubicBezTo>
                    <a:lnTo>
                      <a:pt x="13978" y="7794"/>
                    </a:lnTo>
                    <a:cubicBezTo>
                      <a:pt x="13718" y="7939"/>
                      <a:pt x="13317" y="8216"/>
                      <a:pt x="12830" y="8552"/>
                    </a:cubicBezTo>
                    <a:cubicBezTo>
                      <a:pt x="13223" y="7526"/>
                      <a:pt x="13598" y="6307"/>
                      <a:pt x="13912" y="5291"/>
                    </a:cubicBezTo>
                    <a:close/>
                    <a:moveTo>
                      <a:pt x="2038" y="5518"/>
                    </a:moveTo>
                    <a:cubicBezTo>
                      <a:pt x="1797" y="5599"/>
                      <a:pt x="1564" y="5736"/>
                      <a:pt x="1382" y="5935"/>
                    </a:cubicBezTo>
                    <a:cubicBezTo>
                      <a:pt x="1306" y="6027"/>
                      <a:pt x="1306" y="6148"/>
                      <a:pt x="1382" y="6239"/>
                    </a:cubicBezTo>
                    <a:cubicBezTo>
                      <a:pt x="1458" y="6325"/>
                      <a:pt x="1601" y="6325"/>
                      <a:pt x="1677" y="6239"/>
                    </a:cubicBezTo>
                    <a:cubicBezTo>
                      <a:pt x="1739" y="6175"/>
                      <a:pt x="1800" y="6132"/>
                      <a:pt x="1874" y="6087"/>
                    </a:cubicBezTo>
                    <a:cubicBezTo>
                      <a:pt x="1874" y="6532"/>
                      <a:pt x="1874" y="6997"/>
                      <a:pt x="1874" y="7414"/>
                    </a:cubicBezTo>
                    <a:lnTo>
                      <a:pt x="1874" y="7983"/>
                    </a:lnTo>
                    <a:cubicBezTo>
                      <a:pt x="1700" y="7943"/>
                      <a:pt x="1542" y="7880"/>
                      <a:pt x="1382" y="7794"/>
                    </a:cubicBezTo>
                    <a:cubicBezTo>
                      <a:pt x="1284" y="7740"/>
                      <a:pt x="1139" y="7797"/>
                      <a:pt x="1087" y="7907"/>
                    </a:cubicBezTo>
                    <a:cubicBezTo>
                      <a:pt x="1038" y="8019"/>
                      <a:pt x="1088" y="8154"/>
                      <a:pt x="1185" y="8211"/>
                    </a:cubicBezTo>
                    <a:cubicBezTo>
                      <a:pt x="1522" y="8381"/>
                      <a:pt x="1877" y="8470"/>
                      <a:pt x="2235" y="8514"/>
                    </a:cubicBezTo>
                    <a:lnTo>
                      <a:pt x="2563" y="8590"/>
                    </a:lnTo>
                    <a:cubicBezTo>
                      <a:pt x="2657" y="8587"/>
                      <a:pt x="2744" y="8508"/>
                      <a:pt x="2760" y="8400"/>
                    </a:cubicBezTo>
                    <a:cubicBezTo>
                      <a:pt x="2807" y="8287"/>
                      <a:pt x="2759" y="8151"/>
                      <a:pt x="2661" y="8097"/>
                    </a:cubicBezTo>
                    <a:cubicBezTo>
                      <a:pt x="2650" y="8091"/>
                      <a:pt x="2640" y="8100"/>
                      <a:pt x="2628" y="8097"/>
                    </a:cubicBezTo>
                    <a:lnTo>
                      <a:pt x="2267" y="8021"/>
                    </a:lnTo>
                    <a:lnTo>
                      <a:pt x="2267" y="7338"/>
                    </a:lnTo>
                    <a:cubicBezTo>
                      <a:pt x="2267" y="6794"/>
                      <a:pt x="2267" y="6224"/>
                      <a:pt x="2267" y="5670"/>
                    </a:cubicBezTo>
                    <a:cubicBezTo>
                      <a:pt x="2266" y="5599"/>
                      <a:pt x="2251" y="5562"/>
                      <a:pt x="2202" y="5518"/>
                    </a:cubicBezTo>
                    <a:cubicBezTo>
                      <a:pt x="2150" y="5488"/>
                      <a:pt x="2090" y="5488"/>
                      <a:pt x="2038" y="5518"/>
                    </a:cubicBezTo>
                    <a:close/>
                    <a:moveTo>
                      <a:pt x="12108" y="5822"/>
                    </a:moveTo>
                    <a:cubicBezTo>
                      <a:pt x="11738" y="6993"/>
                      <a:pt x="10949" y="9492"/>
                      <a:pt x="10697" y="9955"/>
                    </a:cubicBezTo>
                    <a:lnTo>
                      <a:pt x="10697" y="10031"/>
                    </a:lnTo>
                    <a:lnTo>
                      <a:pt x="9845" y="10638"/>
                    </a:lnTo>
                    <a:cubicBezTo>
                      <a:pt x="10320" y="9334"/>
                      <a:pt x="10716" y="7986"/>
                      <a:pt x="11025" y="6618"/>
                    </a:cubicBezTo>
                    <a:lnTo>
                      <a:pt x="12108" y="5822"/>
                    </a:lnTo>
                    <a:close/>
                    <a:moveTo>
                      <a:pt x="10599" y="6921"/>
                    </a:moveTo>
                    <a:cubicBezTo>
                      <a:pt x="10237" y="8284"/>
                      <a:pt x="9800" y="9606"/>
                      <a:pt x="9287" y="10903"/>
                    </a:cubicBezTo>
                    <a:cubicBezTo>
                      <a:pt x="9283" y="10927"/>
                      <a:pt x="9283" y="10955"/>
                      <a:pt x="9287" y="10979"/>
                    </a:cubicBezTo>
                    <a:cubicBezTo>
                      <a:pt x="8973" y="11188"/>
                      <a:pt x="8696" y="11374"/>
                      <a:pt x="8500" y="11510"/>
                    </a:cubicBezTo>
                    <a:cubicBezTo>
                      <a:pt x="8681" y="10874"/>
                      <a:pt x="8834" y="10120"/>
                      <a:pt x="8992" y="9348"/>
                    </a:cubicBezTo>
                    <a:cubicBezTo>
                      <a:pt x="9102" y="8795"/>
                      <a:pt x="9218" y="8258"/>
                      <a:pt x="9320" y="7831"/>
                    </a:cubicBezTo>
                    <a:cubicBezTo>
                      <a:pt x="9320" y="7831"/>
                      <a:pt x="9320" y="7783"/>
                      <a:pt x="9320" y="7756"/>
                    </a:cubicBezTo>
                    <a:cubicBezTo>
                      <a:pt x="9713" y="7511"/>
                      <a:pt x="10112" y="7230"/>
                      <a:pt x="10599" y="6921"/>
                    </a:cubicBezTo>
                    <a:close/>
                    <a:moveTo>
                      <a:pt x="8828" y="8021"/>
                    </a:moveTo>
                    <a:cubicBezTo>
                      <a:pt x="8741" y="8375"/>
                      <a:pt x="8669" y="8770"/>
                      <a:pt x="8598" y="9197"/>
                    </a:cubicBezTo>
                    <a:lnTo>
                      <a:pt x="8565" y="9235"/>
                    </a:lnTo>
                    <a:cubicBezTo>
                      <a:pt x="8416" y="9961"/>
                      <a:pt x="8271" y="10683"/>
                      <a:pt x="8106" y="11282"/>
                    </a:cubicBezTo>
                    <a:cubicBezTo>
                      <a:pt x="8037" y="10681"/>
                      <a:pt x="8013" y="10068"/>
                      <a:pt x="8041" y="9462"/>
                    </a:cubicBezTo>
                    <a:cubicBezTo>
                      <a:pt x="8041" y="9126"/>
                      <a:pt x="8041" y="8803"/>
                      <a:pt x="8041" y="8476"/>
                    </a:cubicBezTo>
                    <a:cubicBezTo>
                      <a:pt x="8237" y="8376"/>
                      <a:pt x="8505" y="8221"/>
                      <a:pt x="8828" y="8021"/>
                    </a:cubicBezTo>
                    <a:close/>
                    <a:moveTo>
                      <a:pt x="14207" y="8135"/>
                    </a:moveTo>
                    <a:cubicBezTo>
                      <a:pt x="14522" y="8135"/>
                      <a:pt x="16216" y="8401"/>
                      <a:pt x="17356" y="8628"/>
                    </a:cubicBezTo>
                    <a:cubicBezTo>
                      <a:pt x="16767" y="9181"/>
                      <a:pt x="15142" y="10380"/>
                      <a:pt x="14010" y="11206"/>
                    </a:cubicBezTo>
                    <a:lnTo>
                      <a:pt x="13978" y="11244"/>
                    </a:lnTo>
                    <a:cubicBezTo>
                      <a:pt x="13231" y="11798"/>
                      <a:pt x="12577" y="12252"/>
                      <a:pt x="12239" y="12534"/>
                    </a:cubicBezTo>
                    <a:lnTo>
                      <a:pt x="11189" y="12344"/>
                    </a:lnTo>
                    <a:cubicBezTo>
                      <a:pt x="10325" y="12181"/>
                      <a:pt x="9456" y="12056"/>
                      <a:pt x="8631" y="11965"/>
                    </a:cubicBezTo>
                    <a:cubicBezTo>
                      <a:pt x="9362" y="11520"/>
                      <a:pt x="10517" y="10678"/>
                      <a:pt x="11649" y="9879"/>
                    </a:cubicBezTo>
                    <a:cubicBezTo>
                      <a:pt x="12781" y="9080"/>
                      <a:pt x="13775" y="8362"/>
                      <a:pt x="14207" y="8135"/>
                    </a:cubicBezTo>
                    <a:close/>
                    <a:moveTo>
                      <a:pt x="5482" y="9159"/>
                    </a:moveTo>
                    <a:cubicBezTo>
                      <a:pt x="5211" y="9035"/>
                      <a:pt x="4900" y="9109"/>
                      <a:pt x="4695" y="9348"/>
                    </a:cubicBezTo>
                    <a:cubicBezTo>
                      <a:pt x="4546" y="9540"/>
                      <a:pt x="4500" y="9837"/>
                      <a:pt x="4596" y="10069"/>
                    </a:cubicBezTo>
                    <a:cubicBezTo>
                      <a:pt x="4643" y="10181"/>
                      <a:pt x="4761" y="10234"/>
                      <a:pt x="4859" y="10183"/>
                    </a:cubicBezTo>
                    <a:cubicBezTo>
                      <a:pt x="4958" y="10133"/>
                      <a:pt x="5000" y="9994"/>
                      <a:pt x="4957" y="9879"/>
                    </a:cubicBezTo>
                    <a:cubicBezTo>
                      <a:pt x="4914" y="9820"/>
                      <a:pt x="4915" y="9709"/>
                      <a:pt x="4957" y="9652"/>
                    </a:cubicBezTo>
                    <a:cubicBezTo>
                      <a:pt x="5085" y="9515"/>
                      <a:pt x="5299" y="9542"/>
                      <a:pt x="5416" y="9690"/>
                    </a:cubicBezTo>
                    <a:cubicBezTo>
                      <a:pt x="5477" y="9765"/>
                      <a:pt x="5490" y="9852"/>
                      <a:pt x="5482" y="9955"/>
                    </a:cubicBezTo>
                    <a:cubicBezTo>
                      <a:pt x="5482" y="10182"/>
                      <a:pt x="5268" y="10479"/>
                      <a:pt x="5056" y="10751"/>
                    </a:cubicBezTo>
                    <a:cubicBezTo>
                      <a:pt x="4853" y="10979"/>
                      <a:pt x="4710" y="11248"/>
                      <a:pt x="4596" y="11548"/>
                    </a:cubicBezTo>
                    <a:cubicBezTo>
                      <a:pt x="4565" y="11663"/>
                      <a:pt x="4597" y="11771"/>
                      <a:pt x="4695" y="11813"/>
                    </a:cubicBezTo>
                    <a:cubicBezTo>
                      <a:pt x="4908" y="11901"/>
                      <a:pt x="5158" y="11976"/>
                      <a:pt x="5384" y="12003"/>
                    </a:cubicBezTo>
                    <a:lnTo>
                      <a:pt x="5744" y="12079"/>
                    </a:lnTo>
                    <a:lnTo>
                      <a:pt x="5777" y="12079"/>
                    </a:lnTo>
                    <a:cubicBezTo>
                      <a:pt x="5866" y="12074"/>
                      <a:pt x="5950" y="11988"/>
                      <a:pt x="5974" y="11889"/>
                    </a:cubicBezTo>
                    <a:cubicBezTo>
                      <a:pt x="5999" y="11784"/>
                      <a:pt x="5960" y="11672"/>
                      <a:pt x="5876" y="11623"/>
                    </a:cubicBezTo>
                    <a:lnTo>
                      <a:pt x="5449" y="11548"/>
                    </a:lnTo>
                    <a:lnTo>
                      <a:pt x="5088" y="11472"/>
                    </a:lnTo>
                    <a:cubicBezTo>
                      <a:pt x="5179" y="11316"/>
                      <a:pt x="5302" y="11189"/>
                      <a:pt x="5416" y="11055"/>
                    </a:cubicBezTo>
                    <a:cubicBezTo>
                      <a:pt x="5700" y="10774"/>
                      <a:pt x="5890" y="10382"/>
                      <a:pt x="5941" y="9955"/>
                    </a:cubicBezTo>
                    <a:cubicBezTo>
                      <a:pt x="5946" y="9613"/>
                      <a:pt x="5757" y="9287"/>
                      <a:pt x="5482" y="9159"/>
                    </a:cubicBezTo>
                    <a:close/>
                    <a:moveTo>
                      <a:pt x="17258" y="9310"/>
                    </a:moveTo>
                    <a:cubicBezTo>
                      <a:pt x="17179" y="9701"/>
                      <a:pt x="17098" y="10137"/>
                      <a:pt x="16995" y="10600"/>
                    </a:cubicBezTo>
                    <a:lnTo>
                      <a:pt x="16963" y="10675"/>
                    </a:lnTo>
                    <a:cubicBezTo>
                      <a:pt x="16826" y="11551"/>
                      <a:pt x="16626" y="12390"/>
                      <a:pt x="16339" y="13216"/>
                    </a:cubicBezTo>
                    <a:lnTo>
                      <a:pt x="15618" y="13671"/>
                    </a:lnTo>
                    <a:lnTo>
                      <a:pt x="15454" y="13747"/>
                    </a:lnTo>
                    <a:cubicBezTo>
                      <a:pt x="15682" y="13039"/>
                      <a:pt x="16042" y="11739"/>
                      <a:pt x="16372" y="10486"/>
                    </a:cubicBezTo>
                    <a:lnTo>
                      <a:pt x="16569" y="9841"/>
                    </a:lnTo>
                    <a:lnTo>
                      <a:pt x="17258" y="9310"/>
                    </a:lnTo>
                    <a:close/>
                    <a:moveTo>
                      <a:pt x="17619" y="9500"/>
                    </a:moveTo>
                    <a:cubicBezTo>
                      <a:pt x="17593" y="10475"/>
                      <a:pt x="17634" y="11449"/>
                      <a:pt x="17717" y="12420"/>
                    </a:cubicBezTo>
                    <a:lnTo>
                      <a:pt x="17684" y="12458"/>
                    </a:lnTo>
                    <a:lnTo>
                      <a:pt x="16864" y="12913"/>
                    </a:lnTo>
                    <a:cubicBezTo>
                      <a:pt x="17065" y="12207"/>
                      <a:pt x="17227" y="11517"/>
                      <a:pt x="17356" y="10789"/>
                    </a:cubicBezTo>
                    <a:cubicBezTo>
                      <a:pt x="17443" y="10335"/>
                      <a:pt x="17524" y="9881"/>
                      <a:pt x="17619" y="9500"/>
                    </a:cubicBezTo>
                    <a:close/>
                    <a:moveTo>
                      <a:pt x="16077" y="10220"/>
                    </a:moveTo>
                    <a:lnTo>
                      <a:pt x="16011" y="10372"/>
                    </a:lnTo>
                    <a:cubicBezTo>
                      <a:pt x="15728" y="11425"/>
                      <a:pt x="15150" y="13566"/>
                      <a:pt x="14962" y="13975"/>
                    </a:cubicBezTo>
                    <a:cubicBezTo>
                      <a:pt x="14954" y="14010"/>
                      <a:pt x="14954" y="14053"/>
                      <a:pt x="14962" y="14088"/>
                    </a:cubicBezTo>
                    <a:lnTo>
                      <a:pt x="14240" y="14505"/>
                    </a:lnTo>
                    <a:cubicBezTo>
                      <a:pt x="14662" y="13326"/>
                      <a:pt x="15020" y="12103"/>
                      <a:pt x="15290" y="10865"/>
                    </a:cubicBezTo>
                    <a:cubicBezTo>
                      <a:pt x="15290" y="10865"/>
                      <a:pt x="15290" y="10854"/>
                      <a:pt x="15290" y="10827"/>
                    </a:cubicBezTo>
                    <a:lnTo>
                      <a:pt x="16077" y="10220"/>
                    </a:lnTo>
                    <a:close/>
                    <a:moveTo>
                      <a:pt x="14830" y="11168"/>
                    </a:moveTo>
                    <a:cubicBezTo>
                      <a:pt x="14519" y="12398"/>
                      <a:pt x="14153" y="13594"/>
                      <a:pt x="13715" y="14771"/>
                    </a:cubicBezTo>
                    <a:lnTo>
                      <a:pt x="13682" y="14809"/>
                    </a:lnTo>
                    <a:lnTo>
                      <a:pt x="13026" y="15188"/>
                    </a:lnTo>
                    <a:cubicBezTo>
                      <a:pt x="13160" y="14643"/>
                      <a:pt x="13294" y="14041"/>
                      <a:pt x="13420" y="13406"/>
                    </a:cubicBezTo>
                    <a:cubicBezTo>
                      <a:pt x="13522" y="12925"/>
                      <a:pt x="13621" y="12422"/>
                      <a:pt x="13715" y="12041"/>
                    </a:cubicBezTo>
                    <a:cubicBezTo>
                      <a:pt x="13715" y="12041"/>
                      <a:pt x="13715" y="11992"/>
                      <a:pt x="13715" y="11965"/>
                    </a:cubicBezTo>
                    <a:lnTo>
                      <a:pt x="14207" y="11623"/>
                    </a:lnTo>
                    <a:lnTo>
                      <a:pt x="14830" y="11168"/>
                    </a:lnTo>
                    <a:close/>
                    <a:moveTo>
                      <a:pt x="13289" y="12306"/>
                    </a:moveTo>
                    <a:cubicBezTo>
                      <a:pt x="13234" y="12551"/>
                      <a:pt x="13163" y="12900"/>
                      <a:pt x="13092" y="13254"/>
                    </a:cubicBezTo>
                    <a:lnTo>
                      <a:pt x="13059" y="13292"/>
                    </a:lnTo>
                    <a:cubicBezTo>
                      <a:pt x="12902" y="14054"/>
                      <a:pt x="12740" y="14844"/>
                      <a:pt x="12567" y="15416"/>
                    </a:cubicBezTo>
                    <a:cubicBezTo>
                      <a:pt x="12483" y="14867"/>
                      <a:pt x="12464" y="14302"/>
                      <a:pt x="12502" y="13747"/>
                    </a:cubicBezTo>
                    <a:cubicBezTo>
                      <a:pt x="12502" y="13466"/>
                      <a:pt x="12502" y="13194"/>
                      <a:pt x="12502" y="12913"/>
                    </a:cubicBezTo>
                    <a:cubicBezTo>
                      <a:pt x="12682" y="12768"/>
                      <a:pt x="12943" y="12542"/>
                      <a:pt x="13289" y="12306"/>
                    </a:cubicBezTo>
                    <a:close/>
                    <a:moveTo>
                      <a:pt x="18012" y="12761"/>
                    </a:moveTo>
                    <a:cubicBezTo>
                      <a:pt x="18917" y="12796"/>
                      <a:pt x="19838" y="12880"/>
                      <a:pt x="20735" y="13027"/>
                    </a:cubicBezTo>
                    <a:cubicBezTo>
                      <a:pt x="19245" y="14186"/>
                      <a:pt x="17650" y="15171"/>
                      <a:pt x="16011" y="16022"/>
                    </a:cubicBezTo>
                    <a:lnTo>
                      <a:pt x="16011" y="16060"/>
                    </a:lnTo>
                    <a:cubicBezTo>
                      <a:pt x="15176" y="16037"/>
                      <a:pt x="14335" y="15925"/>
                      <a:pt x="13518" y="15719"/>
                    </a:cubicBezTo>
                    <a:lnTo>
                      <a:pt x="13092" y="15643"/>
                    </a:lnTo>
                    <a:cubicBezTo>
                      <a:pt x="13792" y="15253"/>
                      <a:pt x="14863" y="14631"/>
                      <a:pt x="15815" y="14050"/>
                    </a:cubicBezTo>
                    <a:cubicBezTo>
                      <a:pt x="16766" y="13469"/>
                      <a:pt x="17595" y="12970"/>
                      <a:pt x="18012" y="12761"/>
                    </a:cubicBezTo>
                    <a:close/>
                    <a:moveTo>
                      <a:pt x="9779" y="13178"/>
                    </a:moveTo>
                    <a:cubicBezTo>
                      <a:pt x="9645" y="13133"/>
                      <a:pt x="9296" y="13060"/>
                      <a:pt x="8926" y="13595"/>
                    </a:cubicBezTo>
                    <a:cubicBezTo>
                      <a:pt x="8861" y="13696"/>
                      <a:pt x="8905" y="13861"/>
                      <a:pt x="8992" y="13937"/>
                    </a:cubicBezTo>
                    <a:cubicBezTo>
                      <a:pt x="9063" y="14024"/>
                      <a:pt x="9178" y="14019"/>
                      <a:pt x="9254" y="13937"/>
                    </a:cubicBezTo>
                    <a:cubicBezTo>
                      <a:pt x="9428" y="13682"/>
                      <a:pt x="9561" y="13635"/>
                      <a:pt x="9648" y="13671"/>
                    </a:cubicBezTo>
                    <a:cubicBezTo>
                      <a:pt x="9726" y="13713"/>
                      <a:pt x="9787" y="13799"/>
                      <a:pt x="9779" y="13899"/>
                    </a:cubicBezTo>
                    <a:cubicBezTo>
                      <a:pt x="9779" y="14126"/>
                      <a:pt x="9603" y="14429"/>
                      <a:pt x="9123" y="14619"/>
                    </a:cubicBezTo>
                    <a:cubicBezTo>
                      <a:pt x="9043" y="14655"/>
                      <a:pt x="8986" y="14747"/>
                      <a:pt x="8992" y="14847"/>
                    </a:cubicBezTo>
                    <a:cubicBezTo>
                      <a:pt x="8993" y="14948"/>
                      <a:pt x="9070" y="15053"/>
                      <a:pt x="9156" y="15074"/>
                    </a:cubicBezTo>
                    <a:cubicBezTo>
                      <a:pt x="9525" y="15174"/>
                      <a:pt x="9738" y="15380"/>
                      <a:pt x="9746" y="15643"/>
                    </a:cubicBezTo>
                    <a:cubicBezTo>
                      <a:pt x="9755" y="15834"/>
                      <a:pt x="9641" y="15999"/>
                      <a:pt x="9484" y="16060"/>
                    </a:cubicBezTo>
                    <a:cubicBezTo>
                      <a:pt x="9272" y="16133"/>
                      <a:pt x="9007" y="15967"/>
                      <a:pt x="8795" y="15567"/>
                    </a:cubicBezTo>
                    <a:cubicBezTo>
                      <a:pt x="8738" y="15463"/>
                      <a:pt x="8624" y="15428"/>
                      <a:pt x="8533" y="15491"/>
                    </a:cubicBezTo>
                    <a:cubicBezTo>
                      <a:pt x="8441" y="15561"/>
                      <a:pt x="8411" y="15686"/>
                      <a:pt x="8467" y="15795"/>
                    </a:cubicBezTo>
                    <a:cubicBezTo>
                      <a:pt x="8645" y="16205"/>
                      <a:pt x="8990" y="16505"/>
                      <a:pt x="9385" y="16553"/>
                    </a:cubicBezTo>
                    <a:cubicBezTo>
                      <a:pt x="9456" y="16566"/>
                      <a:pt x="9545" y="16566"/>
                      <a:pt x="9615" y="16553"/>
                    </a:cubicBezTo>
                    <a:cubicBezTo>
                      <a:pt x="9946" y="16420"/>
                      <a:pt x="10159" y="16047"/>
                      <a:pt x="10140" y="15643"/>
                    </a:cubicBezTo>
                    <a:cubicBezTo>
                      <a:pt x="10122" y="15297"/>
                      <a:pt x="9946" y="14970"/>
                      <a:pt x="9681" y="14809"/>
                    </a:cubicBezTo>
                    <a:cubicBezTo>
                      <a:pt x="9981" y="14617"/>
                      <a:pt x="10172" y="14257"/>
                      <a:pt x="10173" y="13861"/>
                    </a:cubicBezTo>
                    <a:cubicBezTo>
                      <a:pt x="10180" y="13565"/>
                      <a:pt x="10018" y="13286"/>
                      <a:pt x="9779" y="13178"/>
                    </a:cubicBezTo>
                    <a:close/>
                    <a:moveTo>
                      <a:pt x="20768" y="13557"/>
                    </a:moveTo>
                    <a:cubicBezTo>
                      <a:pt x="20595" y="14202"/>
                      <a:pt x="20433" y="15104"/>
                      <a:pt x="20276" y="15984"/>
                    </a:cubicBezTo>
                    <a:cubicBezTo>
                      <a:pt x="20143" y="16817"/>
                      <a:pt x="19992" y="17637"/>
                      <a:pt x="19783" y="18449"/>
                    </a:cubicBezTo>
                    <a:lnTo>
                      <a:pt x="18898" y="19056"/>
                    </a:lnTo>
                    <a:cubicBezTo>
                      <a:pt x="19061" y="18365"/>
                      <a:pt x="19300" y="17261"/>
                      <a:pt x="19587" y="15946"/>
                    </a:cubicBezTo>
                    <a:cubicBezTo>
                      <a:pt x="19775" y="15129"/>
                      <a:pt x="19910" y="14408"/>
                      <a:pt x="19980" y="14126"/>
                    </a:cubicBezTo>
                    <a:cubicBezTo>
                      <a:pt x="20271" y="13927"/>
                      <a:pt x="20532" y="13739"/>
                      <a:pt x="20768" y="13557"/>
                    </a:cubicBezTo>
                    <a:close/>
                    <a:moveTo>
                      <a:pt x="20964" y="14316"/>
                    </a:moveTo>
                    <a:cubicBezTo>
                      <a:pt x="20964" y="14742"/>
                      <a:pt x="20950" y="15168"/>
                      <a:pt x="20997" y="15567"/>
                    </a:cubicBezTo>
                    <a:cubicBezTo>
                      <a:pt x="20997" y="16248"/>
                      <a:pt x="21063" y="16899"/>
                      <a:pt x="21063" y="17425"/>
                    </a:cubicBezTo>
                    <a:cubicBezTo>
                      <a:pt x="20960" y="17534"/>
                      <a:pt x="20668" y="17751"/>
                      <a:pt x="20276" y="18032"/>
                    </a:cubicBezTo>
                    <a:lnTo>
                      <a:pt x="20243" y="18032"/>
                    </a:lnTo>
                    <a:cubicBezTo>
                      <a:pt x="20376" y="17478"/>
                      <a:pt x="20503" y="16758"/>
                      <a:pt x="20636" y="16022"/>
                    </a:cubicBezTo>
                    <a:cubicBezTo>
                      <a:pt x="20746" y="15423"/>
                      <a:pt x="20854" y="14833"/>
                      <a:pt x="20964" y="14316"/>
                    </a:cubicBezTo>
                    <a:close/>
                    <a:moveTo>
                      <a:pt x="19521" y="14505"/>
                    </a:moveTo>
                    <a:cubicBezTo>
                      <a:pt x="19442" y="14859"/>
                      <a:pt x="19311" y="15326"/>
                      <a:pt x="19193" y="15871"/>
                    </a:cubicBezTo>
                    <a:cubicBezTo>
                      <a:pt x="18902" y="17178"/>
                      <a:pt x="18490" y="19128"/>
                      <a:pt x="18340" y="19473"/>
                    </a:cubicBezTo>
                    <a:lnTo>
                      <a:pt x="17553" y="19966"/>
                    </a:lnTo>
                    <a:cubicBezTo>
                      <a:pt x="17970" y="18604"/>
                      <a:pt x="18771" y="15622"/>
                      <a:pt x="18865" y="14923"/>
                    </a:cubicBezTo>
                    <a:cubicBezTo>
                      <a:pt x="19085" y="14777"/>
                      <a:pt x="19317" y="14651"/>
                      <a:pt x="19521" y="14505"/>
                    </a:cubicBezTo>
                    <a:close/>
                    <a:moveTo>
                      <a:pt x="18406" y="15188"/>
                    </a:moveTo>
                    <a:cubicBezTo>
                      <a:pt x="18146" y="16404"/>
                      <a:pt x="17223" y="19719"/>
                      <a:pt x="16995" y="20345"/>
                    </a:cubicBezTo>
                    <a:cubicBezTo>
                      <a:pt x="16752" y="20509"/>
                      <a:pt x="16460" y="20684"/>
                      <a:pt x="16208" y="20838"/>
                    </a:cubicBezTo>
                    <a:lnTo>
                      <a:pt x="16175" y="20876"/>
                    </a:lnTo>
                    <a:cubicBezTo>
                      <a:pt x="16490" y="19868"/>
                      <a:pt x="17375" y="16708"/>
                      <a:pt x="17619" y="15719"/>
                    </a:cubicBezTo>
                    <a:cubicBezTo>
                      <a:pt x="17619" y="15719"/>
                      <a:pt x="17619" y="15745"/>
                      <a:pt x="17619" y="15681"/>
                    </a:cubicBezTo>
                    <a:lnTo>
                      <a:pt x="18406" y="15188"/>
                    </a:lnTo>
                    <a:close/>
                    <a:moveTo>
                      <a:pt x="17159" y="15946"/>
                    </a:moveTo>
                    <a:cubicBezTo>
                      <a:pt x="16923" y="16854"/>
                      <a:pt x="16456" y="18549"/>
                      <a:pt x="16110" y="19739"/>
                    </a:cubicBezTo>
                    <a:cubicBezTo>
                      <a:pt x="16139" y="19498"/>
                      <a:pt x="16134" y="19279"/>
                      <a:pt x="16143" y="19056"/>
                    </a:cubicBezTo>
                    <a:cubicBezTo>
                      <a:pt x="16190" y="18148"/>
                      <a:pt x="16208" y="17220"/>
                      <a:pt x="16208" y="16439"/>
                    </a:cubicBezTo>
                    <a:cubicBezTo>
                      <a:pt x="16444" y="16312"/>
                      <a:pt x="16790" y="16164"/>
                      <a:pt x="17159" y="15946"/>
                    </a:cubicBezTo>
                    <a:close/>
                    <a:moveTo>
                      <a:pt x="13781" y="17084"/>
                    </a:moveTo>
                    <a:cubicBezTo>
                      <a:pt x="13688" y="17067"/>
                      <a:pt x="13607" y="17131"/>
                      <a:pt x="13584" y="17236"/>
                    </a:cubicBezTo>
                    <a:cubicBezTo>
                      <a:pt x="13164" y="17437"/>
                      <a:pt x="12825" y="17789"/>
                      <a:pt x="12567" y="18222"/>
                    </a:cubicBezTo>
                    <a:cubicBezTo>
                      <a:pt x="12539" y="18288"/>
                      <a:pt x="12539" y="18345"/>
                      <a:pt x="12567" y="18411"/>
                    </a:cubicBezTo>
                    <a:cubicBezTo>
                      <a:pt x="12591" y="18478"/>
                      <a:pt x="12638" y="18544"/>
                      <a:pt x="12698" y="18563"/>
                    </a:cubicBezTo>
                    <a:cubicBezTo>
                      <a:pt x="13011" y="18657"/>
                      <a:pt x="13329" y="18707"/>
                      <a:pt x="13650" y="18753"/>
                    </a:cubicBezTo>
                    <a:cubicBezTo>
                      <a:pt x="13689" y="19043"/>
                      <a:pt x="13709" y="19342"/>
                      <a:pt x="13748" y="19587"/>
                    </a:cubicBezTo>
                    <a:cubicBezTo>
                      <a:pt x="13763" y="19694"/>
                      <a:pt x="13850" y="19773"/>
                      <a:pt x="13945" y="19776"/>
                    </a:cubicBezTo>
                    <a:lnTo>
                      <a:pt x="13978" y="19776"/>
                    </a:lnTo>
                    <a:cubicBezTo>
                      <a:pt x="14084" y="19754"/>
                      <a:pt x="14161" y="19634"/>
                      <a:pt x="14142" y="19511"/>
                    </a:cubicBezTo>
                    <a:cubicBezTo>
                      <a:pt x="14142" y="19302"/>
                      <a:pt x="14075" y="19074"/>
                      <a:pt x="14043" y="18828"/>
                    </a:cubicBezTo>
                    <a:lnTo>
                      <a:pt x="14601" y="18828"/>
                    </a:lnTo>
                    <a:cubicBezTo>
                      <a:pt x="14708" y="18824"/>
                      <a:pt x="14793" y="18724"/>
                      <a:pt x="14798" y="18601"/>
                    </a:cubicBezTo>
                    <a:cubicBezTo>
                      <a:pt x="14807" y="18476"/>
                      <a:pt x="14709" y="18346"/>
                      <a:pt x="14601" y="18335"/>
                    </a:cubicBezTo>
                    <a:cubicBezTo>
                      <a:pt x="14590" y="18334"/>
                      <a:pt x="14579" y="18334"/>
                      <a:pt x="14568" y="18335"/>
                    </a:cubicBezTo>
                    <a:lnTo>
                      <a:pt x="13978" y="18335"/>
                    </a:lnTo>
                    <a:cubicBezTo>
                      <a:pt x="13942" y="17998"/>
                      <a:pt x="13942" y="17649"/>
                      <a:pt x="13978" y="17312"/>
                    </a:cubicBezTo>
                    <a:cubicBezTo>
                      <a:pt x="13987" y="17189"/>
                      <a:pt x="13886" y="17098"/>
                      <a:pt x="13781" y="17084"/>
                    </a:cubicBezTo>
                    <a:close/>
                    <a:moveTo>
                      <a:pt x="13551" y="17691"/>
                    </a:moveTo>
                    <a:cubicBezTo>
                      <a:pt x="13551" y="17872"/>
                      <a:pt x="13551" y="18078"/>
                      <a:pt x="13551" y="18260"/>
                    </a:cubicBezTo>
                    <a:lnTo>
                      <a:pt x="13059" y="18146"/>
                    </a:lnTo>
                    <a:cubicBezTo>
                      <a:pt x="13200" y="17962"/>
                      <a:pt x="13365" y="17808"/>
                      <a:pt x="13551" y="17691"/>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6" name="Freeform 673">
                <a:extLst>
                  <a:ext uri="{FF2B5EF4-FFF2-40B4-BE49-F238E27FC236}">
                    <a16:creationId xmlns:a16="http://schemas.microsoft.com/office/drawing/2014/main" id="{7F6BD8E6-880C-B036-9A15-5FD167BC2D90}"/>
                  </a:ext>
                </a:extLst>
              </p:cNvPr>
              <p:cNvSpPr/>
              <p:nvPr/>
            </p:nvSpPr>
            <p:spPr>
              <a:xfrm rot="21352145">
                <a:off x="4928313" y="197701"/>
                <a:ext cx="286000" cy="699671"/>
              </a:xfrm>
              <a:custGeom>
                <a:avLst/>
                <a:gdLst/>
                <a:ahLst/>
                <a:cxnLst>
                  <a:cxn ang="0">
                    <a:pos x="wd2" y="hd2"/>
                  </a:cxn>
                  <a:cxn ang="5400000">
                    <a:pos x="wd2" y="hd2"/>
                  </a:cxn>
                  <a:cxn ang="10800000">
                    <a:pos x="wd2" y="hd2"/>
                  </a:cxn>
                  <a:cxn ang="16200000">
                    <a:pos x="wd2" y="hd2"/>
                  </a:cxn>
                </a:cxnLst>
                <a:rect l="0" t="0" r="r" b="b"/>
                <a:pathLst>
                  <a:path w="21484" h="21600" extrusionOk="0">
                    <a:moveTo>
                      <a:pt x="19868" y="5890"/>
                    </a:moveTo>
                    <a:lnTo>
                      <a:pt x="21085" y="5633"/>
                    </a:lnTo>
                    <a:cubicBezTo>
                      <a:pt x="21408" y="5558"/>
                      <a:pt x="21558" y="5400"/>
                      <a:pt x="21447" y="5255"/>
                    </a:cubicBezTo>
                    <a:cubicBezTo>
                      <a:pt x="21076" y="4865"/>
                      <a:pt x="20602" y="4494"/>
                      <a:pt x="20032" y="4147"/>
                    </a:cubicBezTo>
                    <a:cubicBezTo>
                      <a:pt x="19983" y="4095"/>
                      <a:pt x="19904" y="4049"/>
                      <a:pt x="19802" y="4012"/>
                    </a:cubicBezTo>
                    <a:cubicBezTo>
                      <a:pt x="16499" y="2820"/>
                      <a:pt x="13440" y="1519"/>
                      <a:pt x="10654" y="122"/>
                    </a:cubicBezTo>
                    <a:cubicBezTo>
                      <a:pt x="10487" y="45"/>
                      <a:pt x="10248" y="0"/>
                      <a:pt x="9996" y="0"/>
                    </a:cubicBezTo>
                    <a:cubicBezTo>
                      <a:pt x="9733" y="5"/>
                      <a:pt x="9490" y="60"/>
                      <a:pt x="9338" y="149"/>
                    </a:cubicBezTo>
                    <a:cubicBezTo>
                      <a:pt x="7496" y="1297"/>
                      <a:pt x="5488" y="2715"/>
                      <a:pt x="3744" y="3958"/>
                    </a:cubicBezTo>
                    <a:lnTo>
                      <a:pt x="2296" y="4985"/>
                    </a:lnTo>
                    <a:cubicBezTo>
                      <a:pt x="2110" y="5047"/>
                      <a:pt x="2012" y="5143"/>
                      <a:pt x="2033" y="5241"/>
                    </a:cubicBezTo>
                    <a:cubicBezTo>
                      <a:pt x="2080" y="5465"/>
                      <a:pt x="2179" y="5687"/>
                      <a:pt x="2329" y="5903"/>
                    </a:cubicBezTo>
                    <a:cubicBezTo>
                      <a:pt x="2436" y="6090"/>
                      <a:pt x="2513" y="6280"/>
                      <a:pt x="2560" y="6470"/>
                    </a:cubicBezTo>
                    <a:cubicBezTo>
                      <a:pt x="2611" y="6654"/>
                      <a:pt x="2999" y="6790"/>
                      <a:pt x="3448" y="6781"/>
                    </a:cubicBezTo>
                    <a:cubicBezTo>
                      <a:pt x="4501" y="6781"/>
                      <a:pt x="5587" y="6781"/>
                      <a:pt x="6739" y="6781"/>
                    </a:cubicBezTo>
                    <a:lnTo>
                      <a:pt x="9075" y="6781"/>
                    </a:lnTo>
                    <a:cubicBezTo>
                      <a:pt x="9709" y="8055"/>
                      <a:pt x="9642" y="9370"/>
                      <a:pt x="8878" y="10631"/>
                    </a:cubicBezTo>
                    <a:cubicBezTo>
                      <a:pt x="7179" y="12693"/>
                      <a:pt x="4262" y="14549"/>
                      <a:pt x="388" y="16035"/>
                    </a:cubicBezTo>
                    <a:cubicBezTo>
                      <a:pt x="224" y="16092"/>
                      <a:pt x="129" y="16176"/>
                      <a:pt x="125" y="16264"/>
                    </a:cubicBezTo>
                    <a:cubicBezTo>
                      <a:pt x="125" y="16264"/>
                      <a:pt x="125" y="16264"/>
                      <a:pt x="125" y="16359"/>
                    </a:cubicBezTo>
                    <a:cubicBezTo>
                      <a:pt x="-42" y="16852"/>
                      <a:pt x="-42" y="17352"/>
                      <a:pt x="125" y="17845"/>
                    </a:cubicBezTo>
                    <a:cubicBezTo>
                      <a:pt x="125" y="17980"/>
                      <a:pt x="125" y="18128"/>
                      <a:pt x="125" y="18263"/>
                    </a:cubicBezTo>
                    <a:cubicBezTo>
                      <a:pt x="109" y="18308"/>
                      <a:pt x="109" y="18354"/>
                      <a:pt x="125" y="18398"/>
                    </a:cubicBezTo>
                    <a:cubicBezTo>
                      <a:pt x="2468" y="19807"/>
                      <a:pt x="5729" y="20916"/>
                      <a:pt x="9536" y="21600"/>
                    </a:cubicBezTo>
                    <a:cubicBezTo>
                      <a:pt x="11674" y="21384"/>
                      <a:pt x="20756" y="16980"/>
                      <a:pt x="21250" y="13887"/>
                    </a:cubicBezTo>
                    <a:cubicBezTo>
                      <a:pt x="21445" y="11250"/>
                      <a:pt x="20544" y="8618"/>
                      <a:pt x="18585" y="6106"/>
                    </a:cubicBezTo>
                    <a:close/>
                    <a:moveTo>
                      <a:pt x="6706" y="6092"/>
                    </a:moveTo>
                    <a:cubicBezTo>
                      <a:pt x="5817" y="6092"/>
                      <a:pt x="4962" y="6092"/>
                      <a:pt x="4106" y="6092"/>
                    </a:cubicBezTo>
                    <a:lnTo>
                      <a:pt x="3909" y="5755"/>
                    </a:lnTo>
                    <a:lnTo>
                      <a:pt x="3909" y="5552"/>
                    </a:lnTo>
                    <a:cubicBezTo>
                      <a:pt x="5386" y="5491"/>
                      <a:pt x="6874" y="5491"/>
                      <a:pt x="8351" y="5552"/>
                    </a:cubicBezTo>
                    <a:cubicBezTo>
                      <a:pt x="8351" y="5714"/>
                      <a:pt x="8614" y="5903"/>
                      <a:pt x="8746" y="6106"/>
                    </a:cubicBezTo>
                    <a:close/>
                    <a:moveTo>
                      <a:pt x="10358" y="10847"/>
                    </a:moveTo>
                    <a:cubicBezTo>
                      <a:pt x="11458" y="8958"/>
                      <a:pt x="11207" y="6979"/>
                      <a:pt x="9634" y="5147"/>
                    </a:cubicBezTo>
                    <a:cubicBezTo>
                      <a:pt x="9573" y="5042"/>
                      <a:pt x="9366" y="4963"/>
                      <a:pt x="9108" y="4944"/>
                    </a:cubicBezTo>
                    <a:cubicBezTo>
                      <a:pt x="7550" y="4810"/>
                      <a:pt x="5949" y="4783"/>
                      <a:pt x="4369" y="4863"/>
                    </a:cubicBezTo>
                    <a:lnTo>
                      <a:pt x="5159" y="4296"/>
                    </a:lnTo>
                    <a:cubicBezTo>
                      <a:pt x="6706" y="3188"/>
                      <a:pt x="8450" y="1959"/>
                      <a:pt x="10095" y="905"/>
                    </a:cubicBezTo>
                    <a:cubicBezTo>
                      <a:pt x="12475" y="2066"/>
                      <a:pt x="15048" y="3158"/>
                      <a:pt x="17795" y="4174"/>
                    </a:cubicBezTo>
                    <a:cubicBezTo>
                      <a:pt x="17045" y="4302"/>
                      <a:pt x="16275" y="4411"/>
                      <a:pt x="15491" y="4498"/>
                    </a:cubicBezTo>
                    <a:lnTo>
                      <a:pt x="14077" y="4674"/>
                    </a:lnTo>
                    <a:cubicBezTo>
                      <a:pt x="13856" y="4707"/>
                      <a:pt x="13677" y="4775"/>
                      <a:pt x="13583" y="4863"/>
                    </a:cubicBezTo>
                    <a:cubicBezTo>
                      <a:pt x="13502" y="4950"/>
                      <a:pt x="13502" y="5046"/>
                      <a:pt x="13583" y="5133"/>
                    </a:cubicBezTo>
                    <a:cubicBezTo>
                      <a:pt x="15676" y="7425"/>
                      <a:pt x="16897" y="9835"/>
                      <a:pt x="17203" y="12279"/>
                    </a:cubicBezTo>
                    <a:cubicBezTo>
                      <a:pt x="16854" y="14979"/>
                      <a:pt x="13907" y="17510"/>
                      <a:pt x="9009" y="19317"/>
                    </a:cubicBezTo>
                    <a:cubicBezTo>
                      <a:pt x="6522" y="18389"/>
                      <a:pt x="4171" y="17401"/>
                      <a:pt x="1967" y="16359"/>
                    </a:cubicBezTo>
                    <a:cubicBezTo>
                      <a:pt x="5795" y="14823"/>
                      <a:pt x="8672" y="12933"/>
                      <a:pt x="10358" y="10847"/>
                    </a:cubicBezTo>
                    <a:close/>
                    <a:moveTo>
                      <a:pt x="19671" y="13846"/>
                    </a:moveTo>
                    <a:cubicBezTo>
                      <a:pt x="19243" y="16359"/>
                      <a:pt x="12497" y="19803"/>
                      <a:pt x="9996" y="20722"/>
                    </a:cubicBezTo>
                    <a:cubicBezTo>
                      <a:pt x="9996" y="20465"/>
                      <a:pt x="9799" y="20141"/>
                      <a:pt x="9766" y="19965"/>
                    </a:cubicBezTo>
                    <a:cubicBezTo>
                      <a:pt x="15181" y="18023"/>
                      <a:pt x="18466" y="15267"/>
                      <a:pt x="18881" y="12320"/>
                    </a:cubicBezTo>
                    <a:cubicBezTo>
                      <a:pt x="18645" y="9893"/>
                      <a:pt x="17537" y="7494"/>
                      <a:pt x="15590" y="5201"/>
                    </a:cubicBezTo>
                    <a:lnTo>
                      <a:pt x="16117" y="5201"/>
                    </a:lnTo>
                    <a:cubicBezTo>
                      <a:pt x="17119" y="5077"/>
                      <a:pt x="18098" y="4924"/>
                      <a:pt x="19045" y="4741"/>
                    </a:cubicBezTo>
                    <a:cubicBezTo>
                      <a:pt x="19275" y="4903"/>
                      <a:pt x="19539" y="5079"/>
                      <a:pt x="19736" y="5241"/>
                    </a:cubicBezTo>
                    <a:lnTo>
                      <a:pt x="19309" y="5322"/>
                    </a:lnTo>
                    <a:cubicBezTo>
                      <a:pt x="18683" y="5444"/>
                      <a:pt x="17927" y="5592"/>
                      <a:pt x="17334" y="5728"/>
                    </a:cubicBezTo>
                    <a:cubicBezTo>
                      <a:pt x="17132" y="5773"/>
                      <a:pt x="16988" y="5852"/>
                      <a:pt x="16939" y="5944"/>
                    </a:cubicBezTo>
                    <a:cubicBezTo>
                      <a:pt x="16857" y="6026"/>
                      <a:pt x="16857" y="6118"/>
                      <a:pt x="16939" y="6200"/>
                    </a:cubicBezTo>
                    <a:cubicBezTo>
                      <a:pt x="18890" y="8668"/>
                      <a:pt x="19813" y="11253"/>
                      <a:pt x="19671" y="13846"/>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7" name="Freeform 674">
                <a:extLst>
                  <a:ext uri="{FF2B5EF4-FFF2-40B4-BE49-F238E27FC236}">
                    <a16:creationId xmlns:a16="http://schemas.microsoft.com/office/drawing/2014/main" id="{E354F01A-B5A8-5BF3-8233-D8B88E15BF6D}"/>
                  </a:ext>
                </a:extLst>
              </p:cNvPr>
              <p:cNvSpPr/>
              <p:nvPr/>
            </p:nvSpPr>
            <p:spPr>
              <a:xfrm rot="2157962">
                <a:off x="7975621" y="1234351"/>
                <a:ext cx="546863" cy="881504"/>
              </a:xfrm>
              <a:custGeom>
                <a:avLst/>
                <a:gdLst/>
                <a:ahLst/>
                <a:cxnLst>
                  <a:cxn ang="0">
                    <a:pos x="wd2" y="hd2"/>
                  </a:cxn>
                  <a:cxn ang="5400000">
                    <a:pos x="wd2" y="hd2"/>
                  </a:cxn>
                  <a:cxn ang="10800000">
                    <a:pos x="wd2" y="hd2"/>
                  </a:cxn>
                  <a:cxn ang="16200000">
                    <a:pos x="wd2" y="hd2"/>
                  </a:cxn>
                </a:cxnLst>
                <a:rect l="0" t="0" r="r" b="b"/>
                <a:pathLst>
                  <a:path w="21598" h="21591" extrusionOk="0">
                    <a:moveTo>
                      <a:pt x="21183" y="5450"/>
                    </a:moveTo>
                    <a:cubicBezTo>
                      <a:pt x="19637" y="3765"/>
                      <a:pt x="18313" y="2005"/>
                      <a:pt x="17221" y="188"/>
                    </a:cubicBezTo>
                    <a:cubicBezTo>
                      <a:pt x="17188" y="105"/>
                      <a:pt x="17080" y="42"/>
                      <a:pt x="16944" y="27"/>
                    </a:cubicBezTo>
                    <a:cubicBezTo>
                      <a:pt x="16824" y="-9"/>
                      <a:pt x="16684" y="-9"/>
                      <a:pt x="16563" y="27"/>
                    </a:cubicBezTo>
                    <a:cubicBezTo>
                      <a:pt x="14678" y="917"/>
                      <a:pt x="12532" y="2064"/>
                      <a:pt x="10664" y="3071"/>
                    </a:cubicBezTo>
                    <a:lnTo>
                      <a:pt x="9072" y="3918"/>
                    </a:lnTo>
                    <a:cubicBezTo>
                      <a:pt x="8946" y="3946"/>
                      <a:pt x="8849" y="4010"/>
                      <a:pt x="8813" y="4089"/>
                    </a:cubicBezTo>
                    <a:cubicBezTo>
                      <a:pt x="8728" y="4319"/>
                      <a:pt x="8670" y="4552"/>
                      <a:pt x="8640" y="4786"/>
                    </a:cubicBezTo>
                    <a:cubicBezTo>
                      <a:pt x="8640" y="5033"/>
                      <a:pt x="8536" y="5279"/>
                      <a:pt x="8484" y="5408"/>
                    </a:cubicBezTo>
                    <a:cubicBezTo>
                      <a:pt x="8429" y="5549"/>
                      <a:pt x="8568" y="5692"/>
                      <a:pt x="8795" y="5729"/>
                    </a:cubicBezTo>
                    <a:cubicBezTo>
                      <a:pt x="9522" y="5858"/>
                      <a:pt x="10266" y="6029"/>
                      <a:pt x="10993" y="6201"/>
                    </a:cubicBezTo>
                    <a:lnTo>
                      <a:pt x="12723" y="6554"/>
                    </a:lnTo>
                    <a:cubicBezTo>
                      <a:pt x="12425" y="7982"/>
                      <a:pt x="11622" y="9351"/>
                      <a:pt x="10370" y="10563"/>
                    </a:cubicBezTo>
                    <a:cubicBezTo>
                      <a:pt x="8039" y="12422"/>
                      <a:pt x="5002" y="13895"/>
                      <a:pt x="1529" y="14850"/>
                    </a:cubicBezTo>
                    <a:cubicBezTo>
                      <a:pt x="1415" y="14873"/>
                      <a:pt x="1325" y="14929"/>
                      <a:pt x="1287" y="15000"/>
                    </a:cubicBezTo>
                    <a:cubicBezTo>
                      <a:pt x="1287" y="15000"/>
                      <a:pt x="1148" y="15000"/>
                      <a:pt x="1114" y="15075"/>
                    </a:cubicBezTo>
                    <a:cubicBezTo>
                      <a:pt x="706" y="15536"/>
                      <a:pt x="404" y="16030"/>
                      <a:pt x="214" y="16543"/>
                    </a:cubicBezTo>
                    <a:cubicBezTo>
                      <a:pt x="214" y="16693"/>
                      <a:pt x="76" y="16843"/>
                      <a:pt x="7" y="16972"/>
                    </a:cubicBezTo>
                    <a:cubicBezTo>
                      <a:pt x="-2" y="17011"/>
                      <a:pt x="-2" y="17051"/>
                      <a:pt x="7" y="17090"/>
                    </a:cubicBezTo>
                    <a:cubicBezTo>
                      <a:pt x="553" y="18239"/>
                      <a:pt x="1401" y="19325"/>
                      <a:pt x="2515" y="20305"/>
                    </a:cubicBezTo>
                    <a:cubicBezTo>
                      <a:pt x="2990" y="20815"/>
                      <a:pt x="3640" y="21254"/>
                      <a:pt x="4418" y="21591"/>
                    </a:cubicBezTo>
                    <a:lnTo>
                      <a:pt x="4591" y="21591"/>
                    </a:lnTo>
                    <a:cubicBezTo>
                      <a:pt x="6321" y="21591"/>
                      <a:pt x="14557" y="18494"/>
                      <a:pt x="16615" y="15503"/>
                    </a:cubicBezTo>
                    <a:cubicBezTo>
                      <a:pt x="18225" y="12841"/>
                      <a:pt x="19102" y="10029"/>
                      <a:pt x="19210" y="7187"/>
                    </a:cubicBezTo>
                    <a:lnTo>
                      <a:pt x="20300" y="7112"/>
                    </a:lnTo>
                    <a:cubicBezTo>
                      <a:pt x="20620" y="7099"/>
                      <a:pt x="20938" y="7074"/>
                      <a:pt x="21252" y="7037"/>
                    </a:cubicBezTo>
                    <a:cubicBezTo>
                      <a:pt x="21441" y="7009"/>
                      <a:pt x="21581" y="6910"/>
                      <a:pt x="21598" y="6790"/>
                    </a:cubicBezTo>
                    <a:cubicBezTo>
                      <a:pt x="21548" y="6345"/>
                      <a:pt x="21432" y="5904"/>
                      <a:pt x="21252" y="5472"/>
                    </a:cubicBezTo>
                    <a:cubicBezTo>
                      <a:pt x="21230" y="5464"/>
                      <a:pt x="21207" y="5457"/>
                      <a:pt x="21183" y="5450"/>
                    </a:cubicBezTo>
                    <a:close/>
                    <a:moveTo>
                      <a:pt x="9505" y="4893"/>
                    </a:moveTo>
                    <a:cubicBezTo>
                      <a:pt x="9614" y="5076"/>
                      <a:pt x="9741" y="5255"/>
                      <a:pt x="9885" y="5429"/>
                    </a:cubicBezTo>
                    <a:lnTo>
                      <a:pt x="9401" y="5333"/>
                    </a:lnTo>
                    <a:cubicBezTo>
                      <a:pt x="9435" y="5204"/>
                      <a:pt x="9470" y="5054"/>
                      <a:pt x="9505" y="4893"/>
                    </a:cubicBezTo>
                    <a:close/>
                    <a:moveTo>
                      <a:pt x="11114" y="5697"/>
                    </a:moveTo>
                    <a:cubicBezTo>
                      <a:pt x="10773" y="5360"/>
                      <a:pt x="10494" y="5001"/>
                      <a:pt x="10283" y="4625"/>
                    </a:cubicBezTo>
                    <a:cubicBezTo>
                      <a:pt x="10465" y="4651"/>
                      <a:pt x="10644" y="4683"/>
                      <a:pt x="10819" y="4722"/>
                    </a:cubicBezTo>
                    <a:cubicBezTo>
                      <a:pt x="10953" y="5030"/>
                      <a:pt x="11195" y="5315"/>
                      <a:pt x="11529" y="5558"/>
                    </a:cubicBezTo>
                    <a:lnTo>
                      <a:pt x="11771" y="5783"/>
                    </a:lnTo>
                    <a:lnTo>
                      <a:pt x="11304" y="5686"/>
                    </a:lnTo>
                    <a:close/>
                    <a:moveTo>
                      <a:pt x="12844" y="5901"/>
                    </a:moveTo>
                    <a:cubicBezTo>
                      <a:pt x="12694" y="5687"/>
                      <a:pt x="12502" y="5485"/>
                      <a:pt x="12273" y="5300"/>
                    </a:cubicBezTo>
                    <a:lnTo>
                      <a:pt x="11944" y="5000"/>
                    </a:lnTo>
                    <a:cubicBezTo>
                      <a:pt x="12271" y="5063"/>
                      <a:pt x="12585" y="5149"/>
                      <a:pt x="12878" y="5258"/>
                    </a:cubicBezTo>
                    <a:cubicBezTo>
                      <a:pt x="12826" y="5450"/>
                      <a:pt x="12809" y="5665"/>
                      <a:pt x="12792" y="5901"/>
                    </a:cubicBezTo>
                    <a:close/>
                    <a:moveTo>
                      <a:pt x="11027" y="10927"/>
                    </a:moveTo>
                    <a:cubicBezTo>
                      <a:pt x="12812" y="9184"/>
                      <a:pt x="13755" y="7161"/>
                      <a:pt x="13744" y="5097"/>
                    </a:cubicBezTo>
                    <a:cubicBezTo>
                      <a:pt x="13736" y="5017"/>
                      <a:pt x="13673" y="4942"/>
                      <a:pt x="13570" y="4893"/>
                    </a:cubicBezTo>
                    <a:cubicBezTo>
                      <a:pt x="12518" y="4529"/>
                      <a:pt x="11388" y="4258"/>
                      <a:pt x="10214" y="4089"/>
                    </a:cubicBezTo>
                    <a:lnTo>
                      <a:pt x="11269" y="3521"/>
                    </a:lnTo>
                    <a:cubicBezTo>
                      <a:pt x="12999" y="2600"/>
                      <a:pt x="14920" y="1560"/>
                      <a:pt x="16667" y="713"/>
                    </a:cubicBezTo>
                    <a:cubicBezTo>
                      <a:pt x="17652" y="2313"/>
                      <a:pt x="18808" y="3871"/>
                      <a:pt x="20127" y="5375"/>
                    </a:cubicBezTo>
                    <a:cubicBezTo>
                      <a:pt x="19471" y="5408"/>
                      <a:pt x="18811" y="5408"/>
                      <a:pt x="18155" y="5375"/>
                    </a:cubicBezTo>
                    <a:lnTo>
                      <a:pt x="17100" y="5375"/>
                    </a:lnTo>
                    <a:cubicBezTo>
                      <a:pt x="16980" y="5372"/>
                      <a:pt x="16865" y="5404"/>
                      <a:pt x="16788" y="5461"/>
                    </a:cubicBezTo>
                    <a:cubicBezTo>
                      <a:pt x="16705" y="5516"/>
                      <a:pt x="16662" y="5590"/>
                      <a:pt x="16667" y="5665"/>
                    </a:cubicBezTo>
                    <a:cubicBezTo>
                      <a:pt x="16789" y="8305"/>
                      <a:pt x="16246" y="10941"/>
                      <a:pt x="15058" y="13478"/>
                    </a:cubicBezTo>
                    <a:cubicBezTo>
                      <a:pt x="13262" y="16217"/>
                      <a:pt x="9765" y="18395"/>
                      <a:pt x="5353" y="19522"/>
                    </a:cubicBezTo>
                    <a:cubicBezTo>
                      <a:pt x="4165" y="18166"/>
                      <a:pt x="3107" y="16766"/>
                      <a:pt x="2186" y="15332"/>
                    </a:cubicBezTo>
                    <a:cubicBezTo>
                      <a:pt x="5653" y="14330"/>
                      <a:pt x="8670" y="12818"/>
                      <a:pt x="10975" y="10927"/>
                    </a:cubicBezTo>
                    <a:close/>
                    <a:moveTo>
                      <a:pt x="17602" y="11667"/>
                    </a:moveTo>
                    <a:cubicBezTo>
                      <a:pt x="17378" y="11709"/>
                      <a:pt x="17158" y="11759"/>
                      <a:pt x="16944" y="11817"/>
                    </a:cubicBezTo>
                    <a:lnTo>
                      <a:pt x="16702" y="11870"/>
                    </a:lnTo>
                    <a:cubicBezTo>
                      <a:pt x="16788" y="11613"/>
                      <a:pt x="16875" y="11345"/>
                      <a:pt x="16944" y="11066"/>
                    </a:cubicBezTo>
                    <a:cubicBezTo>
                      <a:pt x="17254" y="11012"/>
                      <a:pt x="17550" y="10933"/>
                      <a:pt x="17826" y="10831"/>
                    </a:cubicBezTo>
                    <a:cubicBezTo>
                      <a:pt x="17722" y="11099"/>
                      <a:pt x="17636" y="11377"/>
                      <a:pt x="17550" y="11667"/>
                    </a:cubicBezTo>
                    <a:close/>
                    <a:moveTo>
                      <a:pt x="16356" y="14593"/>
                    </a:moveTo>
                    <a:lnTo>
                      <a:pt x="16235" y="14593"/>
                    </a:lnTo>
                    <a:cubicBezTo>
                      <a:pt x="15907" y="14638"/>
                      <a:pt x="15583" y="14696"/>
                      <a:pt x="15266" y="14764"/>
                    </a:cubicBezTo>
                    <a:lnTo>
                      <a:pt x="15041" y="14764"/>
                    </a:lnTo>
                    <a:cubicBezTo>
                      <a:pt x="15266" y="14496"/>
                      <a:pt x="15473" y="14217"/>
                      <a:pt x="15681" y="13939"/>
                    </a:cubicBezTo>
                    <a:cubicBezTo>
                      <a:pt x="16059" y="13876"/>
                      <a:pt x="16429" y="13797"/>
                      <a:pt x="16788" y="13703"/>
                    </a:cubicBezTo>
                    <a:cubicBezTo>
                      <a:pt x="16581" y="14024"/>
                      <a:pt x="16460" y="14303"/>
                      <a:pt x="16304" y="14593"/>
                    </a:cubicBezTo>
                    <a:close/>
                    <a:moveTo>
                      <a:pt x="17446" y="8505"/>
                    </a:moveTo>
                    <a:cubicBezTo>
                      <a:pt x="17658" y="8437"/>
                      <a:pt x="17860" y="8358"/>
                      <a:pt x="18051" y="8269"/>
                    </a:cubicBezTo>
                    <a:lnTo>
                      <a:pt x="18345" y="8162"/>
                    </a:lnTo>
                    <a:cubicBezTo>
                      <a:pt x="18345" y="8419"/>
                      <a:pt x="18345" y="8709"/>
                      <a:pt x="18224" y="9041"/>
                    </a:cubicBezTo>
                    <a:lnTo>
                      <a:pt x="18120" y="9041"/>
                    </a:lnTo>
                    <a:cubicBezTo>
                      <a:pt x="17867" y="9146"/>
                      <a:pt x="17601" y="9239"/>
                      <a:pt x="17325" y="9320"/>
                    </a:cubicBezTo>
                    <a:cubicBezTo>
                      <a:pt x="17307" y="9052"/>
                      <a:pt x="17359" y="8773"/>
                      <a:pt x="17394" y="8559"/>
                    </a:cubicBezTo>
                    <a:close/>
                    <a:moveTo>
                      <a:pt x="17065" y="13103"/>
                    </a:moveTo>
                    <a:cubicBezTo>
                      <a:pt x="17065" y="13103"/>
                      <a:pt x="17065" y="13103"/>
                      <a:pt x="16979" y="13103"/>
                    </a:cubicBezTo>
                    <a:cubicBezTo>
                      <a:pt x="16892" y="13103"/>
                      <a:pt x="16442" y="13253"/>
                      <a:pt x="16096" y="13328"/>
                    </a:cubicBezTo>
                    <a:cubicBezTo>
                      <a:pt x="16235" y="13081"/>
                      <a:pt x="16356" y="12803"/>
                      <a:pt x="16477" y="12492"/>
                    </a:cubicBezTo>
                    <a:cubicBezTo>
                      <a:pt x="16751" y="12447"/>
                      <a:pt x="17017" y="12386"/>
                      <a:pt x="17273" y="12310"/>
                    </a:cubicBezTo>
                    <a:lnTo>
                      <a:pt x="17394" y="12310"/>
                    </a:lnTo>
                    <a:cubicBezTo>
                      <a:pt x="17238" y="12556"/>
                      <a:pt x="17134" y="12845"/>
                      <a:pt x="17013" y="13103"/>
                    </a:cubicBezTo>
                    <a:close/>
                    <a:moveTo>
                      <a:pt x="17999" y="10209"/>
                    </a:moveTo>
                    <a:cubicBezTo>
                      <a:pt x="17999" y="10209"/>
                      <a:pt x="17913" y="10209"/>
                      <a:pt x="17878" y="10209"/>
                    </a:cubicBezTo>
                    <a:lnTo>
                      <a:pt x="17411" y="10359"/>
                    </a:lnTo>
                    <a:lnTo>
                      <a:pt x="17082" y="10466"/>
                    </a:lnTo>
                    <a:cubicBezTo>
                      <a:pt x="17082" y="10295"/>
                      <a:pt x="17082" y="10123"/>
                      <a:pt x="17204" y="9941"/>
                    </a:cubicBezTo>
                    <a:cubicBezTo>
                      <a:pt x="17325" y="9759"/>
                      <a:pt x="17809" y="9770"/>
                      <a:pt x="18103" y="9673"/>
                    </a:cubicBezTo>
                    <a:close/>
                    <a:moveTo>
                      <a:pt x="18380" y="7165"/>
                    </a:moveTo>
                    <a:cubicBezTo>
                      <a:pt x="18399" y="7301"/>
                      <a:pt x="18399" y="7437"/>
                      <a:pt x="18380" y="7573"/>
                    </a:cubicBezTo>
                    <a:cubicBezTo>
                      <a:pt x="18324" y="7562"/>
                      <a:pt x="18263" y="7562"/>
                      <a:pt x="18207" y="7573"/>
                    </a:cubicBezTo>
                    <a:cubicBezTo>
                      <a:pt x="17986" y="7647"/>
                      <a:pt x="17772" y="7729"/>
                      <a:pt x="17567" y="7819"/>
                    </a:cubicBezTo>
                    <a:cubicBezTo>
                      <a:pt x="17567" y="7315"/>
                      <a:pt x="17653" y="6854"/>
                      <a:pt x="17653" y="6447"/>
                    </a:cubicBezTo>
                    <a:lnTo>
                      <a:pt x="17740" y="6512"/>
                    </a:lnTo>
                    <a:cubicBezTo>
                      <a:pt x="17984" y="6686"/>
                      <a:pt x="18187" y="6881"/>
                      <a:pt x="18345" y="7090"/>
                    </a:cubicBezTo>
                    <a:close/>
                    <a:moveTo>
                      <a:pt x="11806" y="17947"/>
                    </a:moveTo>
                    <a:lnTo>
                      <a:pt x="12757" y="17947"/>
                    </a:lnTo>
                    <a:cubicBezTo>
                      <a:pt x="12221" y="18258"/>
                      <a:pt x="11667" y="18558"/>
                      <a:pt x="11027" y="18837"/>
                    </a:cubicBezTo>
                    <a:cubicBezTo>
                      <a:pt x="11027" y="18837"/>
                      <a:pt x="11027" y="18837"/>
                      <a:pt x="11027" y="18772"/>
                    </a:cubicBezTo>
                    <a:cubicBezTo>
                      <a:pt x="10819" y="18688"/>
                      <a:pt x="10599" y="18616"/>
                      <a:pt x="10370" y="18558"/>
                    </a:cubicBezTo>
                    <a:lnTo>
                      <a:pt x="9955" y="18440"/>
                    </a:lnTo>
                    <a:cubicBezTo>
                      <a:pt x="10318" y="18269"/>
                      <a:pt x="10664" y="18108"/>
                      <a:pt x="10993" y="17926"/>
                    </a:cubicBezTo>
                    <a:cubicBezTo>
                      <a:pt x="11244" y="17949"/>
                      <a:pt x="11500" y="17956"/>
                      <a:pt x="11754" y="17947"/>
                    </a:cubicBezTo>
                    <a:close/>
                    <a:moveTo>
                      <a:pt x="3155" y="19983"/>
                    </a:moveTo>
                    <a:lnTo>
                      <a:pt x="2775" y="19608"/>
                    </a:lnTo>
                    <a:cubicBezTo>
                      <a:pt x="3177" y="19568"/>
                      <a:pt x="3576" y="19515"/>
                      <a:pt x="3968" y="19447"/>
                    </a:cubicBezTo>
                    <a:lnTo>
                      <a:pt x="4366" y="19383"/>
                    </a:lnTo>
                    <a:cubicBezTo>
                      <a:pt x="4488" y="19533"/>
                      <a:pt x="4626" y="19673"/>
                      <a:pt x="4747" y="19812"/>
                    </a:cubicBezTo>
                    <a:lnTo>
                      <a:pt x="4470" y="19812"/>
                    </a:lnTo>
                    <a:cubicBezTo>
                      <a:pt x="4007" y="19924"/>
                      <a:pt x="3514" y="19982"/>
                      <a:pt x="3017" y="19983"/>
                    </a:cubicBezTo>
                    <a:close/>
                    <a:moveTo>
                      <a:pt x="1010" y="17465"/>
                    </a:moveTo>
                    <a:cubicBezTo>
                      <a:pt x="1527" y="17355"/>
                      <a:pt x="2021" y="17208"/>
                      <a:pt x="2481" y="17025"/>
                    </a:cubicBezTo>
                    <a:cubicBezTo>
                      <a:pt x="2636" y="17250"/>
                      <a:pt x="2809" y="17497"/>
                      <a:pt x="3000" y="17722"/>
                    </a:cubicBezTo>
                    <a:cubicBezTo>
                      <a:pt x="2786" y="17766"/>
                      <a:pt x="2578" y="17820"/>
                      <a:pt x="2377" y="17883"/>
                    </a:cubicBezTo>
                    <a:cubicBezTo>
                      <a:pt x="2078" y="17983"/>
                      <a:pt x="1758" y="18055"/>
                      <a:pt x="1425" y="18097"/>
                    </a:cubicBezTo>
                    <a:cubicBezTo>
                      <a:pt x="1166" y="17861"/>
                      <a:pt x="1010" y="17647"/>
                      <a:pt x="1010" y="17465"/>
                    </a:cubicBezTo>
                    <a:close/>
                    <a:moveTo>
                      <a:pt x="2740" y="18365"/>
                    </a:moveTo>
                    <a:cubicBezTo>
                      <a:pt x="2933" y="18302"/>
                      <a:pt x="3136" y="18252"/>
                      <a:pt x="3346" y="18215"/>
                    </a:cubicBezTo>
                    <a:lnTo>
                      <a:pt x="3899" y="18901"/>
                    </a:lnTo>
                    <a:lnTo>
                      <a:pt x="3674" y="18901"/>
                    </a:lnTo>
                    <a:cubicBezTo>
                      <a:pt x="3202" y="18991"/>
                      <a:pt x="2714" y="19048"/>
                      <a:pt x="2221" y="19072"/>
                    </a:cubicBezTo>
                    <a:lnTo>
                      <a:pt x="1771" y="18558"/>
                    </a:lnTo>
                    <a:cubicBezTo>
                      <a:pt x="2103" y="18513"/>
                      <a:pt x="2428" y="18448"/>
                      <a:pt x="2740" y="18365"/>
                    </a:cubicBezTo>
                    <a:close/>
                    <a:moveTo>
                      <a:pt x="5404" y="20219"/>
                    </a:moveTo>
                    <a:cubicBezTo>
                      <a:pt x="5612" y="20326"/>
                      <a:pt x="5820" y="20433"/>
                      <a:pt x="6010" y="20551"/>
                    </a:cubicBezTo>
                    <a:lnTo>
                      <a:pt x="6356" y="20755"/>
                    </a:lnTo>
                    <a:cubicBezTo>
                      <a:pt x="5958" y="20895"/>
                      <a:pt x="5541" y="21013"/>
                      <a:pt x="5110" y="21109"/>
                    </a:cubicBezTo>
                    <a:cubicBezTo>
                      <a:pt x="5110" y="20884"/>
                      <a:pt x="5231" y="20476"/>
                      <a:pt x="5335" y="20219"/>
                    </a:cubicBezTo>
                    <a:close/>
                    <a:moveTo>
                      <a:pt x="7135" y="20455"/>
                    </a:moveTo>
                    <a:cubicBezTo>
                      <a:pt x="6976" y="20368"/>
                      <a:pt x="6826" y="20274"/>
                      <a:pt x="6685" y="20176"/>
                    </a:cubicBezTo>
                    <a:lnTo>
                      <a:pt x="6148" y="19887"/>
                    </a:lnTo>
                    <a:lnTo>
                      <a:pt x="7221" y="19544"/>
                    </a:lnTo>
                    <a:cubicBezTo>
                      <a:pt x="7679" y="19664"/>
                      <a:pt x="8114" y="19815"/>
                      <a:pt x="8519" y="19994"/>
                    </a:cubicBezTo>
                    <a:cubicBezTo>
                      <a:pt x="8051" y="20187"/>
                      <a:pt x="7602" y="20348"/>
                      <a:pt x="7169" y="20498"/>
                    </a:cubicBezTo>
                    <a:close/>
                    <a:moveTo>
                      <a:pt x="9262" y="19651"/>
                    </a:moveTo>
                    <a:cubicBezTo>
                      <a:pt x="8889" y="19496"/>
                      <a:pt x="8502" y="19353"/>
                      <a:pt x="8103" y="19222"/>
                    </a:cubicBezTo>
                    <a:cubicBezTo>
                      <a:pt x="8519" y="19062"/>
                      <a:pt x="8934" y="18912"/>
                      <a:pt x="9332" y="18740"/>
                    </a:cubicBezTo>
                    <a:cubicBezTo>
                      <a:pt x="9560" y="18860"/>
                      <a:pt x="9817" y="18958"/>
                      <a:pt x="10093" y="19030"/>
                    </a:cubicBezTo>
                    <a:lnTo>
                      <a:pt x="10474" y="19147"/>
                    </a:lnTo>
                    <a:lnTo>
                      <a:pt x="9280" y="19683"/>
                    </a:lnTo>
                    <a:lnTo>
                      <a:pt x="9141" y="19651"/>
                    </a:lnTo>
                    <a:close/>
                    <a:moveTo>
                      <a:pt x="1633" y="15761"/>
                    </a:moveTo>
                    <a:cubicBezTo>
                      <a:pt x="1789" y="15996"/>
                      <a:pt x="1962" y="16254"/>
                      <a:pt x="2152" y="16522"/>
                    </a:cubicBezTo>
                    <a:cubicBezTo>
                      <a:pt x="1806" y="16669"/>
                      <a:pt x="1435" y="16791"/>
                      <a:pt x="1045" y="16886"/>
                    </a:cubicBezTo>
                    <a:lnTo>
                      <a:pt x="1045" y="16779"/>
                    </a:lnTo>
                    <a:cubicBezTo>
                      <a:pt x="1170" y="16434"/>
                      <a:pt x="1325" y="16094"/>
                      <a:pt x="1512" y="15761"/>
                    </a:cubicBezTo>
                    <a:close/>
                    <a:moveTo>
                      <a:pt x="3709" y="20487"/>
                    </a:moveTo>
                    <a:cubicBezTo>
                      <a:pt x="3967" y="20451"/>
                      <a:pt x="4222" y="20404"/>
                      <a:pt x="4470" y="20348"/>
                    </a:cubicBezTo>
                    <a:cubicBezTo>
                      <a:pt x="4470" y="20509"/>
                      <a:pt x="4349" y="20691"/>
                      <a:pt x="4280" y="20926"/>
                    </a:cubicBezTo>
                    <a:cubicBezTo>
                      <a:pt x="4032" y="20791"/>
                      <a:pt x="3801" y="20644"/>
                      <a:pt x="3588" y="20487"/>
                    </a:cubicBezTo>
                    <a:close/>
                    <a:moveTo>
                      <a:pt x="13709" y="17368"/>
                    </a:moveTo>
                    <a:lnTo>
                      <a:pt x="11979" y="17368"/>
                    </a:lnTo>
                    <a:cubicBezTo>
                      <a:pt x="12255" y="17197"/>
                      <a:pt x="12515" y="17015"/>
                      <a:pt x="12775" y="16832"/>
                    </a:cubicBezTo>
                    <a:lnTo>
                      <a:pt x="12965" y="16832"/>
                    </a:lnTo>
                    <a:cubicBezTo>
                      <a:pt x="13328" y="16844"/>
                      <a:pt x="13692" y="16844"/>
                      <a:pt x="14055" y="16832"/>
                    </a:cubicBezTo>
                    <a:lnTo>
                      <a:pt x="14505" y="16832"/>
                    </a:lnTo>
                    <a:cubicBezTo>
                      <a:pt x="14124" y="16993"/>
                      <a:pt x="13864" y="17186"/>
                      <a:pt x="13588" y="17368"/>
                    </a:cubicBezTo>
                    <a:close/>
                    <a:moveTo>
                      <a:pt x="15145" y="16297"/>
                    </a:moveTo>
                    <a:cubicBezTo>
                      <a:pt x="14799" y="16297"/>
                      <a:pt x="14401" y="16297"/>
                      <a:pt x="14037" y="16297"/>
                    </a:cubicBezTo>
                    <a:lnTo>
                      <a:pt x="13588" y="16297"/>
                    </a:lnTo>
                    <a:cubicBezTo>
                      <a:pt x="13934" y="16018"/>
                      <a:pt x="14262" y="15718"/>
                      <a:pt x="14574" y="15418"/>
                    </a:cubicBezTo>
                    <a:cubicBezTo>
                      <a:pt x="14957" y="15380"/>
                      <a:pt x="15334" y="15319"/>
                      <a:pt x="15698" y="15236"/>
                    </a:cubicBezTo>
                    <a:lnTo>
                      <a:pt x="16131" y="15150"/>
                    </a:lnTo>
                    <a:lnTo>
                      <a:pt x="15975" y="15386"/>
                    </a:lnTo>
                    <a:cubicBezTo>
                      <a:pt x="15707" y="15698"/>
                      <a:pt x="15388" y="15992"/>
                      <a:pt x="15024" y="16264"/>
                    </a:cubicBezTo>
                    <a:close/>
                    <a:moveTo>
                      <a:pt x="19072" y="6822"/>
                    </a:moveTo>
                    <a:cubicBezTo>
                      <a:pt x="18903" y="6611"/>
                      <a:pt x="18694" y="6413"/>
                      <a:pt x="18449" y="6233"/>
                    </a:cubicBezTo>
                    <a:lnTo>
                      <a:pt x="18103" y="5943"/>
                    </a:lnTo>
                    <a:lnTo>
                      <a:pt x="18951" y="5943"/>
                    </a:lnTo>
                    <a:cubicBezTo>
                      <a:pt x="19103" y="6194"/>
                      <a:pt x="19294" y="6434"/>
                      <a:pt x="19522" y="6662"/>
                    </a:cubicBezTo>
                    <a:lnTo>
                      <a:pt x="19626" y="6769"/>
                    </a:lnTo>
                    <a:close/>
                    <a:moveTo>
                      <a:pt x="20560" y="6715"/>
                    </a:moveTo>
                    <a:cubicBezTo>
                      <a:pt x="20472" y="6608"/>
                      <a:pt x="20374" y="6504"/>
                      <a:pt x="20266" y="6404"/>
                    </a:cubicBezTo>
                    <a:cubicBezTo>
                      <a:pt x="20127" y="6254"/>
                      <a:pt x="19989" y="6093"/>
                      <a:pt x="19885" y="5954"/>
                    </a:cubicBezTo>
                    <a:lnTo>
                      <a:pt x="20577" y="5954"/>
                    </a:lnTo>
                    <a:cubicBezTo>
                      <a:pt x="20679" y="6212"/>
                      <a:pt x="20760" y="6473"/>
                      <a:pt x="20819" y="6737"/>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8" name="Freeform 619">
                <a:extLst>
                  <a:ext uri="{FF2B5EF4-FFF2-40B4-BE49-F238E27FC236}">
                    <a16:creationId xmlns:a16="http://schemas.microsoft.com/office/drawing/2014/main" id="{6AFAC27A-C103-6904-612B-019EBE4B6BC1}"/>
                  </a:ext>
                </a:extLst>
              </p:cNvPr>
              <p:cNvSpPr/>
              <p:nvPr/>
            </p:nvSpPr>
            <p:spPr>
              <a:xfrm rot="21352145">
                <a:off x="3393630" y="762186"/>
                <a:ext cx="678589" cy="697788"/>
              </a:xfrm>
              <a:custGeom>
                <a:avLst/>
                <a:gdLst/>
                <a:ahLst/>
                <a:cxnLst>
                  <a:cxn ang="0">
                    <a:pos x="wd2" y="hd2"/>
                  </a:cxn>
                  <a:cxn ang="5400000">
                    <a:pos x="wd2" y="hd2"/>
                  </a:cxn>
                  <a:cxn ang="10800000">
                    <a:pos x="wd2" y="hd2"/>
                  </a:cxn>
                  <a:cxn ang="16200000">
                    <a:pos x="wd2" y="hd2"/>
                  </a:cxn>
                </a:cxnLst>
                <a:rect l="0" t="0" r="r" b="b"/>
                <a:pathLst>
                  <a:path w="21485" h="21561" extrusionOk="0">
                    <a:moveTo>
                      <a:pt x="20707" y="16"/>
                    </a:moveTo>
                    <a:cubicBezTo>
                      <a:pt x="15559" y="2027"/>
                      <a:pt x="862" y="10159"/>
                      <a:pt x="249" y="10498"/>
                    </a:cubicBezTo>
                    <a:cubicBezTo>
                      <a:pt x="236" y="10505"/>
                      <a:pt x="261" y="10572"/>
                      <a:pt x="249" y="10581"/>
                    </a:cubicBezTo>
                    <a:cubicBezTo>
                      <a:pt x="18" y="10738"/>
                      <a:pt x="-83" y="11021"/>
                      <a:pt x="79" y="11246"/>
                    </a:cubicBezTo>
                    <a:cubicBezTo>
                      <a:pt x="1438" y="12636"/>
                      <a:pt x="3029" y="13838"/>
                      <a:pt x="4767" y="14740"/>
                    </a:cubicBezTo>
                    <a:cubicBezTo>
                      <a:pt x="5008" y="16900"/>
                      <a:pt x="5399" y="19042"/>
                      <a:pt x="5960" y="21145"/>
                    </a:cubicBezTo>
                    <a:cubicBezTo>
                      <a:pt x="5969" y="21187"/>
                      <a:pt x="6026" y="21191"/>
                      <a:pt x="6046" y="21228"/>
                    </a:cubicBezTo>
                    <a:cubicBezTo>
                      <a:pt x="6054" y="21267"/>
                      <a:pt x="5942" y="21274"/>
                      <a:pt x="5960" y="21311"/>
                    </a:cubicBezTo>
                    <a:cubicBezTo>
                      <a:pt x="6025" y="21420"/>
                      <a:pt x="6184" y="21437"/>
                      <a:pt x="6301" y="21478"/>
                    </a:cubicBezTo>
                    <a:cubicBezTo>
                      <a:pt x="6360" y="21498"/>
                      <a:pt x="6407" y="21562"/>
                      <a:pt x="6472" y="21561"/>
                    </a:cubicBezTo>
                    <a:lnTo>
                      <a:pt x="6727" y="21561"/>
                    </a:lnTo>
                    <a:cubicBezTo>
                      <a:pt x="8295" y="20668"/>
                      <a:pt x="9735" y="19662"/>
                      <a:pt x="11160" y="18566"/>
                    </a:cubicBezTo>
                    <a:cubicBezTo>
                      <a:pt x="11726" y="18166"/>
                      <a:pt x="12168" y="17802"/>
                      <a:pt x="12439" y="17651"/>
                    </a:cubicBezTo>
                    <a:cubicBezTo>
                      <a:pt x="13110" y="17945"/>
                      <a:pt x="14338" y="18566"/>
                      <a:pt x="14399" y="18566"/>
                    </a:cubicBezTo>
                    <a:cubicBezTo>
                      <a:pt x="14466" y="18583"/>
                      <a:pt x="14588" y="18583"/>
                      <a:pt x="14655" y="18566"/>
                    </a:cubicBezTo>
                    <a:cubicBezTo>
                      <a:pt x="14688" y="18572"/>
                      <a:pt x="14706" y="18572"/>
                      <a:pt x="14740" y="18566"/>
                    </a:cubicBezTo>
                    <a:cubicBezTo>
                      <a:pt x="14879" y="18516"/>
                      <a:pt x="14954" y="18371"/>
                      <a:pt x="14996" y="18234"/>
                    </a:cubicBezTo>
                    <a:cubicBezTo>
                      <a:pt x="15425" y="17059"/>
                      <a:pt x="16115" y="15483"/>
                      <a:pt x="16871" y="13492"/>
                    </a:cubicBezTo>
                    <a:cubicBezTo>
                      <a:pt x="18683" y="9281"/>
                      <a:pt x="20211" y="4912"/>
                      <a:pt x="21474" y="516"/>
                    </a:cubicBezTo>
                    <a:cubicBezTo>
                      <a:pt x="21517" y="288"/>
                      <a:pt x="21431" y="119"/>
                      <a:pt x="21218" y="16"/>
                    </a:cubicBezTo>
                    <a:cubicBezTo>
                      <a:pt x="21097" y="-38"/>
                      <a:pt x="20999" y="63"/>
                      <a:pt x="20877" y="100"/>
                    </a:cubicBezTo>
                    <a:cubicBezTo>
                      <a:pt x="20804" y="93"/>
                      <a:pt x="20779" y="-9"/>
                      <a:pt x="20707" y="16"/>
                    </a:cubicBezTo>
                    <a:close/>
                    <a:moveTo>
                      <a:pt x="19172" y="1680"/>
                    </a:moveTo>
                    <a:cubicBezTo>
                      <a:pt x="16361" y="4439"/>
                      <a:pt x="13371" y="7029"/>
                      <a:pt x="10222" y="9416"/>
                    </a:cubicBezTo>
                    <a:cubicBezTo>
                      <a:pt x="8241" y="10989"/>
                      <a:pt x="6395" y="12483"/>
                      <a:pt x="5108" y="13658"/>
                    </a:cubicBezTo>
                    <a:cubicBezTo>
                      <a:pt x="3739" y="12925"/>
                      <a:pt x="2427" y="12106"/>
                      <a:pt x="1272" y="11080"/>
                    </a:cubicBezTo>
                    <a:lnTo>
                      <a:pt x="1272" y="10997"/>
                    </a:lnTo>
                    <a:cubicBezTo>
                      <a:pt x="3683" y="9662"/>
                      <a:pt x="13718" y="4129"/>
                      <a:pt x="19172" y="1680"/>
                    </a:cubicBezTo>
                    <a:close/>
                    <a:moveTo>
                      <a:pt x="20110" y="2346"/>
                    </a:moveTo>
                    <a:cubicBezTo>
                      <a:pt x="19027" y="5512"/>
                      <a:pt x="17387" y="9651"/>
                      <a:pt x="16019" y="13076"/>
                    </a:cubicBezTo>
                    <a:cubicBezTo>
                      <a:pt x="15344" y="14729"/>
                      <a:pt x="14743" y="16184"/>
                      <a:pt x="14314" y="17319"/>
                    </a:cubicBezTo>
                    <a:cubicBezTo>
                      <a:pt x="13170" y="16861"/>
                      <a:pt x="10431" y="15643"/>
                      <a:pt x="8858" y="14906"/>
                    </a:cubicBezTo>
                    <a:cubicBezTo>
                      <a:pt x="10513" y="13074"/>
                      <a:pt x="16413" y="6408"/>
                      <a:pt x="20110" y="2346"/>
                    </a:cubicBezTo>
                    <a:close/>
                    <a:moveTo>
                      <a:pt x="15081" y="6422"/>
                    </a:moveTo>
                    <a:cubicBezTo>
                      <a:pt x="11763" y="10151"/>
                      <a:pt x="7580" y="14823"/>
                      <a:pt x="7580" y="14823"/>
                    </a:cubicBezTo>
                    <a:cubicBezTo>
                      <a:pt x="7551" y="14875"/>
                      <a:pt x="7586" y="14932"/>
                      <a:pt x="7580" y="14989"/>
                    </a:cubicBezTo>
                    <a:cubicBezTo>
                      <a:pt x="7314" y="16583"/>
                      <a:pt x="6969" y="18346"/>
                      <a:pt x="6642" y="19481"/>
                    </a:cubicBezTo>
                    <a:cubicBezTo>
                      <a:pt x="6216" y="17841"/>
                      <a:pt x="5942" y="16175"/>
                      <a:pt x="5790" y="14490"/>
                    </a:cubicBezTo>
                    <a:cubicBezTo>
                      <a:pt x="7065" y="13326"/>
                      <a:pt x="8899" y="11820"/>
                      <a:pt x="10819" y="10248"/>
                    </a:cubicBezTo>
                    <a:cubicBezTo>
                      <a:pt x="12382" y="9126"/>
                      <a:pt x="13635" y="7679"/>
                      <a:pt x="15081" y="6422"/>
                    </a:cubicBezTo>
                    <a:close/>
                    <a:moveTo>
                      <a:pt x="8347" y="15821"/>
                    </a:moveTo>
                    <a:cubicBezTo>
                      <a:pt x="9295" y="16284"/>
                      <a:pt x="10071" y="16584"/>
                      <a:pt x="11330" y="17152"/>
                    </a:cubicBezTo>
                    <a:cubicBezTo>
                      <a:pt x="11074" y="17334"/>
                      <a:pt x="10913" y="17485"/>
                      <a:pt x="10563" y="17734"/>
                    </a:cubicBezTo>
                    <a:cubicBezTo>
                      <a:pt x="9475" y="18572"/>
                      <a:pt x="8330" y="19349"/>
                      <a:pt x="7154" y="20064"/>
                    </a:cubicBezTo>
                    <a:cubicBezTo>
                      <a:pt x="7652" y="18922"/>
                      <a:pt x="8076" y="17392"/>
                      <a:pt x="8347" y="15821"/>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69" name="Freeform 671">
                <a:extLst>
                  <a:ext uri="{FF2B5EF4-FFF2-40B4-BE49-F238E27FC236}">
                    <a16:creationId xmlns:a16="http://schemas.microsoft.com/office/drawing/2014/main" id="{24F29CC0-E92F-C269-864C-A9CEDE1DE0D0}"/>
                  </a:ext>
                </a:extLst>
              </p:cNvPr>
              <p:cNvSpPr/>
              <p:nvPr/>
            </p:nvSpPr>
            <p:spPr>
              <a:xfrm rot="21352145">
                <a:off x="5259864" y="1584220"/>
                <a:ext cx="267185" cy="530196"/>
              </a:xfrm>
              <a:custGeom>
                <a:avLst/>
                <a:gdLst/>
                <a:ahLst/>
                <a:cxnLst>
                  <a:cxn ang="0">
                    <a:pos x="wd2" y="hd2"/>
                  </a:cxn>
                  <a:cxn ang="5400000">
                    <a:pos x="wd2" y="hd2"/>
                  </a:cxn>
                  <a:cxn ang="10800000">
                    <a:pos x="wd2" y="hd2"/>
                  </a:cxn>
                  <a:cxn ang="16200000">
                    <a:pos x="wd2" y="hd2"/>
                  </a:cxn>
                </a:cxnLst>
                <a:rect l="0" t="0" r="r" b="b"/>
                <a:pathLst>
                  <a:path w="21209" h="21337" extrusionOk="0">
                    <a:moveTo>
                      <a:pt x="21122" y="8659"/>
                    </a:moveTo>
                    <a:cubicBezTo>
                      <a:pt x="20352" y="7880"/>
                      <a:pt x="18807" y="7374"/>
                      <a:pt x="17088" y="7338"/>
                    </a:cubicBezTo>
                    <a:cubicBezTo>
                      <a:pt x="17088" y="6088"/>
                      <a:pt x="17088" y="4838"/>
                      <a:pt x="17088" y="3605"/>
                    </a:cubicBezTo>
                    <a:lnTo>
                      <a:pt x="17088" y="1756"/>
                    </a:lnTo>
                    <a:cubicBezTo>
                      <a:pt x="17088" y="1756"/>
                      <a:pt x="17088" y="1756"/>
                      <a:pt x="17088" y="1756"/>
                    </a:cubicBezTo>
                    <a:cubicBezTo>
                      <a:pt x="17088" y="1263"/>
                      <a:pt x="16288" y="929"/>
                      <a:pt x="15418" y="682"/>
                    </a:cubicBezTo>
                    <a:cubicBezTo>
                      <a:pt x="12023" y="-263"/>
                      <a:pt x="7890" y="-223"/>
                      <a:pt x="4569" y="788"/>
                    </a:cubicBezTo>
                    <a:cubicBezTo>
                      <a:pt x="4306" y="946"/>
                      <a:pt x="4158" y="1145"/>
                      <a:pt x="4151" y="1351"/>
                    </a:cubicBezTo>
                    <a:cubicBezTo>
                      <a:pt x="3891" y="3239"/>
                      <a:pt x="3891" y="5134"/>
                      <a:pt x="4151" y="7021"/>
                    </a:cubicBezTo>
                    <a:cubicBezTo>
                      <a:pt x="2621" y="7021"/>
                      <a:pt x="674" y="7373"/>
                      <a:pt x="152" y="8042"/>
                    </a:cubicBezTo>
                    <a:cubicBezTo>
                      <a:pt x="-126" y="8377"/>
                      <a:pt x="-161" y="8940"/>
                      <a:pt x="1265" y="9574"/>
                    </a:cubicBezTo>
                    <a:cubicBezTo>
                      <a:pt x="3568" y="10297"/>
                      <a:pt x="6207" y="10698"/>
                      <a:pt x="8916" y="10736"/>
                    </a:cubicBezTo>
                    <a:cubicBezTo>
                      <a:pt x="8916" y="12973"/>
                      <a:pt x="9194" y="18325"/>
                      <a:pt x="9194" y="18379"/>
                    </a:cubicBezTo>
                    <a:cubicBezTo>
                      <a:pt x="9177" y="18431"/>
                      <a:pt x="9177" y="18484"/>
                      <a:pt x="9194" y="18537"/>
                    </a:cubicBezTo>
                    <a:cubicBezTo>
                      <a:pt x="9194" y="18537"/>
                      <a:pt x="10654" y="20474"/>
                      <a:pt x="11350" y="21108"/>
                    </a:cubicBezTo>
                    <a:cubicBezTo>
                      <a:pt x="11503" y="21249"/>
                      <a:pt x="11796" y="21337"/>
                      <a:pt x="12115" y="21337"/>
                    </a:cubicBezTo>
                    <a:cubicBezTo>
                      <a:pt x="12423" y="21334"/>
                      <a:pt x="12709" y="21255"/>
                      <a:pt x="12880" y="21125"/>
                    </a:cubicBezTo>
                    <a:cubicBezTo>
                      <a:pt x="13634" y="20217"/>
                      <a:pt x="14013" y="19240"/>
                      <a:pt x="13993" y="18255"/>
                    </a:cubicBezTo>
                    <a:cubicBezTo>
                      <a:pt x="13993" y="17621"/>
                      <a:pt x="13228" y="12427"/>
                      <a:pt x="12811" y="10807"/>
                    </a:cubicBezTo>
                    <a:cubicBezTo>
                      <a:pt x="15203" y="10885"/>
                      <a:pt x="17596" y="10655"/>
                      <a:pt x="19766" y="10138"/>
                    </a:cubicBezTo>
                    <a:cubicBezTo>
                      <a:pt x="20867" y="9877"/>
                      <a:pt x="21439" y="9253"/>
                      <a:pt x="21122" y="8659"/>
                    </a:cubicBezTo>
                    <a:close/>
                    <a:moveTo>
                      <a:pt x="15418" y="2390"/>
                    </a:moveTo>
                    <a:lnTo>
                      <a:pt x="15418" y="3623"/>
                    </a:lnTo>
                    <a:cubicBezTo>
                      <a:pt x="15418" y="5084"/>
                      <a:pt x="15418" y="6598"/>
                      <a:pt x="15418" y="8060"/>
                    </a:cubicBezTo>
                    <a:cubicBezTo>
                      <a:pt x="12454" y="8646"/>
                      <a:pt x="9141" y="8582"/>
                      <a:pt x="6273" y="7884"/>
                    </a:cubicBezTo>
                    <a:cubicBezTo>
                      <a:pt x="5760" y="5976"/>
                      <a:pt x="5655" y="4045"/>
                      <a:pt x="5960" y="2126"/>
                    </a:cubicBezTo>
                    <a:cubicBezTo>
                      <a:pt x="7998" y="2410"/>
                      <a:pt x="10105" y="2546"/>
                      <a:pt x="12219" y="2531"/>
                    </a:cubicBezTo>
                    <a:cubicBezTo>
                      <a:pt x="13304" y="2540"/>
                      <a:pt x="14388" y="2493"/>
                      <a:pt x="15453" y="2390"/>
                    </a:cubicBezTo>
                    <a:close/>
                    <a:moveTo>
                      <a:pt x="14619" y="1386"/>
                    </a:moveTo>
                    <a:lnTo>
                      <a:pt x="15071" y="1527"/>
                    </a:lnTo>
                    <a:cubicBezTo>
                      <a:pt x="12052" y="1738"/>
                      <a:pt x="8980" y="1649"/>
                      <a:pt x="6029" y="1263"/>
                    </a:cubicBezTo>
                    <a:cubicBezTo>
                      <a:pt x="8768" y="625"/>
                      <a:pt x="11933" y="657"/>
                      <a:pt x="14619" y="1351"/>
                    </a:cubicBezTo>
                    <a:close/>
                    <a:moveTo>
                      <a:pt x="12045" y="19646"/>
                    </a:moveTo>
                    <a:cubicBezTo>
                      <a:pt x="11558" y="19065"/>
                      <a:pt x="11106" y="18449"/>
                      <a:pt x="10932" y="18255"/>
                    </a:cubicBezTo>
                    <a:cubicBezTo>
                      <a:pt x="10932" y="17586"/>
                      <a:pt x="10654" y="12867"/>
                      <a:pt x="10654" y="10772"/>
                    </a:cubicBezTo>
                    <a:lnTo>
                      <a:pt x="11141" y="10772"/>
                    </a:lnTo>
                    <a:cubicBezTo>
                      <a:pt x="11419" y="11723"/>
                      <a:pt x="11976" y="15667"/>
                      <a:pt x="12324" y="18255"/>
                    </a:cubicBezTo>
                    <a:cubicBezTo>
                      <a:pt x="12308" y="18722"/>
                      <a:pt x="12215" y="19187"/>
                      <a:pt x="12045" y="19646"/>
                    </a:cubicBezTo>
                    <a:close/>
                    <a:moveTo>
                      <a:pt x="19000" y="9381"/>
                    </a:moveTo>
                    <a:cubicBezTo>
                      <a:pt x="16531" y="10243"/>
                      <a:pt x="5299" y="10067"/>
                      <a:pt x="2586" y="8870"/>
                    </a:cubicBezTo>
                    <a:cubicBezTo>
                      <a:pt x="2100" y="8659"/>
                      <a:pt x="1856" y="8447"/>
                      <a:pt x="1926" y="8342"/>
                    </a:cubicBezTo>
                    <a:cubicBezTo>
                      <a:pt x="1995" y="8236"/>
                      <a:pt x="3351" y="7884"/>
                      <a:pt x="4569" y="7866"/>
                    </a:cubicBezTo>
                    <a:cubicBezTo>
                      <a:pt x="4569" y="8007"/>
                      <a:pt x="4569" y="8166"/>
                      <a:pt x="4743" y="8289"/>
                    </a:cubicBezTo>
                    <a:cubicBezTo>
                      <a:pt x="4809" y="8391"/>
                      <a:pt x="4944" y="8479"/>
                      <a:pt x="5125" y="8535"/>
                    </a:cubicBezTo>
                    <a:cubicBezTo>
                      <a:pt x="6927" y="9087"/>
                      <a:pt x="9002" y="9367"/>
                      <a:pt x="11106" y="9345"/>
                    </a:cubicBezTo>
                    <a:cubicBezTo>
                      <a:pt x="13020" y="9348"/>
                      <a:pt x="14915" y="9150"/>
                      <a:pt x="16671" y="8764"/>
                    </a:cubicBezTo>
                    <a:cubicBezTo>
                      <a:pt x="16977" y="8707"/>
                      <a:pt x="17184" y="8560"/>
                      <a:pt x="17192" y="8395"/>
                    </a:cubicBezTo>
                    <a:lnTo>
                      <a:pt x="17192" y="8218"/>
                    </a:lnTo>
                    <a:cubicBezTo>
                      <a:pt x="18236" y="8218"/>
                      <a:pt x="19453" y="8606"/>
                      <a:pt x="19627" y="8923"/>
                    </a:cubicBezTo>
                    <a:cubicBezTo>
                      <a:pt x="19800" y="9240"/>
                      <a:pt x="19174" y="9257"/>
                      <a:pt x="18827" y="9381"/>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0" name="Freeform 662">
                <a:extLst>
                  <a:ext uri="{FF2B5EF4-FFF2-40B4-BE49-F238E27FC236}">
                    <a16:creationId xmlns:a16="http://schemas.microsoft.com/office/drawing/2014/main" id="{E8304EA4-E9E1-5C33-BDF8-8F9ADABF7136}"/>
                  </a:ext>
                </a:extLst>
              </p:cNvPr>
              <p:cNvSpPr/>
              <p:nvPr/>
            </p:nvSpPr>
            <p:spPr>
              <a:xfrm rot="21352145">
                <a:off x="6278871" y="684770"/>
                <a:ext cx="620257" cy="517710"/>
              </a:xfrm>
              <a:custGeom>
                <a:avLst/>
                <a:gdLst/>
                <a:ahLst/>
                <a:cxnLst>
                  <a:cxn ang="0">
                    <a:pos x="wd2" y="hd2"/>
                  </a:cxn>
                  <a:cxn ang="5400000">
                    <a:pos x="wd2" y="hd2"/>
                  </a:cxn>
                  <a:cxn ang="10800000">
                    <a:pos x="wd2" y="hd2"/>
                  </a:cxn>
                  <a:cxn ang="16200000">
                    <a:pos x="wd2" y="hd2"/>
                  </a:cxn>
                </a:cxnLst>
                <a:rect l="0" t="0" r="r" b="b"/>
                <a:pathLst>
                  <a:path w="21229" h="21553" extrusionOk="0">
                    <a:moveTo>
                      <a:pt x="11209" y="4"/>
                    </a:moveTo>
                    <a:cubicBezTo>
                      <a:pt x="8896" y="-42"/>
                      <a:pt x="6760" y="330"/>
                      <a:pt x="5516" y="612"/>
                    </a:cubicBezTo>
                    <a:cubicBezTo>
                      <a:pt x="448" y="1742"/>
                      <a:pt x="-272" y="8020"/>
                      <a:pt x="73" y="11190"/>
                    </a:cubicBezTo>
                    <a:cubicBezTo>
                      <a:pt x="562" y="14488"/>
                      <a:pt x="2682" y="17103"/>
                      <a:pt x="5391" y="17735"/>
                    </a:cubicBezTo>
                    <a:cubicBezTo>
                      <a:pt x="5511" y="18682"/>
                      <a:pt x="5883" y="20938"/>
                      <a:pt x="6767" y="21540"/>
                    </a:cubicBezTo>
                    <a:cubicBezTo>
                      <a:pt x="6826" y="21558"/>
                      <a:pt x="6896" y="21558"/>
                      <a:pt x="6955" y="21540"/>
                    </a:cubicBezTo>
                    <a:lnTo>
                      <a:pt x="7080" y="21540"/>
                    </a:lnTo>
                    <a:cubicBezTo>
                      <a:pt x="7177" y="21498"/>
                      <a:pt x="7220" y="21422"/>
                      <a:pt x="7268" y="21311"/>
                    </a:cubicBezTo>
                    <a:cubicBezTo>
                      <a:pt x="7342" y="21111"/>
                      <a:pt x="7428" y="20842"/>
                      <a:pt x="7518" y="20550"/>
                    </a:cubicBezTo>
                    <a:cubicBezTo>
                      <a:pt x="7715" y="19823"/>
                      <a:pt x="8015" y="19183"/>
                      <a:pt x="8394" y="18572"/>
                    </a:cubicBezTo>
                    <a:lnTo>
                      <a:pt x="9457" y="18572"/>
                    </a:lnTo>
                    <a:cubicBezTo>
                      <a:pt x="11647" y="18481"/>
                      <a:pt x="16203" y="18313"/>
                      <a:pt x="18842" y="15908"/>
                    </a:cubicBezTo>
                    <a:cubicBezTo>
                      <a:pt x="20460" y="14418"/>
                      <a:pt x="21328" y="12055"/>
                      <a:pt x="21220" y="9592"/>
                    </a:cubicBezTo>
                    <a:cubicBezTo>
                      <a:pt x="21131" y="6546"/>
                      <a:pt x="19904" y="3717"/>
                      <a:pt x="17841" y="1982"/>
                    </a:cubicBezTo>
                    <a:cubicBezTo>
                      <a:pt x="16012" y="534"/>
                      <a:pt x="13522" y="49"/>
                      <a:pt x="11209" y="4"/>
                    </a:cubicBezTo>
                    <a:close/>
                    <a:moveTo>
                      <a:pt x="10834" y="765"/>
                    </a:moveTo>
                    <a:cubicBezTo>
                      <a:pt x="13115" y="618"/>
                      <a:pt x="15401" y="1253"/>
                      <a:pt x="17403" y="2591"/>
                    </a:cubicBezTo>
                    <a:cubicBezTo>
                      <a:pt x="19265" y="4146"/>
                      <a:pt x="20387" y="6697"/>
                      <a:pt x="20469" y="9440"/>
                    </a:cubicBezTo>
                    <a:cubicBezTo>
                      <a:pt x="20624" y="11654"/>
                      <a:pt x="19858" y="13798"/>
                      <a:pt x="18404" y="15147"/>
                    </a:cubicBezTo>
                    <a:cubicBezTo>
                      <a:pt x="15960" y="17370"/>
                      <a:pt x="11554" y="17491"/>
                      <a:pt x="9395" y="17582"/>
                    </a:cubicBezTo>
                    <a:cubicBezTo>
                      <a:pt x="8958" y="17571"/>
                      <a:pt x="8513" y="17650"/>
                      <a:pt x="8081" y="17735"/>
                    </a:cubicBezTo>
                    <a:cubicBezTo>
                      <a:pt x="8032" y="17717"/>
                      <a:pt x="8005" y="17717"/>
                      <a:pt x="7956" y="17735"/>
                    </a:cubicBezTo>
                    <a:cubicBezTo>
                      <a:pt x="7426" y="18448"/>
                      <a:pt x="6997" y="19251"/>
                      <a:pt x="6767" y="20170"/>
                    </a:cubicBezTo>
                    <a:cubicBezTo>
                      <a:pt x="6383" y="19215"/>
                      <a:pt x="6171" y="18183"/>
                      <a:pt x="6079" y="17126"/>
                    </a:cubicBezTo>
                    <a:cubicBezTo>
                      <a:pt x="6060" y="16934"/>
                      <a:pt x="5920" y="16796"/>
                      <a:pt x="5766" y="16745"/>
                    </a:cubicBezTo>
                    <a:cubicBezTo>
                      <a:pt x="3253" y="16284"/>
                      <a:pt x="1241" y="13994"/>
                      <a:pt x="761" y="10962"/>
                    </a:cubicBezTo>
                    <a:cubicBezTo>
                      <a:pt x="761" y="10962"/>
                      <a:pt x="3" y="2630"/>
                      <a:pt x="5641" y="1373"/>
                    </a:cubicBezTo>
                    <a:cubicBezTo>
                      <a:pt x="7362" y="982"/>
                      <a:pt x="9083" y="786"/>
                      <a:pt x="10834" y="765"/>
                    </a:cubicBezTo>
                    <a:close/>
                    <a:moveTo>
                      <a:pt x="16027" y="4874"/>
                    </a:moveTo>
                    <a:cubicBezTo>
                      <a:pt x="15078" y="5004"/>
                      <a:pt x="14078" y="5094"/>
                      <a:pt x="13149" y="5330"/>
                    </a:cubicBezTo>
                    <a:cubicBezTo>
                      <a:pt x="12928" y="5384"/>
                      <a:pt x="12731" y="5455"/>
                      <a:pt x="12523" y="5559"/>
                    </a:cubicBezTo>
                    <a:cubicBezTo>
                      <a:pt x="12280" y="5704"/>
                      <a:pt x="12043" y="5852"/>
                      <a:pt x="11772" y="5863"/>
                    </a:cubicBezTo>
                    <a:cubicBezTo>
                      <a:pt x="11628" y="5827"/>
                      <a:pt x="11458" y="5731"/>
                      <a:pt x="11334" y="5635"/>
                    </a:cubicBezTo>
                    <a:cubicBezTo>
                      <a:pt x="11153" y="5469"/>
                      <a:pt x="10936" y="5407"/>
                      <a:pt x="10709" y="5407"/>
                    </a:cubicBezTo>
                    <a:cubicBezTo>
                      <a:pt x="10413" y="5414"/>
                      <a:pt x="10162" y="5527"/>
                      <a:pt x="9958" y="5787"/>
                    </a:cubicBezTo>
                    <a:cubicBezTo>
                      <a:pt x="9838" y="5915"/>
                      <a:pt x="9782" y="5939"/>
                      <a:pt x="9708" y="5939"/>
                    </a:cubicBezTo>
                    <a:cubicBezTo>
                      <a:pt x="9624" y="5909"/>
                      <a:pt x="9533" y="5841"/>
                      <a:pt x="9457" y="5787"/>
                    </a:cubicBezTo>
                    <a:cubicBezTo>
                      <a:pt x="9143" y="5482"/>
                      <a:pt x="8759" y="5430"/>
                      <a:pt x="8394" y="5635"/>
                    </a:cubicBezTo>
                    <a:cubicBezTo>
                      <a:pt x="8105" y="5789"/>
                      <a:pt x="7865" y="6065"/>
                      <a:pt x="7706" y="6396"/>
                    </a:cubicBezTo>
                    <a:cubicBezTo>
                      <a:pt x="7511" y="6724"/>
                      <a:pt x="7418" y="6758"/>
                      <a:pt x="7268" y="6776"/>
                    </a:cubicBezTo>
                    <a:cubicBezTo>
                      <a:pt x="7004" y="6590"/>
                      <a:pt x="6742" y="6418"/>
                      <a:pt x="6517" y="6168"/>
                    </a:cubicBezTo>
                    <a:cubicBezTo>
                      <a:pt x="6360" y="5990"/>
                      <a:pt x="6198" y="5772"/>
                      <a:pt x="6016" y="5635"/>
                    </a:cubicBezTo>
                    <a:cubicBezTo>
                      <a:pt x="5888" y="5516"/>
                      <a:pt x="5707" y="5516"/>
                      <a:pt x="5578" y="5635"/>
                    </a:cubicBezTo>
                    <a:cubicBezTo>
                      <a:pt x="5402" y="5850"/>
                      <a:pt x="5273" y="6139"/>
                      <a:pt x="5140" y="6396"/>
                    </a:cubicBezTo>
                    <a:cubicBezTo>
                      <a:pt x="5005" y="6651"/>
                      <a:pt x="4712" y="7197"/>
                      <a:pt x="4577" y="7233"/>
                    </a:cubicBezTo>
                    <a:cubicBezTo>
                      <a:pt x="4442" y="7269"/>
                      <a:pt x="3952" y="6903"/>
                      <a:pt x="3576" y="6320"/>
                    </a:cubicBezTo>
                    <a:lnTo>
                      <a:pt x="3201" y="5787"/>
                    </a:lnTo>
                    <a:cubicBezTo>
                      <a:pt x="3057" y="5606"/>
                      <a:pt x="2787" y="5613"/>
                      <a:pt x="2638" y="5787"/>
                    </a:cubicBezTo>
                    <a:cubicBezTo>
                      <a:pt x="2485" y="5976"/>
                      <a:pt x="2495" y="6219"/>
                      <a:pt x="2638" y="6396"/>
                    </a:cubicBezTo>
                    <a:cubicBezTo>
                      <a:pt x="2750" y="6540"/>
                      <a:pt x="2853" y="6693"/>
                      <a:pt x="2951" y="6852"/>
                    </a:cubicBezTo>
                    <a:cubicBezTo>
                      <a:pt x="3311" y="7399"/>
                      <a:pt x="3793" y="8146"/>
                      <a:pt x="4452" y="8146"/>
                    </a:cubicBezTo>
                    <a:lnTo>
                      <a:pt x="4765" y="8146"/>
                    </a:lnTo>
                    <a:cubicBezTo>
                      <a:pt x="5185" y="8019"/>
                      <a:pt x="5466" y="7475"/>
                      <a:pt x="5766" y="6929"/>
                    </a:cubicBezTo>
                    <a:lnTo>
                      <a:pt x="5954" y="6700"/>
                    </a:lnTo>
                    <a:lnTo>
                      <a:pt x="6079" y="6852"/>
                    </a:lnTo>
                    <a:cubicBezTo>
                      <a:pt x="6649" y="7436"/>
                      <a:pt x="6920" y="7671"/>
                      <a:pt x="7205" y="7690"/>
                    </a:cubicBezTo>
                    <a:cubicBezTo>
                      <a:pt x="7662" y="7715"/>
                      <a:pt x="8133" y="7429"/>
                      <a:pt x="8331" y="6929"/>
                    </a:cubicBezTo>
                    <a:cubicBezTo>
                      <a:pt x="8466" y="6710"/>
                      <a:pt x="8494" y="6545"/>
                      <a:pt x="8644" y="6472"/>
                    </a:cubicBezTo>
                    <a:cubicBezTo>
                      <a:pt x="8794" y="6399"/>
                      <a:pt x="8902" y="6457"/>
                      <a:pt x="9082" y="6548"/>
                    </a:cubicBezTo>
                    <a:cubicBezTo>
                      <a:pt x="9270" y="6715"/>
                      <a:pt x="9475" y="6841"/>
                      <a:pt x="9708" y="6852"/>
                    </a:cubicBezTo>
                    <a:cubicBezTo>
                      <a:pt x="9971" y="6845"/>
                      <a:pt x="10219" y="6709"/>
                      <a:pt x="10396" y="6472"/>
                    </a:cubicBezTo>
                    <a:cubicBezTo>
                      <a:pt x="10471" y="6363"/>
                      <a:pt x="10592" y="6327"/>
                      <a:pt x="10709" y="6320"/>
                    </a:cubicBezTo>
                    <a:cubicBezTo>
                      <a:pt x="10803" y="6355"/>
                      <a:pt x="10937" y="6335"/>
                      <a:pt x="11022" y="6396"/>
                    </a:cubicBezTo>
                    <a:cubicBezTo>
                      <a:pt x="11235" y="6573"/>
                      <a:pt x="11452" y="6750"/>
                      <a:pt x="11710" y="6776"/>
                    </a:cubicBezTo>
                    <a:cubicBezTo>
                      <a:pt x="12076" y="6759"/>
                      <a:pt x="12436" y="6647"/>
                      <a:pt x="12773" y="6472"/>
                    </a:cubicBezTo>
                    <a:cubicBezTo>
                      <a:pt x="12942" y="6383"/>
                      <a:pt x="13094" y="6288"/>
                      <a:pt x="13274" y="6244"/>
                    </a:cubicBezTo>
                    <a:cubicBezTo>
                      <a:pt x="14188" y="6025"/>
                      <a:pt x="15190" y="5896"/>
                      <a:pt x="16089" y="5787"/>
                    </a:cubicBezTo>
                    <a:cubicBezTo>
                      <a:pt x="16295" y="5759"/>
                      <a:pt x="16425" y="5504"/>
                      <a:pt x="16402" y="5254"/>
                    </a:cubicBezTo>
                    <a:cubicBezTo>
                      <a:pt x="16386" y="5007"/>
                      <a:pt x="16225" y="4856"/>
                      <a:pt x="16027" y="4874"/>
                    </a:cubicBezTo>
                    <a:close/>
                    <a:moveTo>
                      <a:pt x="18529" y="8146"/>
                    </a:moveTo>
                    <a:cubicBezTo>
                      <a:pt x="17869" y="7885"/>
                      <a:pt x="17092" y="8036"/>
                      <a:pt x="16527" y="8527"/>
                    </a:cubicBezTo>
                    <a:cubicBezTo>
                      <a:pt x="16225" y="8786"/>
                      <a:pt x="15893" y="8932"/>
                      <a:pt x="15526" y="8983"/>
                    </a:cubicBezTo>
                    <a:cubicBezTo>
                      <a:pt x="15314" y="8991"/>
                      <a:pt x="15129" y="8915"/>
                      <a:pt x="14963" y="8755"/>
                    </a:cubicBezTo>
                    <a:cubicBezTo>
                      <a:pt x="14711" y="8538"/>
                      <a:pt x="14395" y="8408"/>
                      <a:pt x="14087" y="8374"/>
                    </a:cubicBezTo>
                    <a:cubicBezTo>
                      <a:pt x="13639" y="8373"/>
                      <a:pt x="13206" y="8587"/>
                      <a:pt x="12898" y="8983"/>
                    </a:cubicBezTo>
                    <a:cubicBezTo>
                      <a:pt x="12772" y="9136"/>
                      <a:pt x="12675" y="9251"/>
                      <a:pt x="12523" y="9364"/>
                    </a:cubicBezTo>
                    <a:cubicBezTo>
                      <a:pt x="10679" y="10584"/>
                      <a:pt x="7400" y="10600"/>
                      <a:pt x="5015" y="10581"/>
                    </a:cubicBezTo>
                    <a:lnTo>
                      <a:pt x="4077" y="10581"/>
                    </a:lnTo>
                    <a:cubicBezTo>
                      <a:pt x="3870" y="10581"/>
                      <a:pt x="3701" y="10786"/>
                      <a:pt x="3701" y="11038"/>
                    </a:cubicBezTo>
                    <a:cubicBezTo>
                      <a:pt x="3709" y="11285"/>
                      <a:pt x="3873" y="11485"/>
                      <a:pt x="4077" y="11495"/>
                    </a:cubicBezTo>
                    <a:lnTo>
                      <a:pt x="5829" y="11495"/>
                    </a:lnTo>
                    <a:cubicBezTo>
                      <a:pt x="8214" y="11702"/>
                      <a:pt x="10612" y="11271"/>
                      <a:pt x="12836" y="10201"/>
                    </a:cubicBezTo>
                    <a:cubicBezTo>
                      <a:pt x="13040" y="10064"/>
                      <a:pt x="13235" y="9869"/>
                      <a:pt x="13399" y="9668"/>
                    </a:cubicBezTo>
                    <a:cubicBezTo>
                      <a:pt x="13566" y="9435"/>
                      <a:pt x="13833" y="9298"/>
                      <a:pt x="14087" y="9288"/>
                    </a:cubicBezTo>
                    <a:cubicBezTo>
                      <a:pt x="14271" y="9323"/>
                      <a:pt x="14436" y="9383"/>
                      <a:pt x="14588" y="9516"/>
                    </a:cubicBezTo>
                    <a:cubicBezTo>
                      <a:pt x="14884" y="9789"/>
                      <a:pt x="15219" y="9935"/>
                      <a:pt x="15589" y="9896"/>
                    </a:cubicBezTo>
                    <a:cubicBezTo>
                      <a:pt x="16059" y="9825"/>
                      <a:pt x="16504" y="9676"/>
                      <a:pt x="16903" y="9364"/>
                    </a:cubicBezTo>
                    <a:cubicBezTo>
                      <a:pt x="17276" y="8993"/>
                      <a:pt x="17822" y="8869"/>
                      <a:pt x="18279" y="9059"/>
                    </a:cubicBezTo>
                    <a:cubicBezTo>
                      <a:pt x="18477" y="9133"/>
                      <a:pt x="18646" y="8992"/>
                      <a:pt x="18717" y="8755"/>
                    </a:cubicBezTo>
                    <a:cubicBezTo>
                      <a:pt x="18777" y="8514"/>
                      <a:pt x="18724" y="8232"/>
                      <a:pt x="18529" y="8146"/>
                    </a:cubicBezTo>
                    <a:close/>
                    <a:moveTo>
                      <a:pt x="16277" y="11875"/>
                    </a:moveTo>
                    <a:cubicBezTo>
                      <a:pt x="16228" y="11884"/>
                      <a:pt x="16194" y="11920"/>
                      <a:pt x="16152" y="11951"/>
                    </a:cubicBezTo>
                    <a:cubicBezTo>
                      <a:pt x="15573" y="12175"/>
                      <a:pt x="15000" y="12372"/>
                      <a:pt x="14400" y="12484"/>
                    </a:cubicBezTo>
                    <a:cubicBezTo>
                      <a:pt x="13951" y="12565"/>
                      <a:pt x="13526" y="12651"/>
                      <a:pt x="13086" y="12788"/>
                    </a:cubicBezTo>
                    <a:cubicBezTo>
                      <a:pt x="12825" y="12873"/>
                      <a:pt x="12521" y="13035"/>
                      <a:pt x="12273" y="13169"/>
                    </a:cubicBezTo>
                    <a:cubicBezTo>
                      <a:pt x="11944" y="13367"/>
                      <a:pt x="11637" y="13431"/>
                      <a:pt x="11272" y="13473"/>
                    </a:cubicBezTo>
                    <a:cubicBezTo>
                      <a:pt x="10987" y="13471"/>
                      <a:pt x="10667" y="13427"/>
                      <a:pt x="10396" y="13321"/>
                    </a:cubicBezTo>
                    <a:cubicBezTo>
                      <a:pt x="10017" y="13182"/>
                      <a:pt x="9603" y="13162"/>
                      <a:pt x="9207" y="13169"/>
                    </a:cubicBezTo>
                    <a:cubicBezTo>
                      <a:pt x="8635" y="13227"/>
                      <a:pt x="8073" y="13301"/>
                      <a:pt x="7518" y="13473"/>
                    </a:cubicBezTo>
                    <a:cubicBezTo>
                      <a:pt x="6897" y="13660"/>
                      <a:pt x="6278" y="13785"/>
                      <a:pt x="5641" y="13854"/>
                    </a:cubicBezTo>
                    <a:cubicBezTo>
                      <a:pt x="5434" y="13843"/>
                      <a:pt x="5274" y="14059"/>
                      <a:pt x="5266" y="14310"/>
                    </a:cubicBezTo>
                    <a:cubicBezTo>
                      <a:pt x="5265" y="14559"/>
                      <a:pt x="5438" y="14748"/>
                      <a:pt x="5641" y="14767"/>
                    </a:cubicBezTo>
                    <a:cubicBezTo>
                      <a:pt x="6318" y="14696"/>
                      <a:pt x="6983" y="14582"/>
                      <a:pt x="7643" y="14386"/>
                    </a:cubicBezTo>
                    <a:cubicBezTo>
                      <a:pt x="8160" y="14230"/>
                      <a:pt x="8676" y="14143"/>
                      <a:pt x="9207" y="14082"/>
                    </a:cubicBezTo>
                    <a:cubicBezTo>
                      <a:pt x="9533" y="14072"/>
                      <a:pt x="9838" y="14104"/>
                      <a:pt x="10146" y="14234"/>
                    </a:cubicBezTo>
                    <a:cubicBezTo>
                      <a:pt x="10483" y="14345"/>
                      <a:pt x="10859" y="14377"/>
                      <a:pt x="11209" y="14386"/>
                    </a:cubicBezTo>
                    <a:cubicBezTo>
                      <a:pt x="11667" y="14340"/>
                      <a:pt x="12109" y="14248"/>
                      <a:pt x="12523" y="14006"/>
                    </a:cubicBezTo>
                    <a:cubicBezTo>
                      <a:pt x="12748" y="13897"/>
                      <a:pt x="13001" y="13774"/>
                      <a:pt x="13211" y="13701"/>
                    </a:cubicBezTo>
                    <a:cubicBezTo>
                      <a:pt x="13421" y="13629"/>
                      <a:pt x="14043" y="13488"/>
                      <a:pt x="14463" y="13397"/>
                    </a:cubicBezTo>
                    <a:cubicBezTo>
                      <a:pt x="15132" y="13283"/>
                      <a:pt x="15765" y="13061"/>
                      <a:pt x="16402" y="12788"/>
                    </a:cubicBezTo>
                    <a:cubicBezTo>
                      <a:pt x="16607" y="12749"/>
                      <a:pt x="16748" y="12504"/>
                      <a:pt x="16715" y="12256"/>
                    </a:cubicBezTo>
                    <a:cubicBezTo>
                      <a:pt x="16682" y="12007"/>
                      <a:pt x="16481" y="11836"/>
                      <a:pt x="16277" y="11875"/>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1" name="Freeform 586">
                <a:extLst>
                  <a:ext uri="{FF2B5EF4-FFF2-40B4-BE49-F238E27FC236}">
                    <a16:creationId xmlns:a16="http://schemas.microsoft.com/office/drawing/2014/main" id="{695D6CAF-FE10-B9C2-C7F1-5C2656542064}"/>
                  </a:ext>
                </a:extLst>
              </p:cNvPr>
              <p:cNvSpPr/>
              <p:nvPr/>
            </p:nvSpPr>
            <p:spPr>
              <a:xfrm rot="667436">
                <a:off x="45376" y="4144273"/>
                <a:ext cx="835374" cy="551742"/>
              </a:xfrm>
              <a:custGeom>
                <a:avLst/>
                <a:gdLst/>
                <a:ahLst/>
                <a:cxnLst>
                  <a:cxn ang="0">
                    <a:pos x="wd2" y="hd2"/>
                  </a:cxn>
                  <a:cxn ang="5400000">
                    <a:pos x="wd2" y="hd2"/>
                  </a:cxn>
                  <a:cxn ang="10800000">
                    <a:pos x="wd2" y="hd2"/>
                  </a:cxn>
                  <a:cxn ang="16200000">
                    <a:pos x="wd2" y="hd2"/>
                  </a:cxn>
                </a:cxnLst>
                <a:rect l="0" t="0" r="r" b="b"/>
                <a:pathLst>
                  <a:path w="21139" h="21122" extrusionOk="0">
                    <a:moveTo>
                      <a:pt x="20979" y="5928"/>
                    </a:moveTo>
                    <a:cubicBezTo>
                      <a:pt x="20979" y="5928"/>
                      <a:pt x="20979" y="5928"/>
                      <a:pt x="20912" y="5794"/>
                    </a:cubicBezTo>
                    <a:cubicBezTo>
                      <a:pt x="20918" y="5649"/>
                      <a:pt x="20918" y="5504"/>
                      <a:pt x="20912" y="5359"/>
                    </a:cubicBezTo>
                    <a:cubicBezTo>
                      <a:pt x="20437" y="1850"/>
                      <a:pt x="18221" y="-474"/>
                      <a:pt x="15880" y="82"/>
                    </a:cubicBezTo>
                    <a:cubicBezTo>
                      <a:pt x="13352" y="434"/>
                      <a:pt x="11845" y="4019"/>
                      <a:pt x="10947" y="6163"/>
                    </a:cubicBezTo>
                    <a:lnTo>
                      <a:pt x="10603" y="6933"/>
                    </a:lnTo>
                    <a:cubicBezTo>
                      <a:pt x="10404" y="6833"/>
                      <a:pt x="10016" y="6582"/>
                      <a:pt x="9650" y="6364"/>
                    </a:cubicBezTo>
                    <a:cubicBezTo>
                      <a:pt x="8669" y="5669"/>
                      <a:pt x="7649" y="5109"/>
                      <a:pt x="6602" y="4689"/>
                    </a:cubicBezTo>
                    <a:cubicBezTo>
                      <a:pt x="3950" y="4017"/>
                      <a:pt x="1349" y="6237"/>
                      <a:pt x="361" y="10016"/>
                    </a:cubicBezTo>
                    <a:cubicBezTo>
                      <a:pt x="44" y="11128"/>
                      <a:pt x="-67" y="12350"/>
                      <a:pt x="39" y="13550"/>
                    </a:cubicBezTo>
                    <a:cubicBezTo>
                      <a:pt x="39" y="13550"/>
                      <a:pt x="39" y="13550"/>
                      <a:pt x="39" y="13550"/>
                    </a:cubicBezTo>
                    <a:cubicBezTo>
                      <a:pt x="162" y="16019"/>
                      <a:pt x="1044" y="18259"/>
                      <a:pt x="2423" y="19598"/>
                    </a:cubicBezTo>
                    <a:cubicBezTo>
                      <a:pt x="3406" y="20594"/>
                      <a:pt x="4564" y="21125"/>
                      <a:pt x="5748" y="21122"/>
                    </a:cubicBezTo>
                    <a:cubicBezTo>
                      <a:pt x="6503" y="21126"/>
                      <a:pt x="7253" y="20933"/>
                      <a:pt x="7965" y="20552"/>
                    </a:cubicBezTo>
                    <a:cubicBezTo>
                      <a:pt x="9815" y="19377"/>
                      <a:pt x="11442" y="17523"/>
                      <a:pt x="12698" y="15159"/>
                    </a:cubicBezTo>
                    <a:cubicBezTo>
                      <a:pt x="13618" y="15410"/>
                      <a:pt x="16656" y="16097"/>
                      <a:pt x="18341" y="14539"/>
                    </a:cubicBezTo>
                    <a:cubicBezTo>
                      <a:pt x="20646" y="12478"/>
                      <a:pt x="21533" y="9563"/>
                      <a:pt x="20979" y="5928"/>
                    </a:cubicBezTo>
                    <a:close/>
                    <a:moveTo>
                      <a:pt x="871" y="10300"/>
                    </a:moveTo>
                    <a:cubicBezTo>
                      <a:pt x="1758" y="6892"/>
                      <a:pt x="4099" y="4882"/>
                      <a:pt x="6491" y="5476"/>
                    </a:cubicBezTo>
                    <a:cubicBezTo>
                      <a:pt x="7503" y="5906"/>
                      <a:pt x="8490" y="6467"/>
                      <a:pt x="9439" y="7151"/>
                    </a:cubicBezTo>
                    <a:lnTo>
                      <a:pt x="10071" y="7536"/>
                    </a:lnTo>
                    <a:cubicBezTo>
                      <a:pt x="10071" y="7536"/>
                      <a:pt x="10071" y="7536"/>
                      <a:pt x="10071" y="7536"/>
                    </a:cubicBezTo>
                    <a:cubicBezTo>
                      <a:pt x="10637" y="7838"/>
                      <a:pt x="11180" y="8240"/>
                      <a:pt x="11767" y="8608"/>
                    </a:cubicBezTo>
                    <a:cubicBezTo>
                      <a:pt x="12919" y="9535"/>
                      <a:pt x="14181" y="10105"/>
                      <a:pt x="15481" y="10284"/>
                    </a:cubicBezTo>
                    <a:cubicBezTo>
                      <a:pt x="16237" y="10298"/>
                      <a:pt x="16970" y="9893"/>
                      <a:pt x="17542" y="9145"/>
                    </a:cubicBezTo>
                    <a:cubicBezTo>
                      <a:pt x="17720" y="8914"/>
                      <a:pt x="17874" y="8642"/>
                      <a:pt x="17997" y="8340"/>
                    </a:cubicBezTo>
                    <a:cubicBezTo>
                      <a:pt x="18275" y="7716"/>
                      <a:pt x="18390" y="6958"/>
                      <a:pt x="18318" y="6213"/>
                    </a:cubicBezTo>
                    <a:cubicBezTo>
                      <a:pt x="18166" y="5035"/>
                      <a:pt x="17608" y="4070"/>
                      <a:pt x="16855" y="3684"/>
                    </a:cubicBezTo>
                    <a:cubicBezTo>
                      <a:pt x="16527" y="3490"/>
                      <a:pt x="16172" y="3432"/>
                      <a:pt x="15824" y="3516"/>
                    </a:cubicBezTo>
                    <a:cubicBezTo>
                      <a:pt x="14549" y="3818"/>
                      <a:pt x="13507" y="5895"/>
                      <a:pt x="12776" y="7402"/>
                    </a:cubicBezTo>
                    <a:lnTo>
                      <a:pt x="12421" y="8089"/>
                    </a:lnTo>
                    <a:lnTo>
                      <a:pt x="11124" y="7218"/>
                    </a:lnTo>
                    <a:lnTo>
                      <a:pt x="11412" y="6548"/>
                    </a:lnTo>
                    <a:cubicBezTo>
                      <a:pt x="12255" y="4538"/>
                      <a:pt x="13629" y="1188"/>
                      <a:pt x="15935" y="853"/>
                    </a:cubicBezTo>
                    <a:cubicBezTo>
                      <a:pt x="17994" y="376"/>
                      <a:pt x="19940" y="2413"/>
                      <a:pt x="20369" y="5493"/>
                    </a:cubicBezTo>
                    <a:cubicBezTo>
                      <a:pt x="20602" y="7989"/>
                      <a:pt x="18939" y="11121"/>
                      <a:pt x="17354" y="12193"/>
                    </a:cubicBezTo>
                    <a:cubicBezTo>
                      <a:pt x="16085" y="12862"/>
                      <a:pt x="14709" y="12915"/>
                      <a:pt x="13419" y="12344"/>
                    </a:cubicBezTo>
                    <a:cubicBezTo>
                      <a:pt x="13042" y="12244"/>
                      <a:pt x="12665" y="12143"/>
                      <a:pt x="12310" y="12076"/>
                    </a:cubicBezTo>
                    <a:cubicBezTo>
                      <a:pt x="12310" y="12076"/>
                      <a:pt x="12310" y="12076"/>
                      <a:pt x="12310" y="12076"/>
                    </a:cubicBezTo>
                    <a:cubicBezTo>
                      <a:pt x="11590" y="11741"/>
                      <a:pt x="10858" y="11339"/>
                      <a:pt x="10093" y="10954"/>
                    </a:cubicBezTo>
                    <a:lnTo>
                      <a:pt x="9373" y="10552"/>
                    </a:lnTo>
                    <a:cubicBezTo>
                      <a:pt x="8961" y="10309"/>
                      <a:pt x="8561" y="10024"/>
                      <a:pt x="8176" y="9697"/>
                    </a:cubicBezTo>
                    <a:cubicBezTo>
                      <a:pt x="7413" y="8960"/>
                      <a:pt x="6540" y="8522"/>
                      <a:pt x="5637" y="8424"/>
                    </a:cubicBezTo>
                    <a:cubicBezTo>
                      <a:pt x="4730" y="8462"/>
                      <a:pt x="3874" y="9069"/>
                      <a:pt x="3276" y="10099"/>
                    </a:cubicBezTo>
                    <a:cubicBezTo>
                      <a:pt x="2886" y="10814"/>
                      <a:pt x="2724" y="11751"/>
                      <a:pt x="2833" y="12662"/>
                    </a:cubicBezTo>
                    <a:cubicBezTo>
                      <a:pt x="2928" y="13890"/>
                      <a:pt x="3546" y="14878"/>
                      <a:pt x="4351" y="15091"/>
                    </a:cubicBezTo>
                    <a:cubicBezTo>
                      <a:pt x="4539" y="15118"/>
                      <a:pt x="4729" y="15118"/>
                      <a:pt x="4917" y="15091"/>
                    </a:cubicBezTo>
                    <a:cubicBezTo>
                      <a:pt x="6740" y="14883"/>
                      <a:pt x="8433" y="13580"/>
                      <a:pt x="9617" y="11473"/>
                    </a:cubicBezTo>
                    <a:lnTo>
                      <a:pt x="9905" y="11641"/>
                    </a:lnTo>
                    <a:cubicBezTo>
                      <a:pt x="10426" y="11925"/>
                      <a:pt x="11013" y="12210"/>
                      <a:pt x="11501" y="12478"/>
                    </a:cubicBezTo>
                    <a:cubicBezTo>
                      <a:pt x="10710" y="13983"/>
                      <a:pt x="9781" y="15309"/>
                      <a:pt x="8741" y="16415"/>
                    </a:cubicBezTo>
                    <a:cubicBezTo>
                      <a:pt x="6413" y="18793"/>
                      <a:pt x="4207" y="18978"/>
                      <a:pt x="2168" y="16984"/>
                    </a:cubicBezTo>
                    <a:cubicBezTo>
                      <a:pt x="651" y="15605"/>
                      <a:pt x="87" y="12699"/>
                      <a:pt x="871" y="10300"/>
                    </a:cubicBezTo>
                    <a:close/>
                    <a:moveTo>
                      <a:pt x="15736" y="4387"/>
                    </a:moveTo>
                    <a:cubicBezTo>
                      <a:pt x="15822" y="4745"/>
                      <a:pt x="15933" y="5088"/>
                      <a:pt x="16068" y="5409"/>
                    </a:cubicBezTo>
                    <a:cubicBezTo>
                      <a:pt x="15870" y="5415"/>
                      <a:pt x="15674" y="5478"/>
                      <a:pt x="15492" y="5593"/>
                    </a:cubicBezTo>
                    <a:cubicBezTo>
                      <a:pt x="15415" y="5639"/>
                      <a:pt x="15340" y="5695"/>
                      <a:pt x="15270" y="5761"/>
                    </a:cubicBezTo>
                    <a:cubicBezTo>
                      <a:pt x="15270" y="5761"/>
                      <a:pt x="15270" y="5761"/>
                      <a:pt x="15270" y="5660"/>
                    </a:cubicBezTo>
                    <a:lnTo>
                      <a:pt x="14782" y="5242"/>
                    </a:lnTo>
                    <a:cubicBezTo>
                      <a:pt x="15054" y="4852"/>
                      <a:pt x="15379" y="4560"/>
                      <a:pt x="15736" y="4387"/>
                    </a:cubicBezTo>
                    <a:close/>
                    <a:moveTo>
                      <a:pt x="15736" y="6364"/>
                    </a:moveTo>
                    <a:cubicBezTo>
                      <a:pt x="16341" y="6109"/>
                      <a:pt x="16990" y="6329"/>
                      <a:pt x="17465" y="6950"/>
                    </a:cubicBezTo>
                    <a:cubicBezTo>
                      <a:pt x="17648" y="7211"/>
                      <a:pt x="17685" y="7631"/>
                      <a:pt x="17554" y="7955"/>
                    </a:cubicBezTo>
                    <a:cubicBezTo>
                      <a:pt x="17465" y="8157"/>
                      <a:pt x="17356" y="8338"/>
                      <a:pt x="17232" y="8491"/>
                    </a:cubicBezTo>
                    <a:cubicBezTo>
                      <a:pt x="16225" y="9582"/>
                      <a:pt x="14901" y="9737"/>
                      <a:pt x="13796" y="8893"/>
                    </a:cubicBezTo>
                    <a:cubicBezTo>
                      <a:pt x="14296" y="7842"/>
                      <a:pt x="14948" y="6977"/>
                      <a:pt x="15702" y="6364"/>
                    </a:cubicBezTo>
                    <a:close/>
                    <a:moveTo>
                      <a:pt x="16744" y="5510"/>
                    </a:moveTo>
                    <a:cubicBezTo>
                      <a:pt x="16744" y="5510"/>
                      <a:pt x="16744" y="5409"/>
                      <a:pt x="16744" y="5376"/>
                    </a:cubicBezTo>
                    <a:lnTo>
                      <a:pt x="16744" y="5258"/>
                    </a:lnTo>
                    <a:cubicBezTo>
                      <a:pt x="16617" y="4963"/>
                      <a:pt x="16502" y="4655"/>
                      <a:pt x="16401" y="4337"/>
                    </a:cubicBezTo>
                    <a:cubicBezTo>
                      <a:pt x="16525" y="4346"/>
                      <a:pt x="16648" y="4380"/>
                      <a:pt x="16766" y="4437"/>
                    </a:cubicBezTo>
                    <a:cubicBezTo>
                      <a:pt x="17330" y="4721"/>
                      <a:pt x="17752" y="5435"/>
                      <a:pt x="17875" y="6314"/>
                    </a:cubicBezTo>
                    <a:cubicBezTo>
                      <a:pt x="17548" y="5879"/>
                      <a:pt x="17143" y="5599"/>
                      <a:pt x="16711" y="5510"/>
                    </a:cubicBezTo>
                    <a:close/>
                    <a:moveTo>
                      <a:pt x="14350" y="5828"/>
                    </a:moveTo>
                    <a:cubicBezTo>
                      <a:pt x="14495" y="5978"/>
                      <a:pt x="14647" y="6112"/>
                      <a:pt x="14804" y="6230"/>
                    </a:cubicBezTo>
                    <a:cubicBezTo>
                      <a:pt x="14537" y="6524"/>
                      <a:pt x="14281" y="6843"/>
                      <a:pt x="14040" y="7185"/>
                    </a:cubicBezTo>
                    <a:cubicBezTo>
                      <a:pt x="14040" y="7185"/>
                      <a:pt x="14040" y="7185"/>
                      <a:pt x="14040" y="7185"/>
                    </a:cubicBezTo>
                    <a:cubicBezTo>
                      <a:pt x="13954" y="7093"/>
                      <a:pt x="13861" y="7019"/>
                      <a:pt x="13762" y="6967"/>
                    </a:cubicBezTo>
                    <a:cubicBezTo>
                      <a:pt x="13934" y="6573"/>
                      <a:pt x="14119" y="6193"/>
                      <a:pt x="14317" y="5828"/>
                    </a:cubicBezTo>
                    <a:close/>
                    <a:moveTo>
                      <a:pt x="13241" y="7888"/>
                    </a:moveTo>
                    <a:cubicBezTo>
                      <a:pt x="13282" y="7795"/>
                      <a:pt x="13327" y="7705"/>
                      <a:pt x="13374" y="7620"/>
                    </a:cubicBezTo>
                    <a:cubicBezTo>
                      <a:pt x="13474" y="7635"/>
                      <a:pt x="13569" y="7687"/>
                      <a:pt x="13652" y="7771"/>
                    </a:cubicBezTo>
                    <a:cubicBezTo>
                      <a:pt x="13500" y="8021"/>
                      <a:pt x="13363" y="8290"/>
                      <a:pt x="13241" y="8575"/>
                    </a:cubicBezTo>
                    <a:lnTo>
                      <a:pt x="12975" y="8424"/>
                    </a:lnTo>
                    <a:close/>
                    <a:moveTo>
                      <a:pt x="16766" y="14589"/>
                    </a:moveTo>
                    <a:cubicBezTo>
                      <a:pt x="16656" y="14220"/>
                      <a:pt x="16523" y="13818"/>
                      <a:pt x="16378" y="13416"/>
                    </a:cubicBezTo>
                    <a:cubicBezTo>
                      <a:pt x="16758" y="13335"/>
                      <a:pt x="17130" y="13189"/>
                      <a:pt x="17487" y="12981"/>
                    </a:cubicBezTo>
                    <a:cubicBezTo>
                      <a:pt x="17681" y="13287"/>
                      <a:pt x="17863" y="13612"/>
                      <a:pt x="18030" y="13952"/>
                    </a:cubicBezTo>
                    <a:cubicBezTo>
                      <a:pt x="17627" y="14269"/>
                      <a:pt x="17193" y="14484"/>
                      <a:pt x="16744" y="14589"/>
                    </a:cubicBezTo>
                    <a:close/>
                    <a:moveTo>
                      <a:pt x="8874" y="18944"/>
                    </a:moveTo>
                    <a:lnTo>
                      <a:pt x="8752" y="18743"/>
                    </a:lnTo>
                    <a:cubicBezTo>
                      <a:pt x="8580" y="18430"/>
                      <a:pt x="8386" y="18143"/>
                      <a:pt x="8176" y="17889"/>
                    </a:cubicBezTo>
                    <a:cubicBezTo>
                      <a:pt x="8596" y="17541"/>
                      <a:pt x="9000" y="17150"/>
                      <a:pt x="9384" y="16716"/>
                    </a:cubicBezTo>
                    <a:lnTo>
                      <a:pt x="9628" y="17035"/>
                    </a:lnTo>
                    <a:cubicBezTo>
                      <a:pt x="9787" y="17234"/>
                      <a:pt x="9939" y="17447"/>
                      <a:pt x="10082" y="17671"/>
                    </a:cubicBezTo>
                    <a:cubicBezTo>
                      <a:pt x="10082" y="17671"/>
                      <a:pt x="10149" y="17671"/>
                      <a:pt x="10182" y="17671"/>
                    </a:cubicBezTo>
                    <a:cubicBezTo>
                      <a:pt x="9772" y="18151"/>
                      <a:pt x="9339" y="18582"/>
                      <a:pt x="8885" y="18961"/>
                    </a:cubicBezTo>
                    <a:cubicBezTo>
                      <a:pt x="8885" y="18961"/>
                      <a:pt x="8863" y="18978"/>
                      <a:pt x="8852" y="18944"/>
                    </a:cubicBezTo>
                    <a:close/>
                    <a:moveTo>
                      <a:pt x="10492" y="17118"/>
                    </a:moveTo>
                    <a:cubicBezTo>
                      <a:pt x="10336" y="16857"/>
                      <a:pt x="10166" y="16616"/>
                      <a:pt x="9982" y="16398"/>
                    </a:cubicBezTo>
                    <a:lnTo>
                      <a:pt x="9827" y="16197"/>
                    </a:lnTo>
                    <a:cubicBezTo>
                      <a:pt x="10204" y="15745"/>
                      <a:pt x="10537" y="15293"/>
                      <a:pt x="10836" y="14857"/>
                    </a:cubicBezTo>
                    <a:lnTo>
                      <a:pt x="11036" y="15158"/>
                    </a:lnTo>
                    <a:cubicBezTo>
                      <a:pt x="11196" y="15330"/>
                      <a:pt x="11326" y="15561"/>
                      <a:pt x="11412" y="15829"/>
                    </a:cubicBezTo>
                    <a:cubicBezTo>
                      <a:pt x="11436" y="15886"/>
                      <a:pt x="11466" y="15937"/>
                      <a:pt x="11501" y="15979"/>
                    </a:cubicBezTo>
                    <a:cubicBezTo>
                      <a:pt x="11213" y="16415"/>
                      <a:pt x="10891" y="16867"/>
                      <a:pt x="10537" y="17319"/>
                    </a:cubicBezTo>
                    <a:cubicBezTo>
                      <a:pt x="10526" y="17245"/>
                      <a:pt x="10503" y="17176"/>
                      <a:pt x="10470" y="17118"/>
                    </a:cubicBezTo>
                    <a:close/>
                    <a:moveTo>
                      <a:pt x="11412" y="14522"/>
                    </a:moveTo>
                    <a:cubicBezTo>
                      <a:pt x="11344" y="14441"/>
                      <a:pt x="11281" y="14352"/>
                      <a:pt x="11224" y="14254"/>
                    </a:cubicBezTo>
                    <a:cubicBezTo>
                      <a:pt x="11459" y="13886"/>
                      <a:pt x="11681" y="13501"/>
                      <a:pt x="11889" y="13098"/>
                    </a:cubicBezTo>
                    <a:cubicBezTo>
                      <a:pt x="12005" y="13618"/>
                      <a:pt x="12165" y="14114"/>
                      <a:pt x="12366" y="14572"/>
                    </a:cubicBezTo>
                    <a:lnTo>
                      <a:pt x="11878" y="15376"/>
                    </a:lnTo>
                    <a:cubicBezTo>
                      <a:pt x="11750" y="15051"/>
                      <a:pt x="11585" y="14761"/>
                      <a:pt x="11390" y="14522"/>
                    </a:cubicBezTo>
                    <a:close/>
                    <a:moveTo>
                      <a:pt x="12876" y="14254"/>
                    </a:moveTo>
                    <a:cubicBezTo>
                      <a:pt x="12689" y="13824"/>
                      <a:pt x="12536" y="13363"/>
                      <a:pt x="12421" y="12880"/>
                    </a:cubicBezTo>
                    <a:lnTo>
                      <a:pt x="13330" y="13098"/>
                    </a:lnTo>
                    <a:lnTo>
                      <a:pt x="13663" y="13199"/>
                    </a:lnTo>
                    <a:cubicBezTo>
                      <a:pt x="13663" y="13199"/>
                      <a:pt x="13663" y="13199"/>
                      <a:pt x="13663" y="13199"/>
                    </a:cubicBezTo>
                    <a:cubicBezTo>
                      <a:pt x="13825" y="13717"/>
                      <a:pt x="14026" y="14206"/>
                      <a:pt x="14261" y="14656"/>
                    </a:cubicBezTo>
                    <a:cubicBezTo>
                      <a:pt x="13808" y="14603"/>
                      <a:pt x="13356" y="14513"/>
                      <a:pt x="12909" y="14388"/>
                    </a:cubicBezTo>
                    <a:cubicBezTo>
                      <a:pt x="12887" y="14338"/>
                      <a:pt x="12861" y="14293"/>
                      <a:pt x="12831" y="14254"/>
                    </a:cubicBezTo>
                    <a:close/>
                    <a:moveTo>
                      <a:pt x="7644" y="10133"/>
                    </a:moveTo>
                    <a:cubicBezTo>
                      <a:pt x="7710" y="10459"/>
                      <a:pt x="7799" y="10773"/>
                      <a:pt x="7910" y="11071"/>
                    </a:cubicBezTo>
                    <a:lnTo>
                      <a:pt x="7910" y="11272"/>
                    </a:lnTo>
                    <a:cubicBezTo>
                      <a:pt x="7665" y="11051"/>
                      <a:pt x="7414" y="10850"/>
                      <a:pt x="7156" y="10669"/>
                    </a:cubicBezTo>
                    <a:cubicBezTo>
                      <a:pt x="7080" y="10261"/>
                      <a:pt x="6952" y="9880"/>
                      <a:pt x="6779" y="9547"/>
                    </a:cubicBezTo>
                    <a:cubicBezTo>
                      <a:pt x="7075" y="9715"/>
                      <a:pt x="7363" y="9911"/>
                      <a:pt x="7644" y="10133"/>
                    </a:cubicBezTo>
                    <a:close/>
                    <a:moveTo>
                      <a:pt x="6058" y="9212"/>
                    </a:moveTo>
                    <a:cubicBezTo>
                      <a:pt x="6145" y="9465"/>
                      <a:pt x="6242" y="9711"/>
                      <a:pt x="6347" y="9949"/>
                    </a:cubicBezTo>
                    <a:lnTo>
                      <a:pt x="6491" y="10284"/>
                    </a:lnTo>
                    <a:cubicBezTo>
                      <a:pt x="6131" y="10125"/>
                      <a:pt x="5756" y="10062"/>
                      <a:pt x="5382" y="10099"/>
                    </a:cubicBezTo>
                    <a:lnTo>
                      <a:pt x="5249" y="10099"/>
                    </a:lnTo>
                    <a:cubicBezTo>
                      <a:pt x="5249" y="10099"/>
                      <a:pt x="5249" y="10099"/>
                      <a:pt x="5249" y="9982"/>
                    </a:cubicBezTo>
                    <a:cubicBezTo>
                      <a:pt x="5117" y="9802"/>
                      <a:pt x="4994" y="9606"/>
                      <a:pt x="4883" y="9396"/>
                    </a:cubicBezTo>
                    <a:cubicBezTo>
                      <a:pt x="5149" y="9240"/>
                      <a:pt x="5430" y="9149"/>
                      <a:pt x="5715" y="9128"/>
                    </a:cubicBezTo>
                    <a:lnTo>
                      <a:pt x="5781" y="9128"/>
                    </a:lnTo>
                    <a:cubicBezTo>
                      <a:pt x="5875" y="9150"/>
                      <a:pt x="5968" y="9184"/>
                      <a:pt x="6058" y="9228"/>
                    </a:cubicBezTo>
                    <a:close/>
                    <a:moveTo>
                      <a:pt x="4296" y="9781"/>
                    </a:moveTo>
                    <a:cubicBezTo>
                      <a:pt x="4418" y="9999"/>
                      <a:pt x="4518" y="10183"/>
                      <a:pt x="4617" y="10334"/>
                    </a:cubicBezTo>
                    <a:cubicBezTo>
                      <a:pt x="4150" y="10550"/>
                      <a:pt x="3726" y="10942"/>
                      <a:pt x="3387" y="11473"/>
                    </a:cubicBezTo>
                    <a:cubicBezTo>
                      <a:pt x="3444" y="11135"/>
                      <a:pt x="3550" y="10821"/>
                      <a:pt x="3697" y="10552"/>
                    </a:cubicBezTo>
                    <a:cubicBezTo>
                      <a:pt x="3866" y="10249"/>
                      <a:pt x="4068" y="9994"/>
                      <a:pt x="4296" y="9798"/>
                    </a:cubicBezTo>
                    <a:close/>
                    <a:moveTo>
                      <a:pt x="3575" y="13132"/>
                    </a:moveTo>
                    <a:cubicBezTo>
                      <a:pt x="3540" y="12753"/>
                      <a:pt x="3613" y="12370"/>
                      <a:pt x="3775" y="12076"/>
                    </a:cubicBezTo>
                    <a:cubicBezTo>
                      <a:pt x="4213" y="11428"/>
                      <a:pt x="4783" y="11021"/>
                      <a:pt x="5393" y="10920"/>
                    </a:cubicBezTo>
                    <a:cubicBezTo>
                      <a:pt x="6309" y="10927"/>
                      <a:pt x="7199" y="11380"/>
                      <a:pt x="7932" y="12210"/>
                    </a:cubicBezTo>
                    <a:lnTo>
                      <a:pt x="8164" y="12411"/>
                    </a:lnTo>
                    <a:cubicBezTo>
                      <a:pt x="7110" y="13662"/>
                      <a:pt x="5790" y="14293"/>
                      <a:pt x="4451" y="14187"/>
                    </a:cubicBezTo>
                    <a:cubicBezTo>
                      <a:pt x="4073" y="14097"/>
                      <a:pt x="3744" y="13743"/>
                      <a:pt x="3564" y="13232"/>
                    </a:cubicBezTo>
                    <a:cubicBezTo>
                      <a:pt x="3564" y="13232"/>
                      <a:pt x="3575" y="13182"/>
                      <a:pt x="3575" y="13148"/>
                    </a:cubicBezTo>
                    <a:close/>
                    <a:moveTo>
                      <a:pt x="8641" y="11825"/>
                    </a:moveTo>
                    <a:cubicBezTo>
                      <a:pt x="8653" y="11753"/>
                      <a:pt x="8653" y="11679"/>
                      <a:pt x="8641" y="11607"/>
                    </a:cubicBezTo>
                    <a:cubicBezTo>
                      <a:pt x="8574" y="11300"/>
                      <a:pt x="8488" y="11003"/>
                      <a:pt x="8386" y="10719"/>
                    </a:cubicBezTo>
                    <a:cubicBezTo>
                      <a:pt x="8608" y="10870"/>
                      <a:pt x="8830" y="11038"/>
                      <a:pt x="9051" y="11155"/>
                    </a:cubicBezTo>
                    <a:cubicBezTo>
                      <a:pt x="8928" y="11391"/>
                      <a:pt x="8791" y="11610"/>
                      <a:pt x="8641" y="11808"/>
                    </a:cubicBezTo>
                    <a:close/>
                    <a:moveTo>
                      <a:pt x="1635" y="17420"/>
                    </a:moveTo>
                    <a:lnTo>
                      <a:pt x="1857" y="17671"/>
                    </a:lnTo>
                    <a:cubicBezTo>
                      <a:pt x="2328" y="18139"/>
                      <a:pt x="2839" y="18505"/>
                      <a:pt x="3376" y="18760"/>
                    </a:cubicBezTo>
                    <a:cubicBezTo>
                      <a:pt x="3545" y="19079"/>
                      <a:pt x="3701" y="19415"/>
                      <a:pt x="3841" y="19765"/>
                    </a:cubicBezTo>
                    <a:cubicBezTo>
                      <a:pt x="3451" y="19547"/>
                      <a:pt x="3079" y="19260"/>
                      <a:pt x="2733" y="18911"/>
                    </a:cubicBezTo>
                    <a:cubicBezTo>
                      <a:pt x="2325" y="18496"/>
                      <a:pt x="1956" y="18000"/>
                      <a:pt x="1635" y="17437"/>
                    </a:cubicBezTo>
                    <a:close/>
                    <a:moveTo>
                      <a:pt x="4573" y="20184"/>
                    </a:moveTo>
                    <a:cubicBezTo>
                      <a:pt x="4477" y="19828"/>
                      <a:pt x="4355" y="19491"/>
                      <a:pt x="4207" y="19179"/>
                    </a:cubicBezTo>
                    <a:cubicBezTo>
                      <a:pt x="4475" y="19245"/>
                      <a:pt x="4745" y="19278"/>
                      <a:pt x="5016" y="19279"/>
                    </a:cubicBezTo>
                    <a:lnTo>
                      <a:pt x="5593" y="19279"/>
                    </a:lnTo>
                    <a:cubicBezTo>
                      <a:pt x="5770" y="19681"/>
                      <a:pt x="5970" y="20050"/>
                      <a:pt x="6169" y="20418"/>
                    </a:cubicBezTo>
                    <a:cubicBezTo>
                      <a:pt x="5632" y="20467"/>
                      <a:pt x="5094" y="20388"/>
                      <a:pt x="4573" y="20184"/>
                    </a:cubicBezTo>
                    <a:close/>
                    <a:moveTo>
                      <a:pt x="7788" y="19866"/>
                    </a:moveTo>
                    <a:cubicBezTo>
                      <a:pt x="7460" y="20041"/>
                      <a:pt x="7122" y="20170"/>
                      <a:pt x="6779" y="20251"/>
                    </a:cubicBezTo>
                    <a:cubicBezTo>
                      <a:pt x="6779" y="20251"/>
                      <a:pt x="6779" y="20251"/>
                      <a:pt x="6779" y="20150"/>
                    </a:cubicBezTo>
                    <a:cubicBezTo>
                      <a:pt x="6582" y="19802"/>
                      <a:pt x="6397" y="19439"/>
                      <a:pt x="6225" y="19061"/>
                    </a:cubicBezTo>
                    <a:cubicBezTo>
                      <a:pt x="6715" y="18898"/>
                      <a:pt x="7194" y="18662"/>
                      <a:pt x="7655" y="18358"/>
                    </a:cubicBezTo>
                    <a:cubicBezTo>
                      <a:pt x="7651" y="18391"/>
                      <a:pt x="7651" y="18425"/>
                      <a:pt x="7655" y="18458"/>
                    </a:cubicBezTo>
                    <a:cubicBezTo>
                      <a:pt x="7894" y="18711"/>
                      <a:pt x="8107" y="19016"/>
                      <a:pt x="8286" y="19363"/>
                    </a:cubicBezTo>
                    <a:lnTo>
                      <a:pt x="8353" y="19497"/>
                    </a:lnTo>
                    <a:cubicBezTo>
                      <a:pt x="8168" y="19608"/>
                      <a:pt x="7979" y="19703"/>
                      <a:pt x="7788" y="19782"/>
                    </a:cubicBezTo>
                    <a:close/>
                    <a:moveTo>
                      <a:pt x="14893" y="14840"/>
                    </a:moveTo>
                    <a:cubicBezTo>
                      <a:pt x="14904" y="14780"/>
                      <a:pt x="14904" y="14716"/>
                      <a:pt x="14893" y="14656"/>
                    </a:cubicBezTo>
                    <a:lnTo>
                      <a:pt x="14771" y="14421"/>
                    </a:lnTo>
                    <a:cubicBezTo>
                      <a:pt x="14616" y="14103"/>
                      <a:pt x="14472" y="13768"/>
                      <a:pt x="14339" y="13433"/>
                    </a:cubicBezTo>
                    <a:cubicBezTo>
                      <a:pt x="14812" y="13544"/>
                      <a:pt x="15290" y="13589"/>
                      <a:pt x="15769" y="13567"/>
                    </a:cubicBezTo>
                    <a:cubicBezTo>
                      <a:pt x="15924" y="13957"/>
                      <a:pt x="16065" y="14359"/>
                      <a:pt x="16190" y="14773"/>
                    </a:cubicBezTo>
                    <a:cubicBezTo>
                      <a:pt x="15758" y="14810"/>
                      <a:pt x="15325" y="14805"/>
                      <a:pt x="14893" y="14756"/>
                    </a:cubicBezTo>
                    <a:close/>
                    <a:moveTo>
                      <a:pt x="18429" y="13584"/>
                    </a:moveTo>
                    <a:cubicBezTo>
                      <a:pt x="18277" y="13270"/>
                      <a:pt x="18114" y="12968"/>
                      <a:pt x="17941" y="12679"/>
                    </a:cubicBezTo>
                    <a:cubicBezTo>
                      <a:pt x="18294" y="12380"/>
                      <a:pt x="18624" y="12027"/>
                      <a:pt x="18928" y="11624"/>
                    </a:cubicBezTo>
                    <a:cubicBezTo>
                      <a:pt x="19060" y="11891"/>
                      <a:pt x="19217" y="12128"/>
                      <a:pt x="19394" y="12327"/>
                    </a:cubicBezTo>
                    <a:cubicBezTo>
                      <a:pt x="19098" y="12759"/>
                      <a:pt x="18775" y="13147"/>
                      <a:pt x="18429" y="13483"/>
                    </a:cubicBezTo>
                    <a:close/>
                    <a:moveTo>
                      <a:pt x="19759" y="11741"/>
                    </a:moveTo>
                    <a:cubicBezTo>
                      <a:pt x="19759" y="11741"/>
                      <a:pt x="19759" y="11741"/>
                      <a:pt x="19759" y="11641"/>
                    </a:cubicBezTo>
                    <a:cubicBezTo>
                      <a:pt x="19612" y="11481"/>
                      <a:pt x="19481" y="11289"/>
                      <a:pt x="19371" y="11071"/>
                    </a:cubicBezTo>
                    <a:cubicBezTo>
                      <a:pt x="19891" y="10282"/>
                      <a:pt x="20311" y="9356"/>
                      <a:pt x="20613" y="8340"/>
                    </a:cubicBezTo>
                    <a:cubicBezTo>
                      <a:pt x="20556" y="9551"/>
                      <a:pt x="20259" y="10707"/>
                      <a:pt x="19759" y="11657"/>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2" name="Freeform 591">
                <a:extLst>
                  <a:ext uri="{FF2B5EF4-FFF2-40B4-BE49-F238E27FC236}">
                    <a16:creationId xmlns:a16="http://schemas.microsoft.com/office/drawing/2014/main" id="{E173C8E6-AD7F-26C2-0E55-E65932C285CB}"/>
                  </a:ext>
                </a:extLst>
              </p:cNvPr>
              <p:cNvSpPr/>
              <p:nvPr/>
            </p:nvSpPr>
            <p:spPr>
              <a:xfrm rot="667434" flipH="1">
                <a:off x="1455407" y="988317"/>
                <a:ext cx="1252923" cy="1906173"/>
              </a:xfrm>
              <a:custGeom>
                <a:avLst/>
                <a:gdLst/>
                <a:ahLst/>
                <a:cxnLst>
                  <a:cxn ang="0">
                    <a:pos x="wd2" y="hd2"/>
                  </a:cxn>
                  <a:cxn ang="5400000">
                    <a:pos x="wd2" y="hd2"/>
                  </a:cxn>
                  <a:cxn ang="10800000">
                    <a:pos x="wd2" y="hd2"/>
                  </a:cxn>
                  <a:cxn ang="16200000">
                    <a:pos x="wd2" y="hd2"/>
                  </a:cxn>
                </a:cxnLst>
                <a:rect l="0" t="0" r="r" b="b"/>
                <a:pathLst>
                  <a:path w="21270" h="21571" extrusionOk="0">
                    <a:moveTo>
                      <a:pt x="6857" y="16"/>
                    </a:moveTo>
                    <a:cubicBezTo>
                      <a:pt x="3517" y="-29"/>
                      <a:pt x="908" y="-16"/>
                      <a:pt x="432" y="553"/>
                    </a:cubicBezTo>
                    <a:cubicBezTo>
                      <a:pt x="-141" y="1212"/>
                      <a:pt x="-28" y="3986"/>
                      <a:pt x="121" y="6759"/>
                    </a:cubicBezTo>
                    <a:lnTo>
                      <a:pt x="121" y="7132"/>
                    </a:lnTo>
                    <a:cubicBezTo>
                      <a:pt x="166" y="7993"/>
                      <a:pt x="353" y="8919"/>
                      <a:pt x="1394" y="9345"/>
                    </a:cubicBezTo>
                    <a:cubicBezTo>
                      <a:pt x="2414" y="9487"/>
                      <a:pt x="3459" y="9540"/>
                      <a:pt x="4498" y="9490"/>
                    </a:cubicBezTo>
                    <a:cubicBezTo>
                      <a:pt x="5718" y="9490"/>
                      <a:pt x="7264" y="9493"/>
                      <a:pt x="9123" y="9449"/>
                    </a:cubicBezTo>
                    <a:lnTo>
                      <a:pt x="9123" y="9718"/>
                    </a:lnTo>
                    <a:cubicBezTo>
                      <a:pt x="9123" y="10084"/>
                      <a:pt x="9123" y="10553"/>
                      <a:pt x="9123" y="10855"/>
                    </a:cubicBezTo>
                    <a:lnTo>
                      <a:pt x="8130" y="10897"/>
                    </a:lnTo>
                    <a:cubicBezTo>
                      <a:pt x="7386" y="10897"/>
                      <a:pt x="6557" y="10924"/>
                      <a:pt x="6237" y="10959"/>
                    </a:cubicBezTo>
                    <a:cubicBezTo>
                      <a:pt x="6152" y="10970"/>
                      <a:pt x="6090" y="11005"/>
                      <a:pt x="6081" y="11062"/>
                    </a:cubicBezTo>
                    <a:cubicBezTo>
                      <a:pt x="6081" y="11151"/>
                      <a:pt x="6081" y="11274"/>
                      <a:pt x="6081" y="11393"/>
                    </a:cubicBezTo>
                    <a:cubicBezTo>
                      <a:pt x="5295" y="11395"/>
                      <a:pt x="4519" y="11460"/>
                      <a:pt x="3753" y="11579"/>
                    </a:cubicBezTo>
                    <a:cubicBezTo>
                      <a:pt x="3670" y="11597"/>
                      <a:pt x="3625" y="11645"/>
                      <a:pt x="3629" y="11704"/>
                    </a:cubicBezTo>
                    <a:cubicBezTo>
                      <a:pt x="3690" y="12400"/>
                      <a:pt x="3811" y="13090"/>
                      <a:pt x="4033" y="13772"/>
                    </a:cubicBezTo>
                    <a:cubicBezTo>
                      <a:pt x="4051" y="13817"/>
                      <a:pt x="4119" y="13866"/>
                      <a:pt x="4188" y="13876"/>
                    </a:cubicBezTo>
                    <a:cubicBezTo>
                      <a:pt x="5847" y="14113"/>
                      <a:pt x="10992" y="13996"/>
                      <a:pt x="14742" y="13917"/>
                    </a:cubicBezTo>
                    <a:cubicBezTo>
                      <a:pt x="16595" y="13882"/>
                      <a:pt x="18209" y="13851"/>
                      <a:pt x="18715" y="13876"/>
                    </a:cubicBezTo>
                    <a:cubicBezTo>
                      <a:pt x="18782" y="14037"/>
                      <a:pt x="18828" y="14205"/>
                      <a:pt x="18839" y="14372"/>
                    </a:cubicBezTo>
                    <a:cubicBezTo>
                      <a:pt x="18839" y="14402"/>
                      <a:pt x="18839" y="14425"/>
                      <a:pt x="18839" y="14455"/>
                    </a:cubicBezTo>
                    <a:cubicBezTo>
                      <a:pt x="17307" y="14574"/>
                      <a:pt x="13633" y="14649"/>
                      <a:pt x="10955" y="14703"/>
                    </a:cubicBezTo>
                    <a:cubicBezTo>
                      <a:pt x="9802" y="14728"/>
                      <a:pt x="8845" y="14745"/>
                      <a:pt x="8316" y="14765"/>
                    </a:cubicBezTo>
                    <a:cubicBezTo>
                      <a:pt x="8235" y="14764"/>
                      <a:pt x="8148" y="14795"/>
                      <a:pt x="8130" y="14848"/>
                    </a:cubicBezTo>
                    <a:cubicBezTo>
                      <a:pt x="7870" y="15452"/>
                      <a:pt x="7971" y="15883"/>
                      <a:pt x="8410" y="16027"/>
                    </a:cubicBezTo>
                    <a:cubicBezTo>
                      <a:pt x="8610" y="16096"/>
                      <a:pt x="9571" y="16077"/>
                      <a:pt x="12041" y="16027"/>
                    </a:cubicBezTo>
                    <a:cubicBezTo>
                      <a:pt x="13891" y="15946"/>
                      <a:pt x="15746" y="15927"/>
                      <a:pt x="17598" y="15986"/>
                    </a:cubicBezTo>
                    <a:cubicBezTo>
                      <a:pt x="17598" y="16268"/>
                      <a:pt x="17598" y="16440"/>
                      <a:pt x="17598" y="16648"/>
                    </a:cubicBezTo>
                    <a:cubicBezTo>
                      <a:pt x="17598" y="16761"/>
                      <a:pt x="17598" y="16887"/>
                      <a:pt x="17598" y="17041"/>
                    </a:cubicBezTo>
                    <a:cubicBezTo>
                      <a:pt x="16714" y="17056"/>
                      <a:pt x="15952" y="17463"/>
                      <a:pt x="15735" y="18034"/>
                    </a:cubicBezTo>
                    <a:cubicBezTo>
                      <a:pt x="15511" y="18538"/>
                      <a:pt x="15441" y="19062"/>
                      <a:pt x="15518" y="19585"/>
                    </a:cubicBezTo>
                    <a:cubicBezTo>
                      <a:pt x="15511" y="19605"/>
                      <a:pt x="15511" y="19628"/>
                      <a:pt x="15518" y="19647"/>
                    </a:cubicBezTo>
                    <a:cubicBezTo>
                      <a:pt x="15509" y="20338"/>
                      <a:pt x="16040" y="20992"/>
                      <a:pt x="16915" y="21364"/>
                    </a:cubicBezTo>
                    <a:cubicBezTo>
                      <a:pt x="17260" y="21505"/>
                      <a:pt x="17659" y="21569"/>
                      <a:pt x="18063" y="21571"/>
                    </a:cubicBezTo>
                    <a:cubicBezTo>
                      <a:pt x="18473" y="21568"/>
                      <a:pt x="18855" y="21498"/>
                      <a:pt x="19212" y="21364"/>
                    </a:cubicBezTo>
                    <a:cubicBezTo>
                      <a:pt x="19828" y="21132"/>
                      <a:pt x="20261" y="20747"/>
                      <a:pt x="20423" y="20288"/>
                    </a:cubicBezTo>
                    <a:cubicBezTo>
                      <a:pt x="20682" y="19472"/>
                      <a:pt x="20476" y="18613"/>
                      <a:pt x="19802" y="17909"/>
                    </a:cubicBezTo>
                    <a:cubicBezTo>
                      <a:pt x="19503" y="17419"/>
                      <a:pt x="18794" y="17095"/>
                      <a:pt x="18001" y="17061"/>
                    </a:cubicBezTo>
                    <a:cubicBezTo>
                      <a:pt x="18001" y="16903"/>
                      <a:pt x="18001" y="16761"/>
                      <a:pt x="18001" y="16648"/>
                    </a:cubicBezTo>
                    <a:cubicBezTo>
                      <a:pt x="18023" y="16387"/>
                      <a:pt x="18023" y="16122"/>
                      <a:pt x="18001" y="15862"/>
                    </a:cubicBezTo>
                    <a:cubicBezTo>
                      <a:pt x="17992" y="15809"/>
                      <a:pt x="17953" y="15772"/>
                      <a:pt x="17877" y="15758"/>
                    </a:cubicBezTo>
                    <a:cubicBezTo>
                      <a:pt x="15948" y="15661"/>
                      <a:pt x="14001" y="15661"/>
                      <a:pt x="12072" y="15758"/>
                    </a:cubicBezTo>
                    <a:cubicBezTo>
                      <a:pt x="10584" y="15798"/>
                      <a:pt x="8828" y="15839"/>
                      <a:pt x="8627" y="15799"/>
                    </a:cubicBezTo>
                    <a:cubicBezTo>
                      <a:pt x="8426" y="15760"/>
                      <a:pt x="8354" y="15424"/>
                      <a:pt x="8503" y="15013"/>
                    </a:cubicBezTo>
                    <a:cubicBezTo>
                      <a:pt x="9053" y="15013"/>
                      <a:pt x="9929" y="14976"/>
                      <a:pt x="10986" y="14951"/>
                    </a:cubicBezTo>
                    <a:cubicBezTo>
                      <a:pt x="13806" y="14897"/>
                      <a:pt x="17705" y="14816"/>
                      <a:pt x="19119" y="14682"/>
                    </a:cubicBezTo>
                    <a:cubicBezTo>
                      <a:pt x="19220" y="14672"/>
                      <a:pt x="19283" y="14626"/>
                      <a:pt x="19274" y="14558"/>
                    </a:cubicBezTo>
                    <a:cubicBezTo>
                      <a:pt x="19274" y="14494"/>
                      <a:pt x="19274" y="14421"/>
                      <a:pt x="19274" y="14351"/>
                    </a:cubicBezTo>
                    <a:cubicBezTo>
                      <a:pt x="19258" y="14141"/>
                      <a:pt x="19190" y="13931"/>
                      <a:pt x="19088" y="13731"/>
                    </a:cubicBezTo>
                    <a:cubicBezTo>
                      <a:pt x="19062" y="13691"/>
                      <a:pt x="19027" y="13658"/>
                      <a:pt x="18964" y="13648"/>
                    </a:cubicBezTo>
                    <a:cubicBezTo>
                      <a:pt x="18584" y="13608"/>
                      <a:pt x="16999" y="13655"/>
                      <a:pt x="14804" y="13689"/>
                    </a:cubicBezTo>
                    <a:cubicBezTo>
                      <a:pt x="11151" y="13769"/>
                      <a:pt x="6169" y="13861"/>
                      <a:pt x="4436" y="13648"/>
                    </a:cubicBezTo>
                    <a:cubicBezTo>
                      <a:pt x="4252" y="13039"/>
                      <a:pt x="4122" y="12427"/>
                      <a:pt x="4064" y="11807"/>
                    </a:cubicBezTo>
                    <a:cubicBezTo>
                      <a:pt x="4754" y="11710"/>
                      <a:pt x="5470" y="11664"/>
                      <a:pt x="6175" y="11662"/>
                    </a:cubicBezTo>
                    <a:cubicBezTo>
                      <a:pt x="6183" y="11770"/>
                      <a:pt x="6211" y="11866"/>
                      <a:pt x="6237" y="11972"/>
                    </a:cubicBezTo>
                    <a:cubicBezTo>
                      <a:pt x="6234" y="12126"/>
                      <a:pt x="6240" y="12295"/>
                      <a:pt x="6268" y="12448"/>
                    </a:cubicBezTo>
                    <a:cubicBezTo>
                      <a:pt x="6268" y="12532"/>
                      <a:pt x="6268" y="12607"/>
                      <a:pt x="6268" y="12696"/>
                    </a:cubicBezTo>
                    <a:cubicBezTo>
                      <a:pt x="6271" y="12759"/>
                      <a:pt x="6329" y="12816"/>
                      <a:pt x="6423" y="12821"/>
                    </a:cubicBezTo>
                    <a:cubicBezTo>
                      <a:pt x="7167" y="12821"/>
                      <a:pt x="7920" y="12841"/>
                      <a:pt x="8627" y="12841"/>
                    </a:cubicBezTo>
                    <a:cubicBezTo>
                      <a:pt x="9683" y="12841"/>
                      <a:pt x="10735" y="12855"/>
                      <a:pt x="11762" y="12821"/>
                    </a:cubicBezTo>
                    <a:cubicBezTo>
                      <a:pt x="12789" y="12786"/>
                      <a:pt x="13840" y="12779"/>
                      <a:pt x="14866" y="12779"/>
                    </a:cubicBezTo>
                    <a:lnTo>
                      <a:pt x="15021" y="12779"/>
                    </a:lnTo>
                    <a:cubicBezTo>
                      <a:pt x="15209" y="12787"/>
                      <a:pt x="15367" y="12769"/>
                      <a:pt x="15549" y="12738"/>
                    </a:cubicBezTo>
                    <a:cubicBezTo>
                      <a:pt x="15607" y="12725"/>
                      <a:pt x="15657" y="12695"/>
                      <a:pt x="15673" y="12655"/>
                    </a:cubicBezTo>
                    <a:cubicBezTo>
                      <a:pt x="15772" y="12408"/>
                      <a:pt x="15818" y="12145"/>
                      <a:pt x="15797" y="11890"/>
                    </a:cubicBezTo>
                    <a:lnTo>
                      <a:pt x="15797" y="11869"/>
                    </a:lnTo>
                    <a:cubicBezTo>
                      <a:pt x="15794" y="11854"/>
                      <a:pt x="15794" y="11842"/>
                      <a:pt x="15797" y="11828"/>
                    </a:cubicBezTo>
                    <a:cubicBezTo>
                      <a:pt x="15857" y="11431"/>
                      <a:pt x="15885" y="11228"/>
                      <a:pt x="15766" y="11124"/>
                    </a:cubicBezTo>
                    <a:cubicBezTo>
                      <a:pt x="15647" y="11020"/>
                      <a:pt x="15025" y="10931"/>
                      <a:pt x="13128" y="10897"/>
                    </a:cubicBezTo>
                    <a:lnTo>
                      <a:pt x="12631" y="10897"/>
                    </a:lnTo>
                    <a:cubicBezTo>
                      <a:pt x="12631" y="10758"/>
                      <a:pt x="12584" y="10616"/>
                      <a:pt x="12569" y="10462"/>
                    </a:cubicBezTo>
                    <a:cubicBezTo>
                      <a:pt x="12505" y="10114"/>
                      <a:pt x="12493" y="9758"/>
                      <a:pt x="12507" y="9407"/>
                    </a:cubicBezTo>
                    <a:cubicBezTo>
                      <a:pt x="14895" y="9368"/>
                      <a:pt x="17102" y="9351"/>
                      <a:pt x="18560" y="9366"/>
                    </a:cubicBezTo>
                    <a:lnTo>
                      <a:pt x="18964" y="9366"/>
                    </a:lnTo>
                    <a:cubicBezTo>
                      <a:pt x="20013" y="9366"/>
                      <a:pt x="20857" y="9393"/>
                      <a:pt x="21199" y="8497"/>
                    </a:cubicBezTo>
                    <a:cubicBezTo>
                      <a:pt x="21459" y="7799"/>
                      <a:pt x="20957" y="3272"/>
                      <a:pt x="20578" y="1836"/>
                    </a:cubicBezTo>
                    <a:lnTo>
                      <a:pt x="20516" y="1629"/>
                    </a:lnTo>
                    <a:cubicBezTo>
                      <a:pt x="20322" y="862"/>
                      <a:pt x="20243" y="462"/>
                      <a:pt x="18777" y="264"/>
                    </a:cubicBezTo>
                    <a:cubicBezTo>
                      <a:pt x="15543" y="65"/>
                      <a:pt x="12278" y="-18"/>
                      <a:pt x="9030" y="16"/>
                    </a:cubicBezTo>
                    <a:cubicBezTo>
                      <a:pt x="8465" y="16"/>
                      <a:pt x="7683" y="16"/>
                      <a:pt x="6857" y="16"/>
                    </a:cubicBezTo>
                    <a:close/>
                    <a:moveTo>
                      <a:pt x="4964" y="326"/>
                    </a:moveTo>
                    <a:cubicBezTo>
                      <a:pt x="5633" y="326"/>
                      <a:pt x="6325" y="326"/>
                      <a:pt x="6920" y="326"/>
                    </a:cubicBezTo>
                    <a:cubicBezTo>
                      <a:pt x="7753" y="326"/>
                      <a:pt x="8527" y="326"/>
                      <a:pt x="9092" y="326"/>
                    </a:cubicBezTo>
                    <a:cubicBezTo>
                      <a:pt x="12320" y="293"/>
                      <a:pt x="15562" y="379"/>
                      <a:pt x="18777" y="574"/>
                    </a:cubicBezTo>
                    <a:cubicBezTo>
                      <a:pt x="19990" y="738"/>
                      <a:pt x="20021" y="975"/>
                      <a:pt x="20236" y="1733"/>
                    </a:cubicBezTo>
                    <a:lnTo>
                      <a:pt x="20298" y="1939"/>
                    </a:lnTo>
                    <a:cubicBezTo>
                      <a:pt x="20589" y="3336"/>
                      <a:pt x="21064" y="7825"/>
                      <a:pt x="20826" y="8414"/>
                    </a:cubicBezTo>
                    <a:lnTo>
                      <a:pt x="20857" y="8476"/>
                    </a:lnTo>
                    <a:cubicBezTo>
                      <a:pt x="20574" y="9185"/>
                      <a:pt x="19998" y="9179"/>
                      <a:pt x="18964" y="9159"/>
                    </a:cubicBezTo>
                    <a:lnTo>
                      <a:pt x="18560" y="9159"/>
                    </a:lnTo>
                    <a:cubicBezTo>
                      <a:pt x="16864" y="9159"/>
                      <a:pt x="14193" y="9177"/>
                      <a:pt x="11358" y="9221"/>
                    </a:cubicBezTo>
                    <a:cubicBezTo>
                      <a:pt x="7222" y="9286"/>
                      <a:pt x="2050" y="9370"/>
                      <a:pt x="1611" y="9221"/>
                    </a:cubicBezTo>
                    <a:cubicBezTo>
                      <a:pt x="719" y="8860"/>
                      <a:pt x="562" y="8012"/>
                      <a:pt x="525" y="7215"/>
                    </a:cubicBezTo>
                    <a:lnTo>
                      <a:pt x="525" y="6821"/>
                    </a:lnTo>
                    <a:cubicBezTo>
                      <a:pt x="421" y="4930"/>
                      <a:pt x="239" y="1414"/>
                      <a:pt x="804" y="760"/>
                    </a:cubicBezTo>
                    <a:cubicBezTo>
                      <a:pt x="1117" y="399"/>
                      <a:pt x="3030" y="326"/>
                      <a:pt x="4964" y="326"/>
                    </a:cubicBezTo>
                    <a:close/>
                    <a:moveTo>
                      <a:pt x="7385" y="843"/>
                    </a:moveTo>
                    <a:cubicBezTo>
                      <a:pt x="4484" y="808"/>
                      <a:pt x="2229" y="843"/>
                      <a:pt x="1798" y="1298"/>
                    </a:cubicBezTo>
                    <a:cubicBezTo>
                      <a:pt x="1366" y="1754"/>
                      <a:pt x="1392" y="4109"/>
                      <a:pt x="1518" y="6387"/>
                    </a:cubicBezTo>
                    <a:lnTo>
                      <a:pt x="1518" y="6718"/>
                    </a:lnTo>
                    <a:cubicBezTo>
                      <a:pt x="1556" y="7431"/>
                      <a:pt x="1682" y="8203"/>
                      <a:pt x="2605" y="8559"/>
                    </a:cubicBezTo>
                    <a:cubicBezTo>
                      <a:pt x="3453" y="8677"/>
                      <a:pt x="4348" y="8705"/>
                      <a:pt x="5212" y="8663"/>
                    </a:cubicBezTo>
                    <a:cubicBezTo>
                      <a:pt x="6700" y="8663"/>
                      <a:pt x="8712" y="8640"/>
                      <a:pt x="11234" y="8601"/>
                    </a:cubicBezTo>
                    <a:cubicBezTo>
                      <a:pt x="13756" y="8561"/>
                      <a:pt x="15953" y="8508"/>
                      <a:pt x="17412" y="8518"/>
                    </a:cubicBezTo>
                    <a:lnTo>
                      <a:pt x="17784" y="8518"/>
                    </a:lnTo>
                    <a:cubicBezTo>
                      <a:pt x="18669" y="8518"/>
                      <a:pt x="19420" y="8567"/>
                      <a:pt x="19740" y="7814"/>
                    </a:cubicBezTo>
                    <a:cubicBezTo>
                      <a:pt x="19970" y="7255"/>
                      <a:pt x="19570" y="3511"/>
                      <a:pt x="19243" y="2333"/>
                    </a:cubicBezTo>
                    <a:lnTo>
                      <a:pt x="19212" y="2146"/>
                    </a:lnTo>
                    <a:cubicBezTo>
                      <a:pt x="19048" y="1508"/>
                      <a:pt x="18939" y="1198"/>
                      <a:pt x="17660" y="1029"/>
                    </a:cubicBezTo>
                    <a:cubicBezTo>
                      <a:pt x="14862" y="871"/>
                      <a:pt x="12055" y="810"/>
                      <a:pt x="9248" y="843"/>
                    </a:cubicBezTo>
                    <a:cubicBezTo>
                      <a:pt x="8764" y="843"/>
                      <a:pt x="8099" y="843"/>
                      <a:pt x="7385" y="843"/>
                    </a:cubicBezTo>
                    <a:close/>
                    <a:moveTo>
                      <a:pt x="5771" y="1071"/>
                    </a:moveTo>
                    <a:lnTo>
                      <a:pt x="7354" y="1071"/>
                    </a:lnTo>
                    <a:cubicBezTo>
                      <a:pt x="8098" y="1071"/>
                      <a:pt x="8749" y="1071"/>
                      <a:pt x="9248" y="1071"/>
                    </a:cubicBezTo>
                    <a:cubicBezTo>
                      <a:pt x="10378" y="1041"/>
                      <a:pt x="12611" y="1083"/>
                      <a:pt x="14494" y="1133"/>
                    </a:cubicBezTo>
                    <a:cubicBezTo>
                      <a:pt x="14032" y="1410"/>
                      <a:pt x="13346" y="1845"/>
                      <a:pt x="12476" y="2395"/>
                    </a:cubicBezTo>
                    <a:cubicBezTo>
                      <a:pt x="9359" y="4361"/>
                      <a:pt x="3564" y="8005"/>
                      <a:pt x="2605" y="8228"/>
                    </a:cubicBezTo>
                    <a:cubicBezTo>
                      <a:pt x="2063" y="7801"/>
                      <a:pt x="1795" y="7254"/>
                      <a:pt x="1860" y="6697"/>
                    </a:cubicBezTo>
                    <a:lnTo>
                      <a:pt x="1860" y="6387"/>
                    </a:lnTo>
                    <a:cubicBezTo>
                      <a:pt x="1770" y="4837"/>
                      <a:pt x="1617" y="1942"/>
                      <a:pt x="2108" y="1422"/>
                    </a:cubicBezTo>
                    <a:cubicBezTo>
                      <a:pt x="2376" y="1130"/>
                      <a:pt x="4105" y="1071"/>
                      <a:pt x="5771" y="1071"/>
                    </a:cubicBezTo>
                    <a:close/>
                    <a:moveTo>
                      <a:pt x="15052" y="1153"/>
                    </a:moveTo>
                    <a:cubicBezTo>
                      <a:pt x="16272" y="1188"/>
                      <a:pt x="17271" y="1238"/>
                      <a:pt x="17598" y="1277"/>
                    </a:cubicBezTo>
                    <a:cubicBezTo>
                      <a:pt x="17799" y="1302"/>
                      <a:pt x="17998" y="1330"/>
                      <a:pt x="18188" y="1381"/>
                    </a:cubicBezTo>
                    <a:cubicBezTo>
                      <a:pt x="17154" y="1970"/>
                      <a:pt x="14275" y="3908"/>
                      <a:pt x="11731" y="5622"/>
                    </a:cubicBezTo>
                    <a:cubicBezTo>
                      <a:pt x="10020" y="6776"/>
                      <a:pt x="8388" y="7854"/>
                      <a:pt x="7540" y="8394"/>
                    </a:cubicBezTo>
                    <a:cubicBezTo>
                      <a:pt x="6028" y="8436"/>
                      <a:pt x="4519" y="8438"/>
                      <a:pt x="3008" y="8373"/>
                    </a:cubicBezTo>
                    <a:cubicBezTo>
                      <a:pt x="4392" y="7808"/>
                      <a:pt x="8536" y="5215"/>
                      <a:pt x="12724" y="2581"/>
                    </a:cubicBezTo>
                    <a:cubicBezTo>
                      <a:pt x="13788" y="1912"/>
                      <a:pt x="14643" y="1396"/>
                      <a:pt x="15052" y="1153"/>
                    </a:cubicBezTo>
                    <a:close/>
                    <a:moveTo>
                      <a:pt x="18467" y="1526"/>
                    </a:moveTo>
                    <a:cubicBezTo>
                      <a:pt x="18663" y="1723"/>
                      <a:pt x="18791" y="1951"/>
                      <a:pt x="18808" y="2188"/>
                    </a:cubicBezTo>
                    <a:lnTo>
                      <a:pt x="18839" y="2353"/>
                    </a:lnTo>
                    <a:cubicBezTo>
                      <a:pt x="18973" y="2848"/>
                      <a:pt x="19131" y="3718"/>
                      <a:pt x="19243" y="4629"/>
                    </a:cubicBezTo>
                    <a:lnTo>
                      <a:pt x="19181" y="4670"/>
                    </a:lnTo>
                    <a:cubicBezTo>
                      <a:pt x="18162" y="5621"/>
                      <a:pt x="15817" y="7433"/>
                      <a:pt x="14649" y="8270"/>
                    </a:cubicBezTo>
                    <a:lnTo>
                      <a:pt x="11203" y="8332"/>
                    </a:lnTo>
                    <a:lnTo>
                      <a:pt x="8099" y="8373"/>
                    </a:lnTo>
                    <a:cubicBezTo>
                      <a:pt x="8999" y="7794"/>
                      <a:pt x="10439" y="6806"/>
                      <a:pt x="11979" y="5766"/>
                    </a:cubicBezTo>
                    <a:cubicBezTo>
                      <a:pt x="14546" y="4038"/>
                      <a:pt x="17478" y="2080"/>
                      <a:pt x="18467" y="1526"/>
                    </a:cubicBezTo>
                    <a:close/>
                    <a:moveTo>
                      <a:pt x="19305" y="4980"/>
                    </a:moveTo>
                    <a:cubicBezTo>
                      <a:pt x="19453" y="5896"/>
                      <a:pt x="19486" y="6833"/>
                      <a:pt x="19398" y="7752"/>
                    </a:cubicBezTo>
                    <a:lnTo>
                      <a:pt x="19367" y="7752"/>
                    </a:lnTo>
                    <a:cubicBezTo>
                      <a:pt x="19137" y="8317"/>
                      <a:pt x="18692" y="8289"/>
                      <a:pt x="17784" y="8270"/>
                    </a:cubicBezTo>
                    <a:lnTo>
                      <a:pt x="17412" y="8270"/>
                    </a:lnTo>
                    <a:cubicBezTo>
                      <a:pt x="16794" y="8270"/>
                      <a:pt x="16017" y="8270"/>
                      <a:pt x="15177" y="8270"/>
                    </a:cubicBezTo>
                    <a:cubicBezTo>
                      <a:pt x="16322" y="7433"/>
                      <a:pt x="18264" y="5916"/>
                      <a:pt x="19305" y="4980"/>
                    </a:cubicBezTo>
                    <a:close/>
                    <a:moveTo>
                      <a:pt x="12197" y="9407"/>
                    </a:moveTo>
                    <a:cubicBezTo>
                      <a:pt x="12188" y="9753"/>
                      <a:pt x="12195" y="10098"/>
                      <a:pt x="12259" y="10442"/>
                    </a:cubicBezTo>
                    <a:cubicBezTo>
                      <a:pt x="12259" y="10630"/>
                      <a:pt x="12313" y="10816"/>
                      <a:pt x="12321" y="10979"/>
                    </a:cubicBezTo>
                    <a:cubicBezTo>
                      <a:pt x="12328" y="11043"/>
                      <a:pt x="12411" y="11099"/>
                      <a:pt x="12507" y="11104"/>
                    </a:cubicBezTo>
                    <a:lnTo>
                      <a:pt x="13097" y="11186"/>
                    </a:lnTo>
                    <a:cubicBezTo>
                      <a:pt x="13882" y="11179"/>
                      <a:pt x="14682" y="11224"/>
                      <a:pt x="15456" y="11310"/>
                    </a:cubicBezTo>
                    <a:cubicBezTo>
                      <a:pt x="15492" y="11488"/>
                      <a:pt x="15492" y="11650"/>
                      <a:pt x="15456" y="11828"/>
                    </a:cubicBezTo>
                    <a:cubicBezTo>
                      <a:pt x="15456" y="11828"/>
                      <a:pt x="15456" y="11839"/>
                      <a:pt x="15456" y="11869"/>
                    </a:cubicBezTo>
                    <a:cubicBezTo>
                      <a:pt x="12674" y="11963"/>
                      <a:pt x="7956" y="12086"/>
                      <a:pt x="6609" y="11972"/>
                    </a:cubicBezTo>
                    <a:cubicBezTo>
                      <a:pt x="6564" y="11733"/>
                      <a:pt x="6542" y="11490"/>
                      <a:pt x="6547" y="11248"/>
                    </a:cubicBezTo>
                    <a:cubicBezTo>
                      <a:pt x="6919" y="11248"/>
                      <a:pt x="7606" y="11201"/>
                      <a:pt x="8223" y="11186"/>
                    </a:cubicBezTo>
                    <a:cubicBezTo>
                      <a:pt x="8722" y="11186"/>
                      <a:pt x="9188" y="11180"/>
                      <a:pt x="9434" y="11145"/>
                    </a:cubicBezTo>
                    <a:cubicBezTo>
                      <a:pt x="9483" y="11146"/>
                      <a:pt x="9527" y="11129"/>
                      <a:pt x="9558" y="11104"/>
                    </a:cubicBezTo>
                    <a:cubicBezTo>
                      <a:pt x="9590" y="11077"/>
                      <a:pt x="9593" y="11055"/>
                      <a:pt x="9589" y="11021"/>
                    </a:cubicBezTo>
                    <a:cubicBezTo>
                      <a:pt x="9544" y="10753"/>
                      <a:pt x="9589" y="10191"/>
                      <a:pt x="9589" y="9780"/>
                    </a:cubicBezTo>
                    <a:lnTo>
                      <a:pt x="9589" y="9490"/>
                    </a:lnTo>
                    <a:lnTo>
                      <a:pt x="12197" y="9407"/>
                    </a:lnTo>
                    <a:close/>
                    <a:moveTo>
                      <a:pt x="14742" y="12138"/>
                    </a:moveTo>
                    <a:lnTo>
                      <a:pt x="15394" y="12138"/>
                    </a:lnTo>
                    <a:cubicBezTo>
                      <a:pt x="15391" y="12269"/>
                      <a:pt x="15373" y="12402"/>
                      <a:pt x="15332" y="12531"/>
                    </a:cubicBezTo>
                    <a:lnTo>
                      <a:pt x="15332" y="12572"/>
                    </a:lnTo>
                    <a:cubicBezTo>
                      <a:pt x="15218" y="12578"/>
                      <a:pt x="15104" y="12578"/>
                      <a:pt x="14990" y="12572"/>
                    </a:cubicBezTo>
                    <a:lnTo>
                      <a:pt x="14804" y="12572"/>
                    </a:lnTo>
                    <a:cubicBezTo>
                      <a:pt x="14758" y="12426"/>
                      <a:pt x="14730" y="12287"/>
                      <a:pt x="14742" y="12138"/>
                    </a:cubicBezTo>
                    <a:close/>
                    <a:moveTo>
                      <a:pt x="6609" y="12159"/>
                    </a:moveTo>
                    <a:cubicBezTo>
                      <a:pt x="6807" y="12175"/>
                      <a:pt x="7000" y="12176"/>
                      <a:pt x="7199" y="12179"/>
                    </a:cubicBezTo>
                    <a:cubicBezTo>
                      <a:pt x="7200" y="12314"/>
                      <a:pt x="7223" y="12461"/>
                      <a:pt x="7261" y="12593"/>
                    </a:cubicBezTo>
                    <a:lnTo>
                      <a:pt x="6609" y="12572"/>
                    </a:lnTo>
                    <a:lnTo>
                      <a:pt x="6609" y="12407"/>
                    </a:lnTo>
                    <a:cubicBezTo>
                      <a:pt x="6609" y="12318"/>
                      <a:pt x="6609" y="12243"/>
                      <a:pt x="6609" y="12159"/>
                    </a:cubicBezTo>
                    <a:close/>
                    <a:moveTo>
                      <a:pt x="12662" y="12159"/>
                    </a:moveTo>
                    <a:lnTo>
                      <a:pt x="13345" y="12159"/>
                    </a:lnTo>
                    <a:cubicBezTo>
                      <a:pt x="13347" y="12300"/>
                      <a:pt x="13369" y="12454"/>
                      <a:pt x="13407" y="12593"/>
                    </a:cubicBezTo>
                    <a:lnTo>
                      <a:pt x="12755" y="12572"/>
                    </a:lnTo>
                    <a:cubicBezTo>
                      <a:pt x="12715" y="12435"/>
                      <a:pt x="12666" y="12298"/>
                      <a:pt x="12662" y="12159"/>
                    </a:cubicBezTo>
                    <a:close/>
                    <a:moveTo>
                      <a:pt x="13718" y="12159"/>
                    </a:moveTo>
                    <a:lnTo>
                      <a:pt x="14369" y="12159"/>
                    </a:lnTo>
                    <a:cubicBezTo>
                      <a:pt x="14362" y="12306"/>
                      <a:pt x="14395" y="12448"/>
                      <a:pt x="14432" y="12593"/>
                    </a:cubicBezTo>
                    <a:lnTo>
                      <a:pt x="13780" y="12572"/>
                    </a:lnTo>
                    <a:cubicBezTo>
                      <a:pt x="13737" y="12432"/>
                      <a:pt x="13719" y="12302"/>
                      <a:pt x="13718" y="12159"/>
                    </a:cubicBezTo>
                    <a:close/>
                    <a:moveTo>
                      <a:pt x="7509" y="12179"/>
                    </a:moveTo>
                    <a:lnTo>
                      <a:pt x="8192" y="12179"/>
                    </a:lnTo>
                    <a:cubicBezTo>
                      <a:pt x="8189" y="12314"/>
                      <a:pt x="8190" y="12440"/>
                      <a:pt x="8223" y="12572"/>
                    </a:cubicBezTo>
                    <a:lnTo>
                      <a:pt x="7571" y="12572"/>
                    </a:lnTo>
                    <a:cubicBezTo>
                      <a:pt x="7534" y="12440"/>
                      <a:pt x="7512" y="12314"/>
                      <a:pt x="7509" y="12179"/>
                    </a:cubicBezTo>
                    <a:close/>
                    <a:moveTo>
                      <a:pt x="8565" y="12179"/>
                    </a:moveTo>
                    <a:lnTo>
                      <a:pt x="9217" y="12179"/>
                    </a:lnTo>
                    <a:cubicBezTo>
                      <a:pt x="9215" y="12314"/>
                      <a:pt x="9243" y="12440"/>
                      <a:pt x="9279" y="12572"/>
                    </a:cubicBezTo>
                    <a:lnTo>
                      <a:pt x="8596" y="12572"/>
                    </a:lnTo>
                    <a:cubicBezTo>
                      <a:pt x="8557" y="12440"/>
                      <a:pt x="8560" y="12314"/>
                      <a:pt x="8565" y="12179"/>
                    </a:cubicBezTo>
                    <a:close/>
                    <a:moveTo>
                      <a:pt x="9589" y="12179"/>
                    </a:moveTo>
                    <a:lnTo>
                      <a:pt x="10241" y="12179"/>
                    </a:lnTo>
                    <a:cubicBezTo>
                      <a:pt x="10238" y="12315"/>
                      <a:pt x="10270" y="12459"/>
                      <a:pt x="10303" y="12593"/>
                    </a:cubicBezTo>
                    <a:lnTo>
                      <a:pt x="9651" y="12572"/>
                    </a:lnTo>
                    <a:cubicBezTo>
                      <a:pt x="9611" y="12440"/>
                      <a:pt x="9589" y="12314"/>
                      <a:pt x="9589" y="12179"/>
                    </a:cubicBezTo>
                    <a:close/>
                    <a:moveTo>
                      <a:pt x="10613" y="12179"/>
                    </a:moveTo>
                    <a:lnTo>
                      <a:pt x="11265" y="12179"/>
                    </a:lnTo>
                    <a:cubicBezTo>
                      <a:pt x="11262" y="12314"/>
                      <a:pt x="11294" y="12440"/>
                      <a:pt x="11327" y="12572"/>
                    </a:cubicBezTo>
                    <a:lnTo>
                      <a:pt x="10676" y="12572"/>
                    </a:lnTo>
                    <a:cubicBezTo>
                      <a:pt x="10638" y="12438"/>
                      <a:pt x="10606" y="12315"/>
                      <a:pt x="10613" y="12179"/>
                    </a:cubicBezTo>
                    <a:close/>
                    <a:moveTo>
                      <a:pt x="11638" y="12179"/>
                    </a:moveTo>
                    <a:lnTo>
                      <a:pt x="12321" y="12179"/>
                    </a:lnTo>
                    <a:cubicBezTo>
                      <a:pt x="12324" y="12317"/>
                      <a:pt x="12320" y="12457"/>
                      <a:pt x="12352" y="12593"/>
                    </a:cubicBezTo>
                    <a:lnTo>
                      <a:pt x="11762" y="12572"/>
                    </a:lnTo>
                    <a:lnTo>
                      <a:pt x="11700" y="12572"/>
                    </a:lnTo>
                    <a:cubicBezTo>
                      <a:pt x="11666" y="12438"/>
                      <a:pt x="11634" y="12315"/>
                      <a:pt x="11638" y="12179"/>
                    </a:cubicBezTo>
                    <a:close/>
                    <a:moveTo>
                      <a:pt x="17598" y="17268"/>
                    </a:moveTo>
                    <a:cubicBezTo>
                      <a:pt x="17598" y="17595"/>
                      <a:pt x="17549" y="17913"/>
                      <a:pt x="17505" y="18220"/>
                    </a:cubicBezTo>
                    <a:lnTo>
                      <a:pt x="17505" y="18447"/>
                    </a:lnTo>
                    <a:cubicBezTo>
                      <a:pt x="17005" y="18435"/>
                      <a:pt x="16506" y="18386"/>
                      <a:pt x="16015" y="18323"/>
                    </a:cubicBezTo>
                    <a:cubicBezTo>
                      <a:pt x="16067" y="18234"/>
                      <a:pt x="16102" y="18159"/>
                      <a:pt x="16139" y="18075"/>
                    </a:cubicBezTo>
                    <a:lnTo>
                      <a:pt x="16108" y="18075"/>
                    </a:lnTo>
                    <a:cubicBezTo>
                      <a:pt x="16281" y="17616"/>
                      <a:pt x="16887" y="17291"/>
                      <a:pt x="17598" y="17268"/>
                    </a:cubicBezTo>
                    <a:close/>
                    <a:moveTo>
                      <a:pt x="17970" y="17330"/>
                    </a:moveTo>
                    <a:cubicBezTo>
                      <a:pt x="18629" y="17361"/>
                      <a:pt x="19208" y="17627"/>
                      <a:pt x="19460" y="18034"/>
                    </a:cubicBezTo>
                    <a:cubicBezTo>
                      <a:pt x="19567" y="18182"/>
                      <a:pt x="19658" y="18348"/>
                      <a:pt x="19709" y="18509"/>
                    </a:cubicBezTo>
                    <a:lnTo>
                      <a:pt x="18995" y="18509"/>
                    </a:lnTo>
                    <a:cubicBezTo>
                      <a:pt x="18608" y="18509"/>
                      <a:pt x="18249" y="18509"/>
                      <a:pt x="17877" y="18509"/>
                    </a:cubicBezTo>
                    <a:lnTo>
                      <a:pt x="17877" y="18282"/>
                    </a:lnTo>
                    <a:cubicBezTo>
                      <a:pt x="17929" y="17975"/>
                      <a:pt x="17963" y="17662"/>
                      <a:pt x="17970" y="17330"/>
                    </a:cubicBezTo>
                    <a:close/>
                    <a:moveTo>
                      <a:pt x="15984" y="18592"/>
                    </a:moveTo>
                    <a:cubicBezTo>
                      <a:pt x="16768" y="18690"/>
                      <a:pt x="17544" y="18746"/>
                      <a:pt x="18343" y="18737"/>
                    </a:cubicBezTo>
                    <a:lnTo>
                      <a:pt x="19678" y="18737"/>
                    </a:lnTo>
                    <a:cubicBezTo>
                      <a:pt x="19704" y="18742"/>
                      <a:pt x="19744" y="18742"/>
                      <a:pt x="19771" y="18737"/>
                    </a:cubicBezTo>
                    <a:cubicBezTo>
                      <a:pt x="19899" y="19255"/>
                      <a:pt x="19760" y="19792"/>
                      <a:pt x="19367" y="20247"/>
                    </a:cubicBezTo>
                    <a:lnTo>
                      <a:pt x="19367" y="20268"/>
                    </a:lnTo>
                    <a:cubicBezTo>
                      <a:pt x="18984" y="20646"/>
                      <a:pt x="18309" y="20841"/>
                      <a:pt x="17629" y="20785"/>
                    </a:cubicBezTo>
                    <a:cubicBezTo>
                      <a:pt x="17108" y="20777"/>
                      <a:pt x="16629" y="20612"/>
                      <a:pt x="16325" y="20330"/>
                    </a:cubicBezTo>
                    <a:cubicBezTo>
                      <a:pt x="15891" y="19802"/>
                      <a:pt x="15775" y="19177"/>
                      <a:pt x="15984" y="18592"/>
                    </a:cubicBezTo>
                    <a:close/>
                    <a:moveTo>
                      <a:pt x="20174" y="19440"/>
                    </a:moveTo>
                    <a:cubicBezTo>
                      <a:pt x="20208" y="19694"/>
                      <a:pt x="20169" y="19937"/>
                      <a:pt x="20081" y="20185"/>
                    </a:cubicBezTo>
                    <a:cubicBezTo>
                      <a:pt x="20019" y="20154"/>
                      <a:pt x="19977" y="20120"/>
                      <a:pt x="19926" y="20082"/>
                    </a:cubicBezTo>
                    <a:cubicBezTo>
                      <a:pt x="20055" y="19873"/>
                      <a:pt x="20144" y="19665"/>
                      <a:pt x="20174" y="19440"/>
                    </a:cubicBezTo>
                    <a:close/>
                    <a:moveTo>
                      <a:pt x="19740" y="20330"/>
                    </a:moveTo>
                    <a:cubicBezTo>
                      <a:pt x="19809" y="20372"/>
                      <a:pt x="19877" y="20400"/>
                      <a:pt x="19957" y="20433"/>
                    </a:cubicBezTo>
                    <a:cubicBezTo>
                      <a:pt x="19860" y="20599"/>
                      <a:pt x="19706" y="20759"/>
                      <a:pt x="19522" y="20888"/>
                    </a:cubicBezTo>
                    <a:lnTo>
                      <a:pt x="19336" y="20661"/>
                    </a:lnTo>
                    <a:cubicBezTo>
                      <a:pt x="19463" y="20584"/>
                      <a:pt x="19582" y="20507"/>
                      <a:pt x="19678" y="20413"/>
                    </a:cubicBezTo>
                    <a:lnTo>
                      <a:pt x="19740" y="20330"/>
                    </a:lnTo>
                    <a:close/>
                    <a:moveTo>
                      <a:pt x="16449" y="20764"/>
                    </a:moveTo>
                    <a:cubicBezTo>
                      <a:pt x="16673" y="20868"/>
                      <a:pt x="16927" y="20934"/>
                      <a:pt x="17194" y="20971"/>
                    </a:cubicBezTo>
                    <a:cubicBezTo>
                      <a:pt x="17226" y="21047"/>
                      <a:pt x="17271" y="21126"/>
                      <a:pt x="17318" y="21199"/>
                    </a:cubicBezTo>
                    <a:lnTo>
                      <a:pt x="17070" y="21116"/>
                    </a:lnTo>
                    <a:cubicBezTo>
                      <a:pt x="16834" y="21020"/>
                      <a:pt x="16622" y="20908"/>
                      <a:pt x="16449" y="20764"/>
                    </a:cubicBezTo>
                    <a:close/>
                    <a:moveTo>
                      <a:pt x="19026" y="20785"/>
                    </a:moveTo>
                    <a:lnTo>
                      <a:pt x="19243" y="20992"/>
                    </a:lnTo>
                    <a:cubicBezTo>
                      <a:pt x="19173" y="21034"/>
                      <a:pt x="19102" y="21080"/>
                      <a:pt x="19026" y="21116"/>
                    </a:cubicBezTo>
                    <a:cubicBezTo>
                      <a:pt x="18916" y="21152"/>
                      <a:pt x="18801" y="21195"/>
                      <a:pt x="18684" y="21219"/>
                    </a:cubicBezTo>
                    <a:cubicBezTo>
                      <a:pt x="18653" y="21162"/>
                      <a:pt x="18634" y="21108"/>
                      <a:pt x="18591" y="21054"/>
                    </a:cubicBezTo>
                    <a:lnTo>
                      <a:pt x="18498" y="20950"/>
                    </a:lnTo>
                    <a:cubicBezTo>
                      <a:pt x="18688" y="20916"/>
                      <a:pt x="18860" y="20856"/>
                      <a:pt x="19026" y="20785"/>
                    </a:cubicBezTo>
                    <a:close/>
                    <a:moveTo>
                      <a:pt x="17660" y="21012"/>
                    </a:moveTo>
                    <a:lnTo>
                      <a:pt x="17815" y="21012"/>
                    </a:lnTo>
                    <a:cubicBezTo>
                      <a:pt x="17922" y="21018"/>
                      <a:pt x="18019" y="21018"/>
                      <a:pt x="18126" y="21012"/>
                    </a:cubicBezTo>
                    <a:cubicBezTo>
                      <a:pt x="18155" y="21072"/>
                      <a:pt x="18205" y="21122"/>
                      <a:pt x="18250" y="21178"/>
                    </a:cubicBezTo>
                    <a:cubicBezTo>
                      <a:pt x="18280" y="21212"/>
                      <a:pt x="18297" y="21264"/>
                      <a:pt x="18312" y="21302"/>
                    </a:cubicBezTo>
                    <a:cubicBezTo>
                      <a:pt x="18143" y="21311"/>
                      <a:pt x="17981" y="21304"/>
                      <a:pt x="17815" y="21281"/>
                    </a:cubicBezTo>
                    <a:cubicBezTo>
                      <a:pt x="17815" y="21237"/>
                      <a:pt x="17775" y="21197"/>
                      <a:pt x="17753" y="21157"/>
                    </a:cubicBezTo>
                    <a:lnTo>
                      <a:pt x="17660" y="21012"/>
                    </a:ln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3" name="Freeform 594">
                <a:extLst>
                  <a:ext uri="{FF2B5EF4-FFF2-40B4-BE49-F238E27FC236}">
                    <a16:creationId xmlns:a16="http://schemas.microsoft.com/office/drawing/2014/main" id="{17162B28-6EB3-0599-D907-B94595432356}"/>
                  </a:ext>
                </a:extLst>
              </p:cNvPr>
              <p:cNvSpPr/>
              <p:nvPr/>
            </p:nvSpPr>
            <p:spPr>
              <a:xfrm rot="667436">
                <a:off x="2585166" y="568471"/>
                <a:ext cx="451081" cy="468241"/>
              </a:xfrm>
              <a:custGeom>
                <a:avLst/>
                <a:gdLst/>
                <a:ahLst/>
                <a:cxnLst>
                  <a:cxn ang="0">
                    <a:pos x="wd2" y="hd2"/>
                  </a:cxn>
                  <a:cxn ang="5400000">
                    <a:pos x="wd2" y="hd2"/>
                  </a:cxn>
                  <a:cxn ang="10800000">
                    <a:pos x="wd2" y="hd2"/>
                  </a:cxn>
                  <a:cxn ang="16200000">
                    <a:pos x="wd2" y="hd2"/>
                  </a:cxn>
                </a:cxnLst>
                <a:rect l="0" t="0" r="r" b="b"/>
                <a:pathLst>
                  <a:path w="21493" h="21546" extrusionOk="0">
                    <a:moveTo>
                      <a:pt x="14598" y="16"/>
                    </a:moveTo>
                    <a:cubicBezTo>
                      <a:pt x="14351" y="-54"/>
                      <a:pt x="14085" y="122"/>
                      <a:pt x="13988" y="352"/>
                    </a:cubicBezTo>
                    <a:cubicBezTo>
                      <a:pt x="13745" y="931"/>
                      <a:pt x="13552" y="1517"/>
                      <a:pt x="13378" y="2118"/>
                    </a:cubicBezTo>
                    <a:cubicBezTo>
                      <a:pt x="10331" y="1434"/>
                      <a:pt x="7295" y="873"/>
                      <a:pt x="6585" y="773"/>
                    </a:cubicBezTo>
                    <a:cubicBezTo>
                      <a:pt x="6353" y="733"/>
                      <a:pt x="6164" y="819"/>
                      <a:pt x="6063" y="1025"/>
                    </a:cubicBezTo>
                    <a:cubicBezTo>
                      <a:pt x="5771" y="1649"/>
                      <a:pt x="5292" y="3248"/>
                      <a:pt x="4582" y="5483"/>
                    </a:cubicBezTo>
                    <a:cubicBezTo>
                      <a:pt x="3345" y="9800"/>
                      <a:pt x="1819" y="14038"/>
                      <a:pt x="54" y="18182"/>
                    </a:cubicBezTo>
                    <a:cubicBezTo>
                      <a:pt x="-18" y="18328"/>
                      <a:pt x="-18" y="18540"/>
                      <a:pt x="54" y="18687"/>
                    </a:cubicBezTo>
                    <a:cubicBezTo>
                      <a:pt x="134" y="18822"/>
                      <a:pt x="244" y="18907"/>
                      <a:pt x="402" y="18939"/>
                    </a:cubicBezTo>
                    <a:cubicBezTo>
                      <a:pt x="548" y="18939"/>
                      <a:pt x="14522" y="21224"/>
                      <a:pt x="20345" y="21546"/>
                    </a:cubicBezTo>
                    <a:cubicBezTo>
                      <a:pt x="20614" y="21538"/>
                      <a:pt x="20837" y="21299"/>
                      <a:pt x="20868" y="21041"/>
                    </a:cubicBezTo>
                    <a:cubicBezTo>
                      <a:pt x="20993" y="19813"/>
                      <a:pt x="21112" y="16198"/>
                      <a:pt x="21216" y="12715"/>
                    </a:cubicBezTo>
                    <a:cubicBezTo>
                      <a:pt x="21321" y="9232"/>
                      <a:pt x="21374" y="5999"/>
                      <a:pt x="21478" y="5314"/>
                    </a:cubicBezTo>
                    <a:cubicBezTo>
                      <a:pt x="21582" y="4630"/>
                      <a:pt x="21248" y="4080"/>
                      <a:pt x="16426" y="2791"/>
                    </a:cubicBezTo>
                    <a:cubicBezTo>
                      <a:pt x="16531" y="1885"/>
                      <a:pt x="16601" y="1086"/>
                      <a:pt x="16601" y="1025"/>
                    </a:cubicBezTo>
                    <a:cubicBezTo>
                      <a:pt x="16620" y="821"/>
                      <a:pt x="16524" y="622"/>
                      <a:pt x="16339" y="521"/>
                    </a:cubicBezTo>
                    <a:cubicBezTo>
                      <a:pt x="15846" y="296"/>
                      <a:pt x="15305" y="126"/>
                      <a:pt x="14772" y="16"/>
                    </a:cubicBezTo>
                    <a:lnTo>
                      <a:pt x="14598" y="16"/>
                    </a:lnTo>
                    <a:close/>
                    <a:moveTo>
                      <a:pt x="14772" y="1109"/>
                    </a:moveTo>
                    <a:lnTo>
                      <a:pt x="14859" y="1109"/>
                    </a:lnTo>
                    <a:lnTo>
                      <a:pt x="15556" y="1277"/>
                    </a:lnTo>
                    <a:cubicBezTo>
                      <a:pt x="15556" y="2002"/>
                      <a:pt x="15267" y="3763"/>
                      <a:pt x="15120" y="4810"/>
                    </a:cubicBezTo>
                    <a:lnTo>
                      <a:pt x="14423" y="4473"/>
                    </a:lnTo>
                    <a:lnTo>
                      <a:pt x="13901" y="4305"/>
                    </a:lnTo>
                    <a:cubicBezTo>
                      <a:pt x="14148" y="3236"/>
                      <a:pt x="14407" y="2146"/>
                      <a:pt x="14772" y="1109"/>
                    </a:cubicBezTo>
                    <a:close/>
                    <a:moveTo>
                      <a:pt x="6847" y="1698"/>
                    </a:moveTo>
                    <a:cubicBezTo>
                      <a:pt x="7953" y="1879"/>
                      <a:pt x="10508" y="2460"/>
                      <a:pt x="13117" y="3044"/>
                    </a:cubicBezTo>
                    <a:cubicBezTo>
                      <a:pt x="12971" y="3567"/>
                      <a:pt x="12873" y="4051"/>
                      <a:pt x="12769" y="4473"/>
                    </a:cubicBezTo>
                    <a:cubicBezTo>
                      <a:pt x="12723" y="4726"/>
                      <a:pt x="12867" y="4977"/>
                      <a:pt x="13117" y="5062"/>
                    </a:cubicBezTo>
                    <a:lnTo>
                      <a:pt x="13988" y="5398"/>
                    </a:lnTo>
                    <a:cubicBezTo>
                      <a:pt x="14449" y="5592"/>
                      <a:pt x="14984" y="5775"/>
                      <a:pt x="15468" y="5903"/>
                    </a:cubicBezTo>
                    <a:lnTo>
                      <a:pt x="15556" y="5903"/>
                    </a:lnTo>
                    <a:cubicBezTo>
                      <a:pt x="15651" y="5932"/>
                      <a:pt x="15722" y="5932"/>
                      <a:pt x="15817" y="5903"/>
                    </a:cubicBezTo>
                    <a:cubicBezTo>
                      <a:pt x="15940" y="5825"/>
                      <a:pt x="16056" y="5707"/>
                      <a:pt x="16078" y="5567"/>
                    </a:cubicBezTo>
                    <a:cubicBezTo>
                      <a:pt x="16078" y="5184"/>
                      <a:pt x="16235" y="4485"/>
                      <a:pt x="16339" y="3801"/>
                    </a:cubicBezTo>
                    <a:cubicBezTo>
                      <a:pt x="17800" y="4073"/>
                      <a:pt x="19214" y="4626"/>
                      <a:pt x="20520" y="5314"/>
                    </a:cubicBezTo>
                    <a:cubicBezTo>
                      <a:pt x="20373" y="6281"/>
                      <a:pt x="20254" y="9393"/>
                      <a:pt x="20171" y="12715"/>
                    </a:cubicBezTo>
                    <a:lnTo>
                      <a:pt x="20258" y="12631"/>
                    </a:lnTo>
                    <a:cubicBezTo>
                      <a:pt x="20154" y="15712"/>
                      <a:pt x="20014" y="18943"/>
                      <a:pt x="19910" y="20453"/>
                    </a:cubicBezTo>
                    <a:cubicBezTo>
                      <a:pt x="14650" y="20090"/>
                      <a:pt x="4049" y="18396"/>
                      <a:pt x="1273" y="18014"/>
                    </a:cubicBezTo>
                    <a:cubicBezTo>
                      <a:pt x="2713" y="14833"/>
                      <a:pt x="4330" y="9600"/>
                      <a:pt x="5540" y="5735"/>
                    </a:cubicBezTo>
                    <a:cubicBezTo>
                      <a:pt x="6104" y="3963"/>
                      <a:pt x="6554" y="2503"/>
                      <a:pt x="6847" y="1698"/>
                    </a:cubicBezTo>
                    <a:close/>
                    <a:moveTo>
                      <a:pt x="8850" y="6492"/>
                    </a:moveTo>
                    <a:cubicBezTo>
                      <a:pt x="8573" y="6371"/>
                      <a:pt x="8170" y="6517"/>
                      <a:pt x="7979" y="6744"/>
                    </a:cubicBezTo>
                    <a:cubicBezTo>
                      <a:pt x="7855" y="6942"/>
                      <a:pt x="7856" y="7135"/>
                      <a:pt x="7979" y="7333"/>
                    </a:cubicBezTo>
                    <a:cubicBezTo>
                      <a:pt x="8105" y="7506"/>
                      <a:pt x="8380" y="7566"/>
                      <a:pt x="8588" y="7501"/>
                    </a:cubicBezTo>
                    <a:lnTo>
                      <a:pt x="9285" y="7501"/>
                    </a:lnTo>
                    <a:lnTo>
                      <a:pt x="9895" y="7669"/>
                    </a:lnTo>
                    <a:cubicBezTo>
                      <a:pt x="10375" y="7790"/>
                      <a:pt x="10874" y="7925"/>
                      <a:pt x="11375" y="8006"/>
                    </a:cubicBezTo>
                    <a:lnTo>
                      <a:pt x="12769" y="8258"/>
                    </a:lnTo>
                    <a:lnTo>
                      <a:pt x="14423" y="8510"/>
                    </a:lnTo>
                    <a:cubicBezTo>
                      <a:pt x="15796" y="8631"/>
                      <a:pt x="17091" y="8961"/>
                      <a:pt x="18342" y="9519"/>
                    </a:cubicBezTo>
                    <a:cubicBezTo>
                      <a:pt x="18439" y="9540"/>
                      <a:pt x="18595" y="9540"/>
                      <a:pt x="18691" y="9519"/>
                    </a:cubicBezTo>
                    <a:cubicBezTo>
                      <a:pt x="18865" y="9518"/>
                      <a:pt x="19025" y="9489"/>
                      <a:pt x="19126" y="9351"/>
                    </a:cubicBezTo>
                    <a:cubicBezTo>
                      <a:pt x="19264" y="9109"/>
                      <a:pt x="19184" y="8754"/>
                      <a:pt x="18952" y="8594"/>
                    </a:cubicBezTo>
                    <a:cubicBezTo>
                      <a:pt x="17573" y="7962"/>
                      <a:pt x="16031" y="7557"/>
                      <a:pt x="14510" y="7417"/>
                    </a:cubicBezTo>
                    <a:cubicBezTo>
                      <a:pt x="13926" y="7497"/>
                      <a:pt x="13423" y="7433"/>
                      <a:pt x="12943" y="7333"/>
                    </a:cubicBezTo>
                    <a:lnTo>
                      <a:pt x="11549" y="7080"/>
                    </a:lnTo>
                    <a:lnTo>
                      <a:pt x="10156" y="6828"/>
                    </a:lnTo>
                    <a:lnTo>
                      <a:pt x="9546" y="6660"/>
                    </a:lnTo>
                    <a:lnTo>
                      <a:pt x="9111" y="6492"/>
                    </a:lnTo>
                    <a:lnTo>
                      <a:pt x="8850" y="6492"/>
                    </a:lnTo>
                    <a:close/>
                    <a:moveTo>
                      <a:pt x="8153" y="8510"/>
                    </a:moveTo>
                    <a:cubicBezTo>
                      <a:pt x="7904" y="8370"/>
                      <a:pt x="7514" y="8438"/>
                      <a:pt x="7369" y="8678"/>
                    </a:cubicBezTo>
                    <a:cubicBezTo>
                      <a:pt x="7224" y="8918"/>
                      <a:pt x="7382" y="9211"/>
                      <a:pt x="7631" y="9351"/>
                    </a:cubicBezTo>
                    <a:cubicBezTo>
                      <a:pt x="7677" y="9378"/>
                      <a:pt x="7665" y="9424"/>
                      <a:pt x="7718" y="9435"/>
                    </a:cubicBezTo>
                    <a:cubicBezTo>
                      <a:pt x="9313" y="9977"/>
                      <a:pt x="10950" y="10482"/>
                      <a:pt x="12595" y="10865"/>
                    </a:cubicBezTo>
                    <a:cubicBezTo>
                      <a:pt x="14500" y="11302"/>
                      <a:pt x="16407" y="11840"/>
                      <a:pt x="18255" y="12463"/>
                    </a:cubicBezTo>
                    <a:lnTo>
                      <a:pt x="18429" y="12463"/>
                    </a:lnTo>
                    <a:cubicBezTo>
                      <a:pt x="18643" y="12460"/>
                      <a:pt x="18876" y="12318"/>
                      <a:pt x="18952" y="12127"/>
                    </a:cubicBezTo>
                    <a:cubicBezTo>
                      <a:pt x="19039" y="11877"/>
                      <a:pt x="18855" y="11556"/>
                      <a:pt x="18604" y="11454"/>
                    </a:cubicBezTo>
                    <a:cubicBezTo>
                      <a:pt x="17038" y="10890"/>
                      <a:pt x="14901" y="10379"/>
                      <a:pt x="12856" y="9856"/>
                    </a:cubicBezTo>
                    <a:cubicBezTo>
                      <a:pt x="10810" y="9332"/>
                      <a:pt x="9302" y="8933"/>
                      <a:pt x="8153" y="8510"/>
                    </a:cubicBezTo>
                    <a:close/>
                    <a:moveTo>
                      <a:pt x="7456" y="10949"/>
                    </a:moveTo>
                    <a:cubicBezTo>
                      <a:pt x="7186" y="10866"/>
                      <a:pt x="6866" y="11032"/>
                      <a:pt x="6760" y="11286"/>
                    </a:cubicBezTo>
                    <a:cubicBezTo>
                      <a:pt x="6662" y="11547"/>
                      <a:pt x="6837" y="11780"/>
                      <a:pt x="7108" y="11874"/>
                    </a:cubicBezTo>
                    <a:cubicBezTo>
                      <a:pt x="7734" y="12096"/>
                      <a:pt x="8719" y="12369"/>
                      <a:pt x="9721" y="12631"/>
                    </a:cubicBezTo>
                    <a:lnTo>
                      <a:pt x="10853" y="12968"/>
                    </a:lnTo>
                    <a:cubicBezTo>
                      <a:pt x="11646" y="13189"/>
                      <a:pt x="12589" y="13507"/>
                      <a:pt x="13465" y="13809"/>
                    </a:cubicBezTo>
                    <a:cubicBezTo>
                      <a:pt x="14601" y="14255"/>
                      <a:pt x="15751" y="14567"/>
                      <a:pt x="16949" y="14818"/>
                    </a:cubicBezTo>
                    <a:cubicBezTo>
                      <a:pt x="17204" y="14813"/>
                      <a:pt x="17422" y="14639"/>
                      <a:pt x="17471" y="14397"/>
                    </a:cubicBezTo>
                    <a:cubicBezTo>
                      <a:pt x="17518" y="14156"/>
                      <a:pt x="17362" y="13893"/>
                      <a:pt x="17123" y="13809"/>
                    </a:cubicBezTo>
                    <a:cubicBezTo>
                      <a:pt x="15982" y="13565"/>
                      <a:pt x="14895" y="13226"/>
                      <a:pt x="13814" y="12799"/>
                    </a:cubicBezTo>
                    <a:cubicBezTo>
                      <a:pt x="12916" y="12477"/>
                      <a:pt x="11927" y="12180"/>
                      <a:pt x="11114" y="11958"/>
                    </a:cubicBezTo>
                    <a:lnTo>
                      <a:pt x="9982" y="11706"/>
                    </a:lnTo>
                    <a:cubicBezTo>
                      <a:pt x="9043" y="11464"/>
                      <a:pt x="7958" y="11150"/>
                      <a:pt x="7456" y="10949"/>
                    </a:cubicBezTo>
                    <a:close/>
                    <a:moveTo>
                      <a:pt x="12159" y="15070"/>
                    </a:moveTo>
                    <a:cubicBezTo>
                      <a:pt x="11893" y="14920"/>
                      <a:pt x="11575" y="15049"/>
                      <a:pt x="11462" y="15407"/>
                    </a:cubicBezTo>
                    <a:cubicBezTo>
                      <a:pt x="11358" y="15797"/>
                      <a:pt x="11537" y="16188"/>
                      <a:pt x="11811" y="16332"/>
                    </a:cubicBezTo>
                    <a:lnTo>
                      <a:pt x="11898" y="16332"/>
                    </a:lnTo>
                    <a:cubicBezTo>
                      <a:pt x="12986" y="17012"/>
                      <a:pt x="14189" y="17502"/>
                      <a:pt x="15381" y="17677"/>
                    </a:cubicBezTo>
                    <a:cubicBezTo>
                      <a:pt x="15562" y="17709"/>
                      <a:pt x="15723" y="17709"/>
                      <a:pt x="15904" y="17677"/>
                    </a:cubicBezTo>
                    <a:cubicBezTo>
                      <a:pt x="16175" y="17545"/>
                      <a:pt x="16350" y="17117"/>
                      <a:pt x="16252" y="16752"/>
                    </a:cubicBezTo>
                    <a:cubicBezTo>
                      <a:pt x="16204" y="16370"/>
                      <a:pt x="15927" y="16099"/>
                      <a:pt x="15643" y="16163"/>
                    </a:cubicBezTo>
                    <a:cubicBezTo>
                      <a:pt x="15627" y="16167"/>
                      <a:pt x="15570" y="16158"/>
                      <a:pt x="15556" y="16163"/>
                    </a:cubicBezTo>
                    <a:cubicBezTo>
                      <a:pt x="14421" y="16103"/>
                      <a:pt x="13343" y="15768"/>
                      <a:pt x="12333" y="15070"/>
                    </a:cubicBezTo>
                    <a:lnTo>
                      <a:pt x="12159" y="15070"/>
                    </a:ln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4" name="Freeform 599">
                <a:extLst>
                  <a:ext uri="{FF2B5EF4-FFF2-40B4-BE49-F238E27FC236}">
                    <a16:creationId xmlns:a16="http://schemas.microsoft.com/office/drawing/2014/main" id="{7B438827-7934-B13C-C5BC-B57663C8B283}"/>
                  </a:ext>
                </a:extLst>
              </p:cNvPr>
              <p:cNvSpPr/>
              <p:nvPr/>
            </p:nvSpPr>
            <p:spPr>
              <a:xfrm rot="667436">
                <a:off x="2360882" y="2159988"/>
                <a:ext cx="979812" cy="912646"/>
              </a:xfrm>
              <a:custGeom>
                <a:avLst/>
                <a:gdLst/>
                <a:ahLst/>
                <a:cxnLst>
                  <a:cxn ang="0">
                    <a:pos x="wd2" y="hd2"/>
                  </a:cxn>
                  <a:cxn ang="5400000">
                    <a:pos x="wd2" y="hd2"/>
                  </a:cxn>
                  <a:cxn ang="10800000">
                    <a:pos x="wd2" y="hd2"/>
                  </a:cxn>
                  <a:cxn ang="16200000">
                    <a:pos x="wd2" y="hd2"/>
                  </a:cxn>
                </a:cxnLst>
                <a:rect l="0" t="0" r="r" b="b"/>
                <a:pathLst>
                  <a:path w="21243" h="21481" extrusionOk="0">
                    <a:moveTo>
                      <a:pt x="6414" y="13"/>
                    </a:moveTo>
                    <a:cubicBezTo>
                      <a:pt x="4488" y="-119"/>
                      <a:pt x="2643" y="760"/>
                      <a:pt x="1421" y="2379"/>
                    </a:cubicBezTo>
                    <a:cubicBezTo>
                      <a:pt x="101" y="4012"/>
                      <a:pt x="-341" y="6249"/>
                      <a:pt x="271" y="8316"/>
                    </a:cubicBezTo>
                    <a:cubicBezTo>
                      <a:pt x="822" y="10522"/>
                      <a:pt x="2287" y="12348"/>
                      <a:pt x="4234" y="13221"/>
                    </a:cubicBezTo>
                    <a:cubicBezTo>
                      <a:pt x="4733" y="13384"/>
                      <a:pt x="5259" y="13442"/>
                      <a:pt x="5780" y="13436"/>
                    </a:cubicBezTo>
                    <a:cubicBezTo>
                      <a:pt x="7399" y="13390"/>
                      <a:pt x="8961" y="12811"/>
                      <a:pt x="10257" y="11758"/>
                    </a:cubicBezTo>
                    <a:cubicBezTo>
                      <a:pt x="10381" y="11909"/>
                      <a:pt x="10512" y="12058"/>
                      <a:pt x="10654" y="12188"/>
                    </a:cubicBezTo>
                    <a:cubicBezTo>
                      <a:pt x="10787" y="12312"/>
                      <a:pt x="10926" y="12441"/>
                      <a:pt x="11050" y="12575"/>
                    </a:cubicBezTo>
                    <a:lnTo>
                      <a:pt x="10971" y="12661"/>
                    </a:lnTo>
                    <a:cubicBezTo>
                      <a:pt x="10906" y="12756"/>
                      <a:pt x="10906" y="12911"/>
                      <a:pt x="10971" y="13006"/>
                    </a:cubicBezTo>
                    <a:cubicBezTo>
                      <a:pt x="10971" y="13006"/>
                      <a:pt x="12050" y="14111"/>
                      <a:pt x="13428" y="15501"/>
                    </a:cubicBezTo>
                    <a:cubicBezTo>
                      <a:pt x="13451" y="15557"/>
                      <a:pt x="13492" y="15614"/>
                      <a:pt x="13546" y="15630"/>
                    </a:cubicBezTo>
                    <a:cubicBezTo>
                      <a:pt x="16044" y="18122"/>
                      <a:pt x="19550" y="21481"/>
                      <a:pt x="20243" y="21481"/>
                    </a:cubicBezTo>
                    <a:lnTo>
                      <a:pt x="20323" y="21481"/>
                    </a:lnTo>
                    <a:cubicBezTo>
                      <a:pt x="20684" y="21105"/>
                      <a:pt x="21005" y="20674"/>
                      <a:pt x="21234" y="20190"/>
                    </a:cubicBezTo>
                    <a:cubicBezTo>
                      <a:pt x="21259" y="20113"/>
                      <a:pt x="21226" y="20007"/>
                      <a:pt x="21194" y="19932"/>
                    </a:cubicBezTo>
                    <a:cubicBezTo>
                      <a:pt x="20748" y="19211"/>
                      <a:pt x="13362" y="11703"/>
                      <a:pt x="12754" y="11199"/>
                    </a:cubicBezTo>
                    <a:cubicBezTo>
                      <a:pt x="12665" y="11114"/>
                      <a:pt x="12554" y="11057"/>
                      <a:pt x="12437" y="11070"/>
                    </a:cubicBezTo>
                    <a:cubicBezTo>
                      <a:pt x="12332" y="11094"/>
                      <a:pt x="12249" y="11177"/>
                      <a:pt x="12159" y="11242"/>
                    </a:cubicBezTo>
                    <a:lnTo>
                      <a:pt x="11961" y="11027"/>
                    </a:lnTo>
                    <a:cubicBezTo>
                      <a:pt x="11803" y="10857"/>
                      <a:pt x="11624" y="10699"/>
                      <a:pt x="11446" y="10553"/>
                    </a:cubicBezTo>
                    <a:cubicBezTo>
                      <a:pt x="11579" y="10389"/>
                      <a:pt x="11719" y="10255"/>
                      <a:pt x="11842" y="10080"/>
                    </a:cubicBezTo>
                    <a:cubicBezTo>
                      <a:pt x="13213" y="8289"/>
                      <a:pt x="13327" y="5723"/>
                      <a:pt x="12120" y="3799"/>
                    </a:cubicBezTo>
                    <a:cubicBezTo>
                      <a:pt x="10865" y="1645"/>
                      <a:pt x="8753" y="256"/>
                      <a:pt x="6414" y="13"/>
                    </a:cubicBezTo>
                    <a:close/>
                    <a:moveTo>
                      <a:pt x="6374" y="529"/>
                    </a:moveTo>
                    <a:cubicBezTo>
                      <a:pt x="8570" y="752"/>
                      <a:pt x="10556" y="2071"/>
                      <a:pt x="11724" y="4100"/>
                    </a:cubicBezTo>
                    <a:cubicBezTo>
                      <a:pt x="12816" y="5842"/>
                      <a:pt x="12730" y="8162"/>
                      <a:pt x="11486" y="9779"/>
                    </a:cubicBezTo>
                    <a:cubicBezTo>
                      <a:pt x="9814" y="12179"/>
                      <a:pt x="6670" y="13477"/>
                      <a:pt x="4353" y="12704"/>
                    </a:cubicBezTo>
                    <a:lnTo>
                      <a:pt x="4353" y="12747"/>
                    </a:lnTo>
                    <a:cubicBezTo>
                      <a:pt x="2558" y="11930"/>
                      <a:pt x="1206" y="10228"/>
                      <a:pt x="707" y="8187"/>
                    </a:cubicBezTo>
                    <a:cubicBezTo>
                      <a:pt x="145" y="6288"/>
                      <a:pt x="567" y="4224"/>
                      <a:pt x="1777" y="2723"/>
                    </a:cubicBezTo>
                    <a:cubicBezTo>
                      <a:pt x="2907" y="1232"/>
                      <a:pt x="4597" y="416"/>
                      <a:pt x="6374" y="529"/>
                    </a:cubicBezTo>
                    <a:close/>
                    <a:moveTo>
                      <a:pt x="6453" y="1045"/>
                    </a:moveTo>
                    <a:cubicBezTo>
                      <a:pt x="4841" y="937"/>
                      <a:pt x="3276" y="1711"/>
                      <a:pt x="2253" y="3067"/>
                    </a:cubicBezTo>
                    <a:cubicBezTo>
                      <a:pt x="1153" y="4438"/>
                      <a:pt x="792" y="6327"/>
                      <a:pt x="1302" y="8058"/>
                    </a:cubicBezTo>
                    <a:cubicBezTo>
                      <a:pt x="1756" y="9915"/>
                      <a:pt x="2995" y="11405"/>
                      <a:pt x="4630" y="12145"/>
                    </a:cubicBezTo>
                    <a:cubicBezTo>
                      <a:pt x="5050" y="12279"/>
                      <a:pt x="5461" y="12365"/>
                      <a:pt x="5898" y="12360"/>
                    </a:cubicBezTo>
                    <a:cubicBezTo>
                      <a:pt x="7895" y="12275"/>
                      <a:pt x="9770" y="11210"/>
                      <a:pt x="10971" y="9478"/>
                    </a:cubicBezTo>
                    <a:cubicBezTo>
                      <a:pt x="12111" y="7980"/>
                      <a:pt x="12208" y="5841"/>
                      <a:pt x="11208" y="4229"/>
                    </a:cubicBezTo>
                    <a:cubicBezTo>
                      <a:pt x="10168" y="2425"/>
                      <a:pt x="8407" y="1247"/>
                      <a:pt x="6453" y="1045"/>
                    </a:cubicBezTo>
                    <a:close/>
                    <a:moveTo>
                      <a:pt x="5661" y="1605"/>
                    </a:moveTo>
                    <a:cubicBezTo>
                      <a:pt x="5252" y="2635"/>
                      <a:pt x="4536" y="5464"/>
                      <a:pt x="3957" y="7843"/>
                    </a:cubicBezTo>
                    <a:cubicBezTo>
                      <a:pt x="3662" y="9027"/>
                      <a:pt x="3386" y="10188"/>
                      <a:pt x="3243" y="10682"/>
                    </a:cubicBezTo>
                    <a:cubicBezTo>
                      <a:pt x="2538" y="9910"/>
                      <a:pt x="2050" y="8931"/>
                      <a:pt x="1777" y="7886"/>
                    </a:cubicBezTo>
                    <a:lnTo>
                      <a:pt x="1698" y="7886"/>
                    </a:lnTo>
                    <a:cubicBezTo>
                      <a:pt x="1235" y="6320"/>
                      <a:pt x="1576" y="4610"/>
                      <a:pt x="2570" y="3369"/>
                    </a:cubicBezTo>
                    <a:cubicBezTo>
                      <a:pt x="3347" y="2346"/>
                      <a:pt x="4444" y="1729"/>
                      <a:pt x="5661" y="1605"/>
                    </a:cubicBezTo>
                    <a:close/>
                    <a:moveTo>
                      <a:pt x="6176" y="1605"/>
                    </a:moveTo>
                    <a:lnTo>
                      <a:pt x="6374" y="1605"/>
                    </a:lnTo>
                    <a:cubicBezTo>
                      <a:pt x="6695" y="1627"/>
                      <a:pt x="7014" y="1689"/>
                      <a:pt x="7325" y="1777"/>
                    </a:cubicBezTo>
                    <a:cubicBezTo>
                      <a:pt x="7144" y="2899"/>
                      <a:pt x="6325" y="5879"/>
                      <a:pt x="5661" y="8402"/>
                    </a:cubicBezTo>
                    <a:cubicBezTo>
                      <a:pt x="5281" y="9772"/>
                      <a:pt x="4960" y="10972"/>
                      <a:pt x="4789" y="11672"/>
                    </a:cubicBezTo>
                    <a:lnTo>
                      <a:pt x="4710" y="11629"/>
                    </a:lnTo>
                    <a:cubicBezTo>
                      <a:pt x="4330" y="11492"/>
                      <a:pt x="3951" y="11299"/>
                      <a:pt x="3640" y="11027"/>
                    </a:cubicBezTo>
                    <a:cubicBezTo>
                      <a:pt x="3763" y="10656"/>
                      <a:pt x="4033" y="9620"/>
                      <a:pt x="4432" y="7972"/>
                    </a:cubicBezTo>
                    <a:cubicBezTo>
                      <a:pt x="4904" y="5815"/>
                      <a:pt x="5477" y="3688"/>
                      <a:pt x="6176" y="1605"/>
                    </a:cubicBezTo>
                    <a:close/>
                    <a:moveTo>
                      <a:pt x="7721" y="1863"/>
                    </a:moveTo>
                    <a:cubicBezTo>
                      <a:pt x="8732" y="2261"/>
                      <a:pt x="9656" y="2982"/>
                      <a:pt x="10337" y="3885"/>
                    </a:cubicBezTo>
                    <a:cubicBezTo>
                      <a:pt x="10337" y="3885"/>
                      <a:pt x="10337" y="3866"/>
                      <a:pt x="10337" y="3928"/>
                    </a:cubicBezTo>
                    <a:lnTo>
                      <a:pt x="10218" y="4272"/>
                    </a:lnTo>
                    <a:cubicBezTo>
                      <a:pt x="9819" y="5807"/>
                      <a:pt x="8744" y="9877"/>
                      <a:pt x="8355" y="11113"/>
                    </a:cubicBezTo>
                    <a:cubicBezTo>
                      <a:pt x="7386" y="11649"/>
                      <a:pt x="6305" y="11898"/>
                      <a:pt x="5225" y="11758"/>
                    </a:cubicBezTo>
                    <a:lnTo>
                      <a:pt x="5185" y="11758"/>
                    </a:lnTo>
                    <a:cubicBezTo>
                      <a:pt x="5356" y="11068"/>
                      <a:pt x="5687" y="9870"/>
                      <a:pt x="6057" y="8531"/>
                    </a:cubicBezTo>
                    <a:cubicBezTo>
                      <a:pt x="6750" y="5956"/>
                      <a:pt x="7522" y="3057"/>
                      <a:pt x="7721" y="1863"/>
                    </a:cubicBezTo>
                    <a:close/>
                    <a:moveTo>
                      <a:pt x="10654" y="4315"/>
                    </a:moveTo>
                    <a:lnTo>
                      <a:pt x="10773" y="4487"/>
                    </a:lnTo>
                    <a:cubicBezTo>
                      <a:pt x="11672" y="5923"/>
                      <a:pt x="11563" y="7803"/>
                      <a:pt x="10535" y="9134"/>
                    </a:cubicBezTo>
                    <a:cubicBezTo>
                      <a:pt x="10103" y="9774"/>
                      <a:pt x="9566" y="10340"/>
                      <a:pt x="8950" y="10768"/>
                    </a:cubicBezTo>
                    <a:lnTo>
                      <a:pt x="8950" y="10725"/>
                    </a:lnTo>
                    <a:cubicBezTo>
                      <a:pt x="9415" y="9129"/>
                      <a:pt x="10264" y="5884"/>
                      <a:pt x="10654" y="4401"/>
                    </a:cubicBezTo>
                    <a:lnTo>
                      <a:pt x="10654" y="4315"/>
                    </a:lnTo>
                    <a:close/>
                    <a:moveTo>
                      <a:pt x="11129" y="10984"/>
                    </a:moveTo>
                    <a:cubicBezTo>
                      <a:pt x="11305" y="11128"/>
                      <a:pt x="11484" y="11249"/>
                      <a:pt x="11644" y="11414"/>
                    </a:cubicBezTo>
                    <a:lnTo>
                      <a:pt x="11803" y="11586"/>
                    </a:lnTo>
                    <a:cubicBezTo>
                      <a:pt x="11660" y="11751"/>
                      <a:pt x="11498" y="11962"/>
                      <a:pt x="11327" y="12188"/>
                    </a:cubicBezTo>
                    <a:cubicBezTo>
                      <a:pt x="11213" y="12044"/>
                      <a:pt x="11094" y="11914"/>
                      <a:pt x="10971" y="11801"/>
                    </a:cubicBezTo>
                    <a:cubicBezTo>
                      <a:pt x="10838" y="11667"/>
                      <a:pt x="10699" y="11560"/>
                      <a:pt x="10614" y="11457"/>
                    </a:cubicBezTo>
                    <a:cubicBezTo>
                      <a:pt x="10794" y="11302"/>
                      <a:pt x="10958" y="11159"/>
                      <a:pt x="11129" y="10984"/>
                    </a:cubicBezTo>
                    <a:close/>
                    <a:moveTo>
                      <a:pt x="12437" y="11672"/>
                    </a:moveTo>
                    <a:cubicBezTo>
                      <a:pt x="12997" y="12104"/>
                      <a:pt x="19864" y="19099"/>
                      <a:pt x="20719" y="20190"/>
                    </a:cubicBezTo>
                    <a:cubicBezTo>
                      <a:pt x="20549" y="20465"/>
                      <a:pt x="20367" y="20718"/>
                      <a:pt x="20164" y="20965"/>
                    </a:cubicBezTo>
                    <a:lnTo>
                      <a:pt x="20164" y="21008"/>
                    </a:lnTo>
                    <a:cubicBezTo>
                      <a:pt x="18282" y="19512"/>
                      <a:pt x="16480" y="17874"/>
                      <a:pt x="14775" y="16146"/>
                    </a:cubicBezTo>
                    <a:cubicBezTo>
                      <a:pt x="14934" y="15979"/>
                      <a:pt x="15054" y="15769"/>
                      <a:pt x="15131" y="15544"/>
                    </a:cubicBezTo>
                    <a:cubicBezTo>
                      <a:pt x="15179" y="15411"/>
                      <a:pt x="15095" y="15294"/>
                      <a:pt x="14973" y="15243"/>
                    </a:cubicBezTo>
                    <a:cubicBezTo>
                      <a:pt x="14851" y="15192"/>
                      <a:pt x="14743" y="15239"/>
                      <a:pt x="14696" y="15372"/>
                    </a:cubicBezTo>
                    <a:cubicBezTo>
                      <a:pt x="14690" y="15389"/>
                      <a:pt x="14658" y="15397"/>
                      <a:pt x="14656" y="15415"/>
                    </a:cubicBezTo>
                    <a:cubicBezTo>
                      <a:pt x="14596" y="15563"/>
                      <a:pt x="14533" y="15699"/>
                      <a:pt x="14418" y="15802"/>
                    </a:cubicBezTo>
                    <a:lnTo>
                      <a:pt x="14022" y="15458"/>
                    </a:lnTo>
                    <a:lnTo>
                      <a:pt x="14180" y="15286"/>
                    </a:lnTo>
                    <a:lnTo>
                      <a:pt x="14379" y="15114"/>
                    </a:lnTo>
                    <a:cubicBezTo>
                      <a:pt x="14464" y="15012"/>
                      <a:pt x="14464" y="14872"/>
                      <a:pt x="14379" y="14770"/>
                    </a:cubicBezTo>
                    <a:cubicBezTo>
                      <a:pt x="14292" y="14670"/>
                      <a:pt x="14153" y="14676"/>
                      <a:pt x="14062" y="14770"/>
                    </a:cubicBezTo>
                    <a:lnTo>
                      <a:pt x="13824" y="14942"/>
                    </a:lnTo>
                    <a:cubicBezTo>
                      <a:pt x="13762" y="15006"/>
                      <a:pt x="13697" y="15062"/>
                      <a:pt x="13626" y="15114"/>
                    </a:cubicBezTo>
                    <a:lnTo>
                      <a:pt x="13348" y="14813"/>
                    </a:lnTo>
                    <a:cubicBezTo>
                      <a:pt x="13403" y="14770"/>
                      <a:pt x="13421" y="14737"/>
                      <a:pt x="13467" y="14683"/>
                    </a:cubicBezTo>
                    <a:cubicBezTo>
                      <a:pt x="13513" y="14618"/>
                      <a:pt x="13565" y="14562"/>
                      <a:pt x="13626" y="14511"/>
                    </a:cubicBezTo>
                    <a:cubicBezTo>
                      <a:pt x="13733" y="14429"/>
                      <a:pt x="13781" y="14284"/>
                      <a:pt x="13705" y="14167"/>
                    </a:cubicBezTo>
                    <a:cubicBezTo>
                      <a:pt x="13629" y="14051"/>
                      <a:pt x="13456" y="13999"/>
                      <a:pt x="13348" y="14081"/>
                    </a:cubicBezTo>
                    <a:cubicBezTo>
                      <a:pt x="13260" y="14153"/>
                      <a:pt x="13220" y="14247"/>
                      <a:pt x="13150" y="14339"/>
                    </a:cubicBezTo>
                    <a:lnTo>
                      <a:pt x="12992" y="14468"/>
                    </a:lnTo>
                    <a:cubicBezTo>
                      <a:pt x="12298" y="13778"/>
                      <a:pt x="11750" y="13216"/>
                      <a:pt x="11446" y="12877"/>
                    </a:cubicBezTo>
                    <a:cubicBezTo>
                      <a:pt x="11978" y="12094"/>
                      <a:pt x="12313" y="11692"/>
                      <a:pt x="12437" y="11672"/>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5" name="Freeform 619">
                <a:extLst>
                  <a:ext uri="{FF2B5EF4-FFF2-40B4-BE49-F238E27FC236}">
                    <a16:creationId xmlns:a16="http://schemas.microsoft.com/office/drawing/2014/main" id="{192356CE-50A1-3A58-8C2F-22FE42205945}"/>
                  </a:ext>
                </a:extLst>
              </p:cNvPr>
              <p:cNvSpPr/>
              <p:nvPr/>
            </p:nvSpPr>
            <p:spPr>
              <a:xfrm rot="667436">
                <a:off x="804858" y="1541216"/>
                <a:ext cx="460723" cy="473757"/>
              </a:xfrm>
              <a:custGeom>
                <a:avLst/>
                <a:gdLst/>
                <a:ahLst/>
                <a:cxnLst>
                  <a:cxn ang="0">
                    <a:pos x="wd2" y="hd2"/>
                  </a:cxn>
                  <a:cxn ang="5400000">
                    <a:pos x="wd2" y="hd2"/>
                  </a:cxn>
                  <a:cxn ang="10800000">
                    <a:pos x="wd2" y="hd2"/>
                  </a:cxn>
                  <a:cxn ang="16200000">
                    <a:pos x="wd2" y="hd2"/>
                  </a:cxn>
                </a:cxnLst>
                <a:rect l="0" t="0" r="r" b="b"/>
                <a:pathLst>
                  <a:path w="21485" h="21561" extrusionOk="0">
                    <a:moveTo>
                      <a:pt x="20707" y="16"/>
                    </a:moveTo>
                    <a:cubicBezTo>
                      <a:pt x="15559" y="2027"/>
                      <a:pt x="862" y="10159"/>
                      <a:pt x="249" y="10498"/>
                    </a:cubicBezTo>
                    <a:cubicBezTo>
                      <a:pt x="236" y="10505"/>
                      <a:pt x="261" y="10572"/>
                      <a:pt x="249" y="10581"/>
                    </a:cubicBezTo>
                    <a:cubicBezTo>
                      <a:pt x="18" y="10738"/>
                      <a:pt x="-83" y="11021"/>
                      <a:pt x="79" y="11246"/>
                    </a:cubicBezTo>
                    <a:cubicBezTo>
                      <a:pt x="1438" y="12636"/>
                      <a:pt x="3029" y="13838"/>
                      <a:pt x="4767" y="14740"/>
                    </a:cubicBezTo>
                    <a:cubicBezTo>
                      <a:pt x="5008" y="16900"/>
                      <a:pt x="5399" y="19042"/>
                      <a:pt x="5960" y="21145"/>
                    </a:cubicBezTo>
                    <a:cubicBezTo>
                      <a:pt x="5969" y="21187"/>
                      <a:pt x="6026" y="21191"/>
                      <a:pt x="6046" y="21228"/>
                    </a:cubicBezTo>
                    <a:cubicBezTo>
                      <a:pt x="6054" y="21267"/>
                      <a:pt x="5942" y="21274"/>
                      <a:pt x="5960" y="21311"/>
                    </a:cubicBezTo>
                    <a:cubicBezTo>
                      <a:pt x="6025" y="21420"/>
                      <a:pt x="6184" y="21437"/>
                      <a:pt x="6301" y="21478"/>
                    </a:cubicBezTo>
                    <a:cubicBezTo>
                      <a:pt x="6360" y="21498"/>
                      <a:pt x="6407" y="21562"/>
                      <a:pt x="6472" y="21561"/>
                    </a:cubicBezTo>
                    <a:lnTo>
                      <a:pt x="6727" y="21561"/>
                    </a:lnTo>
                    <a:cubicBezTo>
                      <a:pt x="8295" y="20668"/>
                      <a:pt x="9735" y="19662"/>
                      <a:pt x="11160" y="18566"/>
                    </a:cubicBezTo>
                    <a:cubicBezTo>
                      <a:pt x="11726" y="18166"/>
                      <a:pt x="12168" y="17802"/>
                      <a:pt x="12439" y="17651"/>
                    </a:cubicBezTo>
                    <a:cubicBezTo>
                      <a:pt x="13110" y="17945"/>
                      <a:pt x="14338" y="18566"/>
                      <a:pt x="14399" y="18566"/>
                    </a:cubicBezTo>
                    <a:cubicBezTo>
                      <a:pt x="14466" y="18583"/>
                      <a:pt x="14588" y="18583"/>
                      <a:pt x="14655" y="18566"/>
                    </a:cubicBezTo>
                    <a:cubicBezTo>
                      <a:pt x="14688" y="18572"/>
                      <a:pt x="14706" y="18572"/>
                      <a:pt x="14740" y="18566"/>
                    </a:cubicBezTo>
                    <a:cubicBezTo>
                      <a:pt x="14879" y="18516"/>
                      <a:pt x="14954" y="18371"/>
                      <a:pt x="14996" y="18234"/>
                    </a:cubicBezTo>
                    <a:cubicBezTo>
                      <a:pt x="15425" y="17059"/>
                      <a:pt x="16115" y="15483"/>
                      <a:pt x="16871" y="13492"/>
                    </a:cubicBezTo>
                    <a:cubicBezTo>
                      <a:pt x="18683" y="9281"/>
                      <a:pt x="20211" y="4912"/>
                      <a:pt x="21474" y="516"/>
                    </a:cubicBezTo>
                    <a:cubicBezTo>
                      <a:pt x="21517" y="288"/>
                      <a:pt x="21431" y="119"/>
                      <a:pt x="21218" y="16"/>
                    </a:cubicBezTo>
                    <a:cubicBezTo>
                      <a:pt x="21097" y="-38"/>
                      <a:pt x="20999" y="63"/>
                      <a:pt x="20877" y="100"/>
                    </a:cubicBezTo>
                    <a:cubicBezTo>
                      <a:pt x="20804" y="93"/>
                      <a:pt x="20779" y="-9"/>
                      <a:pt x="20707" y="16"/>
                    </a:cubicBezTo>
                    <a:close/>
                    <a:moveTo>
                      <a:pt x="19172" y="1680"/>
                    </a:moveTo>
                    <a:cubicBezTo>
                      <a:pt x="16361" y="4439"/>
                      <a:pt x="13371" y="7029"/>
                      <a:pt x="10222" y="9416"/>
                    </a:cubicBezTo>
                    <a:cubicBezTo>
                      <a:pt x="8241" y="10989"/>
                      <a:pt x="6395" y="12483"/>
                      <a:pt x="5108" y="13658"/>
                    </a:cubicBezTo>
                    <a:cubicBezTo>
                      <a:pt x="3739" y="12925"/>
                      <a:pt x="2427" y="12106"/>
                      <a:pt x="1272" y="11080"/>
                    </a:cubicBezTo>
                    <a:lnTo>
                      <a:pt x="1272" y="10997"/>
                    </a:lnTo>
                    <a:cubicBezTo>
                      <a:pt x="3683" y="9662"/>
                      <a:pt x="13718" y="4129"/>
                      <a:pt x="19172" y="1680"/>
                    </a:cubicBezTo>
                    <a:close/>
                    <a:moveTo>
                      <a:pt x="20110" y="2346"/>
                    </a:moveTo>
                    <a:cubicBezTo>
                      <a:pt x="19027" y="5512"/>
                      <a:pt x="17387" y="9651"/>
                      <a:pt x="16019" y="13076"/>
                    </a:cubicBezTo>
                    <a:cubicBezTo>
                      <a:pt x="15344" y="14729"/>
                      <a:pt x="14743" y="16184"/>
                      <a:pt x="14314" y="17319"/>
                    </a:cubicBezTo>
                    <a:cubicBezTo>
                      <a:pt x="13170" y="16861"/>
                      <a:pt x="10431" y="15643"/>
                      <a:pt x="8858" y="14906"/>
                    </a:cubicBezTo>
                    <a:cubicBezTo>
                      <a:pt x="10513" y="13074"/>
                      <a:pt x="16413" y="6408"/>
                      <a:pt x="20110" y="2346"/>
                    </a:cubicBezTo>
                    <a:close/>
                    <a:moveTo>
                      <a:pt x="15081" y="6422"/>
                    </a:moveTo>
                    <a:cubicBezTo>
                      <a:pt x="11763" y="10151"/>
                      <a:pt x="7580" y="14823"/>
                      <a:pt x="7580" y="14823"/>
                    </a:cubicBezTo>
                    <a:cubicBezTo>
                      <a:pt x="7551" y="14875"/>
                      <a:pt x="7586" y="14932"/>
                      <a:pt x="7580" y="14989"/>
                    </a:cubicBezTo>
                    <a:cubicBezTo>
                      <a:pt x="7314" y="16583"/>
                      <a:pt x="6969" y="18346"/>
                      <a:pt x="6642" y="19481"/>
                    </a:cubicBezTo>
                    <a:cubicBezTo>
                      <a:pt x="6216" y="17841"/>
                      <a:pt x="5942" y="16175"/>
                      <a:pt x="5790" y="14490"/>
                    </a:cubicBezTo>
                    <a:cubicBezTo>
                      <a:pt x="7065" y="13326"/>
                      <a:pt x="8899" y="11820"/>
                      <a:pt x="10819" y="10248"/>
                    </a:cubicBezTo>
                    <a:cubicBezTo>
                      <a:pt x="12382" y="9126"/>
                      <a:pt x="13635" y="7679"/>
                      <a:pt x="15081" y="6422"/>
                    </a:cubicBezTo>
                    <a:close/>
                    <a:moveTo>
                      <a:pt x="8347" y="15821"/>
                    </a:moveTo>
                    <a:cubicBezTo>
                      <a:pt x="9295" y="16284"/>
                      <a:pt x="10071" y="16584"/>
                      <a:pt x="11330" y="17152"/>
                    </a:cubicBezTo>
                    <a:cubicBezTo>
                      <a:pt x="11074" y="17334"/>
                      <a:pt x="10913" y="17485"/>
                      <a:pt x="10563" y="17734"/>
                    </a:cubicBezTo>
                    <a:cubicBezTo>
                      <a:pt x="9475" y="18572"/>
                      <a:pt x="8330" y="19349"/>
                      <a:pt x="7154" y="20064"/>
                    </a:cubicBezTo>
                    <a:cubicBezTo>
                      <a:pt x="7652" y="18922"/>
                      <a:pt x="8076" y="17392"/>
                      <a:pt x="8347" y="15821"/>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6" name="Freeform 645">
                <a:extLst>
                  <a:ext uri="{FF2B5EF4-FFF2-40B4-BE49-F238E27FC236}">
                    <a16:creationId xmlns:a16="http://schemas.microsoft.com/office/drawing/2014/main" id="{1E6C4759-8F91-47CA-CBEA-F010B091597D}"/>
                  </a:ext>
                </a:extLst>
              </p:cNvPr>
              <p:cNvSpPr/>
              <p:nvPr/>
            </p:nvSpPr>
            <p:spPr>
              <a:xfrm rot="667436">
                <a:off x="1264367" y="4678641"/>
                <a:ext cx="1082186" cy="926906"/>
              </a:xfrm>
              <a:custGeom>
                <a:avLst/>
                <a:gdLst/>
                <a:ahLst/>
                <a:cxnLst>
                  <a:cxn ang="0">
                    <a:pos x="wd2" y="hd2"/>
                  </a:cxn>
                  <a:cxn ang="5400000">
                    <a:pos x="wd2" y="hd2"/>
                  </a:cxn>
                  <a:cxn ang="10800000">
                    <a:pos x="wd2" y="hd2"/>
                  </a:cxn>
                  <a:cxn ang="16200000">
                    <a:pos x="wd2" y="hd2"/>
                  </a:cxn>
                </a:cxnLst>
                <a:rect l="0" t="0" r="r" b="b"/>
                <a:pathLst>
                  <a:path w="21580" h="21587" extrusionOk="0">
                    <a:moveTo>
                      <a:pt x="19645" y="0"/>
                    </a:moveTo>
                    <a:cubicBezTo>
                      <a:pt x="19525" y="15"/>
                      <a:pt x="19449" y="110"/>
                      <a:pt x="19462" y="243"/>
                    </a:cubicBezTo>
                    <a:cubicBezTo>
                      <a:pt x="19492" y="741"/>
                      <a:pt x="19333" y="1253"/>
                      <a:pt x="19025" y="1614"/>
                    </a:cubicBezTo>
                    <a:cubicBezTo>
                      <a:pt x="18725" y="2032"/>
                      <a:pt x="18266" y="2296"/>
                      <a:pt x="17786" y="2341"/>
                    </a:cubicBezTo>
                    <a:cubicBezTo>
                      <a:pt x="17689" y="2343"/>
                      <a:pt x="17588" y="2397"/>
                      <a:pt x="17567" y="2502"/>
                    </a:cubicBezTo>
                    <a:cubicBezTo>
                      <a:pt x="17543" y="2608"/>
                      <a:pt x="17590" y="2731"/>
                      <a:pt x="17677" y="2784"/>
                    </a:cubicBezTo>
                    <a:cubicBezTo>
                      <a:pt x="18582" y="3504"/>
                      <a:pt x="19249" y="4538"/>
                      <a:pt x="19535" y="5730"/>
                    </a:cubicBezTo>
                    <a:cubicBezTo>
                      <a:pt x="19531" y="5797"/>
                      <a:pt x="19531" y="5864"/>
                      <a:pt x="19535" y="5932"/>
                    </a:cubicBezTo>
                    <a:cubicBezTo>
                      <a:pt x="19568" y="6029"/>
                      <a:pt x="19660" y="6091"/>
                      <a:pt x="19754" y="6093"/>
                    </a:cubicBezTo>
                    <a:lnTo>
                      <a:pt x="19790" y="6093"/>
                    </a:lnTo>
                    <a:cubicBezTo>
                      <a:pt x="19902" y="6056"/>
                      <a:pt x="19965" y="5935"/>
                      <a:pt x="19936" y="5811"/>
                    </a:cubicBezTo>
                    <a:cubicBezTo>
                      <a:pt x="19936" y="5811"/>
                      <a:pt x="19943" y="5725"/>
                      <a:pt x="19900" y="5609"/>
                    </a:cubicBezTo>
                    <a:cubicBezTo>
                      <a:pt x="19629" y="4208"/>
                      <a:pt x="20985" y="3061"/>
                      <a:pt x="21431" y="2704"/>
                    </a:cubicBezTo>
                    <a:cubicBezTo>
                      <a:pt x="21526" y="2664"/>
                      <a:pt x="21596" y="2572"/>
                      <a:pt x="21576" y="2462"/>
                    </a:cubicBezTo>
                    <a:cubicBezTo>
                      <a:pt x="21540" y="2355"/>
                      <a:pt x="21459" y="2284"/>
                      <a:pt x="21358" y="2300"/>
                    </a:cubicBezTo>
                    <a:cubicBezTo>
                      <a:pt x="20362" y="2407"/>
                      <a:pt x="19986" y="1216"/>
                      <a:pt x="19863" y="202"/>
                    </a:cubicBezTo>
                    <a:cubicBezTo>
                      <a:pt x="19860" y="80"/>
                      <a:pt x="19792" y="-3"/>
                      <a:pt x="19681" y="0"/>
                    </a:cubicBezTo>
                    <a:cubicBezTo>
                      <a:pt x="19671" y="1"/>
                      <a:pt x="19654" y="-1"/>
                      <a:pt x="19645" y="0"/>
                    </a:cubicBezTo>
                    <a:close/>
                    <a:moveTo>
                      <a:pt x="19681" y="1372"/>
                    </a:moveTo>
                    <a:cubicBezTo>
                      <a:pt x="19829" y="1993"/>
                      <a:pt x="20232" y="2476"/>
                      <a:pt x="20775" y="2704"/>
                    </a:cubicBezTo>
                    <a:cubicBezTo>
                      <a:pt x="20234" y="3170"/>
                      <a:pt x="19807" y="3807"/>
                      <a:pt x="19572" y="4519"/>
                    </a:cubicBezTo>
                    <a:cubicBezTo>
                      <a:pt x="19287" y="3816"/>
                      <a:pt x="18859" y="3209"/>
                      <a:pt x="18333" y="2704"/>
                    </a:cubicBezTo>
                    <a:cubicBezTo>
                      <a:pt x="18719" y="2545"/>
                      <a:pt x="19086" y="2285"/>
                      <a:pt x="19353" y="1937"/>
                    </a:cubicBezTo>
                    <a:cubicBezTo>
                      <a:pt x="19487" y="1769"/>
                      <a:pt x="19596" y="1576"/>
                      <a:pt x="19681" y="1372"/>
                    </a:cubicBezTo>
                    <a:close/>
                    <a:moveTo>
                      <a:pt x="2078" y="3591"/>
                    </a:moveTo>
                    <a:cubicBezTo>
                      <a:pt x="1958" y="3606"/>
                      <a:pt x="1882" y="3741"/>
                      <a:pt x="1895" y="3874"/>
                    </a:cubicBezTo>
                    <a:cubicBezTo>
                      <a:pt x="1925" y="4372"/>
                      <a:pt x="1766" y="4844"/>
                      <a:pt x="1458" y="5205"/>
                    </a:cubicBezTo>
                    <a:cubicBezTo>
                      <a:pt x="1158" y="5623"/>
                      <a:pt x="700" y="5887"/>
                      <a:pt x="219" y="5932"/>
                    </a:cubicBezTo>
                    <a:cubicBezTo>
                      <a:pt x="98" y="5936"/>
                      <a:pt x="-4" y="6040"/>
                      <a:pt x="0" y="6174"/>
                    </a:cubicBezTo>
                    <a:cubicBezTo>
                      <a:pt x="3" y="6260"/>
                      <a:pt x="78" y="6335"/>
                      <a:pt x="146" y="6375"/>
                    </a:cubicBezTo>
                    <a:cubicBezTo>
                      <a:pt x="1050" y="7098"/>
                      <a:pt x="1687" y="8167"/>
                      <a:pt x="1968" y="9361"/>
                    </a:cubicBezTo>
                    <a:lnTo>
                      <a:pt x="2005" y="9522"/>
                    </a:lnTo>
                    <a:cubicBezTo>
                      <a:pt x="2035" y="9622"/>
                      <a:pt x="2129" y="9726"/>
                      <a:pt x="2223" y="9724"/>
                    </a:cubicBezTo>
                    <a:lnTo>
                      <a:pt x="2296" y="9724"/>
                    </a:lnTo>
                    <a:cubicBezTo>
                      <a:pt x="2408" y="9687"/>
                      <a:pt x="2465" y="9528"/>
                      <a:pt x="2442" y="9401"/>
                    </a:cubicBezTo>
                    <a:cubicBezTo>
                      <a:pt x="2429" y="9333"/>
                      <a:pt x="2391" y="9266"/>
                      <a:pt x="2369" y="9200"/>
                    </a:cubicBezTo>
                    <a:cubicBezTo>
                      <a:pt x="2098" y="7799"/>
                      <a:pt x="3491" y="6652"/>
                      <a:pt x="3936" y="6295"/>
                    </a:cubicBezTo>
                    <a:cubicBezTo>
                      <a:pt x="4017" y="6232"/>
                      <a:pt x="4043" y="6155"/>
                      <a:pt x="4009" y="6053"/>
                    </a:cubicBezTo>
                    <a:cubicBezTo>
                      <a:pt x="3971" y="5955"/>
                      <a:pt x="3885" y="5873"/>
                      <a:pt x="3791" y="5891"/>
                    </a:cubicBezTo>
                    <a:cubicBezTo>
                      <a:pt x="2795" y="5997"/>
                      <a:pt x="2455" y="4807"/>
                      <a:pt x="2333" y="3793"/>
                    </a:cubicBezTo>
                    <a:cubicBezTo>
                      <a:pt x="2330" y="3671"/>
                      <a:pt x="2225" y="3588"/>
                      <a:pt x="2114" y="3591"/>
                    </a:cubicBezTo>
                    <a:cubicBezTo>
                      <a:pt x="2104" y="3592"/>
                      <a:pt x="2087" y="3590"/>
                      <a:pt x="2078" y="3591"/>
                    </a:cubicBezTo>
                    <a:close/>
                    <a:moveTo>
                      <a:pt x="2114" y="5004"/>
                    </a:moveTo>
                    <a:cubicBezTo>
                      <a:pt x="2270" y="5613"/>
                      <a:pt x="2671" y="6073"/>
                      <a:pt x="3207" y="6295"/>
                    </a:cubicBezTo>
                    <a:cubicBezTo>
                      <a:pt x="2663" y="6749"/>
                      <a:pt x="2234" y="7360"/>
                      <a:pt x="2005" y="8070"/>
                    </a:cubicBezTo>
                    <a:cubicBezTo>
                      <a:pt x="1710" y="7392"/>
                      <a:pt x="1285" y="6780"/>
                      <a:pt x="766" y="6295"/>
                    </a:cubicBezTo>
                    <a:cubicBezTo>
                      <a:pt x="1155" y="6138"/>
                      <a:pt x="1518" y="5878"/>
                      <a:pt x="1786" y="5528"/>
                    </a:cubicBezTo>
                    <a:cubicBezTo>
                      <a:pt x="1918" y="5362"/>
                      <a:pt x="2026" y="5203"/>
                      <a:pt x="2114" y="5004"/>
                    </a:cubicBezTo>
                    <a:close/>
                    <a:moveTo>
                      <a:pt x="9476" y="5528"/>
                    </a:moveTo>
                    <a:cubicBezTo>
                      <a:pt x="8781" y="5569"/>
                      <a:pt x="8106" y="5779"/>
                      <a:pt x="7472" y="6133"/>
                    </a:cubicBezTo>
                    <a:cubicBezTo>
                      <a:pt x="6159" y="6908"/>
                      <a:pt x="5203" y="8248"/>
                      <a:pt x="4848" y="9845"/>
                    </a:cubicBezTo>
                    <a:cubicBezTo>
                      <a:pt x="4298" y="12540"/>
                      <a:pt x="5162" y="15374"/>
                      <a:pt x="7107" y="17108"/>
                    </a:cubicBezTo>
                    <a:cubicBezTo>
                      <a:pt x="6996" y="17385"/>
                      <a:pt x="6996" y="17678"/>
                      <a:pt x="7107" y="17955"/>
                    </a:cubicBezTo>
                    <a:cubicBezTo>
                      <a:pt x="7107" y="17955"/>
                      <a:pt x="7119" y="17978"/>
                      <a:pt x="7180" y="18036"/>
                    </a:cubicBezTo>
                    <a:cubicBezTo>
                      <a:pt x="7125" y="18192"/>
                      <a:pt x="7046" y="18340"/>
                      <a:pt x="6961" y="18480"/>
                    </a:cubicBezTo>
                    <a:cubicBezTo>
                      <a:pt x="6902" y="18569"/>
                      <a:pt x="6902" y="18673"/>
                      <a:pt x="6961" y="18762"/>
                    </a:cubicBezTo>
                    <a:cubicBezTo>
                      <a:pt x="7069" y="18878"/>
                      <a:pt x="7196" y="18961"/>
                      <a:pt x="7326" y="19045"/>
                    </a:cubicBezTo>
                    <a:cubicBezTo>
                      <a:pt x="7210" y="19178"/>
                      <a:pt x="7171" y="19391"/>
                      <a:pt x="7217" y="19569"/>
                    </a:cubicBezTo>
                    <a:cubicBezTo>
                      <a:pt x="7295" y="19740"/>
                      <a:pt x="7418" y="19867"/>
                      <a:pt x="7581" y="19932"/>
                    </a:cubicBezTo>
                    <a:cubicBezTo>
                      <a:pt x="7491" y="20157"/>
                      <a:pt x="7550" y="20429"/>
                      <a:pt x="7727" y="20578"/>
                    </a:cubicBezTo>
                    <a:cubicBezTo>
                      <a:pt x="8022" y="20773"/>
                      <a:pt x="8367" y="20867"/>
                      <a:pt x="8711" y="20860"/>
                    </a:cubicBezTo>
                    <a:cubicBezTo>
                      <a:pt x="8719" y="21048"/>
                      <a:pt x="8798" y="21225"/>
                      <a:pt x="8930" y="21344"/>
                    </a:cubicBezTo>
                    <a:cubicBezTo>
                      <a:pt x="9146" y="21506"/>
                      <a:pt x="9398" y="21597"/>
                      <a:pt x="9658" y="21586"/>
                    </a:cubicBezTo>
                    <a:cubicBezTo>
                      <a:pt x="9897" y="21594"/>
                      <a:pt x="10145" y="21518"/>
                      <a:pt x="10351" y="21385"/>
                    </a:cubicBezTo>
                    <a:cubicBezTo>
                      <a:pt x="10580" y="21231"/>
                      <a:pt x="10705" y="20953"/>
                      <a:pt x="10679" y="20658"/>
                    </a:cubicBezTo>
                    <a:cubicBezTo>
                      <a:pt x="11039" y="20589"/>
                      <a:pt x="11383" y="20394"/>
                      <a:pt x="11663" y="20134"/>
                    </a:cubicBezTo>
                    <a:cubicBezTo>
                      <a:pt x="11781" y="20000"/>
                      <a:pt x="11818" y="19814"/>
                      <a:pt x="11736" y="19650"/>
                    </a:cubicBezTo>
                    <a:cubicBezTo>
                      <a:pt x="11909" y="19558"/>
                      <a:pt x="12050" y="19396"/>
                      <a:pt x="12137" y="19206"/>
                    </a:cubicBezTo>
                    <a:cubicBezTo>
                      <a:pt x="12194" y="18999"/>
                      <a:pt x="12151" y="18768"/>
                      <a:pt x="12027" y="18601"/>
                    </a:cubicBezTo>
                    <a:cubicBezTo>
                      <a:pt x="12115" y="18528"/>
                      <a:pt x="12178" y="18434"/>
                      <a:pt x="12210" y="18318"/>
                    </a:cubicBezTo>
                    <a:cubicBezTo>
                      <a:pt x="12238" y="18141"/>
                      <a:pt x="12158" y="17982"/>
                      <a:pt x="12027" y="17874"/>
                    </a:cubicBezTo>
                    <a:cubicBezTo>
                      <a:pt x="12051" y="17838"/>
                      <a:pt x="12083" y="17794"/>
                      <a:pt x="12100" y="17753"/>
                    </a:cubicBezTo>
                    <a:cubicBezTo>
                      <a:pt x="12135" y="17609"/>
                      <a:pt x="12111" y="17426"/>
                      <a:pt x="12027" y="17310"/>
                    </a:cubicBezTo>
                    <a:cubicBezTo>
                      <a:pt x="13399" y="16498"/>
                      <a:pt x="14574" y="13638"/>
                      <a:pt x="14688" y="11580"/>
                    </a:cubicBezTo>
                    <a:cubicBezTo>
                      <a:pt x="14850" y="9132"/>
                      <a:pt x="13600" y="6842"/>
                      <a:pt x="11554" y="5891"/>
                    </a:cubicBezTo>
                    <a:cubicBezTo>
                      <a:pt x="10888" y="5614"/>
                      <a:pt x="10171" y="5487"/>
                      <a:pt x="9476" y="5528"/>
                    </a:cubicBezTo>
                    <a:close/>
                    <a:moveTo>
                      <a:pt x="9513" y="6012"/>
                    </a:moveTo>
                    <a:cubicBezTo>
                      <a:pt x="10147" y="5969"/>
                      <a:pt x="10799" y="6044"/>
                      <a:pt x="11408" y="6295"/>
                    </a:cubicBezTo>
                    <a:cubicBezTo>
                      <a:pt x="13302" y="7140"/>
                      <a:pt x="14468" y="9247"/>
                      <a:pt x="14324" y="11500"/>
                    </a:cubicBezTo>
                    <a:cubicBezTo>
                      <a:pt x="14201" y="13711"/>
                      <a:pt x="12934" y="16415"/>
                      <a:pt x="11772" y="16946"/>
                    </a:cubicBezTo>
                    <a:lnTo>
                      <a:pt x="11772" y="16987"/>
                    </a:lnTo>
                    <a:cubicBezTo>
                      <a:pt x="11357" y="16874"/>
                      <a:pt x="10924" y="16800"/>
                      <a:pt x="10497" y="16785"/>
                    </a:cubicBezTo>
                    <a:cubicBezTo>
                      <a:pt x="10837" y="15452"/>
                      <a:pt x="11215" y="14106"/>
                      <a:pt x="11590" y="12831"/>
                    </a:cubicBezTo>
                    <a:lnTo>
                      <a:pt x="11772" y="12226"/>
                    </a:lnTo>
                    <a:cubicBezTo>
                      <a:pt x="11956" y="11617"/>
                      <a:pt x="12218" y="10788"/>
                      <a:pt x="11772" y="10208"/>
                    </a:cubicBezTo>
                    <a:cubicBezTo>
                      <a:pt x="11509" y="9899"/>
                      <a:pt x="11119" y="9799"/>
                      <a:pt x="10752" y="9926"/>
                    </a:cubicBezTo>
                    <a:lnTo>
                      <a:pt x="10606" y="9845"/>
                    </a:lnTo>
                    <a:cubicBezTo>
                      <a:pt x="10238" y="9741"/>
                      <a:pt x="9846" y="9763"/>
                      <a:pt x="9513" y="9966"/>
                    </a:cubicBezTo>
                    <a:lnTo>
                      <a:pt x="9367" y="9926"/>
                    </a:lnTo>
                    <a:cubicBezTo>
                      <a:pt x="8984" y="9847"/>
                      <a:pt x="8595" y="9880"/>
                      <a:pt x="8237" y="10047"/>
                    </a:cubicBezTo>
                    <a:cubicBezTo>
                      <a:pt x="8039" y="10050"/>
                      <a:pt x="7858" y="10132"/>
                      <a:pt x="7690" y="10249"/>
                    </a:cubicBezTo>
                    <a:cubicBezTo>
                      <a:pt x="7105" y="10625"/>
                      <a:pt x="7164" y="11853"/>
                      <a:pt x="7217" y="12549"/>
                    </a:cubicBezTo>
                    <a:cubicBezTo>
                      <a:pt x="7292" y="14000"/>
                      <a:pt x="7589" y="15402"/>
                      <a:pt x="8091" y="16745"/>
                    </a:cubicBezTo>
                    <a:lnTo>
                      <a:pt x="7472" y="16745"/>
                    </a:lnTo>
                    <a:cubicBezTo>
                      <a:pt x="5646" y="15129"/>
                      <a:pt x="4829" y="12534"/>
                      <a:pt x="5321" y="10007"/>
                    </a:cubicBezTo>
                    <a:cubicBezTo>
                      <a:pt x="5638" y="8546"/>
                      <a:pt x="6463" y="7300"/>
                      <a:pt x="7654" y="6577"/>
                    </a:cubicBezTo>
                    <a:cubicBezTo>
                      <a:pt x="8230" y="6246"/>
                      <a:pt x="8879" y="6055"/>
                      <a:pt x="9513" y="6012"/>
                    </a:cubicBezTo>
                    <a:close/>
                    <a:moveTo>
                      <a:pt x="17385" y="6456"/>
                    </a:moveTo>
                    <a:cubicBezTo>
                      <a:pt x="17257" y="6473"/>
                      <a:pt x="17156" y="6608"/>
                      <a:pt x="17166" y="6739"/>
                    </a:cubicBezTo>
                    <a:cubicBezTo>
                      <a:pt x="17174" y="7078"/>
                      <a:pt x="17047" y="7377"/>
                      <a:pt x="16838" y="7626"/>
                    </a:cubicBezTo>
                    <a:cubicBezTo>
                      <a:pt x="16622" y="7916"/>
                      <a:pt x="16303" y="8093"/>
                      <a:pt x="15964" y="8110"/>
                    </a:cubicBezTo>
                    <a:cubicBezTo>
                      <a:pt x="15866" y="8118"/>
                      <a:pt x="15810" y="8209"/>
                      <a:pt x="15781" y="8312"/>
                    </a:cubicBezTo>
                    <a:cubicBezTo>
                      <a:pt x="15757" y="8418"/>
                      <a:pt x="15804" y="8541"/>
                      <a:pt x="15891" y="8594"/>
                    </a:cubicBezTo>
                    <a:cubicBezTo>
                      <a:pt x="16525" y="9121"/>
                      <a:pt x="16945" y="9840"/>
                      <a:pt x="17130" y="10693"/>
                    </a:cubicBezTo>
                    <a:cubicBezTo>
                      <a:pt x="17126" y="10741"/>
                      <a:pt x="17126" y="10806"/>
                      <a:pt x="17130" y="10854"/>
                    </a:cubicBezTo>
                    <a:cubicBezTo>
                      <a:pt x="17158" y="10955"/>
                      <a:pt x="17253" y="11020"/>
                      <a:pt x="17349" y="11015"/>
                    </a:cubicBezTo>
                    <a:lnTo>
                      <a:pt x="17385" y="11015"/>
                    </a:lnTo>
                    <a:cubicBezTo>
                      <a:pt x="17497" y="10978"/>
                      <a:pt x="17590" y="10860"/>
                      <a:pt x="17567" y="10733"/>
                    </a:cubicBezTo>
                    <a:cubicBezTo>
                      <a:pt x="17571" y="10685"/>
                      <a:pt x="17571" y="10620"/>
                      <a:pt x="17567" y="10572"/>
                    </a:cubicBezTo>
                    <a:cubicBezTo>
                      <a:pt x="17401" y="9606"/>
                      <a:pt x="18382" y="8817"/>
                      <a:pt x="18697" y="8594"/>
                    </a:cubicBezTo>
                    <a:cubicBezTo>
                      <a:pt x="18799" y="8523"/>
                      <a:pt x="18835" y="8384"/>
                      <a:pt x="18770" y="8272"/>
                    </a:cubicBezTo>
                    <a:cubicBezTo>
                      <a:pt x="18726" y="8194"/>
                      <a:pt x="18634" y="8141"/>
                      <a:pt x="18551" y="8151"/>
                    </a:cubicBezTo>
                    <a:cubicBezTo>
                      <a:pt x="17896" y="8209"/>
                      <a:pt x="17700" y="7372"/>
                      <a:pt x="17604" y="6658"/>
                    </a:cubicBezTo>
                    <a:cubicBezTo>
                      <a:pt x="17595" y="6530"/>
                      <a:pt x="17500" y="6447"/>
                      <a:pt x="17385" y="6456"/>
                    </a:cubicBezTo>
                    <a:close/>
                    <a:moveTo>
                      <a:pt x="17385" y="7667"/>
                    </a:moveTo>
                    <a:cubicBezTo>
                      <a:pt x="17500" y="8039"/>
                      <a:pt x="17725" y="8375"/>
                      <a:pt x="18041" y="8554"/>
                    </a:cubicBezTo>
                    <a:cubicBezTo>
                      <a:pt x="17706" y="8851"/>
                      <a:pt x="17451" y="9210"/>
                      <a:pt x="17276" y="9644"/>
                    </a:cubicBezTo>
                    <a:cubicBezTo>
                      <a:pt x="17090" y="9211"/>
                      <a:pt x="16821" y="8807"/>
                      <a:pt x="16510" y="8473"/>
                    </a:cubicBezTo>
                    <a:cubicBezTo>
                      <a:pt x="16765" y="8357"/>
                      <a:pt x="16983" y="8176"/>
                      <a:pt x="17166" y="7949"/>
                    </a:cubicBezTo>
                    <a:cubicBezTo>
                      <a:pt x="17236" y="7857"/>
                      <a:pt x="17327" y="7768"/>
                      <a:pt x="17385" y="7667"/>
                    </a:cubicBezTo>
                    <a:close/>
                    <a:moveTo>
                      <a:pt x="10242" y="10249"/>
                    </a:moveTo>
                    <a:cubicBezTo>
                      <a:pt x="10060" y="10522"/>
                      <a:pt x="10093" y="10902"/>
                      <a:pt x="10314" y="11136"/>
                    </a:cubicBezTo>
                    <a:cubicBezTo>
                      <a:pt x="10443" y="11334"/>
                      <a:pt x="10687" y="11409"/>
                      <a:pt x="10898" y="11338"/>
                    </a:cubicBezTo>
                    <a:cubicBezTo>
                      <a:pt x="11113" y="11227"/>
                      <a:pt x="11241" y="10995"/>
                      <a:pt x="11226" y="10733"/>
                    </a:cubicBezTo>
                    <a:cubicBezTo>
                      <a:pt x="11227" y="10602"/>
                      <a:pt x="11205" y="10487"/>
                      <a:pt x="11153" y="10370"/>
                    </a:cubicBezTo>
                    <a:cubicBezTo>
                      <a:pt x="11261" y="10391"/>
                      <a:pt x="11372" y="10440"/>
                      <a:pt x="11444" y="10531"/>
                    </a:cubicBezTo>
                    <a:cubicBezTo>
                      <a:pt x="11733" y="10898"/>
                      <a:pt x="11501" y="11574"/>
                      <a:pt x="11335" y="12105"/>
                    </a:cubicBezTo>
                    <a:lnTo>
                      <a:pt x="11189" y="12670"/>
                    </a:lnTo>
                    <a:cubicBezTo>
                      <a:pt x="10805" y="13993"/>
                      <a:pt x="10372" y="15364"/>
                      <a:pt x="10023" y="16745"/>
                    </a:cubicBezTo>
                    <a:lnTo>
                      <a:pt x="8565" y="16745"/>
                    </a:lnTo>
                    <a:cubicBezTo>
                      <a:pt x="8014" y="15391"/>
                      <a:pt x="7696" y="13949"/>
                      <a:pt x="7617" y="12468"/>
                    </a:cubicBezTo>
                    <a:cubicBezTo>
                      <a:pt x="7528" y="11897"/>
                      <a:pt x="7577" y="11275"/>
                      <a:pt x="7763" y="10733"/>
                    </a:cubicBezTo>
                    <a:cubicBezTo>
                      <a:pt x="7800" y="10929"/>
                      <a:pt x="7911" y="11135"/>
                      <a:pt x="8055" y="11257"/>
                    </a:cubicBezTo>
                    <a:cubicBezTo>
                      <a:pt x="8387" y="11595"/>
                      <a:pt x="8641" y="11396"/>
                      <a:pt x="8711" y="11338"/>
                    </a:cubicBezTo>
                    <a:cubicBezTo>
                      <a:pt x="8915" y="11056"/>
                      <a:pt x="8915" y="10652"/>
                      <a:pt x="8711" y="10370"/>
                    </a:cubicBezTo>
                    <a:cubicBezTo>
                      <a:pt x="8838" y="10347"/>
                      <a:pt x="8948" y="10347"/>
                      <a:pt x="9075" y="10370"/>
                    </a:cubicBezTo>
                    <a:cubicBezTo>
                      <a:pt x="8956" y="10654"/>
                      <a:pt x="8992" y="10987"/>
                      <a:pt x="9185" y="11217"/>
                    </a:cubicBezTo>
                    <a:cubicBezTo>
                      <a:pt x="9305" y="11426"/>
                      <a:pt x="9555" y="11538"/>
                      <a:pt x="9768" y="11459"/>
                    </a:cubicBezTo>
                    <a:cubicBezTo>
                      <a:pt x="9982" y="11359"/>
                      <a:pt x="10118" y="11110"/>
                      <a:pt x="10096" y="10854"/>
                    </a:cubicBezTo>
                    <a:cubicBezTo>
                      <a:pt x="10088" y="10653"/>
                      <a:pt x="9999" y="10438"/>
                      <a:pt x="9877" y="10289"/>
                    </a:cubicBezTo>
                    <a:cubicBezTo>
                      <a:pt x="9996" y="10250"/>
                      <a:pt x="10118" y="10242"/>
                      <a:pt x="10242" y="10249"/>
                    </a:cubicBezTo>
                    <a:close/>
                    <a:moveTo>
                      <a:pt x="10679" y="10491"/>
                    </a:moveTo>
                    <a:cubicBezTo>
                      <a:pt x="10747" y="10561"/>
                      <a:pt x="10784" y="10670"/>
                      <a:pt x="10788" y="10773"/>
                    </a:cubicBezTo>
                    <a:cubicBezTo>
                      <a:pt x="10795" y="10832"/>
                      <a:pt x="10786" y="10889"/>
                      <a:pt x="10752" y="10935"/>
                    </a:cubicBezTo>
                    <a:cubicBezTo>
                      <a:pt x="10718" y="10921"/>
                      <a:pt x="10666" y="10884"/>
                      <a:pt x="10642" y="10854"/>
                    </a:cubicBezTo>
                    <a:cubicBezTo>
                      <a:pt x="10538" y="10641"/>
                      <a:pt x="10609" y="10558"/>
                      <a:pt x="10679" y="10491"/>
                    </a:cubicBezTo>
                    <a:close/>
                    <a:moveTo>
                      <a:pt x="8273" y="10572"/>
                    </a:moveTo>
                    <a:lnTo>
                      <a:pt x="8310" y="10612"/>
                    </a:lnTo>
                    <a:cubicBezTo>
                      <a:pt x="8377" y="10697"/>
                      <a:pt x="8430" y="10823"/>
                      <a:pt x="8419" y="10935"/>
                    </a:cubicBezTo>
                    <a:lnTo>
                      <a:pt x="8346" y="10894"/>
                    </a:lnTo>
                    <a:cubicBezTo>
                      <a:pt x="8346" y="10894"/>
                      <a:pt x="8166" y="10720"/>
                      <a:pt x="8201" y="10652"/>
                    </a:cubicBezTo>
                    <a:lnTo>
                      <a:pt x="8273" y="10572"/>
                    </a:lnTo>
                    <a:close/>
                    <a:moveTo>
                      <a:pt x="9513" y="10572"/>
                    </a:moveTo>
                    <a:cubicBezTo>
                      <a:pt x="9604" y="10636"/>
                      <a:pt x="9645" y="10735"/>
                      <a:pt x="9658" y="10854"/>
                    </a:cubicBezTo>
                    <a:cubicBezTo>
                      <a:pt x="9658" y="10951"/>
                      <a:pt x="9658" y="11015"/>
                      <a:pt x="9658" y="11015"/>
                    </a:cubicBezTo>
                    <a:cubicBezTo>
                      <a:pt x="9658" y="11015"/>
                      <a:pt x="9664" y="11002"/>
                      <a:pt x="9586" y="10935"/>
                    </a:cubicBezTo>
                    <a:cubicBezTo>
                      <a:pt x="9411" y="10712"/>
                      <a:pt x="9486" y="10620"/>
                      <a:pt x="9513" y="10572"/>
                    </a:cubicBezTo>
                    <a:close/>
                    <a:moveTo>
                      <a:pt x="7545" y="17269"/>
                    </a:moveTo>
                    <a:cubicBezTo>
                      <a:pt x="8885" y="17172"/>
                      <a:pt x="10222" y="17197"/>
                      <a:pt x="11554" y="17390"/>
                    </a:cubicBezTo>
                    <a:cubicBezTo>
                      <a:pt x="11624" y="17447"/>
                      <a:pt x="11672" y="17526"/>
                      <a:pt x="11736" y="17592"/>
                    </a:cubicBezTo>
                    <a:cubicBezTo>
                      <a:pt x="11736" y="17640"/>
                      <a:pt x="11443" y="17897"/>
                      <a:pt x="9731" y="17955"/>
                    </a:cubicBezTo>
                    <a:lnTo>
                      <a:pt x="9622" y="17955"/>
                    </a:lnTo>
                    <a:cubicBezTo>
                      <a:pt x="9090" y="18010"/>
                      <a:pt x="8584" y="17995"/>
                      <a:pt x="8055" y="17915"/>
                    </a:cubicBezTo>
                    <a:cubicBezTo>
                      <a:pt x="7950" y="17915"/>
                      <a:pt x="7606" y="17829"/>
                      <a:pt x="7545" y="17713"/>
                    </a:cubicBezTo>
                    <a:cubicBezTo>
                      <a:pt x="7503" y="17569"/>
                      <a:pt x="7503" y="17414"/>
                      <a:pt x="7545" y="17269"/>
                    </a:cubicBezTo>
                    <a:close/>
                    <a:moveTo>
                      <a:pt x="11699" y="18157"/>
                    </a:moveTo>
                    <a:lnTo>
                      <a:pt x="11809" y="18238"/>
                    </a:lnTo>
                    <a:cubicBezTo>
                      <a:pt x="11236" y="18571"/>
                      <a:pt x="10633" y="18766"/>
                      <a:pt x="9986" y="18802"/>
                    </a:cubicBezTo>
                    <a:lnTo>
                      <a:pt x="9658" y="18802"/>
                    </a:lnTo>
                    <a:cubicBezTo>
                      <a:pt x="8915" y="18976"/>
                      <a:pt x="8128" y="18904"/>
                      <a:pt x="7435" y="18560"/>
                    </a:cubicBezTo>
                    <a:cubicBezTo>
                      <a:pt x="7486" y="18471"/>
                      <a:pt x="7544" y="18375"/>
                      <a:pt x="7581" y="18278"/>
                    </a:cubicBezTo>
                    <a:cubicBezTo>
                      <a:pt x="7707" y="18334"/>
                      <a:pt x="7847" y="18378"/>
                      <a:pt x="7982" y="18399"/>
                    </a:cubicBezTo>
                    <a:cubicBezTo>
                      <a:pt x="8306" y="18454"/>
                      <a:pt x="8639" y="18483"/>
                      <a:pt x="8966" y="18480"/>
                    </a:cubicBezTo>
                    <a:lnTo>
                      <a:pt x="9731" y="18480"/>
                    </a:lnTo>
                    <a:cubicBezTo>
                      <a:pt x="10405" y="18494"/>
                      <a:pt x="11052" y="18363"/>
                      <a:pt x="11699" y="18157"/>
                    </a:cubicBezTo>
                    <a:close/>
                    <a:moveTo>
                      <a:pt x="11699" y="18883"/>
                    </a:moveTo>
                    <a:cubicBezTo>
                      <a:pt x="11752" y="18883"/>
                      <a:pt x="11790" y="18987"/>
                      <a:pt x="11772" y="19045"/>
                    </a:cubicBezTo>
                    <a:cubicBezTo>
                      <a:pt x="11694" y="19305"/>
                      <a:pt x="10890" y="19603"/>
                      <a:pt x="9658" y="19690"/>
                    </a:cubicBezTo>
                    <a:cubicBezTo>
                      <a:pt x="8991" y="19820"/>
                      <a:pt x="8309" y="19714"/>
                      <a:pt x="7690" y="19408"/>
                    </a:cubicBezTo>
                    <a:cubicBezTo>
                      <a:pt x="7722" y="19340"/>
                      <a:pt x="7745" y="19293"/>
                      <a:pt x="7800" y="19246"/>
                    </a:cubicBezTo>
                    <a:cubicBezTo>
                      <a:pt x="8086" y="19323"/>
                      <a:pt x="8380" y="19367"/>
                      <a:pt x="8674" y="19367"/>
                    </a:cubicBezTo>
                    <a:cubicBezTo>
                      <a:pt x="9022" y="19364"/>
                      <a:pt x="9387" y="19335"/>
                      <a:pt x="9731" y="19287"/>
                    </a:cubicBezTo>
                    <a:lnTo>
                      <a:pt x="10023" y="19287"/>
                    </a:lnTo>
                    <a:cubicBezTo>
                      <a:pt x="10599" y="19229"/>
                      <a:pt x="11156" y="19101"/>
                      <a:pt x="11699" y="18883"/>
                    </a:cubicBezTo>
                    <a:close/>
                    <a:moveTo>
                      <a:pt x="11371" y="19851"/>
                    </a:moveTo>
                    <a:cubicBezTo>
                      <a:pt x="10686" y="20238"/>
                      <a:pt x="9917" y="20400"/>
                      <a:pt x="9148" y="20376"/>
                    </a:cubicBezTo>
                    <a:cubicBezTo>
                      <a:pt x="8379" y="20376"/>
                      <a:pt x="8081" y="20242"/>
                      <a:pt x="8055" y="20174"/>
                    </a:cubicBezTo>
                    <a:cubicBezTo>
                      <a:pt x="8051" y="20149"/>
                      <a:pt x="8051" y="20119"/>
                      <a:pt x="8055" y="20094"/>
                    </a:cubicBezTo>
                    <a:cubicBezTo>
                      <a:pt x="8360" y="20160"/>
                      <a:pt x="8691" y="20170"/>
                      <a:pt x="9002" y="20174"/>
                    </a:cubicBezTo>
                    <a:lnTo>
                      <a:pt x="9112" y="20174"/>
                    </a:lnTo>
                    <a:cubicBezTo>
                      <a:pt x="9871" y="20178"/>
                      <a:pt x="10642" y="20086"/>
                      <a:pt x="11371" y="19851"/>
                    </a:cubicBezTo>
                    <a:close/>
                    <a:moveTo>
                      <a:pt x="10314" y="20820"/>
                    </a:moveTo>
                    <a:cubicBezTo>
                      <a:pt x="10296" y="20893"/>
                      <a:pt x="10229" y="20943"/>
                      <a:pt x="10169" y="20981"/>
                    </a:cubicBezTo>
                    <a:cubicBezTo>
                      <a:pt x="9905" y="21133"/>
                      <a:pt x="9589" y="21147"/>
                      <a:pt x="9330" y="20981"/>
                    </a:cubicBezTo>
                    <a:cubicBezTo>
                      <a:pt x="9299" y="20964"/>
                      <a:pt x="9265" y="20938"/>
                      <a:pt x="9258" y="20901"/>
                    </a:cubicBezTo>
                    <a:cubicBezTo>
                      <a:pt x="9606" y="20903"/>
                      <a:pt x="9971" y="20880"/>
                      <a:pt x="10314" y="20820"/>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7" name="Freeform 672">
                <a:extLst>
                  <a:ext uri="{FF2B5EF4-FFF2-40B4-BE49-F238E27FC236}">
                    <a16:creationId xmlns:a16="http://schemas.microsoft.com/office/drawing/2014/main" id="{F7F2C3EB-D972-04D6-9EA5-99C14BC514AE}"/>
                  </a:ext>
                </a:extLst>
              </p:cNvPr>
              <p:cNvSpPr/>
              <p:nvPr/>
            </p:nvSpPr>
            <p:spPr>
              <a:xfrm rot="667436">
                <a:off x="1202224" y="3391601"/>
                <a:ext cx="405771" cy="538751"/>
              </a:xfrm>
              <a:custGeom>
                <a:avLst/>
                <a:gdLst/>
                <a:ahLst/>
                <a:cxnLst>
                  <a:cxn ang="0">
                    <a:pos x="wd2" y="hd2"/>
                  </a:cxn>
                  <a:cxn ang="5400000">
                    <a:pos x="wd2" y="hd2"/>
                  </a:cxn>
                  <a:cxn ang="10800000">
                    <a:pos x="wd2" y="hd2"/>
                  </a:cxn>
                  <a:cxn ang="16200000">
                    <a:pos x="wd2" y="hd2"/>
                  </a:cxn>
                </a:cxnLst>
                <a:rect l="0" t="0" r="r" b="b"/>
                <a:pathLst>
                  <a:path w="21337" h="21396" extrusionOk="0">
                    <a:moveTo>
                      <a:pt x="21018" y="3689"/>
                    </a:moveTo>
                    <a:cubicBezTo>
                      <a:pt x="19636" y="1343"/>
                      <a:pt x="16020" y="-204"/>
                      <a:pt x="14384" y="22"/>
                    </a:cubicBezTo>
                    <a:cubicBezTo>
                      <a:pt x="14091" y="56"/>
                      <a:pt x="13831" y="182"/>
                      <a:pt x="13670" y="369"/>
                    </a:cubicBezTo>
                    <a:cubicBezTo>
                      <a:pt x="11751" y="2011"/>
                      <a:pt x="9988" y="3753"/>
                      <a:pt x="8395" y="5583"/>
                    </a:cubicBezTo>
                    <a:cubicBezTo>
                      <a:pt x="7467" y="4984"/>
                      <a:pt x="6193" y="4793"/>
                      <a:pt x="5032" y="5079"/>
                    </a:cubicBezTo>
                    <a:cubicBezTo>
                      <a:pt x="4571" y="5270"/>
                      <a:pt x="4065" y="5739"/>
                      <a:pt x="4364" y="6816"/>
                    </a:cubicBezTo>
                    <a:cubicBezTo>
                      <a:pt x="5105" y="8279"/>
                      <a:pt x="6345" y="9567"/>
                      <a:pt x="7958" y="10553"/>
                    </a:cubicBezTo>
                    <a:cubicBezTo>
                      <a:pt x="5953" y="12551"/>
                      <a:pt x="1047" y="17608"/>
                      <a:pt x="1047" y="17660"/>
                    </a:cubicBezTo>
                    <a:cubicBezTo>
                      <a:pt x="1039" y="17706"/>
                      <a:pt x="1039" y="17753"/>
                      <a:pt x="1047" y="17799"/>
                    </a:cubicBezTo>
                    <a:cubicBezTo>
                      <a:pt x="1047" y="17799"/>
                      <a:pt x="172" y="20075"/>
                      <a:pt x="10" y="20892"/>
                    </a:cubicBezTo>
                    <a:cubicBezTo>
                      <a:pt x="-29" y="21044"/>
                      <a:pt x="52" y="21200"/>
                      <a:pt x="218" y="21292"/>
                    </a:cubicBezTo>
                    <a:cubicBezTo>
                      <a:pt x="321" y="21358"/>
                      <a:pt x="451" y="21395"/>
                      <a:pt x="586" y="21396"/>
                    </a:cubicBezTo>
                    <a:lnTo>
                      <a:pt x="794" y="21396"/>
                    </a:lnTo>
                    <a:cubicBezTo>
                      <a:pt x="2047" y="20845"/>
                      <a:pt x="3142" y="20113"/>
                      <a:pt x="4018" y="19241"/>
                    </a:cubicBezTo>
                    <a:cubicBezTo>
                      <a:pt x="4571" y="18616"/>
                      <a:pt x="9017" y="13541"/>
                      <a:pt x="10169" y="11995"/>
                    </a:cubicBezTo>
                    <a:cubicBezTo>
                      <a:pt x="11570" y="12900"/>
                      <a:pt x="13249" y="13527"/>
                      <a:pt x="15052" y="13819"/>
                    </a:cubicBezTo>
                    <a:lnTo>
                      <a:pt x="15237" y="13819"/>
                    </a:lnTo>
                    <a:cubicBezTo>
                      <a:pt x="16032" y="13897"/>
                      <a:pt x="16796" y="13562"/>
                      <a:pt x="17102" y="13003"/>
                    </a:cubicBezTo>
                    <a:cubicBezTo>
                      <a:pt x="17346" y="12021"/>
                      <a:pt x="16850" y="11017"/>
                      <a:pt x="15812" y="10396"/>
                    </a:cubicBezTo>
                    <a:cubicBezTo>
                      <a:pt x="16987" y="9301"/>
                      <a:pt x="18116" y="8172"/>
                      <a:pt x="19244" y="7060"/>
                    </a:cubicBezTo>
                    <a:cubicBezTo>
                      <a:pt x="19843" y="6469"/>
                      <a:pt x="20419" y="5878"/>
                      <a:pt x="21018" y="5322"/>
                    </a:cubicBezTo>
                    <a:cubicBezTo>
                      <a:pt x="21018" y="5322"/>
                      <a:pt x="21018" y="5322"/>
                      <a:pt x="21018" y="5322"/>
                    </a:cubicBezTo>
                    <a:cubicBezTo>
                      <a:pt x="21571" y="4801"/>
                      <a:pt x="21294" y="4175"/>
                      <a:pt x="21018" y="3689"/>
                    </a:cubicBezTo>
                    <a:close/>
                    <a:moveTo>
                      <a:pt x="15559" y="995"/>
                    </a:moveTo>
                    <a:cubicBezTo>
                      <a:pt x="17485" y="1550"/>
                      <a:pt x="19058" y="2637"/>
                      <a:pt x="19959" y="4036"/>
                    </a:cubicBezTo>
                    <a:cubicBezTo>
                      <a:pt x="20043" y="4176"/>
                      <a:pt x="20113" y="4322"/>
                      <a:pt x="20166" y="4470"/>
                    </a:cubicBezTo>
                    <a:cubicBezTo>
                      <a:pt x="17960" y="3611"/>
                      <a:pt x="16039" y="2387"/>
                      <a:pt x="14545" y="891"/>
                    </a:cubicBezTo>
                    <a:lnTo>
                      <a:pt x="14730" y="891"/>
                    </a:lnTo>
                    <a:cubicBezTo>
                      <a:pt x="15012" y="890"/>
                      <a:pt x="15292" y="925"/>
                      <a:pt x="15559" y="995"/>
                    </a:cubicBezTo>
                    <a:close/>
                    <a:moveTo>
                      <a:pt x="3074" y="18668"/>
                    </a:moveTo>
                    <a:cubicBezTo>
                      <a:pt x="2568" y="19151"/>
                      <a:pt x="2005" y="19599"/>
                      <a:pt x="1393" y="20006"/>
                    </a:cubicBezTo>
                    <a:cubicBezTo>
                      <a:pt x="1646" y="19241"/>
                      <a:pt x="1991" y="18268"/>
                      <a:pt x="2084" y="18112"/>
                    </a:cubicBezTo>
                    <a:cubicBezTo>
                      <a:pt x="2636" y="17538"/>
                      <a:pt x="6921" y="13037"/>
                      <a:pt x="8833" y="11161"/>
                    </a:cubicBezTo>
                    <a:lnTo>
                      <a:pt x="9247" y="11421"/>
                    </a:lnTo>
                    <a:cubicBezTo>
                      <a:pt x="8487" y="12464"/>
                      <a:pt x="4594" y="16947"/>
                      <a:pt x="3074" y="18668"/>
                    </a:cubicBezTo>
                    <a:close/>
                    <a:moveTo>
                      <a:pt x="16020" y="12638"/>
                    </a:moveTo>
                    <a:cubicBezTo>
                      <a:pt x="16020" y="12829"/>
                      <a:pt x="15628" y="12898"/>
                      <a:pt x="15098" y="12898"/>
                    </a:cubicBezTo>
                    <a:cubicBezTo>
                      <a:pt x="12795" y="12812"/>
                      <a:pt x="6023" y="8676"/>
                      <a:pt x="5470" y="6625"/>
                    </a:cubicBezTo>
                    <a:cubicBezTo>
                      <a:pt x="5470" y="6434"/>
                      <a:pt x="5308" y="5965"/>
                      <a:pt x="5585" y="5843"/>
                    </a:cubicBezTo>
                    <a:cubicBezTo>
                      <a:pt x="5861" y="5722"/>
                      <a:pt x="7036" y="5930"/>
                      <a:pt x="7888" y="6365"/>
                    </a:cubicBezTo>
                    <a:cubicBezTo>
                      <a:pt x="7888" y="6538"/>
                      <a:pt x="7681" y="6712"/>
                      <a:pt x="7589" y="6869"/>
                    </a:cubicBezTo>
                    <a:cubicBezTo>
                      <a:pt x="7543" y="6964"/>
                      <a:pt x="7543" y="7069"/>
                      <a:pt x="7589" y="7164"/>
                    </a:cubicBezTo>
                    <a:cubicBezTo>
                      <a:pt x="8872" y="9320"/>
                      <a:pt x="11437" y="10887"/>
                      <a:pt x="14499" y="11387"/>
                    </a:cubicBezTo>
                    <a:lnTo>
                      <a:pt x="14637" y="11387"/>
                    </a:lnTo>
                    <a:cubicBezTo>
                      <a:pt x="14802" y="11386"/>
                      <a:pt x="14959" y="11336"/>
                      <a:pt x="15075" y="11248"/>
                    </a:cubicBezTo>
                    <a:cubicBezTo>
                      <a:pt x="15144" y="11168"/>
                      <a:pt x="15222" y="11093"/>
                      <a:pt x="15306" y="11022"/>
                    </a:cubicBezTo>
                    <a:cubicBezTo>
                      <a:pt x="15848" y="11454"/>
                      <a:pt x="16110" y="12046"/>
                      <a:pt x="16020" y="12638"/>
                    </a:cubicBezTo>
                    <a:close/>
                    <a:moveTo>
                      <a:pt x="18323" y="6486"/>
                    </a:moveTo>
                    <a:cubicBezTo>
                      <a:pt x="17010" y="7824"/>
                      <a:pt x="15651" y="9197"/>
                      <a:pt x="14223" y="10466"/>
                    </a:cubicBezTo>
                    <a:cubicBezTo>
                      <a:pt x="11792" y="9961"/>
                      <a:pt x="9763" y="8696"/>
                      <a:pt x="8648" y="6990"/>
                    </a:cubicBezTo>
                    <a:cubicBezTo>
                      <a:pt x="10114" y="5022"/>
                      <a:pt x="11859" y="3181"/>
                      <a:pt x="13854" y="1499"/>
                    </a:cubicBezTo>
                    <a:cubicBezTo>
                      <a:pt x="15365" y="2994"/>
                      <a:pt x="17271" y="4237"/>
                      <a:pt x="19452" y="5148"/>
                    </a:cubicBezTo>
                    <a:lnTo>
                      <a:pt x="19590" y="5148"/>
                    </a:lnTo>
                    <a:cubicBezTo>
                      <a:pt x="19175" y="5652"/>
                      <a:pt x="18761" y="6069"/>
                      <a:pt x="18323" y="6486"/>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8" name="Freeform 593">
                <a:extLst>
                  <a:ext uri="{FF2B5EF4-FFF2-40B4-BE49-F238E27FC236}">
                    <a16:creationId xmlns:a16="http://schemas.microsoft.com/office/drawing/2014/main" id="{74A7ED1D-023E-FA79-F328-7A44923E1C28}"/>
                  </a:ext>
                </a:extLst>
              </p:cNvPr>
              <p:cNvSpPr/>
              <p:nvPr/>
            </p:nvSpPr>
            <p:spPr>
              <a:xfrm rot="667436">
                <a:off x="734931" y="3813101"/>
                <a:ext cx="619229" cy="386315"/>
              </a:xfrm>
              <a:custGeom>
                <a:avLst/>
                <a:gdLst/>
                <a:ahLst/>
                <a:cxnLst>
                  <a:cxn ang="0">
                    <a:pos x="wd2" y="hd2"/>
                  </a:cxn>
                  <a:cxn ang="5400000">
                    <a:pos x="wd2" y="hd2"/>
                  </a:cxn>
                  <a:cxn ang="10800000">
                    <a:pos x="wd2" y="hd2"/>
                  </a:cxn>
                  <a:cxn ang="16200000">
                    <a:pos x="wd2" y="hd2"/>
                  </a:cxn>
                </a:cxnLst>
                <a:rect l="0" t="0" r="r" b="b"/>
                <a:pathLst>
                  <a:path w="20656" h="20850" extrusionOk="0">
                    <a:moveTo>
                      <a:pt x="19299" y="4520"/>
                    </a:moveTo>
                    <a:cubicBezTo>
                      <a:pt x="18539" y="647"/>
                      <a:pt x="17954" y="127"/>
                      <a:pt x="17531" y="104"/>
                    </a:cubicBezTo>
                    <a:cubicBezTo>
                      <a:pt x="17107" y="80"/>
                      <a:pt x="3764" y="-605"/>
                      <a:pt x="1133" y="1875"/>
                    </a:cubicBezTo>
                    <a:cubicBezTo>
                      <a:pt x="1009" y="1844"/>
                      <a:pt x="883" y="1915"/>
                      <a:pt x="797" y="2064"/>
                    </a:cubicBezTo>
                    <a:cubicBezTo>
                      <a:pt x="775" y="2171"/>
                      <a:pt x="775" y="2287"/>
                      <a:pt x="797" y="2394"/>
                    </a:cubicBezTo>
                    <a:cubicBezTo>
                      <a:pt x="-372" y="4969"/>
                      <a:pt x="-153" y="18479"/>
                      <a:pt x="797" y="20037"/>
                    </a:cubicBezTo>
                    <a:cubicBezTo>
                      <a:pt x="2245" y="20746"/>
                      <a:pt x="3763" y="20995"/>
                      <a:pt x="5269" y="20769"/>
                    </a:cubicBezTo>
                    <a:cubicBezTo>
                      <a:pt x="10662" y="20769"/>
                      <a:pt x="19094" y="19636"/>
                      <a:pt x="20380" y="18408"/>
                    </a:cubicBezTo>
                    <a:cubicBezTo>
                      <a:pt x="21228" y="17203"/>
                      <a:pt x="19913" y="7638"/>
                      <a:pt x="19299" y="4520"/>
                    </a:cubicBezTo>
                    <a:close/>
                    <a:moveTo>
                      <a:pt x="18101" y="2702"/>
                    </a:moveTo>
                    <a:cubicBezTo>
                      <a:pt x="19121" y="7094"/>
                      <a:pt x="19751" y="11698"/>
                      <a:pt x="19971" y="16376"/>
                    </a:cubicBezTo>
                    <a:cubicBezTo>
                      <a:pt x="18247" y="13482"/>
                      <a:pt x="16308" y="10943"/>
                      <a:pt x="14198" y="8819"/>
                    </a:cubicBezTo>
                    <a:cubicBezTo>
                      <a:pt x="15495" y="6576"/>
                      <a:pt x="16664" y="4149"/>
                      <a:pt x="17691" y="1568"/>
                    </a:cubicBezTo>
                    <a:cubicBezTo>
                      <a:pt x="17860" y="1913"/>
                      <a:pt x="17997" y="2295"/>
                      <a:pt x="18101" y="2702"/>
                    </a:cubicBezTo>
                    <a:close/>
                    <a:moveTo>
                      <a:pt x="16946" y="1261"/>
                    </a:moveTo>
                    <a:cubicBezTo>
                      <a:pt x="15382" y="5111"/>
                      <a:pt x="12284" y="11487"/>
                      <a:pt x="10106" y="11842"/>
                    </a:cubicBezTo>
                    <a:cubicBezTo>
                      <a:pt x="8950" y="11635"/>
                      <a:pt x="7879" y="10753"/>
                      <a:pt x="7096" y="9362"/>
                    </a:cubicBezTo>
                    <a:cubicBezTo>
                      <a:pt x="6804" y="8961"/>
                      <a:pt x="6511" y="8559"/>
                      <a:pt x="6234" y="8228"/>
                    </a:cubicBezTo>
                    <a:cubicBezTo>
                      <a:pt x="5415" y="7284"/>
                      <a:pt x="4582" y="6174"/>
                      <a:pt x="3779" y="5087"/>
                    </a:cubicBezTo>
                    <a:cubicBezTo>
                      <a:pt x="2975" y="4001"/>
                      <a:pt x="2507" y="3387"/>
                      <a:pt x="1849" y="2607"/>
                    </a:cubicBezTo>
                    <a:cubicBezTo>
                      <a:pt x="3968" y="1285"/>
                      <a:pt x="11480" y="1001"/>
                      <a:pt x="16946" y="1261"/>
                    </a:cubicBezTo>
                    <a:close/>
                    <a:moveTo>
                      <a:pt x="1250" y="3339"/>
                    </a:moveTo>
                    <a:cubicBezTo>
                      <a:pt x="1937" y="4166"/>
                      <a:pt x="2712" y="5087"/>
                      <a:pt x="3311" y="6008"/>
                    </a:cubicBezTo>
                    <a:cubicBezTo>
                      <a:pt x="3910" y="6929"/>
                      <a:pt x="4962" y="8205"/>
                      <a:pt x="5795" y="9197"/>
                    </a:cubicBezTo>
                    <a:lnTo>
                      <a:pt x="6146" y="9645"/>
                    </a:lnTo>
                    <a:cubicBezTo>
                      <a:pt x="4198" y="12116"/>
                      <a:pt x="2477" y="15018"/>
                      <a:pt x="1031" y="18266"/>
                    </a:cubicBezTo>
                    <a:cubicBezTo>
                      <a:pt x="563" y="15101"/>
                      <a:pt x="520" y="5488"/>
                      <a:pt x="1250" y="3339"/>
                    </a:cubicBezTo>
                    <a:close/>
                    <a:moveTo>
                      <a:pt x="1499" y="19352"/>
                    </a:moveTo>
                    <a:cubicBezTo>
                      <a:pt x="1806" y="17581"/>
                      <a:pt x="5474" y="11794"/>
                      <a:pt x="6731" y="10401"/>
                    </a:cubicBezTo>
                    <a:cubicBezTo>
                      <a:pt x="7585" y="11843"/>
                      <a:pt x="8720" y="12768"/>
                      <a:pt x="9946" y="13023"/>
                    </a:cubicBezTo>
                    <a:lnTo>
                      <a:pt x="10194" y="13023"/>
                    </a:lnTo>
                    <a:cubicBezTo>
                      <a:pt x="11543" y="12537"/>
                      <a:pt x="12765" y="11381"/>
                      <a:pt x="13687" y="9716"/>
                    </a:cubicBezTo>
                    <a:cubicBezTo>
                      <a:pt x="15888" y="11864"/>
                      <a:pt x="17882" y="14522"/>
                      <a:pt x="19606" y="17604"/>
                    </a:cubicBezTo>
                    <a:cubicBezTo>
                      <a:pt x="17121" y="19022"/>
                      <a:pt x="3705" y="20273"/>
                      <a:pt x="1484" y="19352"/>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79" name="Freeform 662">
                <a:extLst>
                  <a:ext uri="{FF2B5EF4-FFF2-40B4-BE49-F238E27FC236}">
                    <a16:creationId xmlns:a16="http://schemas.microsoft.com/office/drawing/2014/main" id="{B681C269-00C6-7CE2-C4AF-36E38228B276}"/>
                  </a:ext>
                </a:extLst>
              </p:cNvPr>
              <p:cNvSpPr/>
              <p:nvPr/>
            </p:nvSpPr>
            <p:spPr>
              <a:xfrm rot="667436">
                <a:off x="2513271" y="5029490"/>
                <a:ext cx="620257" cy="517712"/>
              </a:xfrm>
              <a:custGeom>
                <a:avLst/>
                <a:gdLst/>
                <a:ahLst/>
                <a:cxnLst>
                  <a:cxn ang="0">
                    <a:pos x="wd2" y="hd2"/>
                  </a:cxn>
                  <a:cxn ang="5400000">
                    <a:pos x="wd2" y="hd2"/>
                  </a:cxn>
                  <a:cxn ang="10800000">
                    <a:pos x="wd2" y="hd2"/>
                  </a:cxn>
                  <a:cxn ang="16200000">
                    <a:pos x="wd2" y="hd2"/>
                  </a:cxn>
                </a:cxnLst>
                <a:rect l="0" t="0" r="r" b="b"/>
                <a:pathLst>
                  <a:path w="21229" h="21553" extrusionOk="0">
                    <a:moveTo>
                      <a:pt x="11209" y="4"/>
                    </a:moveTo>
                    <a:cubicBezTo>
                      <a:pt x="8896" y="-42"/>
                      <a:pt x="6760" y="330"/>
                      <a:pt x="5516" y="612"/>
                    </a:cubicBezTo>
                    <a:cubicBezTo>
                      <a:pt x="448" y="1742"/>
                      <a:pt x="-272" y="8020"/>
                      <a:pt x="73" y="11190"/>
                    </a:cubicBezTo>
                    <a:cubicBezTo>
                      <a:pt x="562" y="14488"/>
                      <a:pt x="2682" y="17103"/>
                      <a:pt x="5391" y="17735"/>
                    </a:cubicBezTo>
                    <a:cubicBezTo>
                      <a:pt x="5511" y="18682"/>
                      <a:pt x="5883" y="20938"/>
                      <a:pt x="6767" y="21540"/>
                    </a:cubicBezTo>
                    <a:cubicBezTo>
                      <a:pt x="6826" y="21558"/>
                      <a:pt x="6896" y="21558"/>
                      <a:pt x="6955" y="21540"/>
                    </a:cubicBezTo>
                    <a:lnTo>
                      <a:pt x="7080" y="21540"/>
                    </a:lnTo>
                    <a:cubicBezTo>
                      <a:pt x="7177" y="21498"/>
                      <a:pt x="7220" y="21422"/>
                      <a:pt x="7268" y="21311"/>
                    </a:cubicBezTo>
                    <a:cubicBezTo>
                      <a:pt x="7342" y="21111"/>
                      <a:pt x="7428" y="20842"/>
                      <a:pt x="7518" y="20550"/>
                    </a:cubicBezTo>
                    <a:cubicBezTo>
                      <a:pt x="7715" y="19823"/>
                      <a:pt x="8015" y="19183"/>
                      <a:pt x="8394" y="18572"/>
                    </a:cubicBezTo>
                    <a:lnTo>
                      <a:pt x="9457" y="18572"/>
                    </a:lnTo>
                    <a:cubicBezTo>
                      <a:pt x="11647" y="18481"/>
                      <a:pt x="16203" y="18313"/>
                      <a:pt x="18842" y="15908"/>
                    </a:cubicBezTo>
                    <a:cubicBezTo>
                      <a:pt x="20460" y="14418"/>
                      <a:pt x="21328" y="12055"/>
                      <a:pt x="21220" y="9592"/>
                    </a:cubicBezTo>
                    <a:cubicBezTo>
                      <a:pt x="21131" y="6546"/>
                      <a:pt x="19904" y="3717"/>
                      <a:pt x="17841" y="1982"/>
                    </a:cubicBezTo>
                    <a:cubicBezTo>
                      <a:pt x="16012" y="534"/>
                      <a:pt x="13522" y="49"/>
                      <a:pt x="11209" y="4"/>
                    </a:cubicBezTo>
                    <a:close/>
                    <a:moveTo>
                      <a:pt x="10834" y="765"/>
                    </a:moveTo>
                    <a:cubicBezTo>
                      <a:pt x="13115" y="618"/>
                      <a:pt x="15401" y="1253"/>
                      <a:pt x="17403" y="2591"/>
                    </a:cubicBezTo>
                    <a:cubicBezTo>
                      <a:pt x="19265" y="4146"/>
                      <a:pt x="20387" y="6697"/>
                      <a:pt x="20469" y="9440"/>
                    </a:cubicBezTo>
                    <a:cubicBezTo>
                      <a:pt x="20624" y="11654"/>
                      <a:pt x="19858" y="13798"/>
                      <a:pt x="18404" y="15147"/>
                    </a:cubicBezTo>
                    <a:cubicBezTo>
                      <a:pt x="15960" y="17370"/>
                      <a:pt x="11554" y="17491"/>
                      <a:pt x="9395" y="17582"/>
                    </a:cubicBezTo>
                    <a:cubicBezTo>
                      <a:pt x="8958" y="17571"/>
                      <a:pt x="8513" y="17650"/>
                      <a:pt x="8081" y="17735"/>
                    </a:cubicBezTo>
                    <a:cubicBezTo>
                      <a:pt x="8032" y="17717"/>
                      <a:pt x="8005" y="17717"/>
                      <a:pt x="7956" y="17735"/>
                    </a:cubicBezTo>
                    <a:cubicBezTo>
                      <a:pt x="7426" y="18448"/>
                      <a:pt x="6997" y="19251"/>
                      <a:pt x="6767" y="20170"/>
                    </a:cubicBezTo>
                    <a:cubicBezTo>
                      <a:pt x="6383" y="19215"/>
                      <a:pt x="6171" y="18183"/>
                      <a:pt x="6079" y="17126"/>
                    </a:cubicBezTo>
                    <a:cubicBezTo>
                      <a:pt x="6060" y="16934"/>
                      <a:pt x="5920" y="16796"/>
                      <a:pt x="5766" y="16745"/>
                    </a:cubicBezTo>
                    <a:cubicBezTo>
                      <a:pt x="3253" y="16284"/>
                      <a:pt x="1241" y="13994"/>
                      <a:pt x="761" y="10962"/>
                    </a:cubicBezTo>
                    <a:cubicBezTo>
                      <a:pt x="761" y="10962"/>
                      <a:pt x="3" y="2630"/>
                      <a:pt x="5641" y="1373"/>
                    </a:cubicBezTo>
                    <a:cubicBezTo>
                      <a:pt x="7362" y="982"/>
                      <a:pt x="9083" y="786"/>
                      <a:pt x="10834" y="765"/>
                    </a:cubicBezTo>
                    <a:close/>
                    <a:moveTo>
                      <a:pt x="16027" y="4874"/>
                    </a:moveTo>
                    <a:cubicBezTo>
                      <a:pt x="15078" y="5004"/>
                      <a:pt x="14078" y="5094"/>
                      <a:pt x="13149" y="5330"/>
                    </a:cubicBezTo>
                    <a:cubicBezTo>
                      <a:pt x="12928" y="5384"/>
                      <a:pt x="12731" y="5455"/>
                      <a:pt x="12523" y="5559"/>
                    </a:cubicBezTo>
                    <a:cubicBezTo>
                      <a:pt x="12280" y="5704"/>
                      <a:pt x="12043" y="5852"/>
                      <a:pt x="11772" y="5863"/>
                    </a:cubicBezTo>
                    <a:cubicBezTo>
                      <a:pt x="11628" y="5827"/>
                      <a:pt x="11458" y="5731"/>
                      <a:pt x="11334" y="5635"/>
                    </a:cubicBezTo>
                    <a:cubicBezTo>
                      <a:pt x="11153" y="5469"/>
                      <a:pt x="10936" y="5407"/>
                      <a:pt x="10709" y="5407"/>
                    </a:cubicBezTo>
                    <a:cubicBezTo>
                      <a:pt x="10413" y="5414"/>
                      <a:pt x="10162" y="5527"/>
                      <a:pt x="9958" y="5787"/>
                    </a:cubicBezTo>
                    <a:cubicBezTo>
                      <a:pt x="9838" y="5915"/>
                      <a:pt x="9782" y="5939"/>
                      <a:pt x="9708" y="5939"/>
                    </a:cubicBezTo>
                    <a:cubicBezTo>
                      <a:pt x="9624" y="5909"/>
                      <a:pt x="9533" y="5841"/>
                      <a:pt x="9457" y="5787"/>
                    </a:cubicBezTo>
                    <a:cubicBezTo>
                      <a:pt x="9143" y="5482"/>
                      <a:pt x="8759" y="5430"/>
                      <a:pt x="8394" y="5635"/>
                    </a:cubicBezTo>
                    <a:cubicBezTo>
                      <a:pt x="8105" y="5789"/>
                      <a:pt x="7865" y="6065"/>
                      <a:pt x="7706" y="6396"/>
                    </a:cubicBezTo>
                    <a:cubicBezTo>
                      <a:pt x="7511" y="6724"/>
                      <a:pt x="7418" y="6758"/>
                      <a:pt x="7268" y="6776"/>
                    </a:cubicBezTo>
                    <a:cubicBezTo>
                      <a:pt x="7004" y="6590"/>
                      <a:pt x="6742" y="6418"/>
                      <a:pt x="6517" y="6168"/>
                    </a:cubicBezTo>
                    <a:cubicBezTo>
                      <a:pt x="6360" y="5990"/>
                      <a:pt x="6198" y="5772"/>
                      <a:pt x="6016" y="5635"/>
                    </a:cubicBezTo>
                    <a:cubicBezTo>
                      <a:pt x="5888" y="5516"/>
                      <a:pt x="5707" y="5516"/>
                      <a:pt x="5578" y="5635"/>
                    </a:cubicBezTo>
                    <a:cubicBezTo>
                      <a:pt x="5402" y="5850"/>
                      <a:pt x="5273" y="6139"/>
                      <a:pt x="5140" y="6396"/>
                    </a:cubicBezTo>
                    <a:cubicBezTo>
                      <a:pt x="5005" y="6651"/>
                      <a:pt x="4712" y="7197"/>
                      <a:pt x="4577" y="7233"/>
                    </a:cubicBezTo>
                    <a:cubicBezTo>
                      <a:pt x="4442" y="7269"/>
                      <a:pt x="3952" y="6903"/>
                      <a:pt x="3576" y="6320"/>
                    </a:cubicBezTo>
                    <a:lnTo>
                      <a:pt x="3201" y="5787"/>
                    </a:lnTo>
                    <a:cubicBezTo>
                      <a:pt x="3057" y="5606"/>
                      <a:pt x="2787" y="5613"/>
                      <a:pt x="2638" y="5787"/>
                    </a:cubicBezTo>
                    <a:cubicBezTo>
                      <a:pt x="2485" y="5976"/>
                      <a:pt x="2495" y="6219"/>
                      <a:pt x="2638" y="6396"/>
                    </a:cubicBezTo>
                    <a:cubicBezTo>
                      <a:pt x="2750" y="6540"/>
                      <a:pt x="2853" y="6693"/>
                      <a:pt x="2951" y="6852"/>
                    </a:cubicBezTo>
                    <a:cubicBezTo>
                      <a:pt x="3311" y="7399"/>
                      <a:pt x="3793" y="8146"/>
                      <a:pt x="4452" y="8146"/>
                    </a:cubicBezTo>
                    <a:lnTo>
                      <a:pt x="4765" y="8146"/>
                    </a:lnTo>
                    <a:cubicBezTo>
                      <a:pt x="5185" y="8019"/>
                      <a:pt x="5466" y="7475"/>
                      <a:pt x="5766" y="6929"/>
                    </a:cubicBezTo>
                    <a:lnTo>
                      <a:pt x="5954" y="6700"/>
                    </a:lnTo>
                    <a:lnTo>
                      <a:pt x="6079" y="6852"/>
                    </a:lnTo>
                    <a:cubicBezTo>
                      <a:pt x="6649" y="7436"/>
                      <a:pt x="6920" y="7671"/>
                      <a:pt x="7205" y="7690"/>
                    </a:cubicBezTo>
                    <a:cubicBezTo>
                      <a:pt x="7662" y="7715"/>
                      <a:pt x="8133" y="7429"/>
                      <a:pt x="8331" y="6929"/>
                    </a:cubicBezTo>
                    <a:cubicBezTo>
                      <a:pt x="8466" y="6710"/>
                      <a:pt x="8494" y="6545"/>
                      <a:pt x="8644" y="6472"/>
                    </a:cubicBezTo>
                    <a:cubicBezTo>
                      <a:pt x="8794" y="6399"/>
                      <a:pt x="8902" y="6457"/>
                      <a:pt x="9082" y="6548"/>
                    </a:cubicBezTo>
                    <a:cubicBezTo>
                      <a:pt x="9270" y="6715"/>
                      <a:pt x="9475" y="6841"/>
                      <a:pt x="9708" y="6852"/>
                    </a:cubicBezTo>
                    <a:cubicBezTo>
                      <a:pt x="9971" y="6845"/>
                      <a:pt x="10219" y="6709"/>
                      <a:pt x="10396" y="6472"/>
                    </a:cubicBezTo>
                    <a:cubicBezTo>
                      <a:pt x="10471" y="6363"/>
                      <a:pt x="10592" y="6327"/>
                      <a:pt x="10709" y="6320"/>
                    </a:cubicBezTo>
                    <a:cubicBezTo>
                      <a:pt x="10803" y="6355"/>
                      <a:pt x="10937" y="6335"/>
                      <a:pt x="11022" y="6396"/>
                    </a:cubicBezTo>
                    <a:cubicBezTo>
                      <a:pt x="11235" y="6573"/>
                      <a:pt x="11452" y="6750"/>
                      <a:pt x="11710" y="6776"/>
                    </a:cubicBezTo>
                    <a:cubicBezTo>
                      <a:pt x="12076" y="6759"/>
                      <a:pt x="12436" y="6647"/>
                      <a:pt x="12773" y="6472"/>
                    </a:cubicBezTo>
                    <a:cubicBezTo>
                      <a:pt x="12942" y="6383"/>
                      <a:pt x="13094" y="6288"/>
                      <a:pt x="13274" y="6244"/>
                    </a:cubicBezTo>
                    <a:cubicBezTo>
                      <a:pt x="14188" y="6025"/>
                      <a:pt x="15190" y="5896"/>
                      <a:pt x="16089" y="5787"/>
                    </a:cubicBezTo>
                    <a:cubicBezTo>
                      <a:pt x="16295" y="5759"/>
                      <a:pt x="16425" y="5504"/>
                      <a:pt x="16402" y="5254"/>
                    </a:cubicBezTo>
                    <a:cubicBezTo>
                      <a:pt x="16386" y="5007"/>
                      <a:pt x="16225" y="4856"/>
                      <a:pt x="16027" y="4874"/>
                    </a:cubicBezTo>
                    <a:close/>
                    <a:moveTo>
                      <a:pt x="18529" y="8146"/>
                    </a:moveTo>
                    <a:cubicBezTo>
                      <a:pt x="17869" y="7885"/>
                      <a:pt x="17092" y="8036"/>
                      <a:pt x="16527" y="8527"/>
                    </a:cubicBezTo>
                    <a:cubicBezTo>
                      <a:pt x="16225" y="8786"/>
                      <a:pt x="15893" y="8932"/>
                      <a:pt x="15526" y="8983"/>
                    </a:cubicBezTo>
                    <a:cubicBezTo>
                      <a:pt x="15314" y="8991"/>
                      <a:pt x="15129" y="8915"/>
                      <a:pt x="14963" y="8755"/>
                    </a:cubicBezTo>
                    <a:cubicBezTo>
                      <a:pt x="14711" y="8538"/>
                      <a:pt x="14395" y="8408"/>
                      <a:pt x="14087" y="8374"/>
                    </a:cubicBezTo>
                    <a:cubicBezTo>
                      <a:pt x="13639" y="8373"/>
                      <a:pt x="13206" y="8587"/>
                      <a:pt x="12898" y="8983"/>
                    </a:cubicBezTo>
                    <a:cubicBezTo>
                      <a:pt x="12772" y="9136"/>
                      <a:pt x="12675" y="9251"/>
                      <a:pt x="12523" y="9364"/>
                    </a:cubicBezTo>
                    <a:cubicBezTo>
                      <a:pt x="10679" y="10584"/>
                      <a:pt x="7400" y="10600"/>
                      <a:pt x="5015" y="10581"/>
                    </a:cubicBezTo>
                    <a:lnTo>
                      <a:pt x="4077" y="10581"/>
                    </a:lnTo>
                    <a:cubicBezTo>
                      <a:pt x="3870" y="10581"/>
                      <a:pt x="3701" y="10786"/>
                      <a:pt x="3701" y="11038"/>
                    </a:cubicBezTo>
                    <a:cubicBezTo>
                      <a:pt x="3709" y="11285"/>
                      <a:pt x="3873" y="11485"/>
                      <a:pt x="4077" y="11495"/>
                    </a:cubicBezTo>
                    <a:lnTo>
                      <a:pt x="5829" y="11495"/>
                    </a:lnTo>
                    <a:cubicBezTo>
                      <a:pt x="8214" y="11702"/>
                      <a:pt x="10612" y="11271"/>
                      <a:pt x="12836" y="10201"/>
                    </a:cubicBezTo>
                    <a:cubicBezTo>
                      <a:pt x="13040" y="10064"/>
                      <a:pt x="13235" y="9869"/>
                      <a:pt x="13399" y="9668"/>
                    </a:cubicBezTo>
                    <a:cubicBezTo>
                      <a:pt x="13566" y="9435"/>
                      <a:pt x="13833" y="9298"/>
                      <a:pt x="14087" y="9288"/>
                    </a:cubicBezTo>
                    <a:cubicBezTo>
                      <a:pt x="14271" y="9323"/>
                      <a:pt x="14436" y="9383"/>
                      <a:pt x="14588" y="9516"/>
                    </a:cubicBezTo>
                    <a:cubicBezTo>
                      <a:pt x="14884" y="9789"/>
                      <a:pt x="15219" y="9935"/>
                      <a:pt x="15589" y="9896"/>
                    </a:cubicBezTo>
                    <a:cubicBezTo>
                      <a:pt x="16059" y="9825"/>
                      <a:pt x="16504" y="9676"/>
                      <a:pt x="16903" y="9364"/>
                    </a:cubicBezTo>
                    <a:cubicBezTo>
                      <a:pt x="17276" y="8993"/>
                      <a:pt x="17822" y="8869"/>
                      <a:pt x="18279" y="9059"/>
                    </a:cubicBezTo>
                    <a:cubicBezTo>
                      <a:pt x="18477" y="9133"/>
                      <a:pt x="18646" y="8992"/>
                      <a:pt x="18717" y="8755"/>
                    </a:cubicBezTo>
                    <a:cubicBezTo>
                      <a:pt x="18777" y="8514"/>
                      <a:pt x="18724" y="8232"/>
                      <a:pt x="18529" y="8146"/>
                    </a:cubicBezTo>
                    <a:close/>
                    <a:moveTo>
                      <a:pt x="16277" y="11875"/>
                    </a:moveTo>
                    <a:cubicBezTo>
                      <a:pt x="16228" y="11884"/>
                      <a:pt x="16194" y="11920"/>
                      <a:pt x="16152" y="11951"/>
                    </a:cubicBezTo>
                    <a:cubicBezTo>
                      <a:pt x="15573" y="12175"/>
                      <a:pt x="15000" y="12372"/>
                      <a:pt x="14400" y="12484"/>
                    </a:cubicBezTo>
                    <a:cubicBezTo>
                      <a:pt x="13951" y="12565"/>
                      <a:pt x="13526" y="12651"/>
                      <a:pt x="13086" y="12788"/>
                    </a:cubicBezTo>
                    <a:cubicBezTo>
                      <a:pt x="12825" y="12873"/>
                      <a:pt x="12521" y="13035"/>
                      <a:pt x="12273" y="13169"/>
                    </a:cubicBezTo>
                    <a:cubicBezTo>
                      <a:pt x="11944" y="13367"/>
                      <a:pt x="11637" y="13431"/>
                      <a:pt x="11272" y="13473"/>
                    </a:cubicBezTo>
                    <a:cubicBezTo>
                      <a:pt x="10987" y="13471"/>
                      <a:pt x="10667" y="13427"/>
                      <a:pt x="10396" y="13321"/>
                    </a:cubicBezTo>
                    <a:cubicBezTo>
                      <a:pt x="10017" y="13182"/>
                      <a:pt x="9603" y="13162"/>
                      <a:pt x="9207" y="13169"/>
                    </a:cubicBezTo>
                    <a:cubicBezTo>
                      <a:pt x="8635" y="13227"/>
                      <a:pt x="8073" y="13301"/>
                      <a:pt x="7518" y="13473"/>
                    </a:cubicBezTo>
                    <a:cubicBezTo>
                      <a:pt x="6897" y="13660"/>
                      <a:pt x="6278" y="13785"/>
                      <a:pt x="5641" y="13854"/>
                    </a:cubicBezTo>
                    <a:cubicBezTo>
                      <a:pt x="5434" y="13843"/>
                      <a:pt x="5274" y="14059"/>
                      <a:pt x="5266" y="14310"/>
                    </a:cubicBezTo>
                    <a:cubicBezTo>
                      <a:pt x="5265" y="14559"/>
                      <a:pt x="5438" y="14748"/>
                      <a:pt x="5641" y="14767"/>
                    </a:cubicBezTo>
                    <a:cubicBezTo>
                      <a:pt x="6318" y="14696"/>
                      <a:pt x="6983" y="14582"/>
                      <a:pt x="7643" y="14386"/>
                    </a:cubicBezTo>
                    <a:cubicBezTo>
                      <a:pt x="8160" y="14230"/>
                      <a:pt x="8676" y="14143"/>
                      <a:pt x="9207" y="14082"/>
                    </a:cubicBezTo>
                    <a:cubicBezTo>
                      <a:pt x="9533" y="14072"/>
                      <a:pt x="9838" y="14104"/>
                      <a:pt x="10146" y="14234"/>
                    </a:cubicBezTo>
                    <a:cubicBezTo>
                      <a:pt x="10483" y="14345"/>
                      <a:pt x="10859" y="14377"/>
                      <a:pt x="11209" y="14386"/>
                    </a:cubicBezTo>
                    <a:cubicBezTo>
                      <a:pt x="11667" y="14340"/>
                      <a:pt x="12109" y="14248"/>
                      <a:pt x="12523" y="14006"/>
                    </a:cubicBezTo>
                    <a:cubicBezTo>
                      <a:pt x="12748" y="13897"/>
                      <a:pt x="13001" y="13774"/>
                      <a:pt x="13211" y="13701"/>
                    </a:cubicBezTo>
                    <a:cubicBezTo>
                      <a:pt x="13421" y="13629"/>
                      <a:pt x="14043" y="13488"/>
                      <a:pt x="14463" y="13397"/>
                    </a:cubicBezTo>
                    <a:cubicBezTo>
                      <a:pt x="15132" y="13283"/>
                      <a:pt x="15765" y="13061"/>
                      <a:pt x="16402" y="12788"/>
                    </a:cubicBezTo>
                    <a:cubicBezTo>
                      <a:pt x="16607" y="12749"/>
                      <a:pt x="16748" y="12504"/>
                      <a:pt x="16715" y="12256"/>
                    </a:cubicBezTo>
                    <a:cubicBezTo>
                      <a:pt x="16682" y="12007"/>
                      <a:pt x="16481" y="11836"/>
                      <a:pt x="16277" y="11875"/>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0" name="Freeform 675">
                <a:extLst>
                  <a:ext uri="{FF2B5EF4-FFF2-40B4-BE49-F238E27FC236}">
                    <a16:creationId xmlns:a16="http://schemas.microsoft.com/office/drawing/2014/main" id="{095A64AE-6D5B-185C-A637-4BA0C0A67CEB}"/>
                  </a:ext>
                </a:extLst>
              </p:cNvPr>
              <p:cNvSpPr/>
              <p:nvPr/>
            </p:nvSpPr>
            <p:spPr>
              <a:xfrm rot="667436">
                <a:off x="390531" y="5279906"/>
                <a:ext cx="949017" cy="536458"/>
              </a:xfrm>
              <a:custGeom>
                <a:avLst/>
                <a:gdLst/>
                <a:ahLst/>
                <a:cxnLst>
                  <a:cxn ang="0">
                    <a:pos x="wd2" y="hd2"/>
                  </a:cxn>
                  <a:cxn ang="5400000">
                    <a:pos x="wd2" y="hd2"/>
                  </a:cxn>
                  <a:cxn ang="10800000">
                    <a:pos x="wd2" y="hd2"/>
                  </a:cxn>
                  <a:cxn ang="16200000">
                    <a:pos x="wd2" y="hd2"/>
                  </a:cxn>
                </a:cxnLst>
                <a:rect l="0" t="0" r="r" b="b"/>
                <a:pathLst>
                  <a:path w="21368" h="21420" extrusionOk="0">
                    <a:moveTo>
                      <a:pt x="2328" y="34"/>
                    </a:moveTo>
                    <a:cubicBezTo>
                      <a:pt x="1721" y="192"/>
                      <a:pt x="1202" y="974"/>
                      <a:pt x="1011" y="2005"/>
                    </a:cubicBezTo>
                    <a:cubicBezTo>
                      <a:pt x="795" y="3573"/>
                      <a:pt x="1047" y="5204"/>
                      <a:pt x="1669" y="6384"/>
                    </a:cubicBezTo>
                    <a:lnTo>
                      <a:pt x="1957" y="6967"/>
                    </a:lnTo>
                    <a:cubicBezTo>
                      <a:pt x="2539" y="8033"/>
                      <a:pt x="3496" y="9782"/>
                      <a:pt x="3398" y="11127"/>
                    </a:cubicBezTo>
                    <a:cubicBezTo>
                      <a:pt x="3348" y="11644"/>
                      <a:pt x="3170" y="12066"/>
                      <a:pt x="2904" y="12295"/>
                    </a:cubicBezTo>
                    <a:cubicBezTo>
                      <a:pt x="2436" y="12810"/>
                      <a:pt x="1848" y="12702"/>
                      <a:pt x="1463" y="12003"/>
                    </a:cubicBezTo>
                    <a:cubicBezTo>
                      <a:pt x="698" y="10828"/>
                      <a:pt x="332" y="9009"/>
                      <a:pt x="558" y="7259"/>
                    </a:cubicBezTo>
                    <a:cubicBezTo>
                      <a:pt x="613" y="7037"/>
                      <a:pt x="560" y="6772"/>
                      <a:pt x="435" y="6675"/>
                    </a:cubicBezTo>
                    <a:cubicBezTo>
                      <a:pt x="309" y="6579"/>
                      <a:pt x="160" y="6673"/>
                      <a:pt x="105" y="6894"/>
                    </a:cubicBezTo>
                    <a:cubicBezTo>
                      <a:pt x="-204" y="8992"/>
                      <a:pt x="179" y="11219"/>
                      <a:pt x="1093" y="12660"/>
                    </a:cubicBezTo>
                    <a:cubicBezTo>
                      <a:pt x="1413" y="13187"/>
                      <a:pt x="1849" y="13511"/>
                      <a:pt x="2287" y="13536"/>
                    </a:cubicBezTo>
                    <a:cubicBezTo>
                      <a:pt x="2591" y="13526"/>
                      <a:pt x="2894" y="13385"/>
                      <a:pt x="3151" y="13098"/>
                    </a:cubicBezTo>
                    <a:cubicBezTo>
                      <a:pt x="3536" y="12747"/>
                      <a:pt x="3809" y="12099"/>
                      <a:pt x="3892" y="11346"/>
                    </a:cubicBezTo>
                    <a:cubicBezTo>
                      <a:pt x="4020" y="9599"/>
                      <a:pt x="2967" y="7624"/>
                      <a:pt x="2287" y="6384"/>
                    </a:cubicBezTo>
                    <a:lnTo>
                      <a:pt x="1998" y="5873"/>
                    </a:lnTo>
                    <a:cubicBezTo>
                      <a:pt x="1500" y="4940"/>
                      <a:pt x="1317" y="3627"/>
                      <a:pt x="1463" y="2370"/>
                    </a:cubicBezTo>
                    <a:cubicBezTo>
                      <a:pt x="1608" y="1606"/>
                      <a:pt x="1998" y="1119"/>
                      <a:pt x="2451" y="1056"/>
                    </a:cubicBezTo>
                    <a:cubicBezTo>
                      <a:pt x="3014" y="914"/>
                      <a:pt x="3541" y="1306"/>
                      <a:pt x="3850" y="2151"/>
                    </a:cubicBezTo>
                    <a:cubicBezTo>
                      <a:pt x="4036" y="2643"/>
                      <a:pt x="4000" y="3330"/>
                      <a:pt x="3768" y="3756"/>
                    </a:cubicBezTo>
                    <a:cubicBezTo>
                      <a:pt x="3693" y="3957"/>
                      <a:pt x="3737" y="4207"/>
                      <a:pt x="3850" y="4340"/>
                    </a:cubicBezTo>
                    <a:cubicBezTo>
                      <a:pt x="3946" y="4453"/>
                      <a:pt x="4055" y="4480"/>
                      <a:pt x="4139" y="4340"/>
                    </a:cubicBezTo>
                    <a:cubicBezTo>
                      <a:pt x="4510" y="3632"/>
                      <a:pt x="4599" y="2525"/>
                      <a:pt x="4303" y="1713"/>
                    </a:cubicBezTo>
                    <a:cubicBezTo>
                      <a:pt x="3897" y="500"/>
                      <a:pt x="3116" y="-163"/>
                      <a:pt x="2328" y="34"/>
                    </a:cubicBezTo>
                    <a:close/>
                    <a:moveTo>
                      <a:pt x="6608" y="6019"/>
                    </a:moveTo>
                    <a:cubicBezTo>
                      <a:pt x="6498" y="5889"/>
                      <a:pt x="6357" y="5904"/>
                      <a:pt x="6279" y="6092"/>
                    </a:cubicBezTo>
                    <a:cubicBezTo>
                      <a:pt x="6073" y="6645"/>
                      <a:pt x="5892" y="7234"/>
                      <a:pt x="5744" y="7843"/>
                    </a:cubicBezTo>
                    <a:cubicBezTo>
                      <a:pt x="5539" y="7739"/>
                      <a:pt x="5356" y="7580"/>
                      <a:pt x="5167" y="7405"/>
                    </a:cubicBezTo>
                    <a:cubicBezTo>
                      <a:pt x="5071" y="7239"/>
                      <a:pt x="4934" y="7239"/>
                      <a:pt x="4838" y="7405"/>
                    </a:cubicBezTo>
                    <a:cubicBezTo>
                      <a:pt x="4743" y="7581"/>
                      <a:pt x="4743" y="7886"/>
                      <a:pt x="4838" y="8062"/>
                    </a:cubicBezTo>
                    <a:cubicBezTo>
                      <a:pt x="5060" y="8334"/>
                      <a:pt x="5277" y="8525"/>
                      <a:pt x="5538" y="8646"/>
                    </a:cubicBezTo>
                    <a:cubicBezTo>
                      <a:pt x="5459" y="8996"/>
                      <a:pt x="5411" y="9336"/>
                      <a:pt x="5332" y="9668"/>
                    </a:cubicBezTo>
                    <a:cubicBezTo>
                      <a:pt x="5204" y="10297"/>
                      <a:pt x="5037" y="10898"/>
                      <a:pt x="4879" y="11492"/>
                    </a:cubicBezTo>
                    <a:cubicBezTo>
                      <a:pt x="4824" y="11712"/>
                      <a:pt x="4879" y="11977"/>
                      <a:pt x="5003" y="12076"/>
                    </a:cubicBezTo>
                    <a:cubicBezTo>
                      <a:pt x="5011" y="12082"/>
                      <a:pt x="5035" y="12071"/>
                      <a:pt x="5044" y="12076"/>
                    </a:cubicBezTo>
                    <a:lnTo>
                      <a:pt x="5085" y="12076"/>
                    </a:lnTo>
                    <a:cubicBezTo>
                      <a:pt x="5402" y="12284"/>
                      <a:pt x="5736" y="12394"/>
                      <a:pt x="6073" y="12441"/>
                    </a:cubicBezTo>
                    <a:cubicBezTo>
                      <a:pt x="6209" y="12441"/>
                      <a:pt x="6320" y="12244"/>
                      <a:pt x="6320" y="12003"/>
                    </a:cubicBezTo>
                    <a:cubicBezTo>
                      <a:pt x="6320" y="11762"/>
                      <a:pt x="6209" y="11565"/>
                      <a:pt x="6073" y="11565"/>
                    </a:cubicBezTo>
                    <a:cubicBezTo>
                      <a:pt x="5854" y="11544"/>
                      <a:pt x="5662" y="11475"/>
                      <a:pt x="5455" y="11346"/>
                    </a:cubicBezTo>
                    <a:cubicBezTo>
                      <a:pt x="5574" y="10874"/>
                      <a:pt x="5676" y="10449"/>
                      <a:pt x="5785" y="9960"/>
                    </a:cubicBezTo>
                    <a:cubicBezTo>
                      <a:pt x="5893" y="9470"/>
                      <a:pt x="5943" y="9214"/>
                      <a:pt x="6032" y="8865"/>
                    </a:cubicBezTo>
                    <a:lnTo>
                      <a:pt x="6279" y="9011"/>
                    </a:lnTo>
                    <a:lnTo>
                      <a:pt x="6855" y="9376"/>
                    </a:lnTo>
                    <a:cubicBezTo>
                      <a:pt x="6887" y="9391"/>
                      <a:pt x="6905" y="9391"/>
                      <a:pt x="6937" y="9376"/>
                    </a:cubicBezTo>
                    <a:cubicBezTo>
                      <a:pt x="7035" y="9372"/>
                      <a:pt x="7143" y="9240"/>
                      <a:pt x="7184" y="9084"/>
                    </a:cubicBezTo>
                    <a:cubicBezTo>
                      <a:pt x="7240" y="8867"/>
                      <a:pt x="7182" y="8603"/>
                      <a:pt x="7061" y="8500"/>
                    </a:cubicBezTo>
                    <a:cubicBezTo>
                      <a:pt x="6982" y="8448"/>
                      <a:pt x="6778" y="8310"/>
                      <a:pt x="6443" y="8135"/>
                    </a:cubicBezTo>
                    <a:lnTo>
                      <a:pt x="6237" y="8062"/>
                    </a:lnTo>
                    <a:cubicBezTo>
                      <a:pt x="6363" y="7555"/>
                      <a:pt x="6514" y="7060"/>
                      <a:pt x="6690" y="6602"/>
                    </a:cubicBezTo>
                    <a:cubicBezTo>
                      <a:pt x="6762" y="6398"/>
                      <a:pt x="6719" y="6158"/>
                      <a:pt x="6608" y="6019"/>
                    </a:cubicBezTo>
                    <a:close/>
                    <a:moveTo>
                      <a:pt x="8542" y="7843"/>
                    </a:moveTo>
                    <a:cubicBezTo>
                      <a:pt x="8431" y="7801"/>
                      <a:pt x="8303" y="7880"/>
                      <a:pt x="8254" y="8062"/>
                    </a:cubicBezTo>
                    <a:lnTo>
                      <a:pt x="7966" y="9522"/>
                    </a:lnTo>
                    <a:lnTo>
                      <a:pt x="7719" y="10689"/>
                    </a:lnTo>
                    <a:cubicBezTo>
                      <a:pt x="7658" y="10890"/>
                      <a:pt x="7592" y="11128"/>
                      <a:pt x="7554" y="11346"/>
                    </a:cubicBezTo>
                    <a:cubicBezTo>
                      <a:pt x="7554" y="11346"/>
                      <a:pt x="7554" y="11387"/>
                      <a:pt x="7554" y="11492"/>
                    </a:cubicBezTo>
                    <a:cubicBezTo>
                      <a:pt x="7408" y="12333"/>
                      <a:pt x="7301" y="13177"/>
                      <a:pt x="7225" y="14046"/>
                    </a:cubicBezTo>
                    <a:cubicBezTo>
                      <a:pt x="7207" y="14286"/>
                      <a:pt x="7297" y="14513"/>
                      <a:pt x="7431" y="14557"/>
                    </a:cubicBezTo>
                    <a:cubicBezTo>
                      <a:pt x="7551" y="14559"/>
                      <a:pt x="7663" y="14403"/>
                      <a:pt x="7678" y="14192"/>
                    </a:cubicBezTo>
                    <a:cubicBezTo>
                      <a:pt x="7772" y="13102"/>
                      <a:pt x="7917" y="12017"/>
                      <a:pt x="8131" y="10981"/>
                    </a:cubicBezTo>
                    <a:cubicBezTo>
                      <a:pt x="8270" y="10487"/>
                      <a:pt x="8530" y="10111"/>
                      <a:pt x="8830" y="9960"/>
                    </a:cubicBezTo>
                    <a:cubicBezTo>
                      <a:pt x="9135" y="9850"/>
                      <a:pt x="9431" y="10094"/>
                      <a:pt x="9612" y="10543"/>
                    </a:cubicBezTo>
                    <a:cubicBezTo>
                      <a:pt x="9676" y="10757"/>
                      <a:pt x="9862" y="10802"/>
                      <a:pt x="9983" y="10689"/>
                    </a:cubicBezTo>
                    <a:cubicBezTo>
                      <a:pt x="10019" y="10655"/>
                      <a:pt x="10042" y="10605"/>
                      <a:pt x="10065" y="10543"/>
                    </a:cubicBezTo>
                    <a:cubicBezTo>
                      <a:pt x="10160" y="10385"/>
                      <a:pt x="10154" y="10128"/>
                      <a:pt x="10065" y="9960"/>
                    </a:cubicBezTo>
                    <a:cubicBezTo>
                      <a:pt x="9750" y="9244"/>
                      <a:pt x="9234" y="8900"/>
                      <a:pt x="8748" y="9084"/>
                    </a:cubicBezTo>
                    <a:cubicBezTo>
                      <a:pt x="8669" y="9127"/>
                      <a:pt x="8613" y="9230"/>
                      <a:pt x="8542" y="9303"/>
                    </a:cubicBezTo>
                    <a:lnTo>
                      <a:pt x="8707" y="8354"/>
                    </a:lnTo>
                    <a:cubicBezTo>
                      <a:pt x="8735" y="8118"/>
                      <a:pt x="8675" y="7893"/>
                      <a:pt x="8542" y="7843"/>
                    </a:cubicBezTo>
                    <a:close/>
                    <a:moveTo>
                      <a:pt x="13975" y="11200"/>
                    </a:moveTo>
                    <a:cubicBezTo>
                      <a:pt x="13859" y="11073"/>
                      <a:pt x="13717" y="11141"/>
                      <a:pt x="13645" y="11346"/>
                    </a:cubicBezTo>
                    <a:cubicBezTo>
                      <a:pt x="13635" y="11375"/>
                      <a:pt x="13651" y="11387"/>
                      <a:pt x="13645" y="11419"/>
                    </a:cubicBezTo>
                    <a:cubicBezTo>
                      <a:pt x="13566" y="11722"/>
                      <a:pt x="13477" y="12042"/>
                      <a:pt x="13398" y="12368"/>
                    </a:cubicBezTo>
                    <a:cubicBezTo>
                      <a:pt x="13245" y="12257"/>
                      <a:pt x="13081" y="12098"/>
                      <a:pt x="12946" y="11930"/>
                    </a:cubicBezTo>
                    <a:cubicBezTo>
                      <a:pt x="12848" y="11772"/>
                      <a:pt x="12714" y="11772"/>
                      <a:pt x="12616" y="11930"/>
                    </a:cubicBezTo>
                    <a:cubicBezTo>
                      <a:pt x="12521" y="12106"/>
                      <a:pt x="12521" y="12411"/>
                      <a:pt x="12616" y="12587"/>
                    </a:cubicBezTo>
                    <a:cubicBezTo>
                      <a:pt x="12787" y="12803"/>
                      <a:pt x="12956" y="12965"/>
                      <a:pt x="13151" y="13098"/>
                    </a:cubicBezTo>
                    <a:cubicBezTo>
                      <a:pt x="12907" y="14196"/>
                      <a:pt x="12731" y="15308"/>
                      <a:pt x="12575" y="16455"/>
                    </a:cubicBezTo>
                    <a:cubicBezTo>
                      <a:pt x="12547" y="16665"/>
                      <a:pt x="12586" y="16885"/>
                      <a:pt x="12699" y="16966"/>
                    </a:cubicBezTo>
                    <a:cubicBezTo>
                      <a:pt x="12984" y="17110"/>
                      <a:pt x="13307" y="17190"/>
                      <a:pt x="13604" y="17185"/>
                    </a:cubicBezTo>
                    <a:cubicBezTo>
                      <a:pt x="13738" y="17176"/>
                      <a:pt x="13846" y="16984"/>
                      <a:pt x="13851" y="16747"/>
                    </a:cubicBezTo>
                    <a:cubicBezTo>
                      <a:pt x="13851" y="16512"/>
                      <a:pt x="13736" y="16318"/>
                      <a:pt x="13604" y="16309"/>
                    </a:cubicBezTo>
                    <a:cubicBezTo>
                      <a:pt x="13486" y="16309"/>
                      <a:pt x="13256" y="16309"/>
                      <a:pt x="13069" y="16309"/>
                    </a:cubicBezTo>
                    <a:cubicBezTo>
                      <a:pt x="13219" y="15336"/>
                      <a:pt x="13434" y="14398"/>
                      <a:pt x="13645" y="13463"/>
                    </a:cubicBezTo>
                    <a:lnTo>
                      <a:pt x="14098" y="13682"/>
                    </a:lnTo>
                    <a:lnTo>
                      <a:pt x="14592" y="13901"/>
                    </a:lnTo>
                    <a:lnTo>
                      <a:pt x="14674" y="13901"/>
                    </a:lnTo>
                    <a:cubicBezTo>
                      <a:pt x="14796" y="13949"/>
                      <a:pt x="14920" y="13889"/>
                      <a:pt x="14962" y="13682"/>
                    </a:cubicBezTo>
                    <a:cubicBezTo>
                      <a:pt x="15004" y="13462"/>
                      <a:pt x="14922" y="13172"/>
                      <a:pt x="14798" y="13098"/>
                    </a:cubicBezTo>
                    <a:cubicBezTo>
                      <a:pt x="14640" y="12993"/>
                      <a:pt x="14450" y="12966"/>
                      <a:pt x="14263" y="12879"/>
                    </a:cubicBezTo>
                    <a:lnTo>
                      <a:pt x="13851" y="12660"/>
                    </a:lnTo>
                    <a:lnTo>
                      <a:pt x="14057" y="11784"/>
                    </a:lnTo>
                    <a:cubicBezTo>
                      <a:pt x="14128" y="11579"/>
                      <a:pt x="14090" y="11327"/>
                      <a:pt x="13975" y="11200"/>
                    </a:cubicBezTo>
                    <a:close/>
                    <a:moveTo>
                      <a:pt x="10764" y="11711"/>
                    </a:moveTo>
                    <a:cubicBezTo>
                      <a:pt x="10449" y="11591"/>
                      <a:pt x="10111" y="11668"/>
                      <a:pt x="9818" y="12003"/>
                    </a:cubicBezTo>
                    <a:cubicBezTo>
                      <a:pt x="9308" y="12344"/>
                      <a:pt x="9049" y="13363"/>
                      <a:pt x="9242" y="14265"/>
                    </a:cubicBezTo>
                    <a:cubicBezTo>
                      <a:pt x="9261" y="14357"/>
                      <a:pt x="9255" y="14473"/>
                      <a:pt x="9283" y="14557"/>
                    </a:cubicBezTo>
                    <a:cubicBezTo>
                      <a:pt x="9480" y="15303"/>
                      <a:pt x="9941" y="15691"/>
                      <a:pt x="10394" y="15506"/>
                    </a:cubicBezTo>
                    <a:cubicBezTo>
                      <a:pt x="10728" y="15317"/>
                      <a:pt x="11046" y="14978"/>
                      <a:pt x="11258" y="14484"/>
                    </a:cubicBezTo>
                    <a:cubicBezTo>
                      <a:pt x="11308" y="14869"/>
                      <a:pt x="11354" y="15250"/>
                      <a:pt x="11423" y="15652"/>
                    </a:cubicBezTo>
                    <a:cubicBezTo>
                      <a:pt x="11462" y="15825"/>
                      <a:pt x="11565" y="15936"/>
                      <a:pt x="11670" y="15944"/>
                    </a:cubicBezTo>
                    <a:lnTo>
                      <a:pt x="11752" y="15944"/>
                    </a:lnTo>
                    <a:cubicBezTo>
                      <a:pt x="11880" y="15862"/>
                      <a:pt x="11956" y="15591"/>
                      <a:pt x="11917" y="15360"/>
                    </a:cubicBezTo>
                    <a:cubicBezTo>
                      <a:pt x="11797" y="14710"/>
                      <a:pt x="11686" y="14065"/>
                      <a:pt x="11629" y="13390"/>
                    </a:cubicBezTo>
                    <a:lnTo>
                      <a:pt x="11546" y="12806"/>
                    </a:lnTo>
                    <a:lnTo>
                      <a:pt x="11546" y="12733"/>
                    </a:lnTo>
                    <a:cubicBezTo>
                      <a:pt x="11357" y="12214"/>
                      <a:pt x="11080" y="11831"/>
                      <a:pt x="10764" y="11711"/>
                    </a:cubicBezTo>
                    <a:close/>
                    <a:moveTo>
                      <a:pt x="10518" y="12441"/>
                    </a:moveTo>
                    <a:cubicBezTo>
                      <a:pt x="10730" y="12421"/>
                      <a:pt x="10926" y="12575"/>
                      <a:pt x="11053" y="12879"/>
                    </a:cubicBezTo>
                    <a:cubicBezTo>
                      <a:pt x="10988" y="13639"/>
                      <a:pt x="10674" y="14282"/>
                      <a:pt x="10271" y="14557"/>
                    </a:cubicBezTo>
                    <a:cubicBezTo>
                      <a:pt x="10034" y="14662"/>
                      <a:pt x="9842" y="14498"/>
                      <a:pt x="9694" y="13974"/>
                    </a:cubicBezTo>
                    <a:cubicBezTo>
                      <a:pt x="9468" y="13240"/>
                      <a:pt x="9895" y="12782"/>
                      <a:pt x="10024" y="12660"/>
                    </a:cubicBezTo>
                    <a:cubicBezTo>
                      <a:pt x="10178" y="12511"/>
                      <a:pt x="10342" y="12441"/>
                      <a:pt x="10518" y="12441"/>
                    </a:cubicBezTo>
                    <a:close/>
                    <a:moveTo>
                      <a:pt x="15374" y="14630"/>
                    </a:moveTo>
                    <a:cubicBezTo>
                      <a:pt x="14951" y="14793"/>
                      <a:pt x="14637" y="15469"/>
                      <a:pt x="14633" y="16236"/>
                    </a:cubicBezTo>
                    <a:cubicBezTo>
                      <a:pt x="14687" y="17312"/>
                      <a:pt x="15123" y="18239"/>
                      <a:pt x="15703" y="18571"/>
                    </a:cubicBezTo>
                    <a:lnTo>
                      <a:pt x="15868" y="18571"/>
                    </a:lnTo>
                    <a:cubicBezTo>
                      <a:pt x="16083" y="18576"/>
                      <a:pt x="16262" y="18324"/>
                      <a:pt x="16362" y="17987"/>
                    </a:cubicBezTo>
                    <a:cubicBezTo>
                      <a:pt x="16427" y="17775"/>
                      <a:pt x="16399" y="17519"/>
                      <a:pt x="16279" y="17404"/>
                    </a:cubicBezTo>
                    <a:cubicBezTo>
                      <a:pt x="16159" y="17288"/>
                      <a:pt x="16015" y="17410"/>
                      <a:pt x="15950" y="17623"/>
                    </a:cubicBezTo>
                    <a:cubicBezTo>
                      <a:pt x="15950" y="17623"/>
                      <a:pt x="15923" y="17745"/>
                      <a:pt x="15785" y="17623"/>
                    </a:cubicBezTo>
                    <a:cubicBezTo>
                      <a:pt x="15453" y="17399"/>
                      <a:pt x="15242" y="16851"/>
                      <a:pt x="15168" y="16236"/>
                    </a:cubicBezTo>
                    <a:cubicBezTo>
                      <a:pt x="15430" y="16573"/>
                      <a:pt x="15709" y="16792"/>
                      <a:pt x="16032" y="16820"/>
                    </a:cubicBezTo>
                    <a:cubicBezTo>
                      <a:pt x="16282" y="16850"/>
                      <a:pt x="16518" y="16577"/>
                      <a:pt x="16608" y="16163"/>
                    </a:cubicBezTo>
                    <a:cubicBezTo>
                      <a:pt x="16684" y="15833"/>
                      <a:pt x="16667" y="15467"/>
                      <a:pt x="16526" y="15214"/>
                    </a:cubicBezTo>
                    <a:cubicBezTo>
                      <a:pt x="16222" y="14713"/>
                      <a:pt x="15781" y="14480"/>
                      <a:pt x="15374" y="14630"/>
                    </a:cubicBezTo>
                    <a:close/>
                    <a:moveTo>
                      <a:pt x="18502" y="15287"/>
                    </a:moveTo>
                    <a:cubicBezTo>
                      <a:pt x="18117" y="14994"/>
                      <a:pt x="17656" y="15020"/>
                      <a:pt x="17308" y="15433"/>
                    </a:cubicBezTo>
                    <a:cubicBezTo>
                      <a:pt x="17057" y="15759"/>
                      <a:pt x="16940" y="16345"/>
                      <a:pt x="16979" y="16893"/>
                    </a:cubicBezTo>
                    <a:cubicBezTo>
                      <a:pt x="17029" y="17854"/>
                      <a:pt x="17506" y="18514"/>
                      <a:pt x="18049" y="18425"/>
                    </a:cubicBezTo>
                    <a:cubicBezTo>
                      <a:pt x="18059" y="18424"/>
                      <a:pt x="18080" y="18428"/>
                      <a:pt x="18090" y="18425"/>
                    </a:cubicBezTo>
                    <a:cubicBezTo>
                      <a:pt x="18169" y="18442"/>
                      <a:pt x="18217" y="18442"/>
                      <a:pt x="18296" y="18425"/>
                    </a:cubicBezTo>
                    <a:lnTo>
                      <a:pt x="18296" y="18571"/>
                    </a:lnTo>
                    <a:cubicBezTo>
                      <a:pt x="18300" y="19179"/>
                      <a:pt x="18250" y="19784"/>
                      <a:pt x="18090" y="20323"/>
                    </a:cubicBezTo>
                    <a:cubicBezTo>
                      <a:pt x="17942" y="20637"/>
                      <a:pt x="17565" y="20491"/>
                      <a:pt x="17308" y="20177"/>
                    </a:cubicBezTo>
                    <a:cubicBezTo>
                      <a:pt x="17209" y="20054"/>
                      <a:pt x="16915" y="19589"/>
                      <a:pt x="17102" y="19082"/>
                    </a:cubicBezTo>
                    <a:cubicBezTo>
                      <a:pt x="17158" y="18900"/>
                      <a:pt x="17110" y="18704"/>
                      <a:pt x="17020" y="18571"/>
                    </a:cubicBezTo>
                    <a:cubicBezTo>
                      <a:pt x="16907" y="18436"/>
                      <a:pt x="16767" y="18445"/>
                      <a:pt x="16691" y="18644"/>
                    </a:cubicBezTo>
                    <a:cubicBezTo>
                      <a:pt x="16419" y="19399"/>
                      <a:pt x="16556" y="20429"/>
                      <a:pt x="16979" y="20907"/>
                    </a:cubicBezTo>
                    <a:cubicBezTo>
                      <a:pt x="16995" y="20925"/>
                      <a:pt x="17003" y="20890"/>
                      <a:pt x="17020" y="20907"/>
                    </a:cubicBezTo>
                    <a:cubicBezTo>
                      <a:pt x="17248" y="21209"/>
                      <a:pt x="17517" y="21402"/>
                      <a:pt x="17802" y="21418"/>
                    </a:cubicBezTo>
                    <a:cubicBezTo>
                      <a:pt x="18054" y="21437"/>
                      <a:pt x="18303" y="21255"/>
                      <a:pt x="18460" y="20907"/>
                    </a:cubicBezTo>
                    <a:cubicBezTo>
                      <a:pt x="18696" y="20224"/>
                      <a:pt x="18800" y="19444"/>
                      <a:pt x="18790" y="18644"/>
                    </a:cubicBezTo>
                    <a:cubicBezTo>
                      <a:pt x="18790" y="18365"/>
                      <a:pt x="18790" y="18086"/>
                      <a:pt x="18790" y="17841"/>
                    </a:cubicBezTo>
                    <a:cubicBezTo>
                      <a:pt x="18934" y="17513"/>
                      <a:pt x="19006" y="17090"/>
                      <a:pt x="18995" y="16674"/>
                    </a:cubicBezTo>
                    <a:cubicBezTo>
                      <a:pt x="19000" y="16627"/>
                      <a:pt x="18999" y="16574"/>
                      <a:pt x="18995" y="16528"/>
                    </a:cubicBezTo>
                    <a:cubicBezTo>
                      <a:pt x="18961" y="15969"/>
                      <a:pt x="18791" y="15519"/>
                      <a:pt x="18502" y="15287"/>
                    </a:cubicBezTo>
                    <a:close/>
                    <a:moveTo>
                      <a:pt x="19777" y="15433"/>
                    </a:moveTo>
                    <a:cubicBezTo>
                      <a:pt x="19640" y="15442"/>
                      <a:pt x="19530" y="15700"/>
                      <a:pt x="19530" y="15944"/>
                    </a:cubicBezTo>
                    <a:cubicBezTo>
                      <a:pt x="19598" y="16814"/>
                      <a:pt x="19732" y="17596"/>
                      <a:pt x="19983" y="18352"/>
                    </a:cubicBezTo>
                    <a:cubicBezTo>
                      <a:pt x="19697" y="18911"/>
                      <a:pt x="19430" y="19504"/>
                      <a:pt x="19242" y="19958"/>
                    </a:cubicBezTo>
                    <a:cubicBezTo>
                      <a:pt x="19161" y="20151"/>
                      <a:pt x="19216" y="20397"/>
                      <a:pt x="19325" y="20542"/>
                    </a:cubicBezTo>
                    <a:cubicBezTo>
                      <a:pt x="19367" y="20598"/>
                      <a:pt x="19395" y="20615"/>
                      <a:pt x="19448" y="20615"/>
                    </a:cubicBezTo>
                    <a:cubicBezTo>
                      <a:pt x="19525" y="20608"/>
                      <a:pt x="19605" y="20573"/>
                      <a:pt x="19654" y="20469"/>
                    </a:cubicBezTo>
                    <a:cubicBezTo>
                      <a:pt x="19831" y="20032"/>
                      <a:pt x="20078" y="19495"/>
                      <a:pt x="20354" y="18936"/>
                    </a:cubicBezTo>
                    <a:cubicBezTo>
                      <a:pt x="20708" y="18234"/>
                      <a:pt x="21039" y="17523"/>
                      <a:pt x="21341" y="16747"/>
                    </a:cubicBezTo>
                    <a:cubicBezTo>
                      <a:pt x="21396" y="16548"/>
                      <a:pt x="21364" y="16282"/>
                      <a:pt x="21259" y="16163"/>
                    </a:cubicBezTo>
                    <a:cubicBezTo>
                      <a:pt x="21143" y="16044"/>
                      <a:pt x="21011" y="16120"/>
                      <a:pt x="20930" y="16309"/>
                    </a:cubicBezTo>
                    <a:cubicBezTo>
                      <a:pt x="20751" y="16782"/>
                      <a:pt x="20527" y="17200"/>
                      <a:pt x="20312" y="17623"/>
                    </a:cubicBezTo>
                    <a:cubicBezTo>
                      <a:pt x="20157" y="17072"/>
                      <a:pt x="20079" y="16479"/>
                      <a:pt x="20024" y="15871"/>
                    </a:cubicBezTo>
                    <a:cubicBezTo>
                      <a:pt x="20024" y="15630"/>
                      <a:pt x="19914" y="15433"/>
                      <a:pt x="19777" y="15433"/>
                    </a:cubicBezTo>
                    <a:close/>
                    <a:moveTo>
                      <a:pt x="15415" y="15506"/>
                    </a:moveTo>
                    <a:lnTo>
                      <a:pt x="15538" y="15506"/>
                    </a:lnTo>
                    <a:cubicBezTo>
                      <a:pt x="15737" y="15467"/>
                      <a:pt x="15909" y="15603"/>
                      <a:pt x="16073" y="15798"/>
                    </a:cubicBezTo>
                    <a:cubicBezTo>
                      <a:pt x="15837" y="15812"/>
                      <a:pt x="15616" y="15725"/>
                      <a:pt x="15415" y="15506"/>
                    </a:cubicBezTo>
                    <a:close/>
                    <a:moveTo>
                      <a:pt x="18008" y="15944"/>
                    </a:moveTo>
                    <a:cubicBezTo>
                      <a:pt x="18109" y="15941"/>
                      <a:pt x="18202" y="16018"/>
                      <a:pt x="18296" y="16090"/>
                    </a:cubicBezTo>
                    <a:cubicBezTo>
                      <a:pt x="18423" y="16165"/>
                      <a:pt x="18510" y="16298"/>
                      <a:pt x="18543" y="16528"/>
                    </a:cubicBezTo>
                    <a:cubicBezTo>
                      <a:pt x="18466" y="16781"/>
                      <a:pt x="18413" y="17051"/>
                      <a:pt x="18378" y="17331"/>
                    </a:cubicBezTo>
                    <a:cubicBezTo>
                      <a:pt x="18279" y="17456"/>
                      <a:pt x="18170" y="17599"/>
                      <a:pt x="18049" y="17623"/>
                    </a:cubicBezTo>
                    <a:cubicBezTo>
                      <a:pt x="17768" y="17692"/>
                      <a:pt x="17512" y="17317"/>
                      <a:pt x="17473" y="16820"/>
                    </a:cubicBezTo>
                    <a:cubicBezTo>
                      <a:pt x="17471" y="16804"/>
                      <a:pt x="17473" y="16763"/>
                      <a:pt x="17473" y="16747"/>
                    </a:cubicBezTo>
                    <a:cubicBezTo>
                      <a:pt x="17450" y="16509"/>
                      <a:pt x="17483" y="16297"/>
                      <a:pt x="17596" y="16163"/>
                    </a:cubicBezTo>
                    <a:cubicBezTo>
                      <a:pt x="17711" y="16034"/>
                      <a:pt x="17872" y="15940"/>
                      <a:pt x="18008" y="15944"/>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1" name="Freeform 619">
                <a:extLst>
                  <a:ext uri="{FF2B5EF4-FFF2-40B4-BE49-F238E27FC236}">
                    <a16:creationId xmlns:a16="http://schemas.microsoft.com/office/drawing/2014/main" id="{9F41B5CE-CDC0-B733-CEA1-EAB42CA36144}"/>
                  </a:ext>
                </a:extLst>
              </p:cNvPr>
              <p:cNvSpPr/>
              <p:nvPr/>
            </p:nvSpPr>
            <p:spPr>
              <a:xfrm rot="667436">
                <a:off x="3126059" y="347108"/>
                <a:ext cx="460723" cy="473757"/>
              </a:xfrm>
              <a:custGeom>
                <a:avLst/>
                <a:gdLst/>
                <a:ahLst/>
                <a:cxnLst>
                  <a:cxn ang="0">
                    <a:pos x="wd2" y="hd2"/>
                  </a:cxn>
                  <a:cxn ang="5400000">
                    <a:pos x="wd2" y="hd2"/>
                  </a:cxn>
                  <a:cxn ang="10800000">
                    <a:pos x="wd2" y="hd2"/>
                  </a:cxn>
                  <a:cxn ang="16200000">
                    <a:pos x="wd2" y="hd2"/>
                  </a:cxn>
                </a:cxnLst>
                <a:rect l="0" t="0" r="r" b="b"/>
                <a:pathLst>
                  <a:path w="21485" h="21561" extrusionOk="0">
                    <a:moveTo>
                      <a:pt x="20707" y="16"/>
                    </a:moveTo>
                    <a:cubicBezTo>
                      <a:pt x="15559" y="2027"/>
                      <a:pt x="862" y="10159"/>
                      <a:pt x="249" y="10498"/>
                    </a:cubicBezTo>
                    <a:cubicBezTo>
                      <a:pt x="236" y="10505"/>
                      <a:pt x="261" y="10572"/>
                      <a:pt x="249" y="10581"/>
                    </a:cubicBezTo>
                    <a:cubicBezTo>
                      <a:pt x="18" y="10738"/>
                      <a:pt x="-83" y="11021"/>
                      <a:pt x="79" y="11246"/>
                    </a:cubicBezTo>
                    <a:cubicBezTo>
                      <a:pt x="1438" y="12636"/>
                      <a:pt x="3029" y="13838"/>
                      <a:pt x="4767" y="14740"/>
                    </a:cubicBezTo>
                    <a:cubicBezTo>
                      <a:pt x="5008" y="16900"/>
                      <a:pt x="5399" y="19042"/>
                      <a:pt x="5960" y="21145"/>
                    </a:cubicBezTo>
                    <a:cubicBezTo>
                      <a:pt x="5969" y="21187"/>
                      <a:pt x="6026" y="21191"/>
                      <a:pt x="6046" y="21228"/>
                    </a:cubicBezTo>
                    <a:cubicBezTo>
                      <a:pt x="6054" y="21267"/>
                      <a:pt x="5942" y="21274"/>
                      <a:pt x="5960" y="21311"/>
                    </a:cubicBezTo>
                    <a:cubicBezTo>
                      <a:pt x="6025" y="21420"/>
                      <a:pt x="6184" y="21437"/>
                      <a:pt x="6301" y="21478"/>
                    </a:cubicBezTo>
                    <a:cubicBezTo>
                      <a:pt x="6360" y="21498"/>
                      <a:pt x="6407" y="21562"/>
                      <a:pt x="6472" y="21561"/>
                    </a:cubicBezTo>
                    <a:lnTo>
                      <a:pt x="6727" y="21561"/>
                    </a:lnTo>
                    <a:cubicBezTo>
                      <a:pt x="8295" y="20668"/>
                      <a:pt x="9735" y="19662"/>
                      <a:pt x="11160" y="18566"/>
                    </a:cubicBezTo>
                    <a:cubicBezTo>
                      <a:pt x="11726" y="18166"/>
                      <a:pt x="12168" y="17802"/>
                      <a:pt x="12439" y="17651"/>
                    </a:cubicBezTo>
                    <a:cubicBezTo>
                      <a:pt x="13110" y="17945"/>
                      <a:pt x="14338" y="18566"/>
                      <a:pt x="14399" y="18566"/>
                    </a:cubicBezTo>
                    <a:cubicBezTo>
                      <a:pt x="14466" y="18583"/>
                      <a:pt x="14588" y="18583"/>
                      <a:pt x="14655" y="18566"/>
                    </a:cubicBezTo>
                    <a:cubicBezTo>
                      <a:pt x="14688" y="18572"/>
                      <a:pt x="14706" y="18572"/>
                      <a:pt x="14740" y="18566"/>
                    </a:cubicBezTo>
                    <a:cubicBezTo>
                      <a:pt x="14879" y="18516"/>
                      <a:pt x="14954" y="18371"/>
                      <a:pt x="14996" y="18234"/>
                    </a:cubicBezTo>
                    <a:cubicBezTo>
                      <a:pt x="15425" y="17059"/>
                      <a:pt x="16115" y="15483"/>
                      <a:pt x="16871" y="13492"/>
                    </a:cubicBezTo>
                    <a:cubicBezTo>
                      <a:pt x="18683" y="9281"/>
                      <a:pt x="20211" y="4912"/>
                      <a:pt x="21474" y="516"/>
                    </a:cubicBezTo>
                    <a:cubicBezTo>
                      <a:pt x="21517" y="288"/>
                      <a:pt x="21431" y="119"/>
                      <a:pt x="21218" y="16"/>
                    </a:cubicBezTo>
                    <a:cubicBezTo>
                      <a:pt x="21097" y="-38"/>
                      <a:pt x="20999" y="63"/>
                      <a:pt x="20877" y="100"/>
                    </a:cubicBezTo>
                    <a:cubicBezTo>
                      <a:pt x="20804" y="93"/>
                      <a:pt x="20779" y="-9"/>
                      <a:pt x="20707" y="16"/>
                    </a:cubicBezTo>
                    <a:close/>
                    <a:moveTo>
                      <a:pt x="19172" y="1680"/>
                    </a:moveTo>
                    <a:cubicBezTo>
                      <a:pt x="16361" y="4439"/>
                      <a:pt x="13371" y="7029"/>
                      <a:pt x="10222" y="9416"/>
                    </a:cubicBezTo>
                    <a:cubicBezTo>
                      <a:pt x="8241" y="10989"/>
                      <a:pt x="6395" y="12483"/>
                      <a:pt x="5108" y="13658"/>
                    </a:cubicBezTo>
                    <a:cubicBezTo>
                      <a:pt x="3739" y="12925"/>
                      <a:pt x="2427" y="12106"/>
                      <a:pt x="1272" y="11080"/>
                    </a:cubicBezTo>
                    <a:lnTo>
                      <a:pt x="1272" y="10997"/>
                    </a:lnTo>
                    <a:cubicBezTo>
                      <a:pt x="3683" y="9662"/>
                      <a:pt x="13718" y="4129"/>
                      <a:pt x="19172" y="1680"/>
                    </a:cubicBezTo>
                    <a:close/>
                    <a:moveTo>
                      <a:pt x="20110" y="2346"/>
                    </a:moveTo>
                    <a:cubicBezTo>
                      <a:pt x="19027" y="5512"/>
                      <a:pt x="17387" y="9651"/>
                      <a:pt x="16019" y="13076"/>
                    </a:cubicBezTo>
                    <a:cubicBezTo>
                      <a:pt x="15344" y="14729"/>
                      <a:pt x="14743" y="16184"/>
                      <a:pt x="14314" y="17319"/>
                    </a:cubicBezTo>
                    <a:cubicBezTo>
                      <a:pt x="13170" y="16861"/>
                      <a:pt x="10431" y="15643"/>
                      <a:pt x="8858" y="14906"/>
                    </a:cubicBezTo>
                    <a:cubicBezTo>
                      <a:pt x="10513" y="13074"/>
                      <a:pt x="16413" y="6408"/>
                      <a:pt x="20110" y="2346"/>
                    </a:cubicBezTo>
                    <a:close/>
                    <a:moveTo>
                      <a:pt x="15081" y="6422"/>
                    </a:moveTo>
                    <a:cubicBezTo>
                      <a:pt x="11763" y="10151"/>
                      <a:pt x="7580" y="14823"/>
                      <a:pt x="7580" y="14823"/>
                    </a:cubicBezTo>
                    <a:cubicBezTo>
                      <a:pt x="7551" y="14875"/>
                      <a:pt x="7586" y="14932"/>
                      <a:pt x="7580" y="14989"/>
                    </a:cubicBezTo>
                    <a:cubicBezTo>
                      <a:pt x="7314" y="16583"/>
                      <a:pt x="6969" y="18346"/>
                      <a:pt x="6642" y="19481"/>
                    </a:cubicBezTo>
                    <a:cubicBezTo>
                      <a:pt x="6216" y="17841"/>
                      <a:pt x="5942" y="16175"/>
                      <a:pt x="5790" y="14490"/>
                    </a:cubicBezTo>
                    <a:cubicBezTo>
                      <a:pt x="7065" y="13326"/>
                      <a:pt x="8899" y="11820"/>
                      <a:pt x="10819" y="10248"/>
                    </a:cubicBezTo>
                    <a:cubicBezTo>
                      <a:pt x="12382" y="9126"/>
                      <a:pt x="13635" y="7679"/>
                      <a:pt x="15081" y="6422"/>
                    </a:cubicBezTo>
                    <a:close/>
                    <a:moveTo>
                      <a:pt x="8347" y="15821"/>
                    </a:moveTo>
                    <a:cubicBezTo>
                      <a:pt x="9295" y="16284"/>
                      <a:pt x="10071" y="16584"/>
                      <a:pt x="11330" y="17152"/>
                    </a:cubicBezTo>
                    <a:cubicBezTo>
                      <a:pt x="11074" y="17334"/>
                      <a:pt x="10913" y="17485"/>
                      <a:pt x="10563" y="17734"/>
                    </a:cubicBezTo>
                    <a:cubicBezTo>
                      <a:pt x="9475" y="18572"/>
                      <a:pt x="8330" y="19349"/>
                      <a:pt x="7154" y="20064"/>
                    </a:cubicBezTo>
                    <a:cubicBezTo>
                      <a:pt x="7652" y="18922"/>
                      <a:pt x="8076" y="17392"/>
                      <a:pt x="8347" y="15821"/>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2" name="Freeform 593">
                <a:extLst>
                  <a:ext uri="{FF2B5EF4-FFF2-40B4-BE49-F238E27FC236}">
                    <a16:creationId xmlns:a16="http://schemas.microsoft.com/office/drawing/2014/main" id="{FCD77E3E-0C4F-B413-FA7C-AFBC37AFF660}"/>
                  </a:ext>
                </a:extLst>
              </p:cNvPr>
              <p:cNvSpPr/>
              <p:nvPr/>
            </p:nvSpPr>
            <p:spPr>
              <a:xfrm rot="667436">
                <a:off x="2909962" y="1240376"/>
                <a:ext cx="473709" cy="297434"/>
              </a:xfrm>
              <a:custGeom>
                <a:avLst/>
                <a:gdLst/>
                <a:ahLst/>
                <a:cxnLst>
                  <a:cxn ang="0">
                    <a:pos x="wd2" y="hd2"/>
                  </a:cxn>
                  <a:cxn ang="5400000">
                    <a:pos x="wd2" y="hd2"/>
                  </a:cxn>
                  <a:cxn ang="10800000">
                    <a:pos x="wd2" y="hd2"/>
                  </a:cxn>
                  <a:cxn ang="16200000">
                    <a:pos x="wd2" y="hd2"/>
                  </a:cxn>
                </a:cxnLst>
                <a:rect l="0" t="0" r="r" b="b"/>
                <a:pathLst>
                  <a:path w="20656" h="20850" extrusionOk="0">
                    <a:moveTo>
                      <a:pt x="19299" y="4520"/>
                    </a:moveTo>
                    <a:cubicBezTo>
                      <a:pt x="18539" y="647"/>
                      <a:pt x="17954" y="127"/>
                      <a:pt x="17531" y="104"/>
                    </a:cubicBezTo>
                    <a:cubicBezTo>
                      <a:pt x="17107" y="80"/>
                      <a:pt x="3764" y="-605"/>
                      <a:pt x="1133" y="1875"/>
                    </a:cubicBezTo>
                    <a:cubicBezTo>
                      <a:pt x="1009" y="1844"/>
                      <a:pt x="883" y="1915"/>
                      <a:pt x="797" y="2064"/>
                    </a:cubicBezTo>
                    <a:cubicBezTo>
                      <a:pt x="775" y="2171"/>
                      <a:pt x="775" y="2287"/>
                      <a:pt x="797" y="2394"/>
                    </a:cubicBezTo>
                    <a:cubicBezTo>
                      <a:pt x="-372" y="4969"/>
                      <a:pt x="-153" y="18479"/>
                      <a:pt x="797" y="20037"/>
                    </a:cubicBezTo>
                    <a:cubicBezTo>
                      <a:pt x="2245" y="20746"/>
                      <a:pt x="3763" y="20995"/>
                      <a:pt x="5269" y="20769"/>
                    </a:cubicBezTo>
                    <a:cubicBezTo>
                      <a:pt x="10662" y="20769"/>
                      <a:pt x="19094" y="19636"/>
                      <a:pt x="20380" y="18408"/>
                    </a:cubicBezTo>
                    <a:cubicBezTo>
                      <a:pt x="21228" y="17203"/>
                      <a:pt x="19913" y="7638"/>
                      <a:pt x="19299" y="4520"/>
                    </a:cubicBezTo>
                    <a:close/>
                    <a:moveTo>
                      <a:pt x="18101" y="2702"/>
                    </a:moveTo>
                    <a:cubicBezTo>
                      <a:pt x="19121" y="7094"/>
                      <a:pt x="19751" y="11698"/>
                      <a:pt x="19971" y="16376"/>
                    </a:cubicBezTo>
                    <a:cubicBezTo>
                      <a:pt x="18247" y="13482"/>
                      <a:pt x="16308" y="10943"/>
                      <a:pt x="14198" y="8819"/>
                    </a:cubicBezTo>
                    <a:cubicBezTo>
                      <a:pt x="15495" y="6576"/>
                      <a:pt x="16664" y="4149"/>
                      <a:pt x="17691" y="1568"/>
                    </a:cubicBezTo>
                    <a:cubicBezTo>
                      <a:pt x="17860" y="1913"/>
                      <a:pt x="17997" y="2295"/>
                      <a:pt x="18101" y="2702"/>
                    </a:cubicBezTo>
                    <a:close/>
                    <a:moveTo>
                      <a:pt x="16946" y="1261"/>
                    </a:moveTo>
                    <a:cubicBezTo>
                      <a:pt x="15382" y="5111"/>
                      <a:pt x="12284" y="11487"/>
                      <a:pt x="10106" y="11842"/>
                    </a:cubicBezTo>
                    <a:cubicBezTo>
                      <a:pt x="8950" y="11635"/>
                      <a:pt x="7879" y="10753"/>
                      <a:pt x="7096" y="9362"/>
                    </a:cubicBezTo>
                    <a:cubicBezTo>
                      <a:pt x="6804" y="8961"/>
                      <a:pt x="6511" y="8559"/>
                      <a:pt x="6234" y="8228"/>
                    </a:cubicBezTo>
                    <a:cubicBezTo>
                      <a:pt x="5415" y="7284"/>
                      <a:pt x="4582" y="6174"/>
                      <a:pt x="3779" y="5087"/>
                    </a:cubicBezTo>
                    <a:cubicBezTo>
                      <a:pt x="2975" y="4001"/>
                      <a:pt x="2507" y="3387"/>
                      <a:pt x="1849" y="2607"/>
                    </a:cubicBezTo>
                    <a:cubicBezTo>
                      <a:pt x="3968" y="1285"/>
                      <a:pt x="11480" y="1001"/>
                      <a:pt x="16946" y="1261"/>
                    </a:cubicBezTo>
                    <a:close/>
                    <a:moveTo>
                      <a:pt x="1250" y="3339"/>
                    </a:moveTo>
                    <a:cubicBezTo>
                      <a:pt x="1937" y="4166"/>
                      <a:pt x="2712" y="5087"/>
                      <a:pt x="3311" y="6008"/>
                    </a:cubicBezTo>
                    <a:cubicBezTo>
                      <a:pt x="3910" y="6929"/>
                      <a:pt x="4962" y="8205"/>
                      <a:pt x="5795" y="9197"/>
                    </a:cubicBezTo>
                    <a:lnTo>
                      <a:pt x="6146" y="9645"/>
                    </a:lnTo>
                    <a:cubicBezTo>
                      <a:pt x="4198" y="12116"/>
                      <a:pt x="2477" y="15018"/>
                      <a:pt x="1031" y="18266"/>
                    </a:cubicBezTo>
                    <a:cubicBezTo>
                      <a:pt x="563" y="15101"/>
                      <a:pt x="520" y="5488"/>
                      <a:pt x="1250" y="3339"/>
                    </a:cubicBezTo>
                    <a:close/>
                    <a:moveTo>
                      <a:pt x="1499" y="19352"/>
                    </a:moveTo>
                    <a:cubicBezTo>
                      <a:pt x="1806" y="17581"/>
                      <a:pt x="5474" y="11794"/>
                      <a:pt x="6731" y="10401"/>
                    </a:cubicBezTo>
                    <a:cubicBezTo>
                      <a:pt x="7585" y="11843"/>
                      <a:pt x="8720" y="12768"/>
                      <a:pt x="9946" y="13023"/>
                    </a:cubicBezTo>
                    <a:lnTo>
                      <a:pt x="10194" y="13023"/>
                    </a:lnTo>
                    <a:cubicBezTo>
                      <a:pt x="11543" y="12537"/>
                      <a:pt x="12765" y="11381"/>
                      <a:pt x="13687" y="9716"/>
                    </a:cubicBezTo>
                    <a:cubicBezTo>
                      <a:pt x="15888" y="11864"/>
                      <a:pt x="17882" y="14522"/>
                      <a:pt x="19606" y="17604"/>
                    </a:cubicBezTo>
                    <a:cubicBezTo>
                      <a:pt x="17121" y="19022"/>
                      <a:pt x="3705" y="20273"/>
                      <a:pt x="1484" y="19352"/>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3" name="Freeform 672">
                <a:extLst>
                  <a:ext uri="{FF2B5EF4-FFF2-40B4-BE49-F238E27FC236}">
                    <a16:creationId xmlns:a16="http://schemas.microsoft.com/office/drawing/2014/main" id="{6CB96F0D-FDA2-EF0E-9871-01A3FF089F2E}"/>
                  </a:ext>
                </a:extLst>
              </p:cNvPr>
              <p:cNvSpPr/>
              <p:nvPr/>
            </p:nvSpPr>
            <p:spPr>
              <a:xfrm rot="667436">
                <a:off x="3528149" y="1532222"/>
                <a:ext cx="405772" cy="538753"/>
              </a:xfrm>
              <a:custGeom>
                <a:avLst/>
                <a:gdLst/>
                <a:ahLst/>
                <a:cxnLst>
                  <a:cxn ang="0">
                    <a:pos x="wd2" y="hd2"/>
                  </a:cxn>
                  <a:cxn ang="5400000">
                    <a:pos x="wd2" y="hd2"/>
                  </a:cxn>
                  <a:cxn ang="10800000">
                    <a:pos x="wd2" y="hd2"/>
                  </a:cxn>
                  <a:cxn ang="16200000">
                    <a:pos x="wd2" y="hd2"/>
                  </a:cxn>
                </a:cxnLst>
                <a:rect l="0" t="0" r="r" b="b"/>
                <a:pathLst>
                  <a:path w="21337" h="21396" extrusionOk="0">
                    <a:moveTo>
                      <a:pt x="21018" y="3689"/>
                    </a:moveTo>
                    <a:cubicBezTo>
                      <a:pt x="19636" y="1343"/>
                      <a:pt x="16020" y="-204"/>
                      <a:pt x="14384" y="22"/>
                    </a:cubicBezTo>
                    <a:cubicBezTo>
                      <a:pt x="14091" y="56"/>
                      <a:pt x="13831" y="182"/>
                      <a:pt x="13670" y="369"/>
                    </a:cubicBezTo>
                    <a:cubicBezTo>
                      <a:pt x="11751" y="2011"/>
                      <a:pt x="9988" y="3753"/>
                      <a:pt x="8395" y="5583"/>
                    </a:cubicBezTo>
                    <a:cubicBezTo>
                      <a:pt x="7467" y="4984"/>
                      <a:pt x="6193" y="4793"/>
                      <a:pt x="5032" y="5079"/>
                    </a:cubicBezTo>
                    <a:cubicBezTo>
                      <a:pt x="4571" y="5270"/>
                      <a:pt x="4065" y="5739"/>
                      <a:pt x="4364" y="6816"/>
                    </a:cubicBezTo>
                    <a:cubicBezTo>
                      <a:pt x="5105" y="8279"/>
                      <a:pt x="6345" y="9567"/>
                      <a:pt x="7958" y="10553"/>
                    </a:cubicBezTo>
                    <a:cubicBezTo>
                      <a:pt x="5953" y="12551"/>
                      <a:pt x="1047" y="17608"/>
                      <a:pt x="1047" y="17660"/>
                    </a:cubicBezTo>
                    <a:cubicBezTo>
                      <a:pt x="1039" y="17706"/>
                      <a:pt x="1039" y="17753"/>
                      <a:pt x="1047" y="17799"/>
                    </a:cubicBezTo>
                    <a:cubicBezTo>
                      <a:pt x="1047" y="17799"/>
                      <a:pt x="172" y="20075"/>
                      <a:pt x="10" y="20892"/>
                    </a:cubicBezTo>
                    <a:cubicBezTo>
                      <a:pt x="-29" y="21044"/>
                      <a:pt x="52" y="21200"/>
                      <a:pt x="218" y="21292"/>
                    </a:cubicBezTo>
                    <a:cubicBezTo>
                      <a:pt x="321" y="21358"/>
                      <a:pt x="451" y="21395"/>
                      <a:pt x="586" y="21396"/>
                    </a:cubicBezTo>
                    <a:lnTo>
                      <a:pt x="794" y="21396"/>
                    </a:lnTo>
                    <a:cubicBezTo>
                      <a:pt x="2047" y="20845"/>
                      <a:pt x="3142" y="20113"/>
                      <a:pt x="4018" y="19241"/>
                    </a:cubicBezTo>
                    <a:cubicBezTo>
                      <a:pt x="4571" y="18616"/>
                      <a:pt x="9017" y="13541"/>
                      <a:pt x="10169" y="11995"/>
                    </a:cubicBezTo>
                    <a:cubicBezTo>
                      <a:pt x="11570" y="12900"/>
                      <a:pt x="13249" y="13527"/>
                      <a:pt x="15052" y="13819"/>
                    </a:cubicBezTo>
                    <a:lnTo>
                      <a:pt x="15237" y="13819"/>
                    </a:lnTo>
                    <a:cubicBezTo>
                      <a:pt x="16032" y="13897"/>
                      <a:pt x="16796" y="13562"/>
                      <a:pt x="17102" y="13003"/>
                    </a:cubicBezTo>
                    <a:cubicBezTo>
                      <a:pt x="17346" y="12021"/>
                      <a:pt x="16850" y="11017"/>
                      <a:pt x="15812" y="10396"/>
                    </a:cubicBezTo>
                    <a:cubicBezTo>
                      <a:pt x="16987" y="9301"/>
                      <a:pt x="18116" y="8172"/>
                      <a:pt x="19244" y="7060"/>
                    </a:cubicBezTo>
                    <a:cubicBezTo>
                      <a:pt x="19843" y="6469"/>
                      <a:pt x="20419" y="5878"/>
                      <a:pt x="21018" y="5322"/>
                    </a:cubicBezTo>
                    <a:cubicBezTo>
                      <a:pt x="21018" y="5322"/>
                      <a:pt x="21018" y="5322"/>
                      <a:pt x="21018" y="5322"/>
                    </a:cubicBezTo>
                    <a:cubicBezTo>
                      <a:pt x="21571" y="4801"/>
                      <a:pt x="21294" y="4175"/>
                      <a:pt x="21018" y="3689"/>
                    </a:cubicBezTo>
                    <a:close/>
                    <a:moveTo>
                      <a:pt x="15559" y="995"/>
                    </a:moveTo>
                    <a:cubicBezTo>
                      <a:pt x="17485" y="1550"/>
                      <a:pt x="19058" y="2637"/>
                      <a:pt x="19959" y="4036"/>
                    </a:cubicBezTo>
                    <a:cubicBezTo>
                      <a:pt x="20043" y="4176"/>
                      <a:pt x="20113" y="4322"/>
                      <a:pt x="20166" y="4470"/>
                    </a:cubicBezTo>
                    <a:cubicBezTo>
                      <a:pt x="17960" y="3611"/>
                      <a:pt x="16039" y="2387"/>
                      <a:pt x="14545" y="891"/>
                    </a:cubicBezTo>
                    <a:lnTo>
                      <a:pt x="14730" y="891"/>
                    </a:lnTo>
                    <a:cubicBezTo>
                      <a:pt x="15012" y="890"/>
                      <a:pt x="15292" y="925"/>
                      <a:pt x="15559" y="995"/>
                    </a:cubicBezTo>
                    <a:close/>
                    <a:moveTo>
                      <a:pt x="3074" y="18668"/>
                    </a:moveTo>
                    <a:cubicBezTo>
                      <a:pt x="2568" y="19151"/>
                      <a:pt x="2005" y="19599"/>
                      <a:pt x="1393" y="20006"/>
                    </a:cubicBezTo>
                    <a:cubicBezTo>
                      <a:pt x="1646" y="19241"/>
                      <a:pt x="1991" y="18268"/>
                      <a:pt x="2084" y="18112"/>
                    </a:cubicBezTo>
                    <a:cubicBezTo>
                      <a:pt x="2636" y="17538"/>
                      <a:pt x="6921" y="13037"/>
                      <a:pt x="8833" y="11161"/>
                    </a:cubicBezTo>
                    <a:lnTo>
                      <a:pt x="9247" y="11421"/>
                    </a:lnTo>
                    <a:cubicBezTo>
                      <a:pt x="8487" y="12464"/>
                      <a:pt x="4594" y="16947"/>
                      <a:pt x="3074" y="18668"/>
                    </a:cubicBezTo>
                    <a:close/>
                    <a:moveTo>
                      <a:pt x="16020" y="12638"/>
                    </a:moveTo>
                    <a:cubicBezTo>
                      <a:pt x="16020" y="12829"/>
                      <a:pt x="15628" y="12898"/>
                      <a:pt x="15098" y="12898"/>
                    </a:cubicBezTo>
                    <a:cubicBezTo>
                      <a:pt x="12795" y="12812"/>
                      <a:pt x="6023" y="8676"/>
                      <a:pt x="5470" y="6625"/>
                    </a:cubicBezTo>
                    <a:cubicBezTo>
                      <a:pt x="5470" y="6434"/>
                      <a:pt x="5308" y="5965"/>
                      <a:pt x="5585" y="5843"/>
                    </a:cubicBezTo>
                    <a:cubicBezTo>
                      <a:pt x="5861" y="5722"/>
                      <a:pt x="7036" y="5930"/>
                      <a:pt x="7888" y="6365"/>
                    </a:cubicBezTo>
                    <a:cubicBezTo>
                      <a:pt x="7888" y="6538"/>
                      <a:pt x="7681" y="6712"/>
                      <a:pt x="7589" y="6869"/>
                    </a:cubicBezTo>
                    <a:cubicBezTo>
                      <a:pt x="7543" y="6964"/>
                      <a:pt x="7543" y="7069"/>
                      <a:pt x="7589" y="7164"/>
                    </a:cubicBezTo>
                    <a:cubicBezTo>
                      <a:pt x="8872" y="9320"/>
                      <a:pt x="11437" y="10887"/>
                      <a:pt x="14499" y="11387"/>
                    </a:cubicBezTo>
                    <a:lnTo>
                      <a:pt x="14637" y="11387"/>
                    </a:lnTo>
                    <a:cubicBezTo>
                      <a:pt x="14802" y="11386"/>
                      <a:pt x="14959" y="11336"/>
                      <a:pt x="15075" y="11248"/>
                    </a:cubicBezTo>
                    <a:cubicBezTo>
                      <a:pt x="15144" y="11168"/>
                      <a:pt x="15222" y="11093"/>
                      <a:pt x="15306" y="11022"/>
                    </a:cubicBezTo>
                    <a:cubicBezTo>
                      <a:pt x="15848" y="11454"/>
                      <a:pt x="16110" y="12046"/>
                      <a:pt x="16020" y="12638"/>
                    </a:cubicBezTo>
                    <a:close/>
                    <a:moveTo>
                      <a:pt x="18323" y="6486"/>
                    </a:moveTo>
                    <a:cubicBezTo>
                      <a:pt x="17010" y="7824"/>
                      <a:pt x="15651" y="9197"/>
                      <a:pt x="14223" y="10466"/>
                    </a:cubicBezTo>
                    <a:cubicBezTo>
                      <a:pt x="11792" y="9961"/>
                      <a:pt x="9763" y="8696"/>
                      <a:pt x="8648" y="6990"/>
                    </a:cubicBezTo>
                    <a:cubicBezTo>
                      <a:pt x="10114" y="5022"/>
                      <a:pt x="11859" y="3181"/>
                      <a:pt x="13854" y="1499"/>
                    </a:cubicBezTo>
                    <a:cubicBezTo>
                      <a:pt x="15365" y="2994"/>
                      <a:pt x="17271" y="4237"/>
                      <a:pt x="19452" y="5148"/>
                    </a:cubicBezTo>
                    <a:lnTo>
                      <a:pt x="19590" y="5148"/>
                    </a:lnTo>
                    <a:cubicBezTo>
                      <a:pt x="19175" y="5652"/>
                      <a:pt x="18761" y="6069"/>
                      <a:pt x="18323" y="6486"/>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4" name="Freeform 619">
                <a:extLst>
                  <a:ext uri="{FF2B5EF4-FFF2-40B4-BE49-F238E27FC236}">
                    <a16:creationId xmlns:a16="http://schemas.microsoft.com/office/drawing/2014/main" id="{91251921-7212-6A39-80BB-DD71C6E607E9}"/>
                  </a:ext>
                </a:extLst>
              </p:cNvPr>
              <p:cNvSpPr/>
              <p:nvPr/>
            </p:nvSpPr>
            <p:spPr>
              <a:xfrm rot="667436">
                <a:off x="853114" y="2092860"/>
                <a:ext cx="460722" cy="473752"/>
              </a:xfrm>
              <a:custGeom>
                <a:avLst/>
                <a:gdLst/>
                <a:ahLst/>
                <a:cxnLst>
                  <a:cxn ang="0">
                    <a:pos x="wd2" y="hd2"/>
                  </a:cxn>
                  <a:cxn ang="5400000">
                    <a:pos x="wd2" y="hd2"/>
                  </a:cxn>
                  <a:cxn ang="10800000">
                    <a:pos x="wd2" y="hd2"/>
                  </a:cxn>
                  <a:cxn ang="16200000">
                    <a:pos x="wd2" y="hd2"/>
                  </a:cxn>
                </a:cxnLst>
                <a:rect l="0" t="0" r="r" b="b"/>
                <a:pathLst>
                  <a:path w="21485" h="21561" extrusionOk="0">
                    <a:moveTo>
                      <a:pt x="20707" y="16"/>
                    </a:moveTo>
                    <a:cubicBezTo>
                      <a:pt x="15559" y="2027"/>
                      <a:pt x="862" y="10159"/>
                      <a:pt x="249" y="10498"/>
                    </a:cubicBezTo>
                    <a:cubicBezTo>
                      <a:pt x="236" y="10505"/>
                      <a:pt x="261" y="10572"/>
                      <a:pt x="249" y="10581"/>
                    </a:cubicBezTo>
                    <a:cubicBezTo>
                      <a:pt x="18" y="10738"/>
                      <a:pt x="-83" y="11021"/>
                      <a:pt x="79" y="11246"/>
                    </a:cubicBezTo>
                    <a:cubicBezTo>
                      <a:pt x="1438" y="12636"/>
                      <a:pt x="3029" y="13838"/>
                      <a:pt x="4767" y="14740"/>
                    </a:cubicBezTo>
                    <a:cubicBezTo>
                      <a:pt x="5008" y="16900"/>
                      <a:pt x="5399" y="19042"/>
                      <a:pt x="5960" y="21145"/>
                    </a:cubicBezTo>
                    <a:cubicBezTo>
                      <a:pt x="5969" y="21187"/>
                      <a:pt x="6026" y="21191"/>
                      <a:pt x="6046" y="21228"/>
                    </a:cubicBezTo>
                    <a:cubicBezTo>
                      <a:pt x="6054" y="21267"/>
                      <a:pt x="5942" y="21274"/>
                      <a:pt x="5960" y="21311"/>
                    </a:cubicBezTo>
                    <a:cubicBezTo>
                      <a:pt x="6025" y="21420"/>
                      <a:pt x="6184" y="21437"/>
                      <a:pt x="6301" y="21478"/>
                    </a:cubicBezTo>
                    <a:cubicBezTo>
                      <a:pt x="6360" y="21498"/>
                      <a:pt x="6407" y="21562"/>
                      <a:pt x="6472" y="21561"/>
                    </a:cubicBezTo>
                    <a:lnTo>
                      <a:pt x="6727" y="21561"/>
                    </a:lnTo>
                    <a:cubicBezTo>
                      <a:pt x="8295" y="20668"/>
                      <a:pt x="9735" y="19662"/>
                      <a:pt x="11160" y="18566"/>
                    </a:cubicBezTo>
                    <a:cubicBezTo>
                      <a:pt x="11726" y="18166"/>
                      <a:pt x="12168" y="17802"/>
                      <a:pt x="12439" y="17651"/>
                    </a:cubicBezTo>
                    <a:cubicBezTo>
                      <a:pt x="13110" y="17945"/>
                      <a:pt x="14338" y="18566"/>
                      <a:pt x="14399" y="18566"/>
                    </a:cubicBezTo>
                    <a:cubicBezTo>
                      <a:pt x="14466" y="18583"/>
                      <a:pt x="14588" y="18583"/>
                      <a:pt x="14655" y="18566"/>
                    </a:cubicBezTo>
                    <a:cubicBezTo>
                      <a:pt x="14688" y="18572"/>
                      <a:pt x="14706" y="18572"/>
                      <a:pt x="14740" y="18566"/>
                    </a:cubicBezTo>
                    <a:cubicBezTo>
                      <a:pt x="14879" y="18516"/>
                      <a:pt x="14954" y="18371"/>
                      <a:pt x="14996" y="18234"/>
                    </a:cubicBezTo>
                    <a:cubicBezTo>
                      <a:pt x="15425" y="17059"/>
                      <a:pt x="16115" y="15483"/>
                      <a:pt x="16871" y="13492"/>
                    </a:cubicBezTo>
                    <a:cubicBezTo>
                      <a:pt x="18683" y="9281"/>
                      <a:pt x="20211" y="4912"/>
                      <a:pt x="21474" y="516"/>
                    </a:cubicBezTo>
                    <a:cubicBezTo>
                      <a:pt x="21517" y="288"/>
                      <a:pt x="21431" y="119"/>
                      <a:pt x="21218" y="16"/>
                    </a:cubicBezTo>
                    <a:cubicBezTo>
                      <a:pt x="21097" y="-38"/>
                      <a:pt x="20999" y="63"/>
                      <a:pt x="20877" y="100"/>
                    </a:cubicBezTo>
                    <a:cubicBezTo>
                      <a:pt x="20804" y="93"/>
                      <a:pt x="20779" y="-9"/>
                      <a:pt x="20707" y="16"/>
                    </a:cubicBezTo>
                    <a:close/>
                    <a:moveTo>
                      <a:pt x="19172" y="1680"/>
                    </a:moveTo>
                    <a:cubicBezTo>
                      <a:pt x="16361" y="4439"/>
                      <a:pt x="13371" y="7029"/>
                      <a:pt x="10222" y="9416"/>
                    </a:cubicBezTo>
                    <a:cubicBezTo>
                      <a:pt x="8241" y="10989"/>
                      <a:pt x="6395" y="12483"/>
                      <a:pt x="5108" y="13658"/>
                    </a:cubicBezTo>
                    <a:cubicBezTo>
                      <a:pt x="3739" y="12925"/>
                      <a:pt x="2427" y="12106"/>
                      <a:pt x="1272" y="11080"/>
                    </a:cubicBezTo>
                    <a:lnTo>
                      <a:pt x="1272" y="10997"/>
                    </a:lnTo>
                    <a:cubicBezTo>
                      <a:pt x="3683" y="9662"/>
                      <a:pt x="13718" y="4129"/>
                      <a:pt x="19172" y="1680"/>
                    </a:cubicBezTo>
                    <a:close/>
                    <a:moveTo>
                      <a:pt x="20110" y="2346"/>
                    </a:moveTo>
                    <a:cubicBezTo>
                      <a:pt x="19027" y="5512"/>
                      <a:pt x="17387" y="9651"/>
                      <a:pt x="16019" y="13076"/>
                    </a:cubicBezTo>
                    <a:cubicBezTo>
                      <a:pt x="15344" y="14729"/>
                      <a:pt x="14743" y="16184"/>
                      <a:pt x="14314" y="17319"/>
                    </a:cubicBezTo>
                    <a:cubicBezTo>
                      <a:pt x="13170" y="16861"/>
                      <a:pt x="10431" y="15643"/>
                      <a:pt x="8858" y="14906"/>
                    </a:cubicBezTo>
                    <a:cubicBezTo>
                      <a:pt x="10513" y="13074"/>
                      <a:pt x="16413" y="6408"/>
                      <a:pt x="20110" y="2346"/>
                    </a:cubicBezTo>
                    <a:close/>
                    <a:moveTo>
                      <a:pt x="15081" y="6422"/>
                    </a:moveTo>
                    <a:cubicBezTo>
                      <a:pt x="11763" y="10151"/>
                      <a:pt x="7580" y="14823"/>
                      <a:pt x="7580" y="14823"/>
                    </a:cubicBezTo>
                    <a:cubicBezTo>
                      <a:pt x="7551" y="14875"/>
                      <a:pt x="7586" y="14932"/>
                      <a:pt x="7580" y="14989"/>
                    </a:cubicBezTo>
                    <a:cubicBezTo>
                      <a:pt x="7314" y="16583"/>
                      <a:pt x="6969" y="18346"/>
                      <a:pt x="6642" y="19481"/>
                    </a:cubicBezTo>
                    <a:cubicBezTo>
                      <a:pt x="6216" y="17841"/>
                      <a:pt x="5942" y="16175"/>
                      <a:pt x="5790" y="14490"/>
                    </a:cubicBezTo>
                    <a:cubicBezTo>
                      <a:pt x="7065" y="13326"/>
                      <a:pt x="8899" y="11820"/>
                      <a:pt x="10819" y="10248"/>
                    </a:cubicBezTo>
                    <a:cubicBezTo>
                      <a:pt x="12382" y="9126"/>
                      <a:pt x="13635" y="7679"/>
                      <a:pt x="15081" y="6422"/>
                    </a:cubicBezTo>
                    <a:close/>
                    <a:moveTo>
                      <a:pt x="8347" y="15821"/>
                    </a:moveTo>
                    <a:cubicBezTo>
                      <a:pt x="9295" y="16284"/>
                      <a:pt x="10071" y="16584"/>
                      <a:pt x="11330" y="17152"/>
                    </a:cubicBezTo>
                    <a:cubicBezTo>
                      <a:pt x="11074" y="17334"/>
                      <a:pt x="10913" y="17485"/>
                      <a:pt x="10563" y="17734"/>
                    </a:cubicBezTo>
                    <a:cubicBezTo>
                      <a:pt x="9475" y="18572"/>
                      <a:pt x="8330" y="19349"/>
                      <a:pt x="7154" y="20064"/>
                    </a:cubicBezTo>
                    <a:cubicBezTo>
                      <a:pt x="7652" y="18922"/>
                      <a:pt x="8076" y="17392"/>
                      <a:pt x="8347" y="15821"/>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5" name="Freeform 586">
                <a:extLst>
                  <a:ext uri="{FF2B5EF4-FFF2-40B4-BE49-F238E27FC236}">
                    <a16:creationId xmlns:a16="http://schemas.microsoft.com/office/drawing/2014/main" id="{A135CBAE-4C2C-C62A-F9D3-C7A0B2DADBD8}"/>
                  </a:ext>
                </a:extLst>
              </p:cNvPr>
              <p:cNvSpPr/>
              <p:nvPr/>
            </p:nvSpPr>
            <p:spPr>
              <a:xfrm rot="667436">
                <a:off x="2026923" y="419159"/>
                <a:ext cx="527316" cy="348278"/>
              </a:xfrm>
              <a:custGeom>
                <a:avLst/>
                <a:gdLst/>
                <a:ahLst/>
                <a:cxnLst>
                  <a:cxn ang="0">
                    <a:pos x="wd2" y="hd2"/>
                  </a:cxn>
                  <a:cxn ang="5400000">
                    <a:pos x="wd2" y="hd2"/>
                  </a:cxn>
                  <a:cxn ang="10800000">
                    <a:pos x="wd2" y="hd2"/>
                  </a:cxn>
                  <a:cxn ang="16200000">
                    <a:pos x="wd2" y="hd2"/>
                  </a:cxn>
                </a:cxnLst>
                <a:rect l="0" t="0" r="r" b="b"/>
                <a:pathLst>
                  <a:path w="21139" h="21122" extrusionOk="0">
                    <a:moveTo>
                      <a:pt x="20979" y="5928"/>
                    </a:moveTo>
                    <a:cubicBezTo>
                      <a:pt x="20979" y="5928"/>
                      <a:pt x="20979" y="5928"/>
                      <a:pt x="20912" y="5794"/>
                    </a:cubicBezTo>
                    <a:cubicBezTo>
                      <a:pt x="20918" y="5649"/>
                      <a:pt x="20918" y="5504"/>
                      <a:pt x="20912" y="5359"/>
                    </a:cubicBezTo>
                    <a:cubicBezTo>
                      <a:pt x="20437" y="1850"/>
                      <a:pt x="18221" y="-474"/>
                      <a:pt x="15880" y="82"/>
                    </a:cubicBezTo>
                    <a:cubicBezTo>
                      <a:pt x="13352" y="434"/>
                      <a:pt x="11845" y="4019"/>
                      <a:pt x="10947" y="6163"/>
                    </a:cubicBezTo>
                    <a:lnTo>
                      <a:pt x="10603" y="6933"/>
                    </a:lnTo>
                    <a:cubicBezTo>
                      <a:pt x="10404" y="6833"/>
                      <a:pt x="10016" y="6582"/>
                      <a:pt x="9650" y="6364"/>
                    </a:cubicBezTo>
                    <a:cubicBezTo>
                      <a:pt x="8669" y="5669"/>
                      <a:pt x="7649" y="5109"/>
                      <a:pt x="6602" y="4689"/>
                    </a:cubicBezTo>
                    <a:cubicBezTo>
                      <a:pt x="3950" y="4017"/>
                      <a:pt x="1349" y="6237"/>
                      <a:pt x="361" y="10016"/>
                    </a:cubicBezTo>
                    <a:cubicBezTo>
                      <a:pt x="44" y="11128"/>
                      <a:pt x="-67" y="12350"/>
                      <a:pt x="39" y="13550"/>
                    </a:cubicBezTo>
                    <a:cubicBezTo>
                      <a:pt x="39" y="13550"/>
                      <a:pt x="39" y="13550"/>
                      <a:pt x="39" y="13550"/>
                    </a:cubicBezTo>
                    <a:cubicBezTo>
                      <a:pt x="162" y="16019"/>
                      <a:pt x="1044" y="18259"/>
                      <a:pt x="2423" y="19598"/>
                    </a:cubicBezTo>
                    <a:cubicBezTo>
                      <a:pt x="3406" y="20594"/>
                      <a:pt x="4564" y="21125"/>
                      <a:pt x="5748" y="21122"/>
                    </a:cubicBezTo>
                    <a:cubicBezTo>
                      <a:pt x="6503" y="21126"/>
                      <a:pt x="7253" y="20933"/>
                      <a:pt x="7965" y="20552"/>
                    </a:cubicBezTo>
                    <a:cubicBezTo>
                      <a:pt x="9815" y="19377"/>
                      <a:pt x="11442" y="17523"/>
                      <a:pt x="12698" y="15159"/>
                    </a:cubicBezTo>
                    <a:cubicBezTo>
                      <a:pt x="13618" y="15410"/>
                      <a:pt x="16656" y="16097"/>
                      <a:pt x="18341" y="14539"/>
                    </a:cubicBezTo>
                    <a:cubicBezTo>
                      <a:pt x="20646" y="12478"/>
                      <a:pt x="21533" y="9563"/>
                      <a:pt x="20979" y="5928"/>
                    </a:cubicBezTo>
                    <a:close/>
                    <a:moveTo>
                      <a:pt x="871" y="10300"/>
                    </a:moveTo>
                    <a:cubicBezTo>
                      <a:pt x="1758" y="6892"/>
                      <a:pt x="4099" y="4882"/>
                      <a:pt x="6491" y="5476"/>
                    </a:cubicBezTo>
                    <a:cubicBezTo>
                      <a:pt x="7503" y="5906"/>
                      <a:pt x="8490" y="6467"/>
                      <a:pt x="9439" y="7151"/>
                    </a:cubicBezTo>
                    <a:lnTo>
                      <a:pt x="10071" y="7536"/>
                    </a:lnTo>
                    <a:cubicBezTo>
                      <a:pt x="10071" y="7536"/>
                      <a:pt x="10071" y="7536"/>
                      <a:pt x="10071" y="7536"/>
                    </a:cubicBezTo>
                    <a:cubicBezTo>
                      <a:pt x="10637" y="7838"/>
                      <a:pt x="11180" y="8240"/>
                      <a:pt x="11767" y="8608"/>
                    </a:cubicBezTo>
                    <a:cubicBezTo>
                      <a:pt x="12919" y="9535"/>
                      <a:pt x="14181" y="10105"/>
                      <a:pt x="15481" y="10284"/>
                    </a:cubicBezTo>
                    <a:cubicBezTo>
                      <a:pt x="16237" y="10298"/>
                      <a:pt x="16970" y="9893"/>
                      <a:pt x="17542" y="9145"/>
                    </a:cubicBezTo>
                    <a:cubicBezTo>
                      <a:pt x="17720" y="8914"/>
                      <a:pt x="17874" y="8642"/>
                      <a:pt x="17997" y="8340"/>
                    </a:cubicBezTo>
                    <a:cubicBezTo>
                      <a:pt x="18275" y="7716"/>
                      <a:pt x="18390" y="6958"/>
                      <a:pt x="18318" y="6213"/>
                    </a:cubicBezTo>
                    <a:cubicBezTo>
                      <a:pt x="18166" y="5035"/>
                      <a:pt x="17608" y="4070"/>
                      <a:pt x="16855" y="3684"/>
                    </a:cubicBezTo>
                    <a:cubicBezTo>
                      <a:pt x="16527" y="3490"/>
                      <a:pt x="16172" y="3432"/>
                      <a:pt x="15824" y="3516"/>
                    </a:cubicBezTo>
                    <a:cubicBezTo>
                      <a:pt x="14549" y="3818"/>
                      <a:pt x="13507" y="5895"/>
                      <a:pt x="12776" y="7402"/>
                    </a:cubicBezTo>
                    <a:lnTo>
                      <a:pt x="12421" y="8089"/>
                    </a:lnTo>
                    <a:lnTo>
                      <a:pt x="11124" y="7218"/>
                    </a:lnTo>
                    <a:lnTo>
                      <a:pt x="11412" y="6548"/>
                    </a:lnTo>
                    <a:cubicBezTo>
                      <a:pt x="12255" y="4538"/>
                      <a:pt x="13629" y="1188"/>
                      <a:pt x="15935" y="853"/>
                    </a:cubicBezTo>
                    <a:cubicBezTo>
                      <a:pt x="17994" y="376"/>
                      <a:pt x="19940" y="2413"/>
                      <a:pt x="20369" y="5493"/>
                    </a:cubicBezTo>
                    <a:cubicBezTo>
                      <a:pt x="20602" y="7989"/>
                      <a:pt x="18939" y="11121"/>
                      <a:pt x="17354" y="12193"/>
                    </a:cubicBezTo>
                    <a:cubicBezTo>
                      <a:pt x="16085" y="12862"/>
                      <a:pt x="14709" y="12915"/>
                      <a:pt x="13419" y="12344"/>
                    </a:cubicBezTo>
                    <a:cubicBezTo>
                      <a:pt x="13042" y="12244"/>
                      <a:pt x="12665" y="12143"/>
                      <a:pt x="12310" y="12076"/>
                    </a:cubicBezTo>
                    <a:cubicBezTo>
                      <a:pt x="12310" y="12076"/>
                      <a:pt x="12310" y="12076"/>
                      <a:pt x="12310" y="12076"/>
                    </a:cubicBezTo>
                    <a:cubicBezTo>
                      <a:pt x="11590" y="11741"/>
                      <a:pt x="10858" y="11339"/>
                      <a:pt x="10093" y="10954"/>
                    </a:cubicBezTo>
                    <a:lnTo>
                      <a:pt x="9373" y="10552"/>
                    </a:lnTo>
                    <a:cubicBezTo>
                      <a:pt x="8961" y="10309"/>
                      <a:pt x="8561" y="10024"/>
                      <a:pt x="8176" y="9697"/>
                    </a:cubicBezTo>
                    <a:cubicBezTo>
                      <a:pt x="7413" y="8960"/>
                      <a:pt x="6540" y="8522"/>
                      <a:pt x="5637" y="8424"/>
                    </a:cubicBezTo>
                    <a:cubicBezTo>
                      <a:pt x="4730" y="8462"/>
                      <a:pt x="3874" y="9069"/>
                      <a:pt x="3276" y="10099"/>
                    </a:cubicBezTo>
                    <a:cubicBezTo>
                      <a:pt x="2886" y="10814"/>
                      <a:pt x="2724" y="11751"/>
                      <a:pt x="2833" y="12662"/>
                    </a:cubicBezTo>
                    <a:cubicBezTo>
                      <a:pt x="2928" y="13890"/>
                      <a:pt x="3546" y="14878"/>
                      <a:pt x="4351" y="15091"/>
                    </a:cubicBezTo>
                    <a:cubicBezTo>
                      <a:pt x="4539" y="15118"/>
                      <a:pt x="4729" y="15118"/>
                      <a:pt x="4917" y="15091"/>
                    </a:cubicBezTo>
                    <a:cubicBezTo>
                      <a:pt x="6740" y="14883"/>
                      <a:pt x="8433" y="13580"/>
                      <a:pt x="9617" y="11473"/>
                    </a:cubicBezTo>
                    <a:lnTo>
                      <a:pt x="9905" y="11641"/>
                    </a:lnTo>
                    <a:cubicBezTo>
                      <a:pt x="10426" y="11925"/>
                      <a:pt x="11013" y="12210"/>
                      <a:pt x="11501" y="12478"/>
                    </a:cubicBezTo>
                    <a:cubicBezTo>
                      <a:pt x="10710" y="13983"/>
                      <a:pt x="9781" y="15309"/>
                      <a:pt x="8741" y="16415"/>
                    </a:cubicBezTo>
                    <a:cubicBezTo>
                      <a:pt x="6413" y="18793"/>
                      <a:pt x="4207" y="18978"/>
                      <a:pt x="2168" y="16984"/>
                    </a:cubicBezTo>
                    <a:cubicBezTo>
                      <a:pt x="651" y="15605"/>
                      <a:pt x="87" y="12699"/>
                      <a:pt x="871" y="10300"/>
                    </a:cubicBezTo>
                    <a:close/>
                    <a:moveTo>
                      <a:pt x="15736" y="4387"/>
                    </a:moveTo>
                    <a:cubicBezTo>
                      <a:pt x="15822" y="4745"/>
                      <a:pt x="15933" y="5088"/>
                      <a:pt x="16068" y="5409"/>
                    </a:cubicBezTo>
                    <a:cubicBezTo>
                      <a:pt x="15870" y="5415"/>
                      <a:pt x="15674" y="5478"/>
                      <a:pt x="15492" y="5593"/>
                    </a:cubicBezTo>
                    <a:cubicBezTo>
                      <a:pt x="15415" y="5639"/>
                      <a:pt x="15340" y="5695"/>
                      <a:pt x="15270" y="5761"/>
                    </a:cubicBezTo>
                    <a:cubicBezTo>
                      <a:pt x="15270" y="5761"/>
                      <a:pt x="15270" y="5761"/>
                      <a:pt x="15270" y="5660"/>
                    </a:cubicBezTo>
                    <a:lnTo>
                      <a:pt x="14782" y="5242"/>
                    </a:lnTo>
                    <a:cubicBezTo>
                      <a:pt x="15054" y="4852"/>
                      <a:pt x="15379" y="4560"/>
                      <a:pt x="15736" y="4387"/>
                    </a:cubicBezTo>
                    <a:close/>
                    <a:moveTo>
                      <a:pt x="15736" y="6364"/>
                    </a:moveTo>
                    <a:cubicBezTo>
                      <a:pt x="16341" y="6109"/>
                      <a:pt x="16990" y="6329"/>
                      <a:pt x="17465" y="6950"/>
                    </a:cubicBezTo>
                    <a:cubicBezTo>
                      <a:pt x="17648" y="7211"/>
                      <a:pt x="17685" y="7631"/>
                      <a:pt x="17554" y="7955"/>
                    </a:cubicBezTo>
                    <a:cubicBezTo>
                      <a:pt x="17465" y="8157"/>
                      <a:pt x="17356" y="8338"/>
                      <a:pt x="17232" y="8491"/>
                    </a:cubicBezTo>
                    <a:cubicBezTo>
                      <a:pt x="16225" y="9582"/>
                      <a:pt x="14901" y="9737"/>
                      <a:pt x="13796" y="8893"/>
                    </a:cubicBezTo>
                    <a:cubicBezTo>
                      <a:pt x="14296" y="7842"/>
                      <a:pt x="14948" y="6977"/>
                      <a:pt x="15702" y="6364"/>
                    </a:cubicBezTo>
                    <a:close/>
                    <a:moveTo>
                      <a:pt x="16744" y="5510"/>
                    </a:moveTo>
                    <a:cubicBezTo>
                      <a:pt x="16744" y="5510"/>
                      <a:pt x="16744" y="5409"/>
                      <a:pt x="16744" y="5376"/>
                    </a:cubicBezTo>
                    <a:lnTo>
                      <a:pt x="16744" y="5258"/>
                    </a:lnTo>
                    <a:cubicBezTo>
                      <a:pt x="16617" y="4963"/>
                      <a:pt x="16502" y="4655"/>
                      <a:pt x="16401" y="4337"/>
                    </a:cubicBezTo>
                    <a:cubicBezTo>
                      <a:pt x="16525" y="4346"/>
                      <a:pt x="16648" y="4380"/>
                      <a:pt x="16766" y="4437"/>
                    </a:cubicBezTo>
                    <a:cubicBezTo>
                      <a:pt x="17330" y="4721"/>
                      <a:pt x="17752" y="5435"/>
                      <a:pt x="17875" y="6314"/>
                    </a:cubicBezTo>
                    <a:cubicBezTo>
                      <a:pt x="17548" y="5879"/>
                      <a:pt x="17143" y="5599"/>
                      <a:pt x="16711" y="5510"/>
                    </a:cubicBezTo>
                    <a:close/>
                    <a:moveTo>
                      <a:pt x="14350" y="5828"/>
                    </a:moveTo>
                    <a:cubicBezTo>
                      <a:pt x="14495" y="5978"/>
                      <a:pt x="14647" y="6112"/>
                      <a:pt x="14804" y="6230"/>
                    </a:cubicBezTo>
                    <a:cubicBezTo>
                      <a:pt x="14537" y="6524"/>
                      <a:pt x="14281" y="6843"/>
                      <a:pt x="14040" y="7185"/>
                    </a:cubicBezTo>
                    <a:cubicBezTo>
                      <a:pt x="14040" y="7185"/>
                      <a:pt x="14040" y="7185"/>
                      <a:pt x="14040" y="7185"/>
                    </a:cubicBezTo>
                    <a:cubicBezTo>
                      <a:pt x="13954" y="7093"/>
                      <a:pt x="13861" y="7019"/>
                      <a:pt x="13762" y="6967"/>
                    </a:cubicBezTo>
                    <a:cubicBezTo>
                      <a:pt x="13934" y="6573"/>
                      <a:pt x="14119" y="6193"/>
                      <a:pt x="14317" y="5828"/>
                    </a:cubicBezTo>
                    <a:close/>
                    <a:moveTo>
                      <a:pt x="13241" y="7888"/>
                    </a:moveTo>
                    <a:cubicBezTo>
                      <a:pt x="13282" y="7795"/>
                      <a:pt x="13327" y="7705"/>
                      <a:pt x="13374" y="7620"/>
                    </a:cubicBezTo>
                    <a:cubicBezTo>
                      <a:pt x="13474" y="7635"/>
                      <a:pt x="13569" y="7687"/>
                      <a:pt x="13652" y="7771"/>
                    </a:cubicBezTo>
                    <a:cubicBezTo>
                      <a:pt x="13500" y="8021"/>
                      <a:pt x="13363" y="8290"/>
                      <a:pt x="13241" y="8575"/>
                    </a:cubicBezTo>
                    <a:lnTo>
                      <a:pt x="12975" y="8424"/>
                    </a:lnTo>
                    <a:close/>
                    <a:moveTo>
                      <a:pt x="16766" y="14589"/>
                    </a:moveTo>
                    <a:cubicBezTo>
                      <a:pt x="16656" y="14220"/>
                      <a:pt x="16523" y="13818"/>
                      <a:pt x="16378" y="13416"/>
                    </a:cubicBezTo>
                    <a:cubicBezTo>
                      <a:pt x="16758" y="13335"/>
                      <a:pt x="17130" y="13189"/>
                      <a:pt x="17487" y="12981"/>
                    </a:cubicBezTo>
                    <a:cubicBezTo>
                      <a:pt x="17681" y="13287"/>
                      <a:pt x="17863" y="13612"/>
                      <a:pt x="18030" y="13952"/>
                    </a:cubicBezTo>
                    <a:cubicBezTo>
                      <a:pt x="17627" y="14269"/>
                      <a:pt x="17193" y="14484"/>
                      <a:pt x="16744" y="14589"/>
                    </a:cubicBezTo>
                    <a:close/>
                    <a:moveTo>
                      <a:pt x="8874" y="18944"/>
                    </a:moveTo>
                    <a:lnTo>
                      <a:pt x="8752" y="18743"/>
                    </a:lnTo>
                    <a:cubicBezTo>
                      <a:pt x="8580" y="18430"/>
                      <a:pt x="8386" y="18143"/>
                      <a:pt x="8176" y="17889"/>
                    </a:cubicBezTo>
                    <a:cubicBezTo>
                      <a:pt x="8596" y="17541"/>
                      <a:pt x="9000" y="17150"/>
                      <a:pt x="9384" y="16716"/>
                    </a:cubicBezTo>
                    <a:lnTo>
                      <a:pt x="9628" y="17035"/>
                    </a:lnTo>
                    <a:cubicBezTo>
                      <a:pt x="9787" y="17234"/>
                      <a:pt x="9939" y="17447"/>
                      <a:pt x="10082" y="17671"/>
                    </a:cubicBezTo>
                    <a:cubicBezTo>
                      <a:pt x="10082" y="17671"/>
                      <a:pt x="10149" y="17671"/>
                      <a:pt x="10182" y="17671"/>
                    </a:cubicBezTo>
                    <a:cubicBezTo>
                      <a:pt x="9772" y="18151"/>
                      <a:pt x="9339" y="18582"/>
                      <a:pt x="8885" y="18961"/>
                    </a:cubicBezTo>
                    <a:cubicBezTo>
                      <a:pt x="8885" y="18961"/>
                      <a:pt x="8863" y="18978"/>
                      <a:pt x="8852" y="18944"/>
                    </a:cubicBezTo>
                    <a:close/>
                    <a:moveTo>
                      <a:pt x="10492" y="17118"/>
                    </a:moveTo>
                    <a:cubicBezTo>
                      <a:pt x="10336" y="16857"/>
                      <a:pt x="10166" y="16616"/>
                      <a:pt x="9982" y="16398"/>
                    </a:cubicBezTo>
                    <a:lnTo>
                      <a:pt x="9827" y="16197"/>
                    </a:lnTo>
                    <a:cubicBezTo>
                      <a:pt x="10204" y="15745"/>
                      <a:pt x="10537" y="15293"/>
                      <a:pt x="10836" y="14857"/>
                    </a:cubicBezTo>
                    <a:lnTo>
                      <a:pt x="11036" y="15158"/>
                    </a:lnTo>
                    <a:cubicBezTo>
                      <a:pt x="11196" y="15330"/>
                      <a:pt x="11326" y="15561"/>
                      <a:pt x="11412" y="15829"/>
                    </a:cubicBezTo>
                    <a:cubicBezTo>
                      <a:pt x="11436" y="15886"/>
                      <a:pt x="11466" y="15937"/>
                      <a:pt x="11501" y="15979"/>
                    </a:cubicBezTo>
                    <a:cubicBezTo>
                      <a:pt x="11213" y="16415"/>
                      <a:pt x="10891" y="16867"/>
                      <a:pt x="10537" y="17319"/>
                    </a:cubicBezTo>
                    <a:cubicBezTo>
                      <a:pt x="10526" y="17245"/>
                      <a:pt x="10503" y="17176"/>
                      <a:pt x="10470" y="17118"/>
                    </a:cubicBezTo>
                    <a:close/>
                    <a:moveTo>
                      <a:pt x="11412" y="14522"/>
                    </a:moveTo>
                    <a:cubicBezTo>
                      <a:pt x="11344" y="14441"/>
                      <a:pt x="11281" y="14352"/>
                      <a:pt x="11224" y="14254"/>
                    </a:cubicBezTo>
                    <a:cubicBezTo>
                      <a:pt x="11459" y="13886"/>
                      <a:pt x="11681" y="13501"/>
                      <a:pt x="11889" y="13098"/>
                    </a:cubicBezTo>
                    <a:cubicBezTo>
                      <a:pt x="12005" y="13618"/>
                      <a:pt x="12165" y="14114"/>
                      <a:pt x="12366" y="14572"/>
                    </a:cubicBezTo>
                    <a:lnTo>
                      <a:pt x="11878" y="15376"/>
                    </a:lnTo>
                    <a:cubicBezTo>
                      <a:pt x="11750" y="15051"/>
                      <a:pt x="11585" y="14761"/>
                      <a:pt x="11390" y="14522"/>
                    </a:cubicBezTo>
                    <a:close/>
                    <a:moveTo>
                      <a:pt x="12876" y="14254"/>
                    </a:moveTo>
                    <a:cubicBezTo>
                      <a:pt x="12689" y="13824"/>
                      <a:pt x="12536" y="13363"/>
                      <a:pt x="12421" y="12880"/>
                    </a:cubicBezTo>
                    <a:lnTo>
                      <a:pt x="13330" y="13098"/>
                    </a:lnTo>
                    <a:lnTo>
                      <a:pt x="13663" y="13199"/>
                    </a:lnTo>
                    <a:cubicBezTo>
                      <a:pt x="13663" y="13199"/>
                      <a:pt x="13663" y="13199"/>
                      <a:pt x="13663" y="13199"/>
                    </a:cubicBezTo>
                    <a:cubicBezTo>
                      <a:pt x="13825" y="13717"/>
                      <a:pt x="14026" y="14206"/>
                      <a:pt x="14261" y="14656"/>
                    </a:cubicBezTo>
                    <a:cubicBezTo>
                      <a:pt x="13808" y="14603"/>
                      <a:pt x="13356" y="14513"/>
                      <a:pt x="12909" y="14388"/>
                    </a:cubicBezTo>
                    <a:cubicBezTo>
                      <a:pt x="12887" y="14338"/>
                      <a:pt x="12861" y="14293"/>
                      <a:pt x="12831" y="14254"/>
                    </a:cubicBezTo>
                    <a:close/>
                    <a:moveTo>
                      <a:pt x="7644" y="10133"/>
                    </a:moveTo>
                    <a:cubicBezTo>
                      <a:pt x="7710" y="10459"/>
                      <a:pt x="7799" y="10773"/>
                      <a:pt x="7910" y="11071"/>
                    </a:cubicBezTo>
                    <a:lnTo>
                      <a:pt x="7910" y="11272"/>
                    </a:lnTo>
                    <a:cubicBezTo>
                      <a:pt x="7665" y="11051"/>
                      <a:pt x="7414" y="10850"/>
                      <a:pt x="7156" y="10669"/>
                    </a:cubicBezTo>
                    <a:cubicBezTo>
                      <a:pt x="7080" y="10261"/>
                      <a:pt x="6952" y="9880"/>
                      <a:pt x="6779" y="9547"/>
                    </a:cubicBezTo>
                    <a:cubicBezTo>
                      <a:pt x="7075" y="9715"/>
                      <a:pt x="7363" y="9911"/>
                      <a:pt x="7644" y="10133"/>
                    </a:cubicBezTo>
                    <a:close/>
                    <a:moveTo>
                      <a:pt x="6058" y="9212"/>
                    </a:moveTo>
                    <a:cubicBezTo>
                      <a:pt x="6145" y="9465"/>
                      <a:pt x="6242" y="9711"/>
                      <a:pt x="6347" y="9949"/>
                    </a:cubicBezTo>
                    <a:lnTo>
                      <a:pt x="6491" y="10284"/>
                    </a:lnTo>
                    <a:cubicBezTo>
                      <a:pt x="6131" y="10125"/>
                      <a:pt x="5756" y="10062"/>
                      <a:pt x="5382" y="10099"/>
                    </a:cubicBezTo>
                    <a:lnTo>
                      <a:pt x="5249" y="10099"/>
                    </a:lnTo>
                    <a:cubicBezTo>
                      <a:pt x="5249" y="10099"/>
                      <a:pt x="5249" y="10099"/>
                      <a:pt x="5249" y="9982"/>
                    </a:cubicBezTo>
                    <a:cubicBezTo>
                      <a:pt x="5117" y="9802"/>
                      <a:pt x="4994" y="9606"/>
                      <a:pt x="4883" y="9396"/>
                    </a:cubicBezTo>
                    <a:cubicBezTo>
                      <a:pt x="5149" y="9240"/>
                      <a:pt x="5430" y="9149"/>
                      <a:pt x="5715" y="9128"/>
                    </a:cubicBezTo>
                    <a:lnTo>
                      <a:pt x="5781" y="9128"/>
                    </a:lnTo>
                    <a:cubicBezTo>
                      <a:pt x="5875" y="9150"/>
                      <a:pt x="5968" y="9184"/>
                      <a:pt x="6058" y="9228"/>
                    </a:cubicBezTo>
                    <a:close/>
                    <a:moveTo>
                      <a:pt x="4296" y="9781"/>
                    </a:moveTo>
                    <a:cubicBezTo>
                      <a:pt x="4418" y="9999"/>
                      <a:pt x="4518" y="10183"/>
                      <a:pt x="4617" y="10334"/>
                    </a:cubicBezTo>
                    <a:cubicBezTo>
                      <a:pt x="4150" y="10550"/>
                      <a:pt x="3726" y="10942"/>
                      <a:pt x="3387" y="11473"/>
                    </a:cubicBezTo>
                    <a:cubicBezTo>
                      <a:pt x="3444" y="11135"/>
                      <a:pt x="3550" y="10821"/>
                      <a:pt x="3697" y="10552"/>
                    </a:cubicBezTo>
                    <a:cubicBezTo>
                      <a:pt x="3866" y="10249"/>
                      <a:pt x="4068" y="9994"/>
                      <a:pt x="4296" y="9798"/>
                    </a:cubicBezTo>
                    <a:close/>
                    <a:moveTo>
                      <a:pt x="3575" y="13132"/>
                    </a:moveTo>
                    <a:cubicBezTo>
                      <a:pt x="3540" y="12753"/>
                      <a:pt x="3613" y="12370"/>
                      <a:pt x="3775" y="12076"/>
                    </a:cubicBezTo>
                    <a:cubicBezTo>
                      <a:pt x="4213" y="11428"/>
                      <a:pt x="4783" y="11021"/>
                      <a:pt x="5393" y="10920"/>
                    </a:cubicBezTo>
                    <a:cubicBezTo>
                      <a:pt x="6309" y="10927"/>
                      <a:pt x="7199" y="11380"/>
                      <a:pt x="7932" y="12210"/>
                    </a:cubicBezTo>
                    <a:lnTo>
                      <a:pt x="8164" y="12411"/>
                    </a:lnTo>
                    <a:cubicBezTo>
                      <a:pt x="7110" y="13662"/>
                      <a:pt x="5790" y="14293"/>
                      <a:pt x="4451" y="14187"/>
                    </a:cubicBezTo>
                    <a:cubicBezTo>
                      <a:pt x="4073" y="14097"/>
                      <a:pt x="3744" y="13743"/>
                      <a:pt x="3564" y="13232"/>
                    </a:cubicBezTo>
                    <a:cubicBezTo>
                      <a:pt x="3564" y="13232"/>
                      <a:pt x="3575" y="13182"/>
                      <a:pt x="3575" y="13148"/>
                    </a:cubicBezTo>
                    <a:close/>
                    <a:moveTo>
                      <a:pt x="8641" y="11825"/>
                    </a:moveTo>
                    <a:cubicBezTo>
                      <a:pt x="8653" y="11753"/>
                      <a:pt x="8653" y="11679"/>
                      <a:pt x="8641" y="11607"/>
                    </a:cubicBezTo>
                    <a:cubicBezTo>
                      <a:pt x="8574" y="11300"/>
                      <a:pt x="8488" y="11003"/>
                      <a:pt x="8386" y="10719"/>
                    </a:cubicBezTo>
                    <a:cubicBezTo>
                      <a:pt x="8608" y="10870"/>
                      <a:pt x="8830" y="11038"/>
                      <a:pt x="9051" y="11155"/>
                    </a:cubicBezTo>
                    <a:cubicBezTo>
                      <a:pt x="8928" y="11391"/>
                      <a:pt x="8791" y="11610"/>
                      <a:pt x="8641" y="11808"/>
                    </a:cubicBezTo>
                    <a:close/>
                    <a:moveTo>
                      <a:pt x="1635" y="17420"/>
                    </a:moveTo>
                    <a:lnTo>
                      <a:pt x="1857" y="17671"/>
                    </a:lnTo>
                    <a:cubicBezTo>
                      <a:pt x="2328" y="18139"/>
                      <a:pt x="2839" y="18505"/>
                      <a:pt x="3376" y="18760"/>
                    </a:cubicBezTo>
                    <a:cubicBezTo>
                      <a:pt x="3545" y="19079"/>
                      <a:pt x="3701" y="19415"/>
                      <a:pt x="3841" y="19765"/>
                    </a:cubicBezTo>
                    <a:cubicBezTo>
                      <a:pt x="3451" y="19547"/>
                      <a:pt x="3079" y="19260"/>
                      <a:pt x="2733" y="18911"/>
                    </a:cubicBezTo>
                    <a:cubicBezTo>
                      <a:pt x="2325" y="18496"/>
                      <a:pt x="1956" y="18000"/>
                      <a:pt x="1635" y="17437"/>
                    </a:cubicBezTo>
                    <a:close/>
                    <a:moveTo>
                      <a:pt x="4573" y="20184"/>
                    </a:moveTo>
                    <a:cubicBezTo>
                      <a:pt x="4477" y="19828"/>
                      <a:pt x="4355" y="19491"/>
                      <a:pt x="4207" y="19179"/>
                    </a:cubicBezTo>
                    <a:cubicBezTo>
                      <a:pt x="4475" y="19245"/>
                      <a:pt x="4745" y="19278"/>
                      <a:pt x="5016" y="19279"/>
                    </a:cubicBezTo>
                    <a:lnTo>
                      <a:pt x="5593" y="19279"/>
                    </a:lnTo>
                    <a:cubicBezTo>
                      <a:pt x="5770" y="19681"/>
                      <a:pt x="5970" y="20050"/>
                      <a:pt x="6169" y="20418"/>
                    </a:cubicBezTo>
                    <a:cubicBezTo>
                      <a:pt x="5632" y="20467"/>
                      <a:pt x="5094" y="20388"/>
                      <a:pt x="4573" y="20184"/>
                    </a:cubicBezTo>
                    <a:close/>
                    <a:moveTo>
                      <a:pt x="7788" y="19866"/>
                    </a:moveTo>
                    <a:cubicBezTo>
                      <a:pt x="7460" y="20041"/>
                      <a:pt x="7122" y="20170"/>
                      <a:pt x="6779" y="20251"/>
                    </a:cubicBezTo>
                    <a:cubicBezTo>
                      <a:pt x="6779" y="20251"/>
                      <a:pt x="6779" y="20251"/>
                      <a:pt x="6779" y="20150"/>
                    </a:cubicBezTo>
                    <a:cubicBezTo>
                      <a:pt x="6582" y="19802"/>
                      <a:pt x="6397" y="19439"/>
                      <a:pt x="6225" y="19061"/>
                    </a:cubicBezTo>
                    <a:cubicBezTo>
                      <a:pt x="6715" y="18898"/>
                      <a:pt x="7194" y="18662"/>
                      <a:pt x="7655" y="18358"/>
                    </a:cubicBezTo>
                    <a:cubicBezTo>
                      <a:pt x="7651" y="18391"/>
                      <a:pt x="7651" y="18425"/>
                      <a:pt x="7655" y="18458"/>
                    </a:cubicBezTo>
                    <a:cubicBezTo>
                      <a:pt x="7894" y="18711"/>
                      <a:pt x="8107" y="19016"/>
                      <a:pt x="8286" y="19363"/>
                    </a:cubicBezTo>
                    <a:lnTo>
                      <a:pt x="8353" y="19497"/>
                    </a:lnTo>
                    <a:cubicBezTo>
                      <a:pt x="8168" y="19608"/>
                      <a:pt x="7979" y="19703"/>
                      <a:pt x="7788" y="19782"/>
                    </a:cubicBezTo>
                    <a:close/>
                    <a:moveTo>
                      <a:pt x="14893" y="14840"/>
                    </a:moveTo>
                    <a:cubicBezTo>
                      <a:pt x="14904" y="14780"/>
                      <a:pt x="14904" y="14716"/>
                      <a:pt x="14893" y="14656"/>
                    </a:cubicBezTo>
                    <a:lnTo>
                      <a:pt x="14771" y="14421"/>
                    </a:lnTo>
                    <a:cubicBezTo>
                      <a:pt x="14616" y="14103"/>
                      <a:pt x="14472" y="13768"/>
                      <a:pt x="14339" y="13433"/>
                    </a:cubicBezTo>
                    <a:cubicBezTo>
                      <a:pt x="14812" y="13544"/>
                      <a:pt x="15290" y="13589"/>
                      <a:pt x="15769" y="13567"/>
                    </a:cubicBezTo>
                    <a:cubicBezTo>
                      <a:pt x="15924" y="13957"/>
                      <a:pt x="16065" y="14359"/>
                      <a:pt x="16190" y="14773"/>
                    </a:cubicBezTo>
                    <a:cubicBezTo>
                      <a:pt x="15758" y="14810"/>
                      <a:pt x="15325" y="14805"/>
                      <a:pt x="14893" y="14756"/>
                    </a:cubicBezTo>
                    <a:close/>
                    <a:moveTo>
                      <a:pt x="18429" y="13584"/>
                    </a:moveTo>
                    <a:cubicBezTo>
                      <a:pt x="18277" y="13270"/>
                      <a:pt x="18114" y="12968"/>
                      <a:pt x="17941" y="12679"/>
                    </a:cubicBezTo>
                    <a:cubicBezTo>
                      <a:pt x="18294" y="12380"/>
                      <a:pt x="18624" y="12027"/>
                      <a:pt x="18928" y="11624"/>
                    </a:cubicBezTo>
                    <a:cubicBezTo>
                      <a:pt x="19060" y="11891"/>
                      <a:pt x="19217" y="12128"/>
                      <a:pt x="19394" y="12327"/>
                    </a:cubicBezTo>
                    <a:cubicBezTo>
                      <a:pt x="19098" y="12759"/>
                      <a:pt x="18775" y="13147"/>
                      <a:pt x="18429" y="13483"/>
                    </a:cubicBezTo>
                    <a:close/>
                    <a:moveTo>
                      <a:pt x="19759" y="11741"/>
                    </a:moveTo>
                    <a:cubicBezTo>
                      <a:pt x="19759" y="11741"/>
                      <a:pt x="19759" y="11741"/>
                      <a:pt x="19759" y="11641"/>
                    </a:cubicBezTo>
                    <a:cubicBezTo>
                      <a:pt x="19612" y="11481"/>
                      <a:pt x="19481" y="11289"/>
                      <a:pt x="19371" y="11071"/>
                    </a:cubicBezTo>
                    <a:cubicBezTo>
                      <a:pt x="19891" y="10282"/>
                      <a:pt x="20311" y="9356"/>
                      <a:pt x="20613" y="8340"/>
                    </a:cubicBezTo>
                    <a:cubicBezTo>
                      <a:pt x="20556" y="9551"/>
                      <a:pt x="20259" y="10707"/>
                      <a:pt x="19759" y="11657"/>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6" name="Freeform 672">
                <a:extLst>
                  <a:ext uri="{FF2B5EF4-FFF2-40B4-BE49-F238E27FC236}">
                    <a16:creationId xmlns:a16="http://schemas.microsoft.com/office/drawing/2014/main" id="{CFAA291C-27B2-B48C-BCD4-45293D760412}"/>
                  </a:ext>
                </a:extLst>
              </p:cNvPr>
              <p:cNvSpPr/>
              <p:nvPr/>
            </p:nvSpPr>
            <p:spPr>
              <a:xfrm rot="667436">
                <a:off x="1977450" y="2563325"/>
                <a:ext cx="405771" cy="538750"/>
              </a:xfrm>
              <a:custGeom>
                <a:avLst/>
                <a:gdLst/>
                <a:ahLst/>
                <a:cxnLst>
                  <a:cxn ang="0">
                    <a:pos x="wd2" y="hd2"/>
                  </a:cxn>
                  <a:cxn ang="5400000">
                    <a:pos x="wd2" y="hd2"/>
                  </a:cxn>
                  <a:cxn ang="10800000">
                    <a:pos x="wd2" y="hd2"/>
                  </a:cxn>
                  <a:cxn ang="16200000">
                    <a:pos x="wd2" y="hd2"/>
                  </a:cxn>
                </a:cxnLst>
                <a:rect l="0" t="0" r="r" b="b"/>
                <a:pathLst>
                  <a:path w="21337" h="21396" extrusionOk="0">
                    <a:moveTo>
                      <a:pt x="21018" y="3689"/>
                    </a:moveTo>
                    <a:cubicBezTo>
                      <a:pt x="19636" y="1343"/>
                      <a:pt x="16020" y="-204"/>
                      <a:pt x="14384" y="22"/>
                    </a:cubicBezTo>
                    <a:cubicBezTo>
                      <a:pt x="14091" y="56"/>
                      <a:pt x="13831" y="182"/>
                      <a:pt x="13670" y="369"/>
                    </a:cubicBezTo>
                    <a:cubicBezTo>
                      <a:pt x="11751" y="2011"/>
                      <a:pt x="9988" y="3753"/>
                      <a:pt x="8395" y="5583"/>
                    </a:cubicBezTo>
                    <a:cubicBezTo>
                      <a:pt x="7467" y="4984"/>
                      <a:pt x="6193" y="4793"/>
                      <a:pt x="5032" y="5079"/>
                    </a:cubicBezTo>
                    <a:cubicBezTo>
                      <a:pt x="4571" y="5270"/>
                      <a:pt x="4065" y="5739"/>
                      <a:pt x="4364" y="6816"/>
                    </a:cubicBezTo>
                    <a:cubicBezTo>
                      <a:pt x="5105" y="8279"/>
                      <a:pt x="6345" y="9567"/>
                      <a:pt x="7958" y="10553"/>
                    </a:cubicBezTo>
                    <a:cubicBezTo>
                      <a:pt x="5953" y="12551"/>
                      <a:pt x="1047" y="17608"/>
                      <a:pt x="1047" y="17660"/>
                    </a:cubicBezTo>
                    <a:cubicBezTo>
                      <a:pt x="1039" y="17706"/>
                      <a:pt x="1039" y="17753"/>
                      <a:pt x="1047" y="17799"/>
                    </a:cubicBezTo>
                    <a:cubicBezTo>
                      <a:pt x="1047" y="17799"/>
                      <a:pt x="172" y="20075"/>
                      <a:pt x="10" y="20892"/>
                    </a:cubicBezTo>
                    <a:cubicBezTo>
                      <a:pt x="-29" y="21044"/>
                      <a:pt x="52" y="21200"/>
                      <a:pt x="218" y="21292"/>
                    </a:cubicBezTo>
                    <a:cubicBezTo>
                      <a:pt x="321" y="21358"/>
                      <a:pt x="451" y="21395"/>
                      <a:pt x="586" y="21396"/>
                    </a:cubicBezTo>
                    <a:lnTo>
                      <a:pt x="794" y="21396"/>
                    </a:lnTo>
                    <a:cubicBezTo>
                      <a:pt x="2047" y="20845"/>
                      <a:pt x="3142" y="20113"/>
                      <a:pt x="4018" y="19241"/>
                    </a:cubicBezTo>
                    <a:cubicBezTo>
                      <a:pt x="4571" y="18616"/>
                      <a:pt x="9017" y="13541"/>
                      <a:pt x="10169" y="11995"/>
                    </a:cubicBezTo>
                    <a:cubicBezTo>
                      <a:pt x="11570" y="12900"/>
                      <a:pt x="13249" y="13527"/>
                      <a:pt x="15052" y="13819"/>
                    </a:cubicBezTo>
                    <a:lnTo>
                      <a:pt x="15237" y="13819"/>
                    </a:lnTo>
                    <a:cubicBezTo>
                      <a:pt x="16032" y="13897"/>
                      <a:pt x="16796" y="13562"/>
                      <a:pt x="17102" y="13003"/>
                    </a:cubicBezTo>
                    <a:cubicBezTo>
                      <a:pt x="17346" y="12021"/>
                      <a:pt x="16850" y="11017"/>
                      <a:pt x="15812" y="10396"/>
                    </a:cubicBezTo>
                    <a:cubicBezTo>
                      <a:pt x="16987" y="9301"/>
                      <a:pt x="18116" y="8172"/>
                      <a:pt x="19244" y="7060"/>
                    </a:cubicBezTo>
                    <a:cubicBezTo>
                      <a:pt x="19843" y="6469"/>
                      <a:pt x="20419" y="5878"/>
                      <a:pt x="21018" y="5322"/>
                    </a:cubicBezTo>
                    <a:cubicBezTo>
                      <a:pt x="21018" y="5322"/>
                      <a:pt x="21018" y="5322"/>
                      <a:pt x="21018" y="5322"/>
                    </a:cubicBezTo>
                    <a:cubicBezTo>
                      <a:pt x="21571" y="4801"/>
                      <a:pt x="21294" y="4175"/>
                      <a:pt x="21018" y="3689"/>
                    </a:cubicBezTo>
                    <a:close/>
                    <a:moveTo>
                      <a:pt x="15559" y="995"/>
                    </a:moveTo>
                    <a:cubicBezTo>
                      <a:pt x="17485" y="1550"/>
                      <a:pt x="19058" y="2637"/>
                      <a:pt x="19959" y="4036"/>
                    </a:cubicBezTo>
                    <a:cubicBezTo>
                      <a:pt x="20043" y="4176"/>
                      <a:pt x="20113" y="4322"/>
                      <a:pt x="20166" y="4470"/>
                    </a:cubicBezTo>
                    <a:cubicBezTo>
                      <a:pt x="17960" y="3611"/>
                      <a:pt x="16039" y="2387"/>
                      <a:pt x="14545" y="891"/>
                    </a:cubicBezTo>
                    <a:lnTo>
                      <a:pt x="14730" y="891"/>
                    </a:lnTo>
                    <a:cubicBezTo>
                      <a:pt x="15012" y="890"/>
                      <a:pt x="15292" y="925"/>
                      <a:pt x="15559" y="995"/>
                    </a:cubicBezTo>
                    <a:close/>
                    <a:moveTo>
                      <a:pt x="3074" y="18668"/>
                    </a:moveTo>
                    <a:cubicBezTo>
                      <a:pt x="2568" y="19151"/>
                      <a:pt x="2005" y="19599"/>
                      <a:pt x="1393" y="20006"/>
                    </a:cubicBezTo>
                    <a:cubicBezTo>
                      <a:pt x="1646" y="19241"/>
                      <a:pt x="1991" y="18268"/>
                      <a:pt x="2084" y="18112"/>
                    </a:cubicBezTo>
                    <a:cubicBezTo>
                      <a:pt x="2636" y="17538"/>
                      <a:pt x="6921" y="13037"/>
                      <a:pt x="8833" y="11161"/>
                    </a:cubicBezTo>
                    <a:lnTo>
                      <a:pt x="9247" y="11421"/>
                    </a:lnTo>
                    <a:cubicBezTo>
                      <a:pt x="8487" y="12464"/>
                      <a:pt x="4594" y="16947"/>
                      <a:pt x="3074" y="18668"/>
                    </a:cubicBezTo>
                    <a:close/>
                    <a:moveTo>
                      <a:pt x="16020" y="12638"/>
                    </a:moveTo>
                    <a:cubicBezTo>
                      <a:pt x="16020" y="12829"/>
                      <a:pt x="15628" y="12898"/>
                      <a:pt x="15098" y="12898"/>
                    </a:cubicBezTo>
                    <a:cubicBezTo>
                      <a:pt x="12795" y="12812"/>
                      <a:pt x="6023" y="8676"/>
                      <a:pt x="5470" y="6625"/>
                    </a:cubicBezTo>
                    <a:cubicBezTo>
                      <a:pt x="5470" y="6434"/>
                      <a:pt x="5308" y="5965"/>
                      <a:pt x="5585" y="5843"/>
                    </a:cubicBezTo>
                    <a:cubicBezTo>
                      <a:pt x="5861" y="5722"/>
                      <a:pt x="7036" y="5930"/>
                      <a:pt x="7888" y="6365"/>
                    </a:cubicBezTo>
                    <a:cubicBezTo>
                      <a:pt x="7888" y="6538"/>
                      <a:pt x="7681" y="6712"/>
                      <a:pt x="7589" y="6869"/>
                    </a:cubicBezTo>
                    <a:cubicBezTo>
                      <a:pt x="7543" y="6964"/>
                      <a:pt x="7543" y="7069"/>
                      <a:pt x="7589" y="7164"/>
                    </a:cubicBezTo>
                    <a:cubicBezTo>
                      <a:pt x="8872" y="9320"/>
                      <a:pt x="11437" y="10887"/>
                      <a:pt x="14499" y="11387"/>
                    </a:cubicBezTo>
                    <a:lnTo>
                      <a:pt x="14637" y="11387"/>
                    </a:lnTo>
                    <a:cubicBezTo>
                      <a:pt x="14802" y="11386"/>
                      <a:pt x="14959" y="11336"/>
                      <a:pt x="15075" y="11248"/>
                    </a:cubicBezTo>
                    <a:cubicBezTo>
                      <a:pt x="15144" y="11168"/>
                      <a:pt x="15222" y="11093"/>
                      <a:pt x="15306" y="11022"/>
                    </a:cubicBezTo>
                    <a:cubicBezTo>
                      <a:pt x="15848" y="11454"/>
                      <a:pt x="16110" y="12046"/>
                      <a:pt x="16020" y="12638"/>
                    </a:cubicBezTo>
                    <a:close/>
                    <a:moveTo>
                      <a:pt x="18323" y="6486"/>
                    </a:moveTo>
                    <a:cubicBezTo>
                      <a:pt x="17010" y="7824"/>
                      <a:pt x="15651" y="9197"/>
                      <a:pt x="14223" y="10466"/>
                    </a:cubicBezTo>
                    <a:cubicBezTo>
                      <a:pt x="11792" y="9961"/>
                      <a:pt x="9763" y="8696"/>
                      <a:pt x="8648" y="6990"/>
                    </a:cubicBezTo>
                    <a:cubicBezTo>
                      <a:pt x="10114" y="5022"/>
                      <a:pt x="11859" y="3181"/>
                      <a:pt x="13854" y="1499"/>
                    </a:cubicBezTo>
                    <a:cubicBezTo>
                      <a:pt x="15365" y="2994"/>
                      <a:pt x="17271" y="4237"/>
                      <a:pt x="19452" y="5148"/>
                    </a:cubicBezTo>
                    <a:lnTo>
                      <a:pt x="19590" y="5148"/>
                    </a:lnTo>
                    <a:cubicBezTo>
                      <a:pt x="19175" y="5652"/>
                      <a:pt x="18761" y="6069"/>
                      <a:pt x="18323" y="6486"/>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7" name="Freeform 586">
                <a:extLst>
                  <a:ext uri="{FF2B5EF4-FFF2-40B4-BE49-F238E27FC236}">
                    <a16:creationId xmlns:a16="http://schemas.microsoft.com/office/drawing/2014/main" id="{7DF8BBF1-5335-612A-5852-5D71F808541D}"/>
                  </a:ext>
                </a:extLst>
              </p:cNvPr>
              <p:cNvSpPr/>
              <p:nvPr/>
            </p:nvSpPr>
            <p:spPr>
              <a:xfrm rot="667436">
                <a:off x="853644" y="2893023"/>
                <a:ext cx="662574" cy="394454"/>
              </a:xfrm>
              <a:custGeom>
                <a:avLst/>
                <a:gdLst/>
                <a:ahLst/>
                <a:cxnLst>
                  <a:cxn ang="0">
                    <a:pos x="wd2" y="hd2"/>
                  </a:cxn>
                  <a:cxn ang="5400000">
                    <a:pos x="wd2" y="hd2"/>
                  </a:cxn>
                  <a:cxn ang="10800000">
                    <a:pos x="wd2" y="hd2"/>
                  </a:cxn>
                  <a:cxn ang="16200000">
                    <a:pos x="wd2" y="hd2"/>
                  </a:cxn>
                </a:cxnLst>
                <a:rect l="0" t="0" r="r" b="b"/>
                <a:pathLst>
                  <a:path w="21139" h="21122" extrusionOk="0">
                    <a:moveTo>
                      <a:pt x="20979" y="5928"/>
                    </a:moveTo>
                    <a:cubicBezTo>
                      <a:pt x="20979" y="5928"/>
                      <a:pt x="20979" y="5928"/>
                      <a:pt x="20912" y="5794"/>
                    </a:cubicBezTo>
                    <a:cubicBezTo>
                      <a:pt x="20918" y="5649"/>
                      <a:pt x="20918" y="5504"/>
                      <a:pt x="20912" y="5359"/>
                    </a:cubicBezTo>
                    <a:cubicBezTo>
                      <a:pt x="20437" y="1850"/>
                      <a:pt x="18221" y="-474"/>
                      <a:pt x="15880" y="82"/>
                    </a:cubicBezTo>
                    <a:cubicBezTo>
                      <a:pt x="13352" y="434"/>
                      <a:pt x="11845" y="4019"/>
                      <a:pt x="10947" y="6163"/>
                    </a:cubicBezTo>
                    <a:lnTo>
                      <a:pt x="10603" y="6933"/>
                    </a:lnTo>
                    <a:cubicBezTo>
                      <a:pt x="10404" y="6833"/>
                      <a:pt x="10016" y="6582"/>
                      <a:pt x="9650" y="6364"/>
                    </a:cubicBezTo>
                    <a:cubicBezTo>
                      <a:pt x="8669" y="5669"/>
                      <a:pt x="7649" y="5109"/>
                      <a:pt x="6602" y="4689"/>
                    </a:cubicBezTo>
                    <a:cubicBezTo>
                      <a:pt x="3950" y="4017"/>
                      <a:pt x="1349" y="6237"/>
                      <a:pt x="361" y="10016"/>
                    </a:cubicBezTo>
                    <a:cubicBezTo>
                      <a:pt x="44" y="11128"/>
                      <a:pt x="-67" y="12350"/>
                      <a:pt x="39" y="13550"/>
                    </a:cubicBezTo>
                    <a:cubicBezTo>
                      <a:pt x="39" y="13550"/>
                      <a:pt x="39" y="13550"/>
                      <a:pt x="39" y="13550"/>
                    </a:cubicBezTo>
                    <a:cubicBezTo>
                      <a:pt x="162" y="16019"/>
                      <a:pt x="1044" y="18259"/>
                      <a:pt x="2423" y="19598"/>
                    </a:cubicBezTo>
                    <a:cubicBezTo>
                      <a:pt x="3406" y="20594"/>
                      <a:pt x="4564" y="21125"/>
                      <a:pt x="5748" y="21122"/>
                    </a:cubicBezTo>
                    <a:cubicBezTo>
                      <a:pt x="6503" y="21126"/>
                      <a:pt x="7253" y="20933"/>
                      <a:pt x="7965" y="20552"/>
                    </a:cubicBezTo>
                    <a:cubicBezTo>
                      <a:pt x="9815" y="19377"/>
                      <a:pt x="11442" y="17523"/>
                      <a:pt x="12698" y="15159"/>
                    </a:cubicBezTo>
                    <a:cubicBezTo>
                      <a:pt x="13618" y="15410"/>
                      <a:pt x="16656" y="16097"/>
                      <a:pt x="18341" y="14539"/>
                    </a:cubicBezTo>
                    <a:cubicBezTo>
                      <a:pt x="20646" y="12478"/>
                      <a:pt x="21533" y="9563"/>
                      <a:pt x="20979" y="5928"/>
                    </a:cubicBezTo>
                    <a:close/>
                    <a:moveTo>
                      <a:pt x="871" y="10300"/>
                    </a:moveTo>
                    <a:cubicBezTo>
                      <a:pt x="1758" y="6892"/>
                      <a:pt x="4099" y="4882"/>
                      <a:pt x="6491" y="5476"/>
                    </a:cubicBezTo>
                    <a:cubicBezTo>
                      <a:pt x="7503" y="5906"/>
                      <a:pt x="8490" y="6467"/>
                      <a:pt x="9439" y="7151"/>
                    </a:cubicBezTo>
                    <a:lnTo>
                      <a:pt x="10071" y="7536"/>
                    </a:lnTo>
                    <a:cubicBezTo>
                      <a:pt x="10071" y="7536"/>
                      <a:pt x="10071" y="7536"/>
                      <a:pt x="10071" y="7536"/>
                    </a:cubicBezTo>
                    <a:cubicBezTo>
                      <a:pt x="10637" y="7838"/>
                      <a:pt x="11180" y="8240"/>
                      <a:pt x="11767" y="8608"/>
                    </a:cubicBezTo>
                    <a:cubicBezTo>
                      <a:pt x="12919" y="9535"/>
                      <a:pt x="14181" y="10105"/>
                      <a:pt x="15481" y="10284"/>
                    </a:cubicBezTo>
                    <a:cubicBezTo>
                      <a:pt x="16237" y="10298"/>
                      <a:pt x="16970" y="9893"/>
                      <a:pt x="17542" y="9145"/>
                    </a:cubicBezTo>
                    <a:cubicBezTo>
                      <a:pt x="17720" y="8914"/>
                      <a:pt x="17874" y="8642"/>
                      <a:pt x="17997" y="8340"/>
                    </a:cubicBezTo>
                    <a:cubicBezTo>
                      <a:pt x="18275" y="7716"/>
                      <a:pt x="18390" y="6958"/>
                      <a:pt x="18318" y="6213"/>
                    </a:cubicBezTo>
                    <a:cubicBezTo>
                      <a:pt x="18166" y="5035"/>
                      <a:pt x="17608" y="4070"/>
                      <a:pt x="16855" y="3684"/>
                    </a:cubicBezTo>
                    <a:cubicBezTo>
                      <a:pt x="16527" y="3490"/>
                      <a:pt x="16172" y="3432"/>
                      <a:pt x="15824" y="3516"/>
                    </a:cubicBezTo>
                    <a:cubicBezTo>
                      <a:pt x="14549" y="3818"/>
                      <a:pt x="13507" y="5895"/>
                      <a:pt x="12776" y="7402"/>
                    </a:cubicBezTo>
                    <a:lnTo>
                      <a:pt x="12421" y="8089"/>
                    </a:lnTo>
                    <a:lnTo>
                      <a:pt x="11124" y="7218"/>
                    </a:lnTo>
                    <a:lnTo>
                      <a:pt x="11412" y="6548"/>
                    </a:lnTo>
                    <a:cubicBezTo>
                      <a:pt x="12255" y="4538"/>
                      <a:pt x="13629" y="1188"/>
                      <a:pt x="15935" y="853"/>
                    </a:cubicBezTo>
                    <a:cubicBezTo>
                      <a:pt x="17994" y="376"/>
                      <a:pt x="19940" y="2413"/>
                      <a:pt x="20369" y="5493"/>
                    </a:cubicBezTo>
                    <a:cubicBezTo>
                      <a:pt x="20602" y="7989"/>
                      <a:pt x="18939" y="11121"/>
                      <a:pt x="17354" y="12193"/>
                    </a:cubicBezTo>
                    <a:cubicBezTo>
                      <a:pt x="16085" y="12862"/>
                      <a:pt x="14709" y="12915"/>
                      <a:pt x="13419" y="12344"/>
                    </a:cubicBezTo>
                    <a:cubicBezTo>
                      <a:pt x="13042" y="12244"/>
                      <a:pt x="12665" y="12143"/>
                      <a:pt x="12310" y="12076"/>
                    </a:cubicBezTo>
                    <a:cubicBezTo>
                      <a:pt x="12310" y="12076"/>
                      <a:pt x="12310" y="12076"/>
                      <a:pt x="12310" y="12076"/>
                    </a:cubicBezTo>
                    <a:cubicBezTo>
                      <a:pt x="11590" y="11741"/>
                      <a:pt x="10858" y="11339"/>
                      <a:pt x="10093" y="10954"/>
                    </a:cubicBezTo>
                    <a:lnTo>
                      <a:pt x="9373" y="10552"/>
                    </a:lnTo>
                    <a:cubicBezTo>
                      <a:pt x="8961" y="10309"/>
                      <a:pt x="8561" y="10024"/>
                      <a:pt x="8176" y="9697"/>
                    </a:cubicBezTo>
                    <a:cubicBezTo>
                      <a:pt x="7413" y="8960"/>
                      <a:pt x="6540" y="8522"/>
                      <a:pt x="5637" y="8424"/>
                    </a:cubicBezTo>
                    <a:cubicBezTo>
                      <a:pt x="4730" y="8462"/>
                      <a:pt x="3874" y="9069"/>
                      <a:pt x="3276" y="10099"/>
                    </a:cubicBezTo>
                    <a:cubicBezTo>
                      <a:pt x="2886" y="10814"/>
                      <a:pt x="2724" y="11751"/>
                      <a:pt x="2833" y="12662"/>
                    </a:cubicBezTo>
                    <a:cubicBezTo>
                      <a:pt x="2928" y="13890"/>
                      <a:pt x="3546" y="14878"/>
                      <a:pt x="4351" y="15091"/>
                    </a:cubicBezTo>
                    <a:cubicBezTo>
                      <a:pt x="4539" y="15118"/>
                      <a:pt x="4729" y="15118"/>
                      <a:pt x="4917" y="15091"/>
                    </a:cubicBezTo>
                    <a:cubicBezTo>
                      <a:pt x="6740" y="14883"/>
                      <a:pt x="8433" y="13580"/>
                      <a:pt x="9617" y="11473"/>
                    </a:cubicBezTo>
                    <a:lnTo>
                      <a:pt x="9905" y="11641"/>
                    </a:lnTo>
                    <a:cubicBezTo>
                      <a:pt x="10426" y="11925"/>
                      <a:pt x="11013" y="12210"/>
                      <a:pt x="11501" y="12478"/>
                    </a:cubicBezTo>
                    <a:cubicBezTo>
                      <a:pt x="10710" y="13983"/>
                      <a:pt x="9781" y="15309"/>
                      <a:pt x="8741" y="16415"/>
                    </a:cubicBezTo>
                    <a:cubicBezTo>
                      <a:pt x="6413" y="18793"/>
                      <a:pt x="4207" y="18978"/>
                      <a:pt x="2168" y="16984"/>
                    </a:cubicBezTo>
                    <a:cubicBezTo>
                      <a:pt x="651" y="15605"/>
                      <a:pt x="87" y="12699"/>
                      <a:pt x="871" y="10300"/>
                    </a:cubicBezTo>
                    <a:close/>
                    <a:moveTo>
                      <a:pt x="15736" y="4387"/>
                    </a:moveTo>
                    <a:cubicBezTo>
                      <a:pt x="15822" y="4745"/>
                      <a:pt x="15933" y="5088"/>
                      <a:pt x="16068" y="5409"/>
                    </a:cubicBezTo>
                    <a:cubicBezTo>
                      <a:pt x="15870" y="5415"/>
                      <a:pt x="15674" y="5478"/>
                      <a:pt x="15492" y="5593"/>
                    </a:cubicBezTo>
                    <a:cubicBezTo>
                      <a:pt x="15415" y="5639"/>
                      <a:pt x="15340" y="5695"/>
                      <a:pt x="15270" y="5761"/>
                    </a:cubicBezTo>
                    <a:cubicBezTo>
                      <a:pt x="15270" y="5761"/>
                      <a:pt x="15270" y="5761"/>
                      <a:pt x="15270" y="5660"/>
                    </a:cubicBezTo>
                    <a:lnTo>
                      <a:pt x="14782" y="5242"/>
                    </a:lnTo>
                    <a:cubicBezTo>
                      <a:pt x="15054" y="4852"/>
                      <a:pt x="15379" y="4560"/>
                      <a:pt x="15736" y="4387"/>
                    </a:cubicBezTo>
                    <a:close/>
                    <a:moveTo>
                      <a:pt x="15736" y="6364"/>
                    </a:moveTo>
                    <a:cubicBezTo>
                      <a:pt x="16341" y="6109"/>
                      <a:pt x="16990" y="6329"/>
                      <a:pt x="17465" y="6950"/>
                    </a:cubicBezTo>
                    <a:cubicBezTo>
                      <a:pt x="17648" y="7211"/>
                      <a:pt x="17685" y="7631"/>
                      <a:pt x="17554" y="7955"/>
                    </a:cubicBezTo>
                    <a:cubicBezTo>
                      <a:pt x="17465" y="8157"/>
                      <a:pt x="17356" y="8338"/>
                      <a:pt x="17232" y="8491"/>
                    </a:cubicBezTo>
                    <a:cubicBezTo>
                      <a:pt x="16225" y="9582"/>
                      <a:pt x="14901" y="9737"/>
                      <a:pt x="13796" y="8893"/>
                    </a:cubicBezTo>
                    <a:cubicBezTo>
                      <a:pt x="14296" y="7842"/>
                      <a:pt x="14948" y="6977"/>
                      <a:pt x="15702" y="6364"/>
                    </a:cubicBezTo>
                    <a:close/>
                    <a:moveTo>
                      <a:pt x="16744" y="5510"/>
                    </a:moveTo>
                    <a:cubicBezTo>
                      <a:pt x="16744" y="5510"/>
                      <a:pt x="16744" y="5409"/>
                      <a:pt x="16744" y="5376"/>
                    </a:cubicBezTo>
                    <a:lnTo>
                      <a:pt x="16744" y="5258"/>
                    </a:lnTo>
                    <a:cubicBezTo>
                      <a:pt x="16617" y="4963"/>
                      <a:pt x="16502" y="4655"/>
                      <a:pt x="16401" y="4337"/>
                    </a:cubicBezTo>
                    <a:cubicBezTo>
                      <a:pt x="16525" y="4346"/>
                      <a:pt x="16648" y="4380"/>
                      <a:pt x="16766" y="4437"/>
                    </a:cubicBezTo>
                    <a:cubicBezTo>
                      <a:pt x="17330" y="4721"/>
                      <a:pt x="17752" y="5435"/>
                      <a:pt x="17875" y="6314"/>
                    </a:cubicBezTo>
                    <a:cubicBezTo>
                      <a:pt x="17548" y="5879"/>
                      <a:pt x="17143" y="5599"/>
                      <a:pt x="16711" y="5510"/>
                    </a:cubicBezTo>
                    <a:close/>
                    <a:moveTo>
                      <a:pt x="14350" y="5828"/>
                    </a:moveTo>
                    <a:cubicBezTo>
                      <a:pt x="14495" y="5978"/>
                      <a:pt x="14647" y="6112"/>
                      <a:pt x="14804" y="6230"/>
                    </a:cubicBezTo>
                    <a:cubicBezTo>
                      <a:pt x="14537" y="6524"/>
                      <a:pt x="14281" y="6843"/>
                      <a:pt x="14040" y="7185"/>
                    </a:cubicBezTo>
                    <a:cubicBezTo>
                      <a:pt x="14040" y="7185"/>
                      <a:pt x="14040" y="7185"/>
                      <a:pt x="14040" y="7185"/>
                    </a:cubicBezTo>
                    <a:cubicBezTo>
                      <a:pt x="13954" y="7093"/>
                      <a:pt x="13861" y="7019"/>
                      <a:pt x="13762" y="6967"/>
                    </a:cubicBezTo>
                    <a:cubicBezTo>
                      <a:pt x="13934" y="6573"/>
                      <a:pt x="14119" y="6193"/>
                      <a:pt x="14317" y="5828"/>
                    </a:cubicBezTo>
                    <a:close/>
                    <a:moveTo>
                      <a:pt x="13241" y="7888"/>
                    </a:moveTo>
                    <a:cubicBezTo>
                      <a:pt x="13282" y="7795"/>
                      <a:pt x="13327" y="7705"/>
                      <a:pt x="13374" y="7620"/>
                    </a:cubicBezTo>
                    <a:cubicBezTo>
                      <a:pt x="13474" y="7635"/>
                      <a:pt x="13569" y="7687"/>
                      <a:pt x="13652" y="7771"/>
                    </a:cubicBezTo>
                    <a:cubicBezTo>
                      <a:pt x="13500" y="8021"/>
                      <a:pt x="13363" y="8290"/>
                      <a:pt x="13241" y="8575"/>
                    </a:cubicBezTo>
                    <a:lnTo>
                      <a:pt x="12975" y="8424"/>
                    </a:lnTo>
                    <a:close/>
                    <a:moveTo>
                      <a:pt x="16766" y="14589"/>
                    </a:moveTo>
                    <a:cubicBezTo>
                      <a:pt x="16656" y="14220"/>
                      <a:pt x="16523" y="13818"/>
                      <a:pt x="16378" y="13416"/>
                    </a:cubicBezTo>
                    <a:cubicBezTo>
                      <a:pt x="16758" y="13335"/>
                      <a:pt x="17130" y="13189"/>
                      <a:pt x="17487" y="12981"/>
                    </a:cubicBezTo>
                    <a:cubicBezTo>
                      <a:pt x="17681" y="13287"/>
                      <a:pt x="17863" y="13612"/>
                      <a:pt x="18030" y="13952"/>
                    </a:cubicBezTo>
                    <a:cubicBezTo>
                      <a:pt x="17627" y="14269"/>
                      <a:pt x="17193" y="14484"/>
                      <a:pt x="16744" y="14589"/>
                    </a:cubicBezTo>
                    <a:close/>
                    <a:moveTo>
                      <a:pt x="8874" y="18944"/>
                    </a:moveTo>
                    <a:lnTo>
                      <a:pt x="8752" y="18743"/>
                    </a:lnTo>
                    <a:cubicBezTo>
                      <a:pt x="8580" y="18430"/>
                      <a:pt x="8386" y="18143"/>
                      <a:pt x="8176" y="17889"/>
                    </a:cubicBezTo>
                    <a:cubicBezTo>
                      <a:pt x="8596" y="17541"/>
                      <a:pt x="9000" y="17150"/>
                      <a:pt x="9384" y="16716"/>
                    </a:cubicBezTo>
                    <a:lnTo>
                      <a:pt x="9628" y="17035"/>
                    </a:lnTo>
                    <a:cubicBezTo>
                      <a:pt x="9787" y="17234"/>
                      <a:pt x="9939" y="17447"/>
                      <a:pt x="10082" y="17671"/>
                    </a:cubicBezTo>
                    <a:cubicBezTo>
                      <a:pt x="10082" y="17671"/>
                      <a:pt x="10149" y="17671"/>
                      <a:pt x="10182" y="17671"/>
                    </a:cubicBezTo>
                    <a:cubicBezTo>
                      <a:pt x="9772" y="18151"/>
                      <a:pt x="9339" y="18582"/>
                      <a:pt x="8885" y="18961"/>
                    </a:cubicBezTo>
                    <a:cubicBezTo>
                      <a:pt x="8885" y="18961"/>
                      <a:pt x="8863" y="18978"/>
                      <a:pt x="8852" y="18944"/>
                    </a:cubicBezTo>
                    <a:close/>
                    <a:moveTo>
                      <a:pt x="10492" y="17118"/>
                    </a:moveTo>
                    <a:cubicBezTo>
                      <a:pt x="10336" y="16857"/>
                      <a:pt x="10166" y="16616"/>
                      <a:pt x="9982" y="16398"/>
                    </a:cubicBezTo>
                    <a:lnTo>
                      <a:pt x="9827" y="16197"/>
                    </a:lnTo>
                    <a:cubicBezTo>
                      <a:pt x="10204" y="15745"/>
                      <a:pt x="10537" y="15293"/>
                      <a:pt x="10836" y="14857"/>
                    </a:cubicBezTo>
                    <a:lnTo>
                      <a:pt x="11036" y="15158"/>
                    </a:lnTo>
                    <a:cubicBezTo>
                      <a:pt x="11196" y="15330"/>
                      <a:pt x="11326" y="15561"/>
                      <a:pt x="11412" y="15829"/>
                    </a:cubicBezTo>
                    <a:cubicBezTo>
                      <a:pt x="11436" y="15886"/>
                      <a:pt x="11466" y="15937"/>
                      <a:pt x="11501" y="15979"/>
                    </a:cubicBezTo>
                    <a:cubicBezTo>
                      <a:pt x="11213" y="16415"/>
                      <a:pt x="10891" y="16867"/>
                      <a:pt x="10537" y="17319"/>
                    </a:cubicBezTo>
                    <a:cubicBezTo>
                      <a:pt x="10526" y="17245"/>
                      <a:pt x="10503" y="17176"/>
                      <a:pt x="10470" y="17118"/>
                    </a:cubicBezTo>
                    <a:close/>
                    <a:moveTo>
                      <a:pt x="11412" y="14522"/>
                    </a:moveTo>
                    <a:cubicBezTo>
                      <a:pt x="11344" y="14441"/>
                      <a:pt x="11281" y="14352"/>
                      <a:pt x="11224" y="14254"/>
                    </a:cubicBezTo>
                    <a:cubicBezTo>
                      <a:pt x="11459" y="13886"/>
                      <a:pt x="11681" y="13501"/>
                      <a:pt x="11889" y="13098"/>
                    </a:cubicBezTo>
                    <a:cubicBezTo>
                      <a:pt x="12005" y="13618"/>
                      <a:pt x="12165" y="14114"/>
                      <a:pt x="12366" y="14572"/>
                    </a:cubicBezTo>
                    <a:lnTo>
                      <a:pt x="11878" y="15376"/>
                    </a:lnTo>
                    <a:cubicBezTo>
                      <a:pt x="11750" y="15051"/>
                      <a:pt x="11585" y="14761"/>
                      <a:pt x="11390" y="14522"/>
                    </a:cubicBezTo>
                    <a:close/>
                    <a:moveTo>
                      <a:pt x="12876" y="14254"/>
                    </a:moveTo>
                    <a:cubicBezTo>
                      <a:pt x="12689" y="13824"/>
                      <a:pt x="12536" y="13363"/>
                      <a:pt x="12421" y="12880"/>
                    </a:cubicBezTo>
                    <a:lnTo>
                      <a:pt x="13330" y="13098"/>
                    </a:lnTo>
                    <a:lnTo>
                      <a:pt x="13663" y="13199"/>
                    </a:lnTo>
                    <a:cubicBezTo>
                      <a:pt x="13663" y="13199"/>
                      <a:pt x="13663" y="13199"/>
                      <a:pt x="13663" y="13199"/>
                    </a:cubicBezTo>
                    <a:cubicBezTo>
                      <a:pt x="13825" y="13717"/>
                      <a:pt x="14026" y="14206"/>
                      <a:pt x="14261" y="14656"/>
                    </a:cubicBezTo>
                    <a:cubicBezTo>
                      <a:pt x="13808" y="14603"/>
                      <a:pt x="13356" y="14513"/>
                      <a:pt x="12909" y="14388"/>
                    </a:cubicBezTo>
                    <a:cubicBezTo>
                      <a:pt x="12887" y="14338"/>
                      <a:pt x="12861" y="14293"/>
                      <a:pt x="12831" y="14254"/>
                    </a:cubicBezTo>
                    <a:close/>
                    <a:moveTo>
                      <a:pt x="7644" y="10133"/>
                    </a:moveTo>
                    <a:cubicBezTo>
                      <a:pt x="7710" y="10459"/>
                      <a:pt x="7799" y="10773"/>
                      <a:pt x="7910" y="11071"/>
                    </a:cubicBezTo>
                    <a:lnTo>
                      <a:pt x="7910" y="11272"/>
                    </a:lnTo>
                    <a:cubicBezTo>
                      <a:pt x="7665" y="11051"/>
                      <a:pt x="7414" y="10850"/>
                      <a:pt x="7156" y="10669"/>
                    </a:cubicBezTo>
                    <a:cubicBezTo>
                      <a:pt x="7080" y="10261"/>
                      <a:pt x="6952" y="9880"/>
                      <a:pt x="6779" y="9547"/>
                    </a:cubicBezTo>
                    <a:cubicBezTo>
                      <a:pt x="7075" y="9715"/>
                      <a:pt x="7363" y="9911"/>
                      <a:pt x="7644" y="10133"/>
                    </a:cubicBezTo>
                    <a:close/>
                    <a:moveTo>
                      <a:pt x="6058" y="9212"/>
                    </a:moveTo>
                    <a:cubicBezTo>
                      <a:pt x="6145" y="9465"/>
                      <a:pt x="6242" y="9711"/>
                      <a:pt x="6347" y="9949"/>
                    </a:cubicBezTo>
                    <a:lnTo>
                      <a:pt x="6491" y="10284"/>
                    </a:lnTo>
                    <a:cubicBezTo>
                      <a:pt x="6131" y="10125"/>
                      <a:pt x="5756" y="10062"/>
                      <a:pt x="5382" y="10099"/>
                    </a:cubicBezTo>
                    <a:lnTo>
                      <a:pt x="5249" y="10099"/>
                    </a:lnTo>
                    <a:cubicBezTo>
                      <a:pt x="5249" y="10099"/>
                      <a:pt x="5249" y="10099"/>
                      <a:pt x="5249" y="9982"/>
                    </a:cubicBezTo>
                    <a:cubicBezTo>
                      <a:pt x="5117" y="9802"/>
                      <a:pt x="4994" y="9606"/>
                      <a:pt x="4883" y="9396"/>
                    </a:cubicBezTo>
                    <a:cubicBezTo>
                      <a:pt x="5149" y="9240"/>
                      <a:pt x="5430" y="9149"/>
                      <a:pt x="5715" y="9128"/>
                    </a:cubicBezTo>
                    <a:lnTo>
                      <a:pt x="5781" y="9128"/>
                    </a:lnTo>
                    <a:cubicBezTo>
                      <a:pt x="5875" y="9150"/>
                      <a:pt x="5968" y="9184"/>
                      <a:pt x="6058" y="9228"/>
                    </a:cubicBezTo>
                    <a:close/>
                    <a:moveTo>
                      <a:pt x="4296" y="9781"/>
                    </a:moveTo>
                    <a:cubicBezTo>
                      <a:pt x="4418" y="9999"/>
                      <a:pt x="4518" y="10183"/>
                      <a:pt x="4617" y="10334"/>
                    </a:cubicBezTo>
                    <a:cubicBezTo>
                      <a:pt x="4150" y="10550"/>
                      <a:pt x="3726" y="10942"/>
                      <a:pt x="3387" y="11473"/>
                    </a:cubicBezTo>
                    <a:cubicBezTo>
                      <a:pt x="3444" y="11135"/>
                      <a:pt x="3550" y="10821"/>
                      <a:pt x="3697" y="10552"/>
                    </a:cubicBezTo>
                    <a:cubicBezTo>
                      <a:pt x="3866" y="10249"/>
                      <a:pt x="4068" y="9994"/>
                      <a:pt x="4296" y="9798"/>
                    </a:cubicBezTo>
                    <a:close/>
                    <a:moveTo>
                      <a:pt x="3575" y="13132"/>
                    </a:moveTo>
                    <a:cubicBezTo>
                      <a:pt x="3540" y="12753"/>
                      <a:pt x="3613" y="12370"/>
                      <a:pt x="3775" y="12076"/>
                    </a:cubicBezTo>
                    <a:cubicBezTo>
                      <a:pt x="4213" y="11428"/>
                      <a:pt x="4783" y="11021"/>
                      <a:pt x="5393" y="10920"/>
                    </a:cubicBezTo>
                    <a:cubicBezTo>
                      <a:pt x="6309" y="10927"/>
                      <a:pt x="7199" y="11380"/>
                      <a:pt x="7932" y="12210"/>
                    </a:cubicBezTo>
                    <a:lnTo>
                      <a:pt x="8164" y="12411"/>
                    </a:lnTo>
                    <a:cubicBezTo>
                      <a:pt x="7110" y="13662"/>
                      <a:pt x="5790" y="14293"/>
                      <a:pt x="4451" y="14187"/>
                    </a:cubicBezTo>
                    <a:cubicBezTo>
                      <a:pt x="4073" y="14097"/>
                      <a:pt x="3744" y="13743"/>
                      <a:pt x="3564" y="13232"/>
                    </a:cubicBezTo>
                    <a:cubicBezTo>
                      <a:pt x="3564" y="13232"/>
                      <a:pt x="3575" y="13182"/>
                      <a:pt x="3575" y="13148"/>
                    </a:cubicBezTo>
                    <a:close/>
                    <a:moveTo>
                      <a:pt x="8641" y="11825"/>
                    </a:moveTo>
                    <a:cubicBezTo>
                      <a:pt x="8653" y="11753"/>
                      <a:pt x="8653" y="11679"/>
                      <a:pt x="8641" y="11607"/>
                    </a:cubicBezTo>
                    <a:cubicBezTo>
                      <a:pt x="8574" y="11300"/>
                      <a:pt x="8488" y="11003"/>
                      <a:pt x="8386" y="10719"/>
                    </a:cubicBezTo>
                    <a:cubicBezTo>
                      <a:pt x="8608" y="10870"/>
                      <a:pt x="8830" y="11038"/>
                      <a:pt x="9051" y="11155"/>
                    </a:cubicBezTo>
                    <a:cubicBezTo>
                      <a:pt x="8928" y="11391"/>
                      <a:pt x="8791" y="11610"/>
                      <a:pt x="8641" y="11808"/>
                    </a:cubicBezTo>
                    <a:close/>
                    <a:moveTo>
                      <a:pt x="1635" y="17420"/>
                    </a:moveTo>
                    <a:lnTo>
                      <a:pt x="1857" y="17671"/>
                    </a:lnTo>
                    <a:cubicBezTo>
                      <a:pt x="2328" y="18139"/>
                      <a:pt x="2839" y="18505"/>
                      <a:pt x="3376" y="18760"/>
                    </a:cubicBezTo>
                    <a:cubicBezTo>
                      <a:pt x="3545" y="19079"/>
                      <a:pt x="3701" y="19415"/>
                      <a:pt x="3841" y="19765"/>
                    </a:cubicBezTo>
                    <a:cubicBezTo>
                      <a:pt x="3451" y="19547"/>
                      <a:pt x="3079" y="19260"/>
                      <a:pt x="2733" y="18911"/>
                    </a:cubicBezTo>
                    <a:cubicBezTo>
                      <a:pt x="2325" y="18496"/>
                      <a:pt x="1956" y="18000"/>
                      <a:pt x="1635" y="17437"/>
                    </a:cubicBezTo>
                    <a:close/>
                    <a:moveTo>
                      <a:pt x="4573" y="20184"/>
                    </a:moveTo>
                    <a:cubicBezTo>
                      <a:pt x="4477" y="19828"/>
                      <a:pt x="4355" y="19491"/>
                      <a:pt x="4207" y="19179"/>
                    </a:cubicBezTo>
                    <a:cubicBezTo>
                      <a:pt x="4475" y="19245"/>
                      <a:pt x="4745" y="19278"/>
                      <a:pt x="5016" y="19279"/>
                    </a:cubicBezTo>
                    <a:lnTo>
                      <a:pt x="5593" y="19279"/>
                    </a:lnTo>
                    <a:cubicBezTo>
                      <a:pt x="5770" y="19681"/>
                      <a:pt x="5970" y="20050"/>
                      <a:pt x="6169" y="20418"/>
                    </a:cubicBezTo>
                    <a:cubicBezTo>
                      <a:pt x="5632" y="20467"/>
                      <a:pt x="5094" y="20388"/>
                      <a:pt x="4573" y="20184"/>
                    </a:cubicBezTo>
                    <a:close/>
                    <a:moveTo>
                      <a:pt x="7788" y="19866"/>
                    </a:moveTo>
                    <a:cubicBezTo>
                      <a:pt x="7460" y="20041"/>
                      <a:pt x="7122" y="20170"/>
                      <a:pt x="6779" y="20251"/>
                    </a:cubicBezTo>
                    <a:cubicBezTo>
                      <a:pt x="6779" y="20251"/>
                      <a:pt x="6779" y="20251"/>
                      <a:pt x="6779" y="20150"/>
                    </a:cubicBezTo>
                    <a:cubicBezTo>
                      <a:pt x="6582" y="19802"/>
                      <a:pt x="6397" y="19439"/>
                      <a:pt x="6225" y="19061"/>
                    </a:cubicBezTo>
                    <a:cubicBezTo>
                      <a:pt x="6715" y="18898"/>
                      <a:pt x="7194" y="18662"/>
                      <a:pt x="7655" y="18358"/>
                    </a:cubicBezTo>
                    <a:cubicBezTo>
                      <a:pt x="7651" y="18391"/>
                      <a:pt x="7651" y="18425"/>
                      <a:pt x="7655" y="18458"/>
                    </a:cubicBezTo>
                    <a:cubicBezTo>
                      <a:pt x="7894" y="18711"/>
                      <a:pt x="8107" y="19016"/>
                      <a:pt x="8286" y="19363"/>
                    </a:cubicBezTo>
                    <a:lnTo>
                      <a:pt x="8353" y="19497"/>
                    </a:lnTo>
                    <a:cubicBezTo>
                      <a:pt x="8168" y="19608"/>
                      <a:pt x="7979" y="19703"/>
                      <a:pt x="7788" y="19782"/>
                    </a:cubicBezTo>
                    <a:close/>
                    <a:moveTo>
                      <a:pt x="14893" y="14840"/>
                    </a:moveTo>
                    <a:cubicBezTo>
                      <a:pt x="14904" y="14780"/>
                      <a:pt x="14904" y="14716"/>
                      <a:pt x="14893" y="14656"/>
                    </a:cubicBezTo>
                    <a:lnTo>
                      <a:pt x="14771" y="14421"/>
                    </a:lnTo>
                    <a:cubicBezTo>
                      <a:pt x="14616" y="14103"/>
                      <a:pt x="14472" y="13768"/>
                      <a:pt x="14339" y="13433"/>
                    </a:cubicBezTo>
                    <a:cubicBezTo>
                      <a:pt x="14812" y="13544"/>
                      <a:pt x="15290" y="13589"/>
                      <a:pt x="15769" y="13567"/>
                    </a:cubicBezTo>
                    <a:cubicBezTo>
                      <a:pt x="15924" y="13957"/>
                      <a:pt x="16065" y="14359"/>
                      <a:pt x="16190" y="14773"/>
                    </a:cubicBezTo>
                    <a:cubicBezTo>
                      <a:pt x="15758" y="14810"/>
                      <a:pt x="15325" y="14805"/>
                      <a:pt x="14893" y="14756"/>
                    </a:cubicBezTo>
                    <a:close/>
                    <a:moveTo>
                      <a:pt x="18429" y="13584"/>
                    </a:moveTo>
                    <a:cubicBezTo>
                      <a:pt x="18277" y="13270"/>
                      <a:pt x="18114" y="12968"/>
                      <a:pt x="17941" y="12679"/>
                    </a:cubicBezTo>
                    <a:cubicBezTo>
                      <a:pt x="18294" y="12380"/>
                      <a:pt x="18624" y="12027"/>
                      <a:pt x="18928" y="11624"/>
                    </a:cubicBezTo>
                    <a:cubicBezTo>
                      <a:pt x="19060" y="11891"/>
                      <a:pt x="19217" y="12128"/>
                      <a:pt x="19394" y="12327"/>
                    </a:cubicBezTo>
                    <a:cubicBezTo>
                      <a:pt x="19098" y="12759"/>
                      <a:pt x="18775" y="13147"/>
                      <a:pt x="18429" y="13483"/>
                    </a:cubicBezTo>
                    <a:close/>
                    <a:moveTo>
                      <a:pt x="19759" y="11741"/>
                    </a:moveTo>
                    <a:cubicBezTo>
                      <a:pt x="19759" y="11741"/>
                      <a:pt x="19759" y="11741"/>
                      <a:pt x="19759" y="11641"/>
                    </a:cubicBezTo>
                    <a:cubicBezTo>
                      <a:pt x="19612" y="11481"/>
                      <a:pt x="19481" y="11289"/>
                      <a:pt x="19371" y="11071"/>
                    </a:cubicBezTo>
                    <a:cubicBezTo>
                      <a:pt x="19891" y="10282"/>
                      <a:pt x="20311" y="9356"/>
                      <a:pt x="20613" y="8340"/>
                    </a:cubicBezTo>
                    <a:cubicBezTo>
                      <a:pt x="20556" y="9551"/>
                      <a:pt x="20259" y="10707"/>
                      <a:pt x="19759" y="11657"/>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8" name="Freeform 593">
                <a:extLst>
                  <a:ext uri="{FF2B5EF4-FFF2-40B4-BE49-F238E27FC236}">
                    <a16:creationId xmlns:a16="http://schemas.microsoft.com/office/drawing/2014/main" id="{AE26CEEE-6D33-E9A6-B09B-69A2A5D7B607}"/>
                  </a:ext>
                </a:extLst>
              </p:cNvPr>
              <p:cNvSpPr/>
              <p:nvPr/>
            </p:nvSpPr>
            <p:spPr>
              <a:xfrm rot="667436">
                <a:off x="2533412" y="5764941"/>
                <a:ext cx="619230" cy="386313"/>
              </a:xfrm>
              <a:custGeom>
                <a:avLst/>
                <a:gdLst/>
                <a:ahLst/>
                <a:cxnLst>
                  <a:cxn ang="0">
                    <a:pos x="wd2" y="hd2"/>
                  </a:cxn>
                  <a:cxn ang="5400000">
                    <a:pos x="wd2" y="hd2"/>
                  </a:cxn>
                  <a:cxn ang="10800000">
                    <a:pos x="wd2" y="hd2"/>
                  </a:cxn>
                  <a:cxn ang="16200000">
                    <a:pos x="wd2" y="hd2"/>
                  </a:cxn>
                </a:cxnLst>
                <a:rect l="0" t="0" r="r" b="b"/>
                <a:pathLst>
                  <a:path w="20656" h="20850" extrusionOk="0">
                    <a:moveTo>
                      <a:pt x="19299" y="4520"/>
                    </a:moveTo>
                    <a:cubicBezTo>
                      <a:pt x="18539" y="647"/>
                      <a:pt x="17954" y="127"/>
                      <a:pt x="17531" y="104"/>
                    </a:cubicBezTo>
                    <a:cubicBezTo>
                      <a:pt x="17107" y="80"/>
                      <a:pt x="3764" y="-605"/>
                      <a:pt x="1133" y="1875"/>
                    </a:cubicBezTo>
                    <a:cubicBezTo>
                      <a:pt x="1009" y="1844"/>
                      <a:pt x="883" y="1915"/>
                      <a:pt x="797" y="2064"/>
                    </a:cubicBezTo>
                    <a:cubicBezTo>
                      <a:pt x="775" y="2171"/>
                      <a:pt x="775" y="2287"/>
                      <a:pt x="797" y="2394"/>
                    </a:cubicBezTo>
                    <a:cubicBezTo>
                      <a:pt x="-372" y="4969"/>
                      <a:pt x="-153" y="18479"/>
                      <a:pt x="797" y="20037"/>
                    </a:cubicBezTo>
                    <a:cubicBezTo>
                      <a:pt x="2245" y="20746"/>
                      <a:pt x="3763" y="20995"/>
                      <a:pt x="5269" y="20769"/>
                    </a:cubicBezTo>
                    <a:cubicBezTo>
                      <a:pt x="10662" y="20769"/>
                      <a:pt x="19094" y="19636"/>
                      <a:pt x="20380" y="18408"/>
                    </a:cubicBezTo>
                    <a:cubicBezTo>
                      <a:pt x="21228" y="17203"/>
                      <a:pt x="19913" y="7638"/>
                      <a:pt x="19299" y="4520"/>
                    </a:cubicBezTo>
                    <a:close/>
                    <a:moveTo>
                      <a:pt x="18101" y="2702"/>
                    </a:moveTo>
                    <a:cubicBezTo>
                      <a:pt x="19121" y="7094"/>
                      <a:pt x="19751" y="11698"/>
                      <a:pt x="19971" y="16376"/>
                    </a:cubicBezTo>
                    <a:cubicBezTo>
                      <a:pt x="18247" y="13482"/>
                      <a:pt x="16308" y="10943"/>
                      <a:pt x="14198" y="8819"/>
                    </a:cubicBezTo>
                    <a:cubicBezTo>
                      <a:pt x="15495" y="6576"/>
                      <a:pt x="16664" y="4149"/>
                      <a:pt x="17691" y="1568"/>
                    </a:cubicBezTo>
                    <a:cubicBezTo>
                      <a:pt x="17860" y="1913"/>
                      <a:pt x="17997" y="2295"/>
                      <a:pt x="18101" y="2702"/>
                    </a:cubicBezTo>
                    <a:close/>
                    <a:moveTo>
                      <a:pt x="16946" y="1261"/>
                    </a:moveTo>
                    <a:cubicBezTo>
                      <a:pt x="15382" y="5111"/>
                      <a:pt x="12284" y="11487"/>
                      <a:pt x="10106" y="11842"/>
                    </a:cubicBezTo>
                    <a:cubicBezTo>
                      <a:pt x="8950" y="11635"/>
                      <a:pt x="7879" y="10753"/>
                      <a:pt x="7096" y="9362"/>
                    </a:cubicBezTo>
                    <a:cubicBezTo>
                      <a:pt x="6804" y="8961"/>
                      <a:pt x="6511" y="8559"/>
                      <a:pt x="6234" y="8228"/>
                    </a:cubicBezTo>
                    <a:cubicBezTo>
                      <a:pt x="5415" y="7284"/>
                      <a:pt x="4582" y="6174"/>
                      <a:pt x="3779" y="5087"/>
                    </a:cubicBezTo>
                    <a:cubicBezTo>
                      <a:pt x="2975" y="4001"/>
                      <a:pt x="2507" y="3387"/>
                      <a:pt x="1849" y="2607"/>
                    </a:cubicBezTo>
                    <a:cubicBezTo>
                      <a:pt x="3968" y="1285"/>
                      <a:pt x="11480" y="1001"/>
                      <a:pt x="16946" y="1261"/>
                    </a:cubicBezTo>
                    <a:close/>
                    <a:moveTo>
                      <a:pt x="1250" y="3339"/>
                    </a:moveTo>
                    <a:cubicBezTo>
                      <a:pt x="1937" y="4166"/>
                      <a:pt x="2712" y="5087"/>
                      <a:pt x="3311" y="6008"/>
                    </a:cubicBezTo>
                    <a:cubicBezTo>
                      <a:pt x="3910" y="6929"/>
                      <a:pt x="4962" y="8205"/>
                      <a:pt x="5795" y="9197"/>
                    </a:cubicBezTo>
                    <a:lnTo>
                      <a:pt x="6146" y="9645"/>
                    </a:lnTo>
                    <a:cubicBezTo>
                      <a:pt x="4198" y="12116"/>
                      <a:pt x="2477" y="15018"/>
                      <a:pt x="1031" y="18266"/>
                    </a:cubicBezTo>
                    <a:cubicBezTo>
                      <a:pt x="563" y="15101"/>
                      <a:pt x="520" y="5488"/>
                      <a:pt x="1250" y="3339"/>
                    </a:cubicBezTo>
                    <a:close/>
                    <a:moveTo>
                      <a:pt x="1499" y="19352"/>
                    </a:moveTo>
                    <a:cubicBezTo>
                      <a:pt x="1806" y="17581"/>
                      <a:pt x="5474" y="11794"/>
                      <a:pt x="6731" y="10401"/>
                    </a:cubicBezTo>
                    <a:cubicBezTo>
                      <a:pt x="7585" y="11843"/>
                      <a:pt x="8720" y="12768"/>
                      <a:pt x="9946" y="13023"/>
                    </a:cubicBezTo>
                    <a:lnTo>
                      <a:pt x="10194" y="13023"/>
                    </a:lnTo>
                    <a:cubicBezTo>
                      <a:pt x="11543" y="12537"/>
                      <a:pt x="12765" y="11381"/>
                      <a:pt x="13687" y="9716"/>
                    </a:cubicBezTo>
                    <a:cubicBezTo>
                      <a:pt x="15888" y="11864"/>
                      <a:pt x="17882" y="14522"/>
                      <a:pt x="19606" y="17604"/>
                    </a:cubicBezTo>
                    <a:cubicBezTo>
                      <a:pt x="17121" y="19022"/>
                      <a:pt x="3705" y="20273"/>
                      <a:pt x="1484" y="19352"/>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sp>
            <p:nvSpPr>
              <p:cNvPr id="89" name="Freeform 672">
                <a:extLst>
                  <a:ext uri="{FF2B5EF4-FFF2-40B4-BE49-F238E27FC236}">
                    <a16:creationId xmlns:a16="http://schemas.microsoft.com/office/drawing/2014/main" id="{A651206E-EBAD-7ABD-F8CD-B06395D8253E}"/>
                  </a:ext>
                </a:extLst>
              </p:cNvPr>
              <p:cNvSpPr/>
              <p:nvPr/>
            </p:nvSpPr>
            <p:spPr>
              <a:xfrm rot="667436">
                <a:off x="453972" y="3296322"/>
                <a:ext cx="289435" cy="369162"/>
              </a:xfrm>
              <a:custGeom>
                <a:avLst/>
                <a:gdLst/>
                <a:ahLst/>
                <a:cxnLst>
                  <a:cxn ang="0">
                    <a:pos x="wd2" y="hd2"/>
                  </a:cxn>
                  <a:cxn ang="5400000">
                    <a:pos x="wd2" y="hd2"/>
                  </a:cxn>
                  <a:cxn ang="10800000">
                    <a:pos x="wd2" y="hd2"/>
                  </a:cxn>
                  <a:cxn ang="16200000">
                    <a:pos x="wd2" y="hd2"/>
                  </a:cxn>
                </a:cxnLst>
                <a:rect l="0" t="0" r="r" b="b"/>
                <a:pathLst>
                  <a:path w="21337" h="21396" extrusionOk="0">
                    <a:moveTo>
                      <a:pt x="21018" y="3689"/>
                    </a:moveTo>
                    <a:cubicBezTo>
                      <a:pt x="19636" y="1343"/>
                      <a:pt x="16020" y="-204"/>
                      <a:pt x="14384" y="22"/>
                    </a:cubicBezTo>
                    <a:cubicBezTo>
                      <a:pt x="14091" y="56"/>
                      <a:pt x="13831" y="182"/>
                      <a:pt x="13670" y="369"/>
                    </a:cubicBezTo>
                    <a:cubicBezTo>
                      <a:pt x="11751" y="2011"/>
                      <a:pt x="9988" y="3753"/>
                      <a:pt x="8395" y="5583"/>
                    </a:cubicBezTo>
                    <a:cubicBezTo>
                      <a:pt x="7467" y="4984"/>
                      <a:pt x="6193" y="4793"/>
                      <a:pt x="5032" y="5079"/>
                    </a:cubicBezTo>
                    <a:cubicBezTo>
                      <a:pt x="4571" y="5270"/>
                      <a:pt x="4065" y="5739"/>
                      <a:pt x="4364" y="6816"/>
                    </a:cubicBezTo>
                    <a:cubicBezTo>
                      <a:pt x="5105" y="8279"/>
                      <a:pt x="6345" y="9567"/>
                      <a:pt x="7958" y="10553"/>
                    </a:cubicBezTo>
                    <a:cubicBezTo>
                      <a:pt x="5953" y="12551"/>
                      <a:pt x="1047" y="17608"/>
                      <a:pt x="1047" y="17660"/>
                    </a:cubicBezTo>
                    <a:cubicBezTo>
                      <a:pt x="1039" y="17706"/>
                      <a:pt x="1039" y="17753"/>
                      <a:pt x="1047" y="17799"/>
                    </a:cubicBezTo>
                    <a:cubicBezTo>
                      <a:pt x="1047" y="17799"/>
                      <a:pt x="172" y="20075"/>
                      <a:pt x="10" y="20892"/>
                    </a:cubicBezTo>
                    <a:cubicBezTo>
                      <a:pt x="-29" y="21044"/>
                      <a:pt x="52" y="21200"/>
                      <a:pt x="218" y="21292"/>
                    </a:cubicBezTo>
                    <a:cubicBezTo>
                      <a:pt x="321" y="21358"/>
                      <a:pt x="451" y="21395"/>
                      <a:pt x="586" y="21396"/>
                    </a:cubicBezTo>
                    <a:lnTo>
                      <a:pt x="794" y="21396"/>
                    </a:lnTo>
                    <a:cubicBezTo>
                      <a:pt x="2047" y="20845"/>
                      <a:pt x="3142" y="20113"/>
                      <a:pt x="4018" y="19241"/>
                    </a:cubicBezTo>
                    <a:cubicBezTo>
                      <a:pt x="4571" y="18616"/>
                      <a:pt x="9017" y="13541"/>
                      <a:pt x="10169" y="11995"/>
                    </a:cubicBezTo>
                    <a:cubicBezTo>
                      <a:pt x="11570" y="12900"/>
                      <a:pt x="13249" y="13527"/>
                      <a:pt x="15052" y="13819"/>
                    </a:cubicBezTo>
                    <a:lnTo>
                      <a:pt x="15237" y="13819"/>
                    </a:lnTo>
                    <a:cubicBezTo>
                      <a:pt x="16032" y="13897"/>
                      <a:pt x="16796" y="13562"/>
                      <a:pt x="17102" y="13003"/>
                    </a:cubicBezTo>
                    <a:cubicBezTo>
                      <a:pt x="17346" y="12021"/>
                      <a:pt x="16850" y="11017"/>
                      <a:pt x="15812" y="10396"/>
                    </a:cubicBezTo>
                    <a:cubicBezTo>
                      <a:pt x="16987" y="9301"/>
                      <a:pt x="18116" y="8172"/>
                      <a:pt x="19244" y="7060"/>
                    </a:cubicBezTo>
                    <a:cubicBezTo>
                      <a:pt x="19843" y="6469"/>
                      <a:pt x="20419" y="5878"/>
                      <a:pt x="21018" y="5322"/>
                    </a:cubicBezTo>
                    <a:cubicBezTo>
                      <a:pt x="21018" y="5322"/>
                      <a:pt x="21018" y="5322"/>
                      <a:pt x="21018" y="5322"/>
                    </a:cubicBezTo>
                    <a:cubicBezTo>
                      <a:pt x="21571" y="4801"/>
                      <a:pt x="21294" y="4175"/>
                      <a:pt x="21018" y="3689"/>
                    </a:cubicBezTo>
                    <a:close/>
                    <a:moveTo>
                      <a:pt x="15559" y="995"/>
                    </a:moveTo>
                    <a:cubicBezTo>
                      <a:pt x="17485" y="1550"/>
                      <a:pt x="19058" y="2637"/>
                      <a:pt x="19959" y="4036"/>
                    </a:cubicBezTo>
                    <a:cubicBezTo>
                      <a:pt x="20043" y="4176"/>
                      <a:pt x="20113" y="4322"/>
                      <a:pt x="20166" y="4470"/>
                    </a:cubicBezTo>
                    <a:cubicBezTo>
                      <a:pt x="17960" y="3611"/>
                      <a:pt x="16039" y="2387"/>
                      <a:pt x="14545" y="891"/>
                    </a:cubicBezTo>
                    <a:lnTo>
                      <a:pt x="14730" y="891"/>
                    </a:lnTo>
                    <a:cubicBezTo>
                      <a:pt x="15012" y="890"/>
                      <a:pt x="15292" y="925"/>
                      <a:pt x="15559" y="995"/>
                    </a:cubicBezTo>
                    <a:close/>
                    <a:moveTo>
                      <a:pt x="3074" y="18668"/>
                    </a:moveTo>
                    <a:cubicBezTo>
                      <a:pt x="2568" y="19151"/>
                      <a:pt x="2005" y="19599"/>
                      <a:pt x="1393" y="20006"/>
                    </a:cubicBezTo>
                    <a:cubicBezTo>
                      <a:pt x="1646" y="19241"/>
                      <a:pt x="1991" y="18268"/>
                      <a:pt x="2084" y="18112"/>
                    </a:cubicBezTo>
                    <a:cubicBezTo>
                      <a:pt x="2636" y="17538"/>
                      <a:pt x="6921" y="13037"/>
                      <a:pt x="8833" y="11161"/>
                    </a:cubicBezTo>
                    <a:lnTo>
                      <a:pt x="9247" y="11421"/>
                    </a:lnTo>
                    <a:cubicBezTo>
                      <a:pt x="8487" y="12464"/>
                      <a:pt x="4594" y="16947"/>
                      <a:pt x="3074" y="18668"/>
                    </a:cubicBezTo>
                    <a:close/>
                    <a:moveTo>
                      <a:pt x="16020" y="12638"/>
                    </a:moveTo>
                    <a:cubicBezTo>
                      <a:pt x="16020" y="12829"/>
                      <a:pt x="15628" y="12898"/>
                      <a:pt x="15098" y="12898"/>
                    </a:cubicBezTo>
                    <a:cubicBezTo>
                      <a:pt x="12795" y="12812"/>
                      <a:pt x="6023" y="8676"/>
                      <a:pt x="5470" y="6625"/>
                    </a:cubicBezTo>
                    <a:cubicBezTo>
                      <a:pt x="5470" y="6434"/>
                      <a:pt x="5308" y="5965"/>
                      <a:pt x="5585" y="5843"/>
                    </a:cubicBezTo>
                    <a:cubicBezTo>
                      <a:pt x="5861" y="5722"/>
                      <a:pt x="7036" y="5930"/>
                      <a:pt x="7888" y="6365"/>
                    </a:cubicBezTo>
                    <a:cubicBezTo>
                      <a:pt x="7888" y="6538"/>
                      <a:pt x="7681" y="6712"/>
                      <a:pt x="7589" y="6869"/>
                    </a:cubicBezTo>
                    <a:cubicBezTo>
                      <a:pt x="7543" y="6964"/>
                      <a:pt x="7543" y="7069"/>
                      <a:pt x="7589" y="7164"/>
                    </a:cubicBezTo>
                    <a:cubicBezTo>
                      <a:pt x="8872" y="9320"/>
                      <a:pt x="11437" y="10887"/>
                      <a:pt x="14499" y="11387"/>
                    </a:cubicBezTo>
                    <a:lnTo>
                      <a:pt x="14637" y="11387"/>
                    </a:lnTo>
                    <a:cubicBezTo>
                      <a:pt x="14802" y="11386"/>
                      <a:pt x="14959" y="11336"/>
                      <a:pt x="15075" y="11248"/>
                    </a:cubicBezTo>
                    <a:cubicBezTo>
                      <a:pt x="15144" y="11168"/>
                      <a:pt x="15222" y="11093"/>
                      <a:pt x="15306" y="11022"/>
                    </a:cubicBezTo>
                    <a:cubicBezTo>
                      <a:pt x="15848" y="11454"/>
                      <a:pt x="16110" y="12046"/>
                      <a:pt x="16020" y="12638"/>
                    </a:cubicBezTo>
                    <a:close/>
                    <a:moveTo>
                      <a:pt x="18323" y="6486"/>
                    </a:moveTo>
                    <a:cubicBezTo>
                      <a:pt x="17010" y="7824"/>
                      <a:pt x="15651" y="9197"/>
                      <a:pt x="14223" y="10466"/>
                    </a:cubicBezTo>
                    <a:cubicBezTo>
                      <a:pt x="11792" y="9961"/>
                      <a:pt x="9763" y="8696"/>
                      <a:pt x="8648" y="6990"/>
                    </a:cubicBezTo>
                    <a:cubicBezTo>
                      <a:pt x="10114" y="5022"/>
                      <a:pt x="11859" y="3181"/>
                      <a:pt x="13854" y="1499"/>
                    </a:cubicBezTo>
                    <a:cubicBezTo>
                      <a:pt x="15365" y="2994"/>
                      <a:pt x="17271" y="4237"/>
                      <a:pt x="19452" y="5148"/>
                    </a:cubicBezTo>
                    <a:lnTo>
                      <a:pt x="19590" y="5148"/>
                    </a:lnTo>
                    <a:cubicBezTo>
                      <a:pt x="19175" y="5652"/>
                      <a:pt x="18761" y="6069"/>
                      <a:pt x="18323" y="6486"/>
                    </a:cubicBezTo>
                    <a:close/>
                  </a:path>
                </a:pathLst>
              </a:custGeom>
              <a:solidFill>
                <a:srgbClr val="000000">
                  <a:alpha val="20140"/>
                </a:srgbClr>
              </a:solidFill>
              <a:ln w="12700" cap="flat">
                <a:noFill/>
                <a:miter lim="400000"/>
              </a:ln>
              <a:effectLst/>
            </p:spPr>
            <p:txBody>
              <a:bodyPr wrap="square" lIns="68579" tIns="68579" rIns="68579" bIns="68579" numCol="1" anchor="ctr">
                <a:noAutofit/>
              </a:bodyPr>
              <a:lstStyle/>
              <a:p>
                <a:pPr algn="ctr" defTabSz="1371600">
                  <a:defRPr sz="3600" b="0">
                    <a:latin typeface="Helvetica"/>
                    <a:ea typeface="Helvetica"/>
                    <a:cs typeface="Helvetica"/>
                    <a:sym typeface="Helvetica"/>
                  </a:defRPr>
                </a:pPr>
                <a:endParaRPr sz="5400" dirty="0">
                  <a:solidFill>
                    <a:srgbClr val="000000"/>
                  </a:solidFill>
                  <a:latin typeface="Helvetica"/>
                  <a:cs typeface="Helvetica"/>
                  <a:sym typeface="Helvetica"/>
                </a:endParaRPr>
              </a:p>
            </p:txBody>
          </p:sp>
        </p:grpSp>
        <p:pic>
          <p:nvPicPr>
            <p:cNvPr id="4" name="TinyPPT_8.png" descr="TinyPPT_8.png">
              <a:extLst>
                <a:ext uri="{FF2B5EF4-FFF2-40B4-BE49-F238E27FC236}">
                  <a16:creationId xmlns:a16="http://schemas.microsoft.com/office/drawing/2014/main" id="{9271F787-E201-A400-722D-25300D641C0D}"/>
                </a:ext>
              </a:extLst>
            </p:cNvPr>
            <p:cNvPicPr>
              <a:picLocks/>
            </p:cNvPicPr>
            <p:nvPr/>
          </p:nvPicPr>
          <p:blipFill>
            <a:blip r:embed="rId2">
              <a:alphaModFix amt="85611"/>
            </a:blip>
            <a:srcRect/>
            <a:stretch>
              <a:fillRect/>
            </a:stretch>
          </p:blipFill>
          <p:spPr>
            <a:xfrm>
              <a:off x="797188" y="9469077"/>
              <a:ext cx="9158402" cy="625100"/>
            </a:xfrm>
            <a:prstGeom prst="rect">
              <a:avLst/>
            </a:prstGeom>
            <a:ln w="12700" cap="flat">
              <a:noFill/>
              <a:miter lim="400000"/>
            </a:ln>
            <a:effectLst/>
          </p:spPr>
        </p:pic>
        <p:sp>
          <p:nvSpPr>
            <p:cNvPr id="5" name="Freeform 6">
              <a:extLst>
                <a:ext uri="{FF2B5EF4-FFF2-40B4-BE49-F238E27FC236}">
                  <a16:creationId xmlns:a16="http://schemas.microsoft.com/office/drawing/2014/main" id="{7F24AC66-8DE9-FCFE-0A46-6C86B0A7C71A}"/>
                </a:ext>
              </a:extLst>
            </p:cNvPr>
            <p:cNvSpPr/>
            <p:nvPr/>
          </p:nvSpPr>
          <p:spPr>
            <a:xfrm>
              <a:off x="7684007" y="4717081"/>
              <a:ext cx="72735" cy="21215"/>
            </a:xfrm>
            <a:custGeom>
              <a:avLst/>
              <a:gdLst/>
              <a:ahLst/>
              <a:cxnLst>
                <a:cxn ang="0">
                  <a:pos x="wd2" y="hd2"/>
                </a:cxn>
                <a:cxn ang="5400000">
                  <a:pos x="wd2" y="hd2"/>
                </a:cxn>
                <a:cxn ang="10800000">
                  <a:pos x="wd2" y="hd2"/>
                </a:cxn>
                <a:cxn ang="16200000">
                  <a:pos x="wd2" y="hd2"/>
                </a:cxn>
              </a:cxnLst>
              <a:rect l="0" t="0" r="r" b="b"/>
              <a:pathLst>
                <a:path w="8195" h="8214" extrusionOk="0">
                  <a:moveTo>
                    <a:pt x="7999" y="189"/>
                  </a:moveTo>
                  <a:cubicBezTo>
                    <a:pt x="-11162" y="19389"/>
                    <a:pt x="10438" y="-2211"/>
                    <a:pt x="7999" y="189"/>
                  </a:cubicBezTo>
                  <a:close/>
                </a:path>
              </a:pathLst>
            </a:custGeom>
            <a:solidFill>
              <a:srgbClr val="13A6A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6" name="Freeform 7">
              <a:extLst>
                <a:ext uri="{FF2B5EF4-FFF2-40B4-BE49-F238E27FC236}">
                  <a16:creationId xmlns:a16="http://schemas.microsoft.com/office/drawing/2014/main" id="{E38DD1EE-CA83-6297-0945-E92AB487CA57}"/>
                </a:ext>
              </a:extLst>
            </p:cNvPr>
            <p:cNvSpPr/>
            <p:nvPr/>
          </p:nvSpPr>
          <p:spPr>
            <a:xfrm>
              <a:off x="7244348" y="4225213"/>
              <a:ext cx="828280" cy="638913"/>
            </a:xfrm>
            <a:custGeom>
              <a:avLst/>
              <a:gdLst/>
              <a:ahLst/>
              <a:cxnLst>
                <a:cxn ang="0">
                  <a:pos x="wd2" y="hd2"/>
                </a:cxn>
                <a:cxn ang="5400000">
                  <a:pos x="wd2" y="hd2"/>
                </a:cxn>
                <a:cxn ang="10800000">
                  <a:pos x="wd2" y="hd2"/>
                </a:cxn>
                <a:cxn ang="16200000">
                  <a:pos x="wd2" y="hd2"/>
                </a:cxn>
              </a:cxnLst>
              <a:rect l="0" t="0" r="r" b="b"/>
              <a:pathLst>
                <a:path w="21600" h="21600" extrusionOk="0">
                  <a:moveTo>
                    <a:pt x="21381" y="2994"/>
                  </a:moveTo>
                  <a:cubicBezTo>
                    <a:pt x="21485" y="2021"/>
                    <a:pt x="21565" y="1048"/>
                    <a:pt x="21600" y="0"/>
                  </a:cubicBezTo>
                  <a:lnTo>
                    <a:pt x="8237" y="5419"/>
                  </a:lnTo>
                  <a:cubicBezTo>
                    <a:pt x="8006" y="12185"/>
                    <a:pt x="5357" y="19579"/>
                    <a:pt x="0" y="21600"/>
                  </a:cubicBezTo>
                  <a:lnTo>
                    <a:pt x="7707" y="18696"/>
                  </a:lnTo>
                  <a:cubicBezTo>
                    <a:pt x="10210" y="17989"/>
                    <a:pt x="12659" y="16987"/>
                    <a:pt x="15022" y="15702"/>
                  </a:cubicBezTo>
                  <a:cubicBezTo>
                    <a:pt x="18708" y="13262"/>
                    <a:pt x="20782" y="8068"/>
                    <a:pt x="21381" y="2934"/>
                  </a:cubicBezTo>
                  <a:close/>
                </a:path>
              </a:pathLst>
            </a:custGeom>
            <a:solidFill>
              <a:srgbClr val="B6842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7" name="Freeform 8">
              <a:extLst>
                <a:ext uri="{FF2B5EF4-FFF2-40B4-BE49-F238E27FC236}">
                  <a16:creationId xmlns:a16="http://schemas.microsoft.com/office/drawing/2014/main" id="{47D27048-201C-9528-16AE-FFB3FE5A0061}"/>
                </a:ext>
              </a:extLst>
            </p:cNvPr>
            <p:cNvSpPr/>
            <p:nvPr/>
          </p:nvSpPr>
          <p:spPr>
            <a:xfrm>
              <a:off x="6840147" y="3438419"/>
              <a:ext cx="553513" cy="202345"/>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2120" y="19946"/>
                  </a:lnTo>
                  <a:lnTo>
                    <a:pt x="1586" y="20277"/>
                  </a:lnTo>
                  <a:lnTo>
                    <a:pt x="1052" y="20655"/>
                  </a:lnTo>
                  <a:lnTo>
                    <a:pt x="534" y="21127"/>
                  </a:lnTo>
                  <a:lnTo>
                    <a:pt x="0" y="21600"/>
                  </a:lnTo>
                  <a:lnTo>
                    <a:pt x="19462" y="1796"/>
                  </a:lnTo>
                  <a:lnTo>
                    <a:pt x="19980" y="1276"/>
                  </a:lnTo>
                  <a:lnTo>
                    <a:pt x="20514" y="851"/>
                  </a:lnTo>
                  <a:lnTo>
                    <a:pt x="21066" y="473"/>
                  </a:lnTo>
                  <a:lnTo>
                    <a:pt x="21600" y="95"/>
                  </a:lnTo>
                  <a:close/>
                </a:path>
              </a:pathLst>
            </a:custGeom>
            <a:solidFill>
              <a:srgbClr val="12235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8" name="Freeform 9">
              <a:extLst>
                <a:ext uri="{FF2B5EF4-FFF2-40B4-BE49-F238E27FC236}">
                  <a16:creationId xmlns:a16="http://schemas.microsoft.com/office/drawing/2014/main" id="{908A5E6A-496E-34C8-91E3-AC50E84C3F73}"/>
                </a:ext>
              </a:extLst>
            </p:cNvPr>
            <p:cNvSpPr/>
            <p:nvPr/>
          </p:nvSpPr>
          <p:spPr>
            <a:xfrm>
              <a:off x="7118891" y="5002710"/>
              <a:ext cx="1211541" cy="747178"/>
            </a:xfrm>
            <a:custGeom>
              <a:avLst/>
              <a:gdLst/>
              <a:ahLst/>
              <a:cxnLst>
                <a:cxn ang="0">
                  <a:pos x="wd2" y="hd2"/>
                </a:cxn>
                <a:cxn ang="5400000">
                  <a:pos x="wd2" y="hd2"/>
                </a:cxn>
                <a:cxn ang="10800000">
                  <a:pos x="wd2" y="hd2"/>
                </a:cxn>
                <a:cxn ang="16200000">
                  <a:pos x="wd2" y="hd2"/>
                </a:cxn>
              </a:cxnLst>
              <a:rect l="0" t="0" r="r" b="b"/>
              <a:pathLst>
                <a:path w="21410" h="21556" extrusionOk="0">
                  <a:moveTo>
                    <a:pt x="21389" y="13297"/>
                  </a:moveTo>
                  <a:cubicBezTo>
                    <a:pt x="21030" y="13003"/>
                    <a:pt x="20694" y="10743"/>
                    <a:pt x="20460" y="10040"/>
                  </a:cubicBezTo>
                  <a:cubicBezTo>
                    <a:pt x="20000" y="8763"/>
                    <a:pt x="17978" y="9031"/>
                    <a:pt x="17681" y="7651"/>
                  </a:cubicBezTo>
                  <a:cubicBezTo>
                    <a:pt x="17431" y="6476"/>
                    <a:pt x="17830" y="2095"/>
                    <a:pt x="16901" y="1699"/>
                  </a:cubicBezTo>
                  <a:cubicBezTo>
                    <a:pt x="15611" y="1345"/>
                    <a:pt x="14304" y="1204"/>
                    <a:pt x="12997" y="1277"/>
                  </a:cubicBezTo>
                  <a:cubicBezTo>
                    <a:pt x="12084" y="1277"/>
                    <a:pt x="10866" y="0"/>
                    <a:pt x="9875" y="0"/>
                  </a:cubicBezTo>
                  <a:cubicBezTo>
                    <a:pt x="8454" y="17"/>
                    <a:pt x="7037" y="286"/>
                    <a:pt x="5652" y="805"/>
                  </a:cubicBezTo>
                  <a:cubicBezTo>
                    <a:pt x="3130" y="1814"/>
                    <a:pt x="2529" y="6182"/>
                    <a:pt x="0" y="7268"/>
                  </a:cubicBezTo>
                  <a:cubicBezTo>
                    <a:pt x="4684" y="5224"/>
                    <a:pt x="8790" y="11509"/>
                    <a:pt x="10554" y="17972"/>
                  </a:cubicBezTo>
                  <a:cubicBezTo>
                    <a:pt x="10671" y="18445"/>
                    <a:pt x="10812" y="19045"/>
                    <a:pt x="10952" y="19633"/>
                  </a:cubicBezTo>
                  <a:cubicBezTo>
                    <a:pt x="11015" y="20266"/>
                    <a:pt x="11153" y="20874"/>
                    <a:pt x="11358" y="21421"/>
                  </a:cubicBezTo>
                  <a:cubicBezTo>
                    <a:pt x="11358" y="21562"/>
                    <a:pt x="11405" y="21600"/>
                    <a:pt x="11483" y="21498"/>
                  </a:cubicBezTo>
                  <a:lnTo>
                    <a:pt x="20609" y="18036"/>
                  </a:lnTo>
                  <a:cubicBezTo>
                    <a:pt x="20468" y="17155"/>
                    <a:pt x="20296" y="14204"/>
                    <a:pt x="20093" y="13297"/>
                  </a:cubicBezTo>
                  <a:cubicBezTo>
                    <a:pt x="20101" y="13297"/>
                    <a:pt x="21600" y="14115"/>
                    <a:pt x="21389" y="13297"/>
                  </a:cubicBezTo>
                  <a:close/>
                </a:path>
              </a:pathLst>
            </a:custGeom>
            <a:solidFill>
              <a:srgbClr val="B6842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9" name="Freeform 10">
              <a:extLst>
                <a:ext uri="{FF2B5EF4-FFF2-40B4-BE49-F238E27FC236}">
                  <a16:creationId xmlns:a16="http://schemas.microsoft.com/office/drawing/2014/main" id="{11672BEB-83FF-E33D-DA65-9B5D140198BE}"/>
                </a:ext>
              </a:extLst>
            </p:cNvPr>
            <p:cNvSpPr/>
            <p:nvPr/>
          </p:nvSpPr>
          <p:spPr>
            <a:xfrm>
              <a:off x="5531246" y="2130930"/>
              <a:ext cx="733304" cy="608362"/>
            </a:xfrm>
            <a:custGeom>
              <a:avLst/>
              <a:gdLst/>
              <a:ahLst/>
              <a:cxnLst>
                <a:cxn ang="0">
                  <a:pos x="wd2" y="hd2"/>
                </a:cxn>
                <a:cxn ang="5400000">
                  <a:pos x="wd2" y="hd2"/>
                </a:cxn>
                <a:cxn ang="10800000">
                  <a:pos x="wd2" y="hd2"/>
                </a:cxn>
                <a:cxn ang="16200000">
                  <a:pos x="wd2" y="hd2"/>
                </a:cxn>
              </a:cxnLst>
              <a:rect l="0" t="0" r="r" b="b"/>
              <a:pathLst>
                <a:path w="21600" h="21600" extrusionOk="0">
                  <a:moveTo>
                    <a:pt x="7573" y="8222"/>
                  </a:moveTo>
                  <a:cubicBezTo>
                    <a:pt x="7042" y="13923"/>
                    <a:pt x="4205" y="18934"/>
                    <a:pt x="0" y="21600"/>
                  </a:cubicBezTo>
                  <a:cubicBezTo>
                    <a:pt x="4841" y="18865"/>
                    <a:pt x="9889" y="16412"/>
                    <a:pt x="14587" y="13331"/>
                  </a:cubicBezTo>
                  <a:cubicBezTo>
                    <a:pt x="18524" y="10460"/>
                    <a:pt x="21120" y="5526"/>
                    <a:pt x="21600" y="0"/>
                  </a:cubicBezTo>
                  <a:close/>
                </a:path>
              </a:pathLst>
            </a:custGeom>
            <a:solidFill>
              <a:srgbClr val="63A4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0" name="Freeform 11">
              <a:extLst>
                <a:ext uri="{FF2B5EF4-FFF2-40B4-BE49-F238E27FC236}">
                  <a16:creationId xmlns:a16="http://schemas.microsoft.com/office/drawing/2014/main" id="{A5D495AF-D995-A3FE-D8AA-504CD726FBCB}"/>
                </a:ext>
              </a:extLst>
            </p:cNvPr>
            <p:cNvSpPr/>
            <p:nvPr/>
          </p:nvSpPr>
          <p:spPr>
            <a:xfrm>
              <a:off x="5822059" y="2861144"/>
              <a:ext cx="1073451" cy="981170"/>
            </a:xfrm>
            <a:custGeom>
              <a:avLst/>
              <a:gdLst/>
              <a:ahLst/>
              <a:cxnLst>
                <a:cxn ang="0">
                  <a:pos x="wd2" y="hd2"/>
                </a:cxn>
                <a:cxn ang="5400000">
                  <a:pos x="wd2" y="hd2"/>
                </a:cxn>
                <a:cxn ang="10800000">
                  <a:pos x="wd2" y="hd2"/>
                </a:cxn>
                <a:cxn ang="16200000">
                  <a:pos x="wd2" y="hd2"/>
                </a:cxn>
              </a:cxnLst>
              <a:rect l="0" t="0" r="r" b="b"/>
              <a:pathLst>
                <a:path w="21600" h="21600" extrusionOk="0">
                  <a:moveTo>
                    <a:pt x="11751" y="4542"/>
                  </a:moveTo>
                  <a:lnTo>
                    <a:pt x="1627" y="19241"/>
                  </a:lnTo>
                  <a:lnTo>
                    <a:pt x="0" y="21600"/>
                  </a:lnTo>
                  <a:lnTo>
                    <a:pt x="9742" y="17487"/>
                  </a:lnTo>
                  <a:lnTo>
                    <a:pt x="11387" y="15060"/>
                  </a:lnTo>
                  <a:lnTo>
                    <a:pt x="21600" y="0"/>
                  </a:lnTo>
                  <a:lnTo>
                    <a:pt x="11751" y="4542"/>
                  </a:lnTo>
                  <a:close/>
                </a:path>
              </a:pathLst>
            </a:custGeom>
            <a:solidFill>
              <a:srgbClr val="B6842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1" name="Freeform 12">
              <a:extLst>
                <a:ext uri="{FF2B5EF4-FFF2-40B4-BE49-F238E27FC236}">
                  <a16:creationId xmlns:a16="http://schemas.microsoft.com/office/drawing/2014/main" id="{F086C440-A963-FF25-C45A-9AEEAFADB10C}"/>
                </a:ext>
              </a:extLst>
            </p:cNvPr>
            <p:cNvSpPr/>
            <p:nvPr/>
          </p:nvSpPr>
          <p:spPr>
            <a:xfrm>
              <a:off x="4918098" y="1228130"/>
              <a:ext cx="568530" cy="309053"/>
            </a:xfrm>
            <a:custGeom>
              <a:avLst/>
              <a:gdLst/>
              <a:ahLst/>
              <a:cxnLst>
                <a:cxn ang="0">
                  <a:pos x="wd2" y="hd2"/>
                </a:cxn>
                <a:cxn ang="5400000">
                  <a:pos x="wd2" y="hd2"/>
                </a:cxn>
                <a:cxn ang="10800000">
                  <a:pos x="wd2" y="hd2"/>
                </a:cxn>
                <a:cxn ang="16200000">
                  <a:pos x="wd2" y="hd2"/>
                </a:cxn>
              </a:cxnLst>
              <a:rect l="0" t="0" r="r" b="b"/>
              <a:pathLst>
                <a:path w="21600" h="21600" extrusionOk="0">
                  <a:moveTo>
                    <a:pt x="20509" y="712"/>
                  </a:moveTo>
                  <a:cubicBezTo>
                    <a:pt x="20140" y="928"/>
                    <a:pt x="19787" y="1145"/>
                    <a:pt x="19435" y="1424"/>
                  </a:cubicBezTo>
                  <a:cubicBezTo>
                    <a:pt x="19083" y="1702"/>
                    <a:pt x="18730" y="1950"/>
                    <a:pt x="18394" y="2259"/>
                  </a:cubicBezTo>
                  <a:cubicBezTo>
                    <a:pt x="18059" y="2569"/>
                    <a:pt x="17706" y="2878"/>
                    <a:pt x="17371" y="3218"/>
                  </a:cubicBezTo>
                  <a:lnTo>
                    <a:pt x="0" y="21600"/>
                  </a:lnTo>
                  <a:cubicBezTo>
                    <a:pt x="319" y="21260"/>
                    <a:pt x="655" y="20950"/>
                    <a:pt x="990" y="20641"/>
                  </a:cubicBezTo>
                  <a:cubicBezTo>
                    <a:pt x="1326" y="20331"/>
                    <a:pt x="1678" y="20053"/>
                    <a:pt x="2014" y="19805"/>
                  </a:cubicBezTo>
                  <a:lnTo>
                    <a:pt x="3071" y="19124"/>
                  </a:lnTo>
                  <a:cubicBezTo>
                    <a:pt x="3424" y="18908"/>
                    <a:pt x="3793" y="18722"/>
                    <a:pt x="4145" y="18567"/>
                  </a:cubicBezTo>
                  <a:lnTo>
                    <a:pt x="21600" y="0"/>
                  </a:lnTo>
                  <a:cubicBezTo>
                    <a:pt x="21248" y="310"/>
                    <a:pt x="20878" y="495"/>
                    <a:pt x="20509" y="712"/>
                  </a:cubicBezTo>
                  <a:close/>
                </a:path>
              </a:pathLst>
            </a:custGeom>
            <a:solidFill>
              <a:srgbClr val="B0ACA1"/>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2" name="Freeform 13">
              <a:extLst>
                <a:ext uri="{FF2B5EF4-FFF2-40B4-BE49-F238E27FC236}">
                  <a16:creationId xmlns:a16="http://schemas.microsoft.com/office/drawing/2014/main" id="{6B237F35-AE45-3297-FBE7-9931E7AEEEDB}"/>
                </a:ext>
              </a:extLst>
            </p:cNvPr>
            <p:cNvSpPr/>
            <p:nvPr/>
          </p:nvSpPr>
          <p:spPr>
            <a:xfrm>
              <a:off x="6235979" y="6419654"/>
              <a:ext cx="1130436" cy="753145"/>
            </a:xfrm>
            <a:custGeom>
              <a:avLst/>
              <a:gdLst/>
              <a:ahLst/>
              <a:cxnLst>
                <a:cxn ang="0">
                  <a:pos x="wd2" y="hd2"/>
                </a:cxn>
                <a:cxn ang="5400000">
                  <a:pos x="wd2" y="hd2"/>
                </a:cxn>
                <a:cxn ang="10800000">
                  <a:pos x="wd2" y="hd2"/>
                </a:cxn>
                <a:cxn ang="16200000">
                  <a:pos x="wd2" y="hd2"/>
                </a:cxn>
              </a:cxnLst>
              <a:rect l="0" t="0" r="r" b="b"/>
              <a:pathLst>
                <a:path w="21600" h="21600" extrusionOk="0">
                  <a:moveTo>
                    <a:pt x="21600" y="19327"/>
                  </a:moveTo>
                  <a:lnTo>
                    <a:pt x="11690" y="21600"/>
                  </a:lnTo>
                  <a:lnTo>
                    <a:pt x="0" y="2933"/>
                  </a:lnTo>
                  <a:lnTo>
                    <a:pt x="9656" y="0"/>
                  </a:lnTo>
                  <a:lnTo>
                    <a:pt x="21600" y="19327"/>
                  </a:lnTo>
                  <a:close/>
                </a:path>
              </a:pathLst>
            </a:custGeom>
            <a:solidFill>
              <a:srgbClr val="B6842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3" name="Freeform 14">
              <a:extLst>
                <a:ext uri="{FF2B5EF4-FFF2-40B4-BE49-F238E27FC236}">
                  <a16:creationId xmlns:a16="http://schemas.microsoft.com/office/drawing/2014/main" id="{1B2F4997-EA42-2E44-C30A-9902FAEEDA22}"/>
                </a:ext>
              </a:extLst>
            </p:cNvPr>
            <p:cNvSpPr/>
            <p:nvPr/>
          </p:nvSpPr>
          <p:spPr>
            <a:xfrm>
              <a:off x="5120861" y="2879281"/>
              <a:ext cx="1208626" cy="721191"/>
            </a:xfrm>
            <a:custGeom>
              <a:avLst/>
              <a:gdLst/>
              <a:ahLst/>
              <a:cxnLst>
                <a:cxn ang="0">
                  <a:pos x="wd2" y="hd2"/>
                </a:cxn>
                <a:cxn ang="5400000">
                  <a:pos x="wd2" y="hd2"/>
                </a:cxn>
                <a:cxn ang="10800000">
                  <a:pos x="wd2" y="hd2"/>
                </a:cxn>
                <a:cxn ang="16200000">
                  <a:pos x="wd2" y="hd2"/>
                </a:cxn>
              </a:cxnLst>
              <a:rect l="0" t="0" r="r" b="b"/>
              <a:pathLst>
                <a:path w="21600" h="21375" extrusionOk="0">
                  <a:moveTo>
                    <a:pt x="21134" y="14446"/>
                  </a:moveTo>
                  <a:cubicBezTo>
                    <a:pt x="19200" y="9197"/>
                    <a:pt x="15687" y="484"/>
                    <a:pt x="11882" y="11"/>
                  </a:cubicBezTo>
                  <a:cubicBezTo>
                    <a:pt x="9639" y="-225"/>
                    <a:pt x="6308" y="3462"/>
                    <a:pt x="4318" y="4932"/>
                  </a:cubicBezTo>
                  <a:cubicBezTo>
                    <a:pt x="2329" y="6402"/>
                    <a:pt x="2021" y="10181"/>
                    <a:pt x="0" y="11638"/>
                  </a:cubicBezTo>
                  <a:cubicBezTo>
                    <a:pt x="5116" y="7859"/>
                    <a:pt x="10500" y="14013"/>
                    <a:pt x="12916" y="21375"/>
                  </a:cubicBezTo>
                  <a:lnTo>
                    <a:pt x="21600" y="15614"/>
                  </a:lnTo>
                  <a:cubicBezTo>
                    <a:pt x="21463" y="15203"/>
                    <a:pt x="21321" y="14796"/>
                    <a:pt x="21174" y="14394"/>
                  </a:cubicBezTo>
                  <a:close/>
                </a:path>
              </a:pathLst>
            </a:custGeom>
            <a:solidFill>
              <a:srgbClr val="63A4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4" name="Freeform 15">
              <a:extLst>
                <a:ext uri="{FF2B5EF4-FFF2-40B4-BE49-F238E27FC236}">
                  <a16:creationId xmlns:a16="http://schemas.microsoft.com/office/drawing/2014/main" id="{F4D24EAB-CE38-155A-70A8-2A025372993F}"/>
                </a:ext>
              </a:extLst>
            </p:cNvPr>
            <p:cNvSpPr/>
            <p:nvPr/>
          </p:nvSpPr>
          <p:spPr>
            <a:xfrm>
              <a:off x="5735334" y="5105946"/>
              <a:ext cx="1362487" cy="1414568"/>
            </a:xfrm>
            <a:custGeom>
              <a:avLst/>
              <a:gdLst/>
              <a:ahLst/>
              <a:cxnLst>
                <a:cxn ang="0">
                  <a:pos x="wd2" y="hd2"/>
                </a:cxn>
                <a:cxn ang="5400000">
                  <a:pos x="wd2" y="hd2"/>
                </a:cxn>
                <a:cxn ang="10800000">
                  <a:pos x="wd2" y="hd2"/>
                </a:cxn>
                <a:cxn ang="16200000">
                  <a:pos x="wd2" y="hd2"/>
                </a:cxn>
              </a:cxnLst>
              <a:rect l="0" t="0" r="r" b="b"/>
              <a:pathLst>
                <a:path w="21319" h="20237" extrusionOk="0">
                  <a:moveTo>
                    <a:pt x="21234" y="9171"/>
                  </a:moveTo>
                  <a:cubicBezTo>
                    <a:pt x="20625" y="4154"/>
                    <a:pt x="13990" y="-1363"/>
                    <a:pt x="7693" y="303"/>
                  </a:cubicBezTo>
                  <a:lnTo>
                    <a:pt x="0" y="2355"/>
                  </a:lnTo>
                  <a:cubicBezTo>
                    <a:pt x="4693" y="1088"/>
                    <a:pt x="8986" y="4553"/>
                    <a:pt x="10596" y="8316"/>
                  </a:cubicBezTo>
                  <a:cubicBezTo>
                    <a:pt x="12290" y="12230"/>
                    <a:pt x="11854" y="17621"/>
                    <a:pt x="7831" y="20237"/>
                  </a:cubicBezTo>
                  <a:lnTo>
                    <a:pt x="15739" y="18780"/>
                  </a:lnTo>
                  <a:cubicBezTo>
                    <a:pt x="18766" y="16785"/>
                    <a:pt x="21600" y="13979"/>
                    <a:pt x="21213" y="10736"/>
                  </a:cubicBezTo>
                  <a:cubicBezTo>
                    <a:pt x="21006" y="9063"/>
                    <a:pt x="21510" y="11629"/>
                    <a:pt x="21234" y="9171"/>
                  </a:cubicBezTo>
                  <a:close/>
                </a:path>
              </a:pathLst>
            </a:custGeom>
            <a:solidFill>
              <a:srgbClr val="B6842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5" name="Freeform 16">
              <a:extLst>
                <a:ext uri="{FF2B5EF4-FFF2-40B4-BE49-F238E27FC236}">
                  <a16:creationId xmlns:a16="http://schemas.microsoft.com/office/drawing/2014/main" id="{D89A9A7C-F94C-E1C9-43A3-13D6FCF7C76D}"/>
                </a:ext>
              </a:extLst>
            </p:cNvPr>
            <p:cNvSpPr/>
            <p:nvPr/>
          </p:nvSpPr>
          <p:spPr>
            <a:xfrm>
              <a:off x="6018938" y="6356246"/>
              <a:ext cx="522148" cy="104936"/>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841" y="21600"/>
                  </a:lnTo>
                  <a:lnTo>
                    <a:pt x="0" y="21600"/>
                  </a:lnTo>
                  <a:lnTo>
                    <a:pt x="20741" y="91"/>
                  </a:lnTo>
                  <a:lnTo>
                    <a:pt x="21600" y="91"/>
                  </a:lnTo>
                  <a:close/>
                </a:path>
              </a:pathLst>
            </a:custGeom>
            <a:solidFill>
              <a:srgbClr val="885111"/>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6" name="Freeform 17">
              <a:extLst>
                <a:ext uri="{FF2B5EF4-FFF2-40B4-BE49-F238E27FC236}">
                  <a16:creationId xmlns:a16="http://schemas.microsoft.com/office/drawing/2014/main" id="{EA1F40F7-E140-4FDA-CE03-1314E47ED4E2}"/>
                </a:ext>
              </a:extLst>
            </p:cNvPr>
            <p:cNvSpPr/>
            <p:nvPr/>
          </p:nvSpPr>
          <p:spPr>
            <a:xfrm>
              <a:off x="4944133" y="3193126"/>
              <a:ext cx="925494" cy="1229120"/>
            </a:xfrm>
            <a:custGeom>
              <a:avLst/>
              <a:gdLst/>
              <a:ahLst/>
              <a:cxnLst>
                <a:cxn ang="0">
                  <a:pos x="wd2" y="hd2"/>
                </a:cxn>
                <a:cxn ang="5400000">
                  <a:pos x="wd2" y="hd2"/>
                </a:cxn>
                <a:cxn ang="10800000">
                  <a:pos x="wd2" y="hd2"/>
                </a:cxn>
                <a:cxn ang="16200000">
                  <a:pos x="wd2" y="hd2"/>
                </a:cxn>
              </a:cxnLst>
              <a:rect l="0" t="0" r="r" b="b"/>
              <a:pathLst>
                <a:path w="20970" h="21600" extrusionOk="0">
                  <a:moveTo>
                    <a:pt x="20149" y="18410"/>
                  </a:moveTo>
                  <a:cubicBezTo>
                    <a:pt x="15535" y="17414"/>
                    <a:pt x="12262" y="14037"/>
                    <a:pt x="11091" y="10543"/>
                  </a:cubicBezTo>
                  <a:cubicBezTo>
                    <a:pt x="9820" y="6746"/>
                    <a:pt x="10931" y="1727"/>
                    <a:pt x="16095" y="0"/>
                  </a:cubicBezTo>
                  <a:lnTo>
                    <a:pt x="5406" y="3603"/>
                  </a:lnTo>
                  <a:cubicBezTo>
                    <a:pt x="2243" y="4669"/>
                    <a:pt x="451" y="7229"/>
                    <a:pt x="81" y="9827"/>
                  </a:cubicBezTo>
                  <a:cubicBezTo>
                    <a:pt x="-630" y="14761"/>
                    <a:pt x="3404" y="20651"/>
                    <a:pt x="10090" y="21600"/>
                  </a:cubicBezTo>
                  <a:lnTo>
                    <a:pt x="20970" y="18573"/>
                  </a:lnTo>
                  <a:cubicBezTo>
                    <a:pt x="20723" y="18537"/>
                    <a:pt x="20473" y="18490"/>
                    <a:pt x="20219" y="18433"/>
                  </a:cubicBezTo>
                  <a:close/>
                </a:path>
              </a:pathLst>
            </a:custGeom>
            <a:solidFill>
              <a:srgbClr val="B6842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7" name="Freeform 18">
              <a:extLst>
                <a:ext uri="{FF2B5EF4-FFF2-40B4-BE49-F238E27FC236}">
                  <a16:creationId xmlns:a16="http://schemas.microsoft.com/office/drawing/2014/main" id="{95DDC70C-8D40-4062-A405-D63882713AE3}"/>
                </a:ext>
              </a:extLst>
            </p:cNvPr>
            <p:cNvSpPr/>
            <p:nvPr/>
          </p:nvSpPr>
          <p:spPr>
            <a:xfrm>
              <a:off x="5480725" y="5263943"/>
              <a:ext cx="789568" cy="628286"/>
            </a:xfrm>
            <a:custGeom>
              <a:avLst/>
              <a:gdLst/>
              <a:ahLst/>
              <a:cxnLst>
                <a:cxn ang="0">
                  <a:pos x="wd2" y="hd2"/>
                </a:cxn>
                <a:cxn ang="5400000">
                  <a:pos x="wd2" y="hd2"/>
                </a:cxn>
                <a:cxn ang="10800000">
                  <a:pos x="wd2" y="hd2"/>
                </a:cxn>
                <a:cxn ang="16200000">
                  <a:pos x="wd2" y="hd2"/>
                </a:cxn>
              </a:cxnLst>
              <a:rect l="0" t="0" r="r" b="b"/>
              <a:pathLst>
                <a:path w="21508" h="21600" extrusionOk="0">
                  <a:moveTo>
                    <a:pt x="14553" y="8266"/>
                  </a:moveTo>
                  <a:cubicBezTo>
                    <a:pt x="15777" y="4333"/>
                    <a:pt x="18329" y="1300"/>
                    <a:pt x="21508" y="0"/>
                  </a:cubicBezTo>
                  <a:lnTo>
                    <a:pt x="11881" y="3455"/>
                  </a:lnTo>
                  <a:cubicBezTo>
                    <a:pt x="9547" y="4293"/>
                    <a:pt x="7068" y="4856"/>
                    <a:pt x="5082" y="6698"/>
                  </a:cubicBezTo>
                  <a:cubicBezTo>
                    <a:pt x="1388" y="10107"/>
                    <a:pt x="-92" y="16029"/>
                    <a:pt x="4" y="21600"/>
                  </a:cubicBezTo>
                  <a:lnTo>
                    <a:pt x="13337" y="17307"/>
                  </a:lnTo>
                  <a:cubicBezTo>
                    <a:pt x="13229" y="14213"/>
                    <a:pt x="13661" y="11126"/>
                    <a:pt x="14601" y="8266"/>
                  </a:cubicBezTo>
                  <a:cubicBezTo>
                    <a:pt x="14697" y="7839"/>
                    <a:pt x="14468" y="8509"/>
                    <a:pt x="14553" y="8266"/>
                  </a:cubicBezTo>
                  <a:close/>
                </a:path>
              </a:pathLst>
            </a:custGeom>
            <a:solidFill>
              <a:srgbClr val="445657"/>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8" name="Freeform 19">
              <a:extLst>
                <a:ext uri="{FF2B5EF4-FFF2-40B4-BE49-F238E27FC236}">
                  <a16:creationId xmlns:a16="http://schemas.microsoft.com/office/drawing/2014/main" id="{4E86F1DE-B401-2864-A44C-75A16410CC6A}"/>
                </a:ext>
              </a:extLst>
            </p:cNvPr>
            <p:cNvSpPr/>
            <p:nvPr/>
          </p:nvSpPr>
          <p:spPr>
            <a:xfrm>
              <a:off x="3845233" y="480392"/>
              <a:ext cx="994377" cy="900144"/>
            </a:xfrm>
            <a:custGeom>
              <a:avLst/>
              <a:gdLst/>
              <a:ahLst/>
              <a:cxnLst>
                <a:cxn ang="0">
                  <a:pos x="wd2" y="hd2"/>
                </a:cxn>
                <a:cxn ang="5400000">
                  <a:pos x="wd2" y="hd2"/>
                </a:cxn>
                <a:cxn ang="10800000">
                  <a:pos x="wd2" y="hd2"/>
                </a:cxn>
                <a:cxn ang="16200000">
                  <a:pos x="wd2" y="hd2"/>
                </a:cxn>
              </a:cxnLst>
              <a:rect l="0" t="0" r="r" b="b"/>
              <a:pathLst>
                <a:path w="21600" h="21600" extrusionOk="0">
                  <a:moveTo>
                    <a:pt x="9500" y="14949"/>
                  </a:moveTo>
                  <a:lnTo>
                    <a:pt x="0" y="21600"/>
                  </a:lnTo>
                  <a:lnTo>
                    <a:pt x="11937" y="6970"/>
                  </a:lnTo>
                  <a:lnTo>
                    <a:pt x="21600" y="0"/>
                  </a:lnTo>
                  <a:lnTo>
                    <a:pt x="9500" y="14949"/>
                  </a:lnTo>
                  <a:close/>
                </a:path>
              </a:pathLst>
            </a:custGeom>
            <a:solidFill>
              <a:srgbClr val="63A4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9" name="Freeform 20">
              <a:extLst>
                <a:ext uri="{FF2B5EF4-FFF2-40B4-BE49-F238E27FC236}">
                  <a16:creationId xmlns:a16="http://schemas.microsoft.com/office/drawing/2014/main" id="{683805CF-66C7-9455-FB0E-E19AA864E688}"/>
                </a:ext>
              </a:extLst>
            </p:cNvPr>
            <p:cNvSpPr/>
            <p:nvPr/>
          </p:nvSpPr>
          <p:spPr>
            <a:xfrm>
              <a:off x="5686300" y="7205100"/>
              <a:ext cx="1150757" cy="786726"/>
            </a:xfrm>
            <a:custGeom>
              <a:avLst/>
              <a:gdLst/>
              <a:ahLst/>
              <a:cxnLst>
                <a:cxn ang="0">
                  <a:pos x="wd2" y="hd2"/>
                </a:cxn>
                <a:cxn ang="5400000">
                  <a:pos x="wd2" y="hd2"/>
                </a:cxn>
                <a:cxn ang="10800000">
                  <a:pos x="wd2" y="hd2"/>
                </a:cxn>
                <a:cxn ang="16200000">
                  <a:pos x="wd2" y="hd2"/>
                </a:cxn>
              </a:cxnLst>
              <a:rect l="0" t="0" r="r" b="b"/>
              <a:pathLst>
                <a:path w="21600" h="21392" extrusionOk="0">
                  <a:moveTo>
                    <a:pt x="21044" y="17226"/>
                  </a:moveTo>
                  <a:cubicBezTo>
                    <a:pt x="19660" y="12037"/>
                    <a:pt x="16202" y="2237"/>
                    <a:pt x="12388" y="756"/>
                  </a:cubicBezTo>
                  <a:cubicBezTo>
                    <a:pt x="9939" y="-37"/>
                    <a:pt x="7414" y="-208"/>
                    <a:pt x="4925" y="251"/>
                  </a:cubicBezTo>
                  <a:cubicBezTo>
                    <a:pt x="2662" y="732"/>
                    <a:pt x="2264" y="6969"/>
                    <a:pt x="0" y="7474"/>
                  </a:cubicBezTo>
                  <a:cubicBezTo>
                    <a:pt x="5920" y="6270"/>
                    <a:pt x="10564" y="13723"/>
                    <a:pt x="11932" y="21392"/>
                  </a:cubicBezTo>
                  <a:lnTo>
                    <a:pt x="21600" y="19911"/>
                  </a:lnTo>
                  <a:cubicBezTo>
                    <a:pt x="21451" y="19001"/>
                    <a:pt x="21265" y="18105"/>
                    <a:pt x="21044" y="17226"/>
                  </a:cubicBezTo>
                  <a:close/>
                </a:path>
              </a:pathLst>
            </a:custGeom>
            <a:solidFill>
              <a:srgbClr val="3239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0" name="Freeform 21">
              <a:extLst>
                <a:ext uri="{FF2B5EF4-FFF2-40B4-BE49-F238E27FC236}">
                  <a16:creationId xmlns:a16="http://schemas.microsoft.com/office/drawing/2014/main" id="{AB619951-B48E-0096-D2AB-2E6797958BC9}"/>
                </a:ext>
              </a:extLst>
            </p:cNvPr>
            <p:cNvSpPr/>
            <p:nvPr/>
          </p:nvSpPr>
          <p:spPr>
            <a:xfrm>
              <a:off x="3845091" y="1103713"/>
              <a:ext cx="973323" cy="1543926"/>
            </a:xfrm>
            <a:custGeom>
              <a:avLst/>
              <a:gdLst/>
              <a:ahLst/>
              <a:cxnLst>
                <a:cxn ang="0">
                  <a:pos x="wd2" y="hd2"/>
                </a:cxn>
                <a:cxn ang="5400000">
                  <a:pos x="wd2" y="hd2"/>
                </a:cxn>
                <a:cxn ang="10800000">
                  <a:pos x="wd2" y="hd2"/>
                </a:cxn>
                <a:cxn ang="16200000">
                  <a:pos x="wd2" y="hd2"/>
                </a:cxn>
              </a:cxnLst>
              <a:rect l="0" t="0" r="r" b="b"/>
              <a:pathLst>
                <a:path w="21294" h="21600" extrusionOk="0">
                  <a:moveTo>
                    <a:pt x="21242" y="10116"/>
                  </a:moveTo>
                  <a:cubicBezTo>
                    <a:pt x="20585" y="5779"/>
                    <a:pt x="16043" y="1524"/>
                    <a:pt x="9568" y="0"/>
                  </a:cubicBezTo>
                  <a:lnTo>
                    <a:pt x="0" y="3878"/>
                  </a:lnTo>
                  <a:cubicBezTo>
                    <a:pt x="5422" y="5117"/>
                    <a:pt x="9471" y="8325"/>
                    <a:pt x="10892" y="11844"/>
                  </a:cubicBezTo>
                  <a:cubicBezTo>
                    <a:pt x="12312" y="15362"/>
                    <a:pt x="10988" y="19766"/>
                    <a:pt x="5538" y="21600"/>
                  </a:cubicBezTo>
                  <a:lnTo>
                    <a:pt x="11530" y="19587"/>
                  </a:lnTo>
                  <a:cubicBezTo>
                    <a:pt x="13463" y="18924"/>
                    <a:pt x="15695" y="18348"/>
                    <a:pt x="17328" y="17400"/>
                  </a:cubicBezTo>
                  <a:cubicBezTo>
                    <a:pt x="20498" y="15591"/>
                    <a:pt x="21600" y="12754"/>
                    <a:pt x="21194" y="10116"/>
                  </a:cubicBezTo>
                  <a:cubicBezTo>
                    <a:pt x="21049" y="8889"/>
                    <a:pt x="21426" y="11342"/>
                    <a:pt x="21242" y="10116"/>
                  </a:cubicBezTo>
                  <a:close/>
                </a:path>
              </a:pathLst>
            </a:custGeom>
            <a:solidFill>
              <a:srgbClr val="63A4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1" name="Freeform 22">
              <a:extLst>
                <a:ext uri="{FF2B5EF4-FFF2-40B4-BE49-F238E27FC236}">
                  <a16:creationId xmlns:a16="http://schemas.microsoft.com/office/drawing/2014/main" id="{18B6F0E8-1C30-E023-32A4-847A83F27416}"/>
                </a:ext>
              </a:extLst>
            </p:cNvPr>
            <p:cNvSpPr/>
            <p:nvPr/>
          </p:nvSpPr>
          <p:spPr>
            <a:xfrm>
              <a:off x="4885992" y="4931075"/>
              <a:ext cx="998795" cy="698686"/>
            </a:xfrm>
            <a:custGeom>
              <a:avLst/>
              <a:gdLst/>
              <a:ahLst/>
              <a:cxnLst>
                <a:cxn ang="0">
                  <a:pos x="wd2" y="hd2"/>
                </a:cxn>
                <a:cxn ang="5400000">
                  <a:pos x="wd2" y="hd2"/>
                </a:cxn>
                <a:cxn ang="10800000">
                  <a:pos x="wd2" y="hd2"/>
                </a:cxn>
                <a:cxn ang="16200000">
                  <a:pos x="wd2" y="hd2"/>
                </a:cxn>
              </a:cxnLst>
              <a:rect l="0" t="0" r="r" b="b"/>
              <a:pathLst>
                <a:path w="21600" h="21600" extrusionOk="0">
                  <a:moveTo>
                    <a:pt x="21600" y="17466"/>
                  </a:moveTo>
                  <a:lnTo>
                    <a:pt x="11082" y="21600"/>
                  </a:lnTo>
                  <a:lnTo>
                    <a:pt x="0" y="4736"/>
                  </a:lnTo>
                  <a:lnTo>
                    <a:pt x="10270" y="0"/>
                  </a:lnTo>
                  <a:lnTo>
                    <a:pt x="21600" y="17466"/>
                  </a:lnTo>
                  <a:close/>
                </a:path>
              </a:pathLst>
            </a:custGeom>
            <a:solidFill>
              <a:srgbClr val="B6842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2" name="Freeform 23">
              <a:extLst>
                <a:ext uri="{FF2B5EF4-FFF2-40B4-BE49-F238E27FC236}">
                  <a16:creationId xmlns:a16="http://schemas.microsoft.com/office/drawing/2014/main" id="{3D126E88-E8E8-8D57-3E9D-C7FFF2755F32}"/>
                </a:ext>
              </a:extLst>
            </p:cNvPr>
            <p:cNvSpPr/>
            <p:nvPr/>
          </p:nvSpPr>
          <p:spPr>
            <a:xfrm>
              <a:off x="4885992" y="4248772"/>
              <a:ext cx="980684" cy="835502"/>
            </a:xfrm>
            <a:custGeom>
              <a:avLst/>
              <a:gdLst/>
              <a:ahLst/>
              <a:cxnLst>
                <a:cxn ang="0">
                  <a:pos x="wd2" y="hd2"/>
                </a:cxn>
                <a:cxn ang="5400000">
                  <a:pos x="wd2" y="hd2"/>
                </a:cxn>
                <a:cxn ang="10800000">
                  <a:pos x="wd2" y="hd2"/>
                </a:cxn>
                <a:cxn ang="16200000">
                  <a:pos x="wd2" y="hd2"/>
                </a:cxn>
              </a:cxnLst>
              <a:rect l="0" t="0" r="r" b="b"/>
              <a:pathLst>
                <a:path w="21600" h="21600" extrusionOk="0">
                  <a:moveTo>
                    <a:pt x="11024" y="4441"/>
                  </a:moveTo>
                  <a:lnTo>
                    <a:pt x="9156" y="7349"/>
                  </a:lnTo>
                  <a:lnTo>
                    <a:pt x="0" y="21600"/>
                  </a:lnTo>
                  <a:lnTo>
                    <a:pt x="10459" y="17639"/>
                  </a:lnTo>
                  <a:lnTo>
                    <a:pt x="19712" y="2988"/>
                  </a:lnTo>
                  <a:lnTo>
                    <a:pt x="21600" y="0"/>
                  </a:lnTo>
                  <a:lnTo>
                    <a:pt x="11024" y="4441"/>
                  </a:lnTo>
                  <a:close/>
                </a:path>
              </a:pathLst>
            </a:custGeom>
            <a:solidFill>
              <a:srgbClr val="B68426"/>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3" name="Freeform 24">
              <a:extLst>
                <a:ext uri="{FF2B5EF4-FFF2-40B4-BE49-F238E27FC236}">
                  <a16:creationId xmlns:a16="http://schemas.microsoft.com/office/drawing/2014/main" id="{08575100-78D2-56F1-B8B7-CBD59680C656}"/>
                </a:ext>
              </a:extLst>
            </p:cNvPr>
            <p:cNvSpPr/>
            <p:nvPr/>
          </p:nvSpPr>
          <p:spPr>
            <a:xfrm>
              <a:off x="4128393" y="4094248"/>
              <a:ext cx="1137062" cy="891288"/>
            </a:xfrm>
            <a:custGeom>
              <a:avLst/>
              <a:gdLst/>
              <a:ahLst/>
              <a:cxnLst>
                <a:cxn ang="0">
                  <a:pos x="wd2" y="hd2"/>
                </a:cxn>
                <a:cxn ang="5400000">
                  <a:pos x="wd2" y="hd2"/>
                </a:cxn>
                <a:cxn ang="10800000">
                  <a:pos x="wd2" y="hd2"/>
                </a:cxn>
                <a:cxn ang="16200000">
                  <a:pos x="wd2" y="hd2"/>
                </a:cxn>
              </a:cxnLst>
              <a:rect l="0" t="0" r="r" b="b"/>
              <a:pathLst>
                <a:path w="21600" h="21600" extrusionOk="0">
                  <a:moveTo>
                    <a:pt x="10968" y="3155"/>
                  </a:moveTo>
                  <a:lnTo>
                    <a:pt x="8677" y="0"/>
                  </a:lnTo>
                  <a:lnTo>
                    <a:pt x="0" y="4453"/>
                  </a:lnTo>
                  <a:lnTo>
                    <a:pt x="2241" y="7500"/>
                  </a:lnTo>
                  <a:lnTo>
                    <a:pt x="12629" y="21600"/>
                  </a:lnTo>
                  <a:lnTo>
                    <a:pt x="21600" y="17791"/>
                  </a:lnTo>
                  <a:lnTo>
                    <a:pt x="10968" y="3155"/>
                  </a:lnTo>
                  <a:close/>
                </a:path>
              </a:pathLst>
            </a:custGeom>
            <a:solidFill>
              <a:srgbClr val="63A4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4" name="Freeform 25">
              <a:extLst>
                <a:ext uri="{FF2B5EF4-FFF2-40B4-BE49-F238E27FC236}">
                  <a16:creationId xmlns:a16="http://schemas.microsoft.com/office/drawing/2014/main" id="{97344729-57A8-713A-E484-2472AD3913EC}"/>
                </a:ext>
              </a:extLst>
            </p:cNvPr>
            <p:cNvSpPr/>
            <p:nvPr/>
          </p:nvSpPr>
          <p:spPr>
            <a:xfrm>
              <a:off x="4378423" y="5032911"/>
              <a:ext cx="906911" cy="724809"/>
            </a:xfrm>
            <a:custGeom>
              <a:avLst/>
              <a:gdLst/>
              <a:ahLst/>
              <a:cxnLst>
                <a:cxn ang="0">
                  <a:pos x="wd2" y="hd2"/>
                </a:cxn>
                <a:cxn ang="5400000">
                  <a:pos x="wd2" y="hd2"/>
                </a:cxn>
                <a:cxn ang="10800000">
                  <a:pos x="wd2" y="hd2"/>
                </a:cxn>
                <a:cxn ang="16200000">
                  <a:pos x="wd2" y="hd2"/>
                </a:cxn>
              </a:cxnLst>
              <a:rect l="0" t="0" r="r" b="b"/>
              <a:pathLst>
                <a:path w="21600" h="21600" extrusionOk="0">
                  <a:moveTo>
                    <a:pt x="11163" y="17615"/>
                  </a:moveTo>
                  <a:lnTo>
                    <a:pt x="0" y="21600"/>
                  </a:lnTo>
                  <a:lnTo>
                    <a:pt x="10311" y="4486"/>
                  </a:lnTo>
                  <a:lnTo>
                    <a:pt x="21600" y="0"/>
                  </a:lnTo>
                  <a:lnTo>
                    <a:pt x="11163" y="17615"/>
                  </a:lnTo>
                  <a:close/>
                </a:path>
              </a:pathLst>
            </a:custGeom>
            <a:solidFill>
              <a:srgbClr val="3239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5" name="Freeform 26">
              <a:extLst>
                <a:ext uri="{FF2B5EF4-FFF2-40B4-BE49-F238E27FC236}">
                  <a16:creationId xmlns:a16="http://schemas.microsoft.com/office/drawing/2014/main" id="{CC0F53BC-7C57-62BC-F9C1-5A2AE6879FCC}"/>
                </a:ext>
              </a:extLst>
            </p:cNvPr>
            <p:cNvSpPr/>
            <p:nvPr/>
          </p:nvSpPr>
          <p:spPr>
            <a:xfrm>
              <a:off x="3881755" y="4375312"/>
              <a:ext cx="791173" cy="528664"/>
            </a:xfrm>
            <a:custGeom>
              <a:avLst/>
              <a:gdLst/>
              <a:ahLst/>
              <a:cxnLst>
                <a:cxn ang="0">
                  <a:pos x="wd2" y="hd2"/>
                </a:cxn>
                <a:cxn ang="5400000">
                  <a:pos x="wd2" y="hd2"/>
                </a:cxn>
                <a:cxn ang="10800000">
                  <a:pos x="wd2" y="hd2"/>
                </a:cxn>
                <a:cxn ang="16200000">
                  <a:pos x="wd2" y="hd2"/>
                </a:cxn>
              </a:cxnLst>
              <a:rect l="0" t="0" r="r" b="b"/>
              <a:pathLst>
                <a:path w="21600" h="21600" extrusionOk="0">
                  <a:moveTo>
                    <a:pt x="9069" y="7128"/>
                  </a:moveTo>
                  <a:cubicBezTo>
                    <a:pt x="7666" y="13765"/>
                    <a:pt x="4330" y="19089"/>
                    <a:pt x="0" y="21600"/>
                  </a:cubicBezTo>
                  <a:lnTo>
                    <a:pt x="12410" y="14870"/>
                  </a:lnTo>
                  <a:cubicBezTo>
                    <a:pt x="16834" y="12296"/>
                    <a:pt x="20223" y="6812"/>
                    <a:pt x="21600" y="0"/>
                  </a:cubicBezTo>
                  <a:close/>
                </a:path>
              </a:pathLst>
            </a:custGeom>
            <a:solidFill>
              <a:srgbClr val="804D2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6" name="Freeform 27">
              <a:extLst>
                <a:ext uri="{FF2B5EF4-FFF2-40B4-BE49-F238E27FC236}">
                  <a16:creationId xmlns:a16="http://schemas.microsoft.com/office/drawing/2014/main" id="{AA723111-4D36-2DDA-1DAC-E7B26CE5A571}"/>
                </a:ext>
              </a:extLst>
            </p:cNvPr>
            <p:cNvSpPr/>
            <p:nvPr/>
          </p:nvSpPr>
          <p:spPr>
            <a:xfrm>
              <a:off x="4257684" y="5623911"/>
              <a:ext cx="958371" cy="1535281"/>
            </a:xfrm>
            <a:custGeom>
              <a:avLst/>
              <a:gdLst/>
              <a:ahLst/>
              <a:cxnLst>
                <a:cxn ang="0">
                  <a:pos x="wd2" y="hd2"/>
                </a:cxn>
                <a:cxn ang="5400000">
                  <a:pos x="wd2" y="hd2"/>
                </a:cxn>
                <a:cxn ang="10800000">
                  <a:pos x="wd2" y="hd2"/>
                </a:cxn>
                <a:cxn ang="16200000">
                  <a:pos x="wd2" y="hd2"/>
                </a:cxn>
              </a:cxnLst>
              <a:rect l="0" t="0" r="r" b="b"/>
              <a:pathLst>
                <a:path w="21185" h="21308" extrusionOk="0">
                  <a:moveTo>
                    <a:pt x="21082" y="8665"/>
                  </a:moveTo>
                  <a:cubicBezTo>
                    <a:pt x="20630" y="5156"/>
                    <a:pt x="17665" y="1967"/>
                    <a:pt x="13026" y="0"/>
                  </a:cubicBezTo>
                  <a:lnTo>
                    <a:pt x="2666" y="1844"/>
                  </a:lnTo>
                  <a:cubicBezTo>
                    <a:pt x="7939" y="3890"/>
                    <a:pt x="10800" y="7890"/>
                    <a:pt x="10585" y="11719"/>
                  </a:cubicBezTo>
                  <a:cubicBezTo>
                    <a:pt x="10361" y="15670"/>
                    <a:pt x="6523" y="19707"/>
                    <a:pt x="0" y="20457"/>
                  </a:cubicBezTo>
                  <a:cubicBezTo>
                    <a:pt x="2881" y="20113"/>
                    <a:pt x="6171" y="21600"/>
                    <a:pt x="9042" y="21256"/>
                  </a:cubicBezTo>
                  <a:cubicBezTo>
                    <a:pt x="11542" y="20961"/>
                    <a:pt x="13759" y="20893"/>
                    <a:pt x="15819" y="19892"/>
                  </a:cubicBezTo>
                  <a:cubicBezTo>
                    <a:pt x="20204" y="17778"/>
                    <a:pt x="21600" y="12008"/>
                    <a:pt x="21082" y="8646"/>
                  </a:cubicBezTo>
                  <a:cubicBezTo>
                    <a:pt x="20877" y="7386"/>
                    <a:pt x="21278" y="9967"/>
                    <a:pt x="21082" y="8665"/>
                  </a:cubicBezTo>
                  <a:close/>
                </a:path>
              </a:pathLst>
            </a:custGeom>
            <a:solidFill>
              <a:srgbClr val="3239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7" name="Freeform 28">
              <a:extLst>
                <a:ext uri="{FF2B5EF4-FFF2-40B4-BE49-F238E27FC236}">
                  <a16:creationId xmlns:a16="http://schemas.microsoft.com/office/drawing/2014/main" id="{4510C2E7-2144-4AF1-5C1B-3D4F7ED8EFB3}"/>
                </a:ext>
              </a:extLst>
            </p:cNvPr>
            <p:cNvSpPr/>
            <p:nvPr/>
          </p:nvSpPr>
          <p:spPr>
            <a:xfrm>
              <a:off x="2651186" y="2459999"/>
              <a:ext cx="1344684" cy="1206537"/>
            </a:xfrm>
            <a:custGeom>
              <a:avLst/>
              <a:gdLst/>
              <a:ahLst/>
              <a:cxnLst>
                <a:cxn ang="0">
                  <a:pos x="wd2" y="hd2"/>
                </a:cxn>
                <a:cxn ang="5400000">
                  <a:pos x="wd2" y="hd2"/>
                </a:cxn>
                <a:cxn ang="10800000">
                  <a:pos x="wd2" y="hd2"/>
                </a:cxn>
                <a:cxn ang="16200000">
                  <a:pos x="wd2" y="hd2"/>
                </a:cxn>
              </a:cxnLst>
              <a:rect l="0" t="0" r="r" b="b"/>
              <a:pathLst>
                <a:path w="21600" h="21600" extrusionOk="0">
                  <a:moveTo>
                    <a:pt x="19599" y="15481"/>
                  </a:moveTo>
                  <a:lnTo>
                    <a:pt x="6720" y="0"/>
                  </a:lnTo>
                  <a:lnTo>
                    <a:pt x="0" y="4383"/>
                  </a:lnTo>
                  <a:lnTo>
                    <a:pt x="12553" y="19278"/>
                  </a:lnTo>
                  <a:lnTo>
                    <a:pt x="14504" y="21600"/>
                  </a:lnTo>
                  <a:lnTo>
                    <a:pt x="21600" y="17890"/>
                  </a:lnTo>
                  <a:lnTo>
                    <a:pt x="19599" y="15481"/>
                  </a:lnTo>
                  <a:close/>
                </a:path>
              </a:pathLst>
            </a:custGeom>
            <a:solidFill>
              <a:srgbClr val="63A4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8" name="Freeform 29">
              <a:extLst>
                <a:ext uri="{FF2B5EF4-FFF2-40B4-BE49-F238E27FC236}">
                  <a16:creationId xmlns:a16="http://schemas.microsoft.com/office/drawing/2014/main" id="{FBFC2CBE-86E7-C950-49A1-F12BB25EF337}"/>
                </a:ext>
              </a:extLst>
            </p:cNvPr>
            <p:cNvSpPr/>
            <p:nvPr/>
          </p:nvSpPr>
          <p:spPr>
            <a:xfrm>
              <a:off x="2651186" y="1855179"/>
              <a:ext cx="959038" cy="849670"/>
            </a:xfrm>
            <a:custGeom>
              <a:avLst/>
              <a:gdLst/>
              <a:ahLst/>
              <a:cxnLst>
                <a:cxn ang="0">
                  <a:pos x="wd2" y="hd2"/>
                </a:cxn>
                <a:cxn ang="5400000">
                  <a:pos x="wd2" y="hd2"/>
                </a:cxn>
                <a:cxn ang="10800000">
                  <a:pos x="wd2" y="hd2"/>
                </a:cxn>
                <a:cxn ang="16200000">
                  <a:pos x="wd2" y="hd2"/>
                </a:cxn>
              </a:cxnLst>
              <a:rect l="0" t="0" r="r" b="b"/>
              <a:pathLst>
                <a:path w="21600" h="21600" extrusionOk="0">
                  <a:moveTo>
                    <a:pt x="9422" y="15375"/>
                  </a:moveTo>
                  <a:lnTo>
                    <a:pt x="0" y="21600"/>
                  </a:lnTo>
                  <a:lnTo>
                    <a:pt x="11979" y="6607"/>
                  </a:lnTo>
                  <a:lnTo>
                    <a:pt x="21600" y="0"/>
                  </a:lnTo>
                  <a:lnTo>
                    <a:pt x="9422" y="15375"/>
                  </a:lnTo>
                  <a:close/>
                </a:path>
              </a:pathLst>
            </a:custGeom>
            <a:solidFill>
              <a:srgbClr val="63A4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29" name="Freeform 30">
              <a:extLst>
                <a:ext uri="{FF2B5EF4-FFF2-40B4-BE49-F238E27FC236}">
                  <a16:creationId xmlns:a16="http://schemas.microsoft.com/office/drawing/2014/main" id="{1B8F2DDA-CB80-387F-A5D4-84C3116175FB}"/>
                </a:ext>
              </a:extLst>
            </p:cNvPr>
            <p:cNvSpPr/>
            <p:nvPr/>
          </p:nvSpPr>
          <p:spPr>
            <a:xfrm>
              <a:off x="3126981" y="3499519"/>
              <a:ext cx="1163835" cy="1290523"/>
            </a:xfrm>
            <a:custGeom>
              <a:avLst/>
              <a:gdLst/>
              <a:ahLst/>
              <a:cxnLst>
                <a:cxn ang="0">
                  <a:pos x="wd2" y="hd2"/>
                </a:cxn>
                <a:cxn ang="5400000">
                  <a:pos x="wd2" y="hd2"/>
                </a:cxn>
                <a:cxn ang="10800000">
                  <a:pos x="wd2" y="hd2"/>
                </a:cxn>
                <a:cxn ang="16200000">
                  <a:pos x="wd2" y="hd2"/>
                </a:cxn>
              </a:cxnLst>
              <a:rect l="0" t="0" r="r" b="b"/>
              <a:pathLst>
                <a:path w="20237" h="21441" extrusionOk="0">
                  <a:moveTo>
                    <a:pt x="20237" y="18207"/>
                  </a:moveTo>
                  <a:lnTo>
                    <a:pt x="13869" y="20480"/>
                  </a:lnTo>
                  <a:cubicBezTo>
                    <a:pt x="12815" y="20928"/>
                    <a:pt x="11705" y="21244"/>
                    <a:pt x="10566" y="21422"/>
                  </a:cubicBezTo>
                  <a:cubicBezTo>
                    <a:pt x="7805" y="21600"/>
                    <a:pt x="5110" y="20563"/>
                    <a:pt x="3246" y="18604"/>
                  </a:cubicBezTo>
                  <a:cubicBezTo>
                    <a:pt x="-218" y="15169"/>
                    <a:pt x="-1363" y="9092"/>
                    <a:pt x="2071" y="5245"/>
                  </a:cubicBezTo>
                  <a:cubicBezTo>
                    <a:pt x="2739" y="4485"/>
                    <a:pt x="3569" y="3871"/>
                    <a:pt x="4506" y="3443"/>
                  </a:cubicBezTo>
                  <a:cubicBezTo>
                    <a:pt x="5090" y="3096"/>
                    <a:pt x="5713" y="2815"/>
                    <a:pt x="6364" y="2604"/>
                  </a:cubicBezTo>
                  <a:lnTo>
                    <a:pt x="12110" y="0"/>
                  </a:lnTo>
                  <a:cubicBezTo>
                    <a:pt x="11154" y="434"/>
                    <a:pt x="10309" y="1064"/>
                    <a:pt x="9637" y="1846"/>
                  </a:cubicBezTo>
                  <a:cubicBezTo>
                    <a:pt x="6157" y="5826"/>
                    <a:pt x="9422" y="9284"/>
                    <a:pt x="12963" y="12837"/>
                  </a:cubicBezTo>
                  <a:cubicBezTo>
                    <a:pt x="15329" y="15213"/>
                    <a:pt x="16903" y="19399"/>
                    <a:pt x="20237" y="18207"/>
                  </a:cubicBezTo>
                  <a:close/>
                </a:path>
              </a:pathLst>
            </a:custGeom>
            <a:solidFill>
              <a:srgbClr val="63A4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0" name="Freeform 32">
              <a:extLst>
                <a:ext uri="{FF2B5EF4-FFF2-40B4-BE49-F238E27FC236}">
                  <a16:creationId xmlns:a16="http://schemas.microsoft.com/office/drawing/2014/main" id="{0839C9C7-9D8E-77C2-C735-7D2B2CDDA048}"/>
                </a:ext>
              </a:extLst>
            </p:cNvPr>
            <p:cNvSpPr/>
            <p:nvPr/>
          </p:nvSpPr>
          <p:spPr>
            <a:xfrm>
              <a:off x="4313786" y="7580886"/>
              <a:ext cx="1255628" cy="1509442"/>
            </a:xfrm>
            <a:custGeom>
              <a:avLst/>
              <a:gdLst/>
              <a:ahLst/>
              <a:cxnLst>
                <a:cxn ang="0">
                  <a:pos x="wd2" y="hd2"/>
                </a:cxn>
                <a:cxn ang="5400000">
                  <a:pos x="wd2" y="hd2"/>
                </a:cxn>
                <a:cxn ang="10800000">
                  <a:pos x="wd2" y="hd2"/>
                </a:cxn>
                <a:cxn ang="16200000">
                  <a:pos x="wd2" y="hd2"/>
                </a:cxn>
              </a:cxnLst>
              <a:rect l="0" t="0" r="r" b="b"/>
              <a:pathLst>
                <a:path w="21430" h="20878" extrusionOk="0">
                  <a:moveTo>
                    <a:pt x="21404" y="9009"/>
                  </a:moveTo>
                  <a:cubicBezTo>
                    <a:pt x="20801" y="3969"/>
                    <a:pt x="15026" y="-722"/>
                    <a:pt x="8127" y="93"/>
                  </a:cubicBezTo>
                  <a:lnTo>
                    <a:pt x="0" y="1054"/>
                  </a:lnTo>
                  <a:cubicBezTo>
                    <a:pt x="6175" y="325"/>
                    <a:pt x="10932" y="4729"/>
                    <a:pt x="11957" y="9291"/>
                  </a:cubicBezTo>
                  <a:cubicBezTo>
                    <a:pt x="12945" y="13713"/>
                    <a:pt x="10781" y="19004"/>
                    <a:pt x="5398" y="20878"/>
                  </a:cubicBezTo>
                  <a:lnTo>
                    <a:pt x="13752" y="20609"/>
                  </a:lnTo>
                  <a:cubicBezTo>
                    <a:pt x="18841" y="18820"/>
                    <a:pt x="21600" y="13762"/>
                    <a:pt x="21095" y="9518"/>
                  </a:cubicBezTo>
                  <a:cubicBezTo>
                    <a:pt x="20929" y="8189"/>
                    <a:pt x="21562" y="10332"/>
                    <a:pt x="21404" y="9009"/>
                  </a:cubicBezTo>
                  <a:close/>
                </a:path>
              </a:pathLst>
            </a:custGeom>
            <a:solidFill>
              <a:srgbClr val="3239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1" name="Freeform 33">
              <a:extLst>
                <a:ext uri="{FF2B5EF4-FFF2-40B4-BE49-F238E27FC236}">
                  <a16:creationId xmlns:a16="http://schemas.microsoft.com/office/drawing/2014/main" id="{49FB652A-0B99-5CB6-957A-359E9F0A514B}"/>
                </a:ext>
              </a:extLst>
            </p:cNvPr>
            <p:cNvSpPr/>
            <p:nvPr/>
          </p:nvSpPr>
          <p:spPr>
            <a:xfrm>
              <a:off x="4630220" y="9070937"/>
              <a:ext cx="1111000" cy="613675"/>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lnTo>
                    <a:pt x="11783" y="21522"/>
                  </a:lnTo>
                  <a:lnTo>
                    <a:pt x="0" y="670"/>
                  </a:lnTo>
                  <a:lnTo>
                    <a:pt x="9516" y="0"/>
                  </a:lnTo>
                  <a:lnTo>
                    <a:pt x="21600" y="21600"/>
                  </a:lnTo>
                  <a:close/>
                </a:path>
              </a:pathLst>
            </a:custGeom>
            <a:solidFill>
              <a:srgbClr val="3239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2" name="Freeform 34">
              <a:extLst>
                <a:ext uri="{FF2B5EF4-FFF2-40B4-BE49-F238E27FC236}">
                  <a16:creationId xmlns:a16="http://schemas.microsoft.com/office/drawing/2014/main" id="{FE03BBAC-C2CF-FE8C-B197-35D80AF81F2F}"/>
                </a:ext>
              </a:extLst>
            </p:cNvPr>
            <p:cNvSpPr/>
            <p:nvPr/>
          </p:nvSpPr>
          <p:spPr>
            <a:xfrm>
              <a:off x="3641445" y="6389896"/>
              <a:ext cx="1066824" cy="566153"/>
            </a:xfrm>
            <a:custGeom>
              <a:avLst/>
              <a:gdLst/>
              <a:ahLst/>
              <a:cxnLst>
                <a:cxn ang="0">
                  <a:pos x="wd2" y="hd2"/>
                </a:cxn>
                <a:cxn ang="5400000">
                  <a:pos x="wd2" y="hd2"/>
                </a:cxn>
                <a:cxn ang="10800000">
                  <a:pos x="wd2" y="hd2"/>
                </a:cxn>
                <a:cxn ang="16200000">
                  <a:pos x="wd2" y="hd2"/>
                </a:cxn>
              </a:cxnLst>
              <a:rect l="0" t="0" r="r" b="b"/>
              <a:pathLst>
                <a:path w="21600" h="20924" extrusionOk="0">
                  <a:moveTo>
                    <a:pt x="19328" y="17542"/>
                  </a:moveTo>
                  <a:cubicBezTo>
                    <a:pt x="14176" y="16936"/>
                    <a:pt x="10384" y="8689"/>
                    <a:pt x="9239" y="0"/>
                  </a:cubicBezTo>
                  <a:lnTo>
                    <a:pt x="0" y="4124"/>
                  </a:lnTo>
                  <a:cubicBezTo>
                    <a:pt x="894" y="10996"/>
                    <a:pt x="3443" y="17395"/>
                    <a:pt x="7155" y="19964"/>
                  </a:cubicBezTo>
                  <a:cubicBezTo>
                    <a:pt x="9588" y="21600"/>
                    <a:pt x="11851" y="20831"/>
                    <a:pt x="14311" y="19964"/>
                  </a:cubicBezTo>
                  <a:lnTo>
                    <a:pt x="21600" y="17313"/>
                  </a:lnTo>
                  <a:cubicBezTo>
                    <a:pt x="20856" y="17588"/>
                    <a:pt x="20094" y="17676"/>
                    <a:pt x="19337" y="17575"/>
                  </a:cubicBezTo>
                  <a:cubicBezTo>
                    <a:pt x="18559" y="17542"/>
                    <a:pt x="20088" y="17673"/>
                    <a:pt x="19328" y="17542"/>
                  </a:cubicBezTo>
                  <a:close/>
                </a:path>
              </a:pathLst>
            </a:custGeom>
            <a:solidFill>
              <a:srgbClr val="804D2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3" name="Freeform 35">
              <a:extLst>
                <a:ext uri="{FF2B5EF4-FFF2-40B4-BE49-F238E27FC236}">
                  <a16:creationId xmlns:a16="http://schemas.microsoft.com/office/drawing/2014/main" id="{FBBAF52D-B469-761C-3A8B-42E3A95DBEBD}"/>
                </a:ext>
              </a:extLst>
            </p:cNvPr>
            <p:cNvSpPr/>
            <p:nvPr/>
          </p:nvSpPr>
          <p:spPr>
            <a:xfrm>
              <a:off x="1956757" y="2557850"/>
              <a:ext cx="1025299" cy="917411"/>
            </a:xfrm>
            <a:custGeom>
              <a:avLst/>
              <a:gdLst/>
              <a:ahLst/>
              <a:cxnLst>
                <a:cxn ang="0">
                  <a:pos x="wd2" y="hd2"/>
                </a:cxn>
                <a:cxn ang="5400000">
                  <a:pos x="wd2" y="hd2"/>
                </a:cxn>
                <a:cxn ang="10800000">
                  <a:pos x="wd2" y="hd2"/>
                </a:cxn>
                <a:cxn ang="16200000">
                  <a:pos x="wd2" y="hd2"/>
                </a:cxn>
              </a:cxnLst>
              <a:rect l="0" t="0" r="r" b="b"/>
              <a:pathLst>
                <a:path w="21600" h="21600" extrusionOk="0">
                  <a:moveTo>
                    <a:pt x="8534" y="16325"/>
                  </a:moveTo>
                  <a:lnTo>
                    <a:pt x="0" y="21600"/>
                  </a:lnTo>
                  <a:lnTo>
                    <a:pt x="12824" y="5713"/>
                  </a:lnTo>
                  <a:lnTo>
                    <a:pt x="21600" y="0"/>
                  </a:lnTo>
                  <a:lnTo>
                    <a:pt x="8534" y="16325"/>
                  </a:lnTo>
                  <a:close/>
                </a:path>
              </a:pathLst>
            </a:custGeom>
            <a:solidFill>
              <a:srgbClr val="804D2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4" name="Freeform 36">
              <a:extLst>
                <a:ext uri="{FF2B5EF4-FFF2-40B4-BE49-F238E27FC236}">
                  <a16:creationId xmlns:a16="http://schemas.microsoft.com/office/drawing/2014/main" id="{F44961B8-DB9C-7FB6-B9A7-90F68BAAB3C6}"/>
                </a:ext>
              </a:extLst>
            </p:cNvPr>
            <p:cNvSpPr/>
            <p:nvPr/>
          </p:nvSpPr>
          <p:spPr>
            <a:xfrm>
              <a:off x="3039482" y="6670260"/>
              <a:ext cx="1031484" cy="865166"/>
            </a:xfrm>
            <a:custGeom>
              <a:avLst/>
              <a:gdLst/>
              <a:ahLst/>
              <a:cxnLst>
                <a:cxn ang="0">
                  <a:pos x="wd2" y="hd2"/>
                </a:cxn>
                <a:cxn ang="5400000">
                  <a:pos x="wd2" y="hd2"/>
                </a:cxn>
                <a:cxn ang="10800000">
                  <a:pos x="wd2" y="hd2"/>
                </a:cxn>
                <a:cxn ang="16200000">
                  <a:pos x="wd2" y="hd2"/>
                </a:cxn>
              </a:cxnLst>
              <a:rect l="0" t="0" r="r" b="b"/>
              <a:pathLst>
                <a:path w="21600" h="21600" extrusionOk="0">
                  <a:moveTo>
                    <a:pt x="9371" y="19677"/>
                  </a:moveTo>
                  <a:lnTo>
                    <a:pt x="0" y="21600"/>
                  </a:lnTo>
                  <a:lnTo>
                    <a:pt x="12035" y="2554"/>
                  </a:lnTo>
                  <a:lnTo>
                    <a:pt x="21600" y="0"/>
                  </a:lnTo>
                  <a:lnTo>
                    <a:pt x="9371" y="19677"/>
                  </a:lnTo>
                  <a:close/>
                </a:path>
              </a:pathLst>
            </a:custGeom>
            <a:solidFill>
              <a:srgbClr val="3239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5" name="Freeform 37">
              <a:extLst>
                <a:ext uri="{FF2B5EF4-FFF2-40B4-BE49-F238E27FC236}">
                  <a16:creationId xmlns:a16="http://schemas.microsoft.com/office/drawing/2014/main" id="{1AB0228C-5CF0-AD64-34E2-2BBE85F00392}"/>
                </a:ext>
              </a:extLst>
            </p:cNvPr>
            <p:cNvSpPr/>
            <p:nvPr/>
          </p:nvSpPr>
          <p:spPr>
            <a:xfrm>
              <a:off x="3039482" y="7458384"/>
              <a:ext cx="1216577" cy="808933"/>
            </a:xfrm>
            <a:custGeom>
              <a:avLst/>
              <a:gdLst/>
              <a:ahLst/>
              <a:cxnLst>
                <a:cxn ang="0">
                  <a:pos x="wd2" y="hd2"/>
                </a:cxn>
                <a:cxn ang="5400000">
                  <a:pos x="wd2" y="hd2"/>
                </a:cxn>
                <a:cxn ang="10800000">
                  <a:pos x="wd2" y="hd2"/>
                </a:cxn>
                <a:cxn ang="16200000">
                  <a:pos x="wd2" y="hd2"/>
                </a:cxn>
              </a:cxnLst>
              <a:rect l="0" t="0" r="r" b="b"/>
              <a:pathLst>
                <a:path w="21600" h="21600" extrusionOk="0">
                  <a:moveTo>
                    <a:pt x="21600" y="20276"/>
                  </a:moveTo>
                  <a:lnTo>
                    <a:pt x="13294" y="21600"/>
                  </a:lnTo>
                  <a:lnTo>
                    <a:pt x="0" y="2057"/>
                  </a:lnTo>
                  <a:lnTo>
                    <a:pt x="7945" y="0"/>
                  </a:lnTo>
                  <a:lnTo>
                    <a:pt x="21600" y="20276"/>
                  </a:lnTo>
                  <a:close/>
                </a:path>
              </a:pathLst>
            </a:custGeom>
            <a:solidFill>
              <a:srgbClr val="32394B"/>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6" name="Freeform 38">
              <a:extLst>
                <a:ext uri="{FF2B5EF4-FFF2-40B4-BE49-F238E27FC236}">
                  <a16:creationId xmlns:a16="http://schemas.microsoft.com/office/drawing/2014/main" id="{A2341CD9-4019-714E-348D-522EB40E1027}"/>
                </a:ext>
              </a:extLst>
            </p:cNvPr>
            <p:cNvSpPr/>
            <p:nvPr/>
          </p:nvSpPr>
          <p:spPr>
            <a:xfrm>
              <a:off x="1956615" y="3251128"/>
              <a:ext cx="1078885" cy="1636907"/>
            </a:xfrm>
            <a:custGeom>
              <a:avLst/>
              <a:gdLst/>
              <a:ahLst/>
              <a:cxnLst>
                <a:cxn ang="0">
                  <a:pos x="wd2" y="hd2"/>
                </a:cxn>
                <a:cxn ang="5400000">
                  <a:pos x="wd2" y="hd2"/>
                </a:cxn>
                <a:cxn ang="10800000">
                  <a:pos x="wd2" y="hd2"/>
                </a:cxn>
                <a:cxn ang="16200000">
                  <a:pos x="wd2" y="hd2"/>
                </a:cxn>
              </a:cxnLst>
              <a:rect l="0" t="0" r="r" b="b"/>
              <a:pathLst>
                <a:path w="21297" h="21600" extrusionOk="0">
                  <a:moveTo>
                    <a:pt x="21251" y="10043"/>
                  </a:moveTo>
                  <a:cubicBezTo>
                    <a:pt x="20702" y="5527"/>
                    <a:pt x="14572" y="1280"/>
                    <a:pt x="7996" y="0"/>
                  </a:cubicBezTo>
                  <a:lnTo>
                    <a:pt x="0" y="2962"/>
                  </a:lnTo>
                  <a:cubicBezTo>
                    <a:pt x="5897" y="4189"/>
                    <a:pt x="10261" y="7535"/>
                    <a:pt x="11284" y="11615"/>
                  </a:cubicBezTo>
                  <a:cubicBezTo>
                    <a:pt x="12313" y="15600"/>
                    <a:pt x="9758" y="19976"/>
                    <a:pt x="3950" y="21600"/>
                  </a:cubicBezTo>
                  <a:lnTo>
                    <a:pt x="10107" y="19847"/>
                  </a:lnTo>
                  <a:cubicBezTo>
                    <a:pt x="12143" y="19377"/>
                    <a:pt x="14034" y="18662"/>
                    <a:pt x="15688" y="17738"/>
                  </a:cubicBezTo>
                  <a:cubicBezTo>
                    <a:pt x="18818" y="15769"/>
                    <a:pt x="21600" y="12836"/>
                    <a:pt x="21251" y="10014"/>
                  </a:cubicBezTo>
                  <a:cubicBezTo>
                    <a:pt x="21103" y="8770"/>
                    <a:pt x="21408" y="11317"/>
                    <a:pt x="21251" y="10043"/>
                  </a:cubicBezTo>
                  <a:close/>
                </a:path>
              </a:pathLst>
            </a:custGeom>
            <a:solidFill>
              <a:srgbClr val="804D2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7" name="Freeform 39">
              <a:extLst>
                <a:ext uri="{FF2B5EF4-FFF2-40B4-BE49-F238E27FC236}">
                  <a16:creationId xmlns:a16="http://schemas.microsoft.com/office/drawing/2014/main" id="{1AC4F416-01D0-142D-F11C-BD53F779C948}"/>
                </a:ext>
              </a:extLst>
            </p:cNvPr>
            <p:cNvSpPr/>
            <p:nvPr/>
          </p:nvSpPr>
          <p:spPr>
            <a:xfrm>
              <a:off x="2314131" y="6722505"/>
              <a:ext cx="1065499" cy="710641"/>
            </a:xfrm>
            <a:custGeom>
              <a:avLst/>
              <a:gdLst/>
              <a:ahLst/>
              <a:cxnLst>
                <a:cxn ang="0">
                  <a:pos x="wd2" y="hd2"/>
                </a:cxn>
                <a:cxn ang="5400000">
                  <a:pos x="wd2" y="hd2"/>
                </a:cxn>
                <a:cxn ang="10800000">
                  <a:pos x="wd2" y="hd2"/>
                </a:cxn>
                <a:cxn ang="16200000">
                  <a:pos x="wd2" y="hd2"/>
                </a:cxn>
              </a:cxnLst>
              <a:rect l="0" t="0" r="r" b="b"/>
              <a:pathLst>
                <a:path w="21600" h="21600" extrusionOk="0">
                  <a:moveTo>
                    <a:pt x="21600" y="19151"/>
                  </a:moveTo>
                  <a:lnTo>
                    <a:pt x="12582" y="21600"/>
                  </a:lnTo>
                  <a:lnTo>
                    <a:pt x="0" y="3176"/>
                  </a:lnTo>
                  <a:lnTo>
                    <a:pt x="8669" y="0"/>
                  </a:lnTo>
                  <a:lnTo>
                    <a:pt x="21600" y="19151"/>
                  </a:lnTo>
                  <a:close/>
                </a:path>
              </a:pathLst>
            </a:custGeom>
            <a:solidFill>
              <a:srgbClr val="804D2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8" name="Freeform 40">
              <a:extLst>
                <a:ext uri="{FF2B5EF4-FFF2-40B4-BE49-F238E27FC236}">
                  <a16:creationId xmlns:a16="http://schemas.microsoft.com/office/drawing/2014/main" id="{9734C803-FDA7-DDCE-B1BB-5AF1B208BB26}"/>
                </a:ext>
              </a:extLst>
            </p:cNvPr>
            <p:cNvSpPr/>
            <p:nvPr/>
          </p:nvSpPr>
          <p:spPr>
            <a:xfrm>
              <a:off x="1829832" y="5169512"/>
              <a:ext cx="1474150" cy="1657395"/>
            </a:xfrm>
            <a:custGeom>
              <a:avLst/>
              <a:gdLst/>
              <a:ahLst/>
              <a:cxnLst>
                <a:cxn ang="0">
                  <a:pos x="wd2" y="hd2"/>
                </a:cxn>
                <a:cxn ang="5400000">
                  <a:pos x="wd2" y="hd2"/>
                </a:cxn>
                <a:cxn ang="10800000">
                  <a:pos x="wd2" y="hd2"/>
                </a:cxn>
                <a:cxn ang="16200000">
                  <a:pos x="wd2" y="hd2"/>
                </a:cxn>
              </a:cxnLst>
              <a:rect l="0" t="0" r="r" b="b"/>
              <a:pathLst>
                <a:path w="21250" h="19876" extrusionOk="0">
                  <a:moveTo>
                    <a:pt x="21218" y="9235"/>
                  </a:moveTo>
                  <a:cubicBezTo>
                    <a:pt x="20658" y="3575"/>
                    <a:pt x="12940" y="-1724"/>
                    <a:pt x="5903" y="533"/>
                  </a:cubicBezTo>
                  <a:lnTo>
                    <a:pt x="0" y="2434"/>
                  </a:lnTo>
                  <a:cubicBezTo>
                    <a:pt x="5731" y="580"/>
                    <a:pt x="11704" y="4026"/>
                    <a:pt x="13373" y="8625"/>
                  </a:cubicBezTo>
                  <a:cubicBezTo>
                    <a:pt x="14990" y="13069"/>
                    <a:pt x="12659" y="18511"/>
                    <a:pt x="6967" y="19876"/>
                  </a:cubicBezTo>
                  <a:lnTo>
                    <a:pt x="13131" y="18628"/>
                  </a:lnTo>
                  <a:cubicBezTo>
                    <a:pt x="17970" y="17460"/>
                    <a:pt x="21600" y="13239"/>
                    <a:pt x="21205" y="9235"/>
                  </a:cubicBezTo>
                  <a:cubicBezTo>
                    <a:pt x="21097" y="8046"/>
                    <a:pt x="21333" y="10419"/>
                    <a:pt x="21218" y="9235"/>
                  </a:cubicBezTo>
                  <a:close/>
                </a:path>
              </a:pathLst>
            </a:custGeom>
            <a:solidFill>
              <a:srgbClr val="804D2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39" name="Freeform 41">
              <a:extLst>
                <a:ext uri="{FF2B5EF4-FFF2-40B4-BE49-F238E27FC236}">
                  <a16:creationId xmlns:a16="http://schemas.microsoft.com/office/drawing/2014/main" id="{9C6BD295-2A7D-AE30-5D9E-F5E54D7CFB2C}"/>
                </a:ext>
              </a:extLst>
            </p:cNvPr>
            <p:cNvSpPr/>
            <p:nvPr/>
          </p:nvSpPr>
          <p:spPr>
            <a:xfrm>
              <a:off x="517981" y="4895655"/>
              <a:ext cx="1289908" cy="1044485"/>
            </a:xfrm>
            <a:custGeom>
              <a:avLst/>
              <a:gdLst/>
              <a:ahLst/>
              <a:cxnLst>
                <a:cxn ang="0">
                  <a:pos x="wd2" y="hd2"/>
                </a:cxn>
                <a:cxn ang="5400000">
                  <a:pos x="wd2" y="hd2"/>
                </a:cxn>
                <a:cxn ang="10800000">
                  <a:pos x="wd2" y="hd2"/>
                </a:cxn>
                <a:cxn ang="16200000">
                  <a:pos x="wd2" y="hd2"/>
                </a:cxn>
              </a:cxnLst>
              <a:rect l="0" t="0" r="r" b="b"/>
              <a:pathLst>
                <a:path w="21600" h="21600" extrusionOk="0">
                  <a:moveTo>
                    <a:pt x="21600" y="18707"/>
                  </a:moveTo>
                  <a:lnTo>
                    <a:pt x="14891" y="21600"/>
                  </a:lnTo>
                  <a:lnTo>
                    <a:pt x="0" y="3635"/>
                  </a:lnTo>
                  <a:lnTo>
                    <a:pt x="6258" y="0"/>
                  </a:lnTo>
                  <a:lnTo>
                    <a:pt x="21600" y="18707"/>
                  </a:lnTo>
                  <a:close/>
                </a:path>
              </a:pathLst>
            </a:custGeom>
            <a:solidFill>
              <a:srgbClr val="804D2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40" name="Freeform 42">
              <a:extLst>
                <a:ext uri="{FF2B5EF4-FFF2-40B4-BE49-F238E27FC236}">
                  <a16:creationId xmlns:a16="http://schemas.microsoft.com/office/drawing/2014/main" id="{471B768F-CF76-FE72-7541-6AACBBA6678D}"/>
                </a:ext>
              </a:extLst>
            </p:cNvPr>
            <p:cNvSpPr/>
            <p:nvPr/>
          </p:nvSpPr>
          <p:spPr>
            <a:xfrm>
              <a:off x="517981" y="4136311"/>
              <a:ext cx="1052247" cy="935122"/>
            </a:xfrm>
            <a:custGeom>
              <a:avLst/>
              <a:gdLst/>
              <a:ahLst/>
              <a:cxnLst>
                <a:cxn ang="0">
                  <a:pos x="wd2" y="hd2"/>
                </a:cxn>
                <a:cxn ang="5400000">
                  <a:pos x="wd2" y="hd2"/>
                </a:cxn>
                <a:cxn ang="10800000">
                  <a:pos x="wd2" y="hd2"/>
                </a:cxn>
                <a:cxn ang="16200000">
                  <a:pos x="wd2" y="hd2"/>
                </a:cxn>
              </a:cxnLst>
              <a:rect l="0" t="0" r="r" b="b"/>
              <a:pathLst>
                <a:path w="21600" h="21600" extrusionOk="0">
                  <a:moveTo>
                    <a:pt x="7672" y="17540"/>
                  </a:moveTo>
                  <a:lnTo>
                    <a:pt x="0" y="21600"/>
                  </a:lnTo>
                  <a:lnTo>
                    <a:pt x="13620" y="4602"/>
                  </a:lnTo>
                  <a:lnTo>
                    <a:pt x="21600" y="0"/>
                  </a:lnTo>
                  <a:lnTo>
                    <a:pt x="7672" y="17540"/>
                  </a:lnTo>
                  <a:close/>
                </a:path>
              </a:pathLst>
            </a:custGeom>
            <a:solidFill>
              <a:srgbClr val="804D25"/>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41" name="Freeform 43">
              <a:extLst>
                <a:ext uri="{FF2B5EF4-FFF2-40B4-BE49-F238E27FC236}">
                  <a16:creationId xmlns:a16="http://schemas.microsoft.com/office/drawing/2014/main" id="{5C2F84A0-9221-3DAA-F86D-3399CB9B859A}"/>
                </a:ext>
              </a:extLst>
            </p:cNvPr>
            <p:cNvSpPr/>
            <p:nvPr/>
          </p:nvSpPr>
          <p:spPr>
            <a:xfrm>
              <a:off x="5360732" y="2862380"/>
              <a:ext cx="3346689" cy="4231959"/>
            </a:xfrm>
            <a:custGeom>
              <a:avLst/>
              <a:gdLst/>
              <a:ahLst/>
              <a:cxnLst>
                <a:cxn ang="0">
                  <a:pos x="wd2" y="hd2"/>
                </a:cxn>
                <a:cxn ang="5400000">
                  <a:pos x="wd2" y="hd2"/>
                </a:cxn>
                <a:cxn ang="10800000">
                  <a:pos x="wd2" y="hd2"/>
                </a:cxn>
                <a:cxn ang="16200000">
                  <a:pos x="wd2" y="hd2"/>
                </a:cxn>
              </a:cxnLst>
              <a:rect l="0" t="0" r="r" b="b"/>
              <a:pathLst>
                <a:path w="21600" h="21600" extrusionOk="0">
                  <a:moveTo>
                    <a:pt x="969" y="2255"/>
                  </a:moveTo>
                  <a:cubicBezTo>
                    <a:pt x="1206" y="2011"/>
                    <a:pt x="1515" y="1818"/>
                    <a:pt x="1870" y="1693"/>
                  </a:cubicBezTo>
                  <a:cubicBezTo>
                    <a:pt x="2208" y="1575"/>
                    <a:pt x="2577" y="1525"/>
                    <a:pt x="2945" y="1546"/>
                  </a:cubicBezTo>
                  <a:cubicBezTo>
                    <a:pt x="3337" y="1567"/>
                    <a:pt x="3718" y="1655"/>
                    <a:pt x="4063" y="1803"/>
                  </a:cubicBezTo>
                  <a:cubicBezTo>
                    <a:pt x="4453" y="1968"/>
                    <a:pt x="4801" y="2188"/>
                    <a:pt x="5092" y="2452"/>
                  </a:cubicBezTo>
                  <a:cubicBezTo>
                    <a:pt x="5163" y="2513"/>
                    <a:pt x="5229" y="2579"/>
                    <a:pt x="5292" y="2644"/>
                  </a:cubicBezTo>
                  <a:cubicBezTo>
                    <a:pt x="5354" y="2710"/>
                    <a:pt x="5414" y="2777"/>
                    <a:pt x="5471" y="2845"/>
                  </a:cubicBezTo>
                  <a:cubicBezTo>
                    <a:pt x="5528" y="2913"/>
                    <a:pt x="5580" y="2985"/>
                    <a:pt x="5631" y="3058"/>
                  </a:cubicBezTo>
                  <a:cubicBezTo>
                    <a:pt x="5682" y="3130"/>
                    <a:pt x="5728" y="3202"/>
                    <a:pt x="5771" y="3284"/>
                  </a:cubicBezTo>
                  <a:cubicBezTo>
                    <a:pt x="5813" y="3365"/>
                    <a:pt x="5842" y="3408"/>
                    <a:pt x="5876" y="3471"/>
                  </a:cubicBezTo>
                  <a:cubicBezTo>
                    <a:pt x="5910" y="3534"/>
                    <a:pt x="5936" y="3598"/>
                    <a:pt x="5965" y="3663"/>
                  </a:cubicBezTo>
                  <a:cubicBezTo>
                    <a:pt x="5993" y="3729"/>
                    <a:pt x="6019" y="3792"/>
                    <a:pt x="6041" y="3858"/>
                  </a:cubicBezTo>
                  <a:cubicBezTo>
                    <a:pt x="6064" y="3923"/>
                    <a:pt x="6084" y="3989"/>
                    <a:pt x="6104" y="4054"/>
                  </a:cubicBezTo>
                  <a:lnTo>
                    <a:pt x="6629" y="3494"/>
                  </a:lnTo>
                  <a:lnTo>
                    <a:pt x="9905" y="0"/>
                  </a:lnTo>
                  <a:lnTo>
                    <a:pt x="13121" y="2938"/>
                  </a:lnTo>
                  <a:cubicBezTo>
                    <a:pt x="12973" y="2963"/>
                    <a:pt x="12828" y="2998"/>
                    <a:pt x="12687" y="3044"/>
                  </a:cubicBezTo>
                  <a:cubicBezTo>
                    <a:pt x="12545" y="3090"/>
                    <a:pt x="12408" y="3148"/>
                    <a:pt x="12280" y="3216"/>
                  </a:cubicBezTo>
                  <a:cubicBezTo>
                    <a:pt x="12145" y="3287"/>
                    <a:pt x="12019" y="3368"/>
                    <a:pt x="11903" y="3458"/>
                  </a:cubicBezTo>
                  <a:cubicBezTo>
                    <a:pt x="11781" y="3552"/>
                    <a:pt x="11670" y="3655"/>
                    <a:pt x="11570" y="3765"/>
                  </a:cubicBezTo>
                  <a:cubicBezTo>
                    <a:pt x="11290" y="4091"/>
                    <a:pt x="11096" y="4458"/>
                    <a:pt x="11000" y="4845"/>
                  </a:cubicBezTo>
                  <a:cubicBezTo>
                    <a:pt x="10891" y="5260"/>
                    <a:pt x="10868" y="5686"/>
                    <a:pt x="10931" y="6106"/>
                  </a:cubicBezTo>
                  <a:cubicBezTo>
                    <a:pt x="10993" y="6548"/>
                    <a:pt x="11136" y="6979"/>
                    <a:pt x="11356" y="7388"/>
                  </a:cubicBezTo>
                  <a:cubicBezTo>
                    <a:pt x="11580" y="7799"/>
                    <a:pt x="11884" y="8180"/>
                    <a:pt x="12257" y="8518"/>
                  </a:cubicBezTo>
                  <a:cubicBezTo>
                    <a:pt x="12598" y="8828"/>
                    <a:pt x="13010" y="9085"/>
                    <a:pt x="13471" y="9275"/>
                  </a:cubicBezTo>
                  <a:cubicBezTo>
                    <a:pt x="13869" y="9438"/>
                    <a:pt x="14307" y="9528"/>
                    <a:pt x="14754" y="9537"/>
                  </a:cubicBezTo>
                  <a:cubicBezTo>
                    <a:pt x="15170" y="9543"/>
                    <a:pt x="15582" y="9465"/>
                    <a:pt x="15949" y="9311"/>
                  </a:cubicBezTo>
                  <a:cubicBezTo>
                    <a:pt x="16337" y="9139"/>
                    <a:pt x="16666" y="8894"/>
                    <a:pt x="16907" y="8599"/>
                  </a:cubicBezTo>
                  <a:cubicBezTo>
                    <a:pt x="17004" y="8481"/>
                    <a:pt x="17090" y="8358"/>
                    <a:pt x="17164" y="8231"/>
                  </a:cubicBezTo>
                  <a:cubicBezTo>
                    <a:pt x="17239" y="8100"/>
                    <a:pt x="17302" y="7966"/>
                    <a:pt x="17352" y="7828"/>
                  </a:cubicBezTo>
                  <a:cubicBezTo>
                    <a:pt x="17404" y="7688"/>
                    <a:pt x="17444" y="7545"/>
                    <a:pt x="17472" y="7401"/>
                  </a:cubicBezTo>
                  <a:cubicBezTo>
                    <a:pt x="17500" y="7251"/>
                    <a:pt x="17518" y="7100"/>
                    <a:pt x="17526" y="6949"/>
                  </a:cubicBezTo>
                  <a:lnTo>
                    <a:pt x="21600" y="10680"/>
                  </a:lnTo>
                  <a:lnTo>
                    <a:pt x="18874" y="14115"/>
                  </a:lnTo>
                  <a:cubicBezTo>
                    <a:pt x="18822" y="13962"/>
                    <a:pt x="18759" y="13811"/>
                    <a:pt x="18686" y="13663"/>
                  </a:cubicBezTo>
                  <a:cubicBezTo>
                    <a:pt x="18612" y="13509"/>
                    <a:pt x="18527" y="13358"/>
                    <a:pt x="18432" y="13211"/>
                  </a:cubicBezTo>
                  <a:cubicBezTo>
                    <a:pt x="18339" y="13068"/>
                    <a:pt x="18235" y="12929"/>
                    <a:pt x="18122" y="12795"/>
                  </a:cubicBezTo>
                  <a:cubicBezTo>
                    <a:pt x="18006" y="12662"/>
                    <a:pt x="17880" y="12535"/>
                    <a:pt x="17745" y="12414"/>
                  </a:cubicBezTo>
                  <a:cubicBezTo>
                    <a:pt x="17417" y="12112"/>
                    <a:pt x="17018" y="11863"/>
                    <a:pt x="16571" y="11681"/>
                  </a:cubicBezTo>
                  <a:cubicBezTo>
                    <a:pt x="16179" y="11523"/>
                    <a:pt x="15747" y="11438"/>
                    <a:pt x="15308" y="11433"/>
                  </a:cubicBezTo>
                  <a:cubicBezTo>
                    <a:pt x="14885" y="11432"/>
                    <a:pt x="14469" y="11517"/>
                    <a:pt x="14099" y="11679"/>
                  </a:cubicBezTo>
                  <a:cubicBezTo>
                    <a:pt x="13695" y="11861"/>
                    <a:pt x="13352" y="12117"/>
                    <a:pt x="13101" y="12427"/>
                  </a:cubicBezTo>
                  <a:cubicBezTo>
                    <a:pt x="12822" y="12771"/>
                    <a:pt x="12628" y="13155"/>
                    <a:pt x="12531" y="13557"/>
                  </a:cubicBezTo>
                  <a:cubicBezTo>
                    <a:pt x="12424" y="13986"/>
                    <a:pt x="12402" y="14425"/>
                    <a:pt x="12465" y="14859"/>
                  </a:cubicBezTo>
                  <a:cubicBezTo>
                    <a:pt x="12530" y="15306"/>
                    <a:pt x="12676" y="15744"/>
                    <a:pt x="12898" y="16158"/>
                  </a:cubicBezTo>
                  <a:cubicBezTo>
                    <a:pt x="13120" y="16572"/>
                    <a:pt x="13426" y="16954"/>
                    <a:pt x="13805" y="17288"/>
                  </a:cubicBezTo>
                  <a:cubicBezTo>
                    <a:pt x="13941" y="17407"/>
                    <a:pt x="14088" y="17518"/>
                    <a:pt x="14244" y="17620"/>
                  </a:cubicBezTo>
                  <a:cubicBezTo>
                    <a:pt x="14522" y="17811"/>
                    <a:pt x="14838" y="17963"/>
                    <a:pt x="15179" y="18072"/>
                  </a:cubicBezTo>
                  <a:cubicBezTo>
                    <a:pt x="15335" y="18122"/>
                    <a:pt x="15496" y="18159"/>
                    <a:pt x="15661" y="18185"/>
                  </a:cubicBezTo>
                  <a:lnTo>
                    <a:pt x="12953" y="21600"/>
                  </a:lnTo>
                  <a:lnTo>
                    <a:pt x="8910" y="18167"/>
                  </a:lnTo>
                  <a:cubicBezTo>
                    <a:pt x="8987" y="18122"/>
                    <a:pt x="9064" y="18075"/>
                    <a:pt x="9135" y="18025"/>
                  </a:cubicBezTo>
                  <a:cubicBezTo>
                    <a:pt x="9210" y="17974"/>
                    <a:pt x="9281" y="17921"/>
                    <a:pt x="9349" y="17864"/>
                  </a:cubicBezTo>
                  <a:cubicBezTo>
                    <a:pt x="9419" y="17807"/>
                    <a:pt x="9484" y="17747"/>
                    <a:pt x="9546" y="17684"/>
                  </a:cubicBezTo>
                  <a:cubicBezTo>
                    <a:pt x="9611" y="17620"/>
                    <a:pt x="9671" y="17555"/>
                    <a:pt x="9731" y="17485"/>
                  </a:cubicBezTo>
                  <a:cubicBezTo>
                    <a:pt x="10026" y="17122"/>
                    <a:pt x="10232" y="16719"/>
                    <a:pt x="10338" y="16296"/>
                  </a:cubicBezTo>
                  <a:cubicBezTo>
                    <a:pt x="10450" y="15860"/>
                    <a:pt x="10475" y="15414"/>
                    <a:pt x="10412" y="14972"/>
                  </a:cubicBezTo>
                  <a:cubicBezTo>
                    <a:pt x="10349" y="14519"/>
                    <a:pt x="10201" y="14077"/>
                    <a:pt x="9973" y="13659"/>
                  </a:cubicBezTo>
                  <a:cubicBezTo>
                    <a:pt x="9746" y="13237"/>
                    <a:pt x="9433" y="12849"/>
                    <a:pt x="9047" y="12508"/>
                  </a:cubicBezTo>
                  <a:cubicBezTo>
                    <a:pt x="8687" y="12191"/>
                    <a:pt x="8255" y="11931"/>
                    <a:pt x="7772" y="11742"/>
                  </a:cubicBezTo>
                  <a:cubicBezTo>
                    <a:pt x="7342" y="11576"/>
                    <a:pt x="6871" y="11488"/>
                    <a:pt x="6392" y="11485"/>
                  </a:cubicBezTo>
                  <a:cubicBezTo>
                    <a:pt x="5928" y="11482"/>
                    <a:pt x="5471" y="11570"/>
                    <a:pt x="5061" y="11742"/>
                  </a:cubicBezTo>
                  <a:cubicBezTo>
                    <a:pt x="4616" y="11929"/>
                    <a:pt x="4235" y="12198"/>
                    <a:pt x="3949" y="12527"/>
                  </a:cubicBezTo>
                  <a:cubicBezTo>
                    <a:pt x="3886" y="12597"/>
                    <a:pt x="3826" y="12667"/>
                    <a:pt x="3772" y="12741"/>
                  </a:cubicBezTo>
                  <a:cubicBezTo>
                    <a:pt x="3718" y="12816"/>
                    <a:pt x="3667" y="12890"/>
                    <a:pt x="3621" y="12967"/>
                  </a:cubicBezTo>
                  <a:cubicBezTo>
                    <a:pt x="3575" y="13044"/>
                    <a:pt x="3530" y="13123"/>
                    <a:pt x="3490" y="13205"/>
                  </a:cubicBezTo>
                  <a:cubicBezTo>
                    <a:pt x="3450" y="13286"/>
                    <a:pt x="3416" y="13369"/>
                    <a:pt x="3381" y="13451"/>
                  </a:cubicBezTo>
                  <a:lnTo>
                    <a:pt x="0" y="10558"/>
                  </a:lnTo>
                  <a:lnTo>
                    <a:pt x="2711" y="7666"/>
                  </a:lnTo>
                  <a:lnTo>
                    <a:pt x="3265" y="7076"/>
                  </a:lnTo>
                  <a:cubicBezTo>
                    <a:pt x="3194" y="7065"/>
                    <a:pt x="3123" y="7052"/>
                    <a:pt x="3051" y="7035"/>
                  </a:cubicBezTo>
                  <a:lnTo>
                    <a:pt x="2837" y="6981"/>
                  </a:lnTo>
                  <a:cubicBezTo>
                    <a:pt x="2765" y="6961"/>
                    <a:pt x="2694" y="6937"/>
                    <a:pt x="2626" y="6911"/>
                  </a:cubicBezTo>
                  <a:cubicBezTo>
                    <a:pt x="2554" y="6886"/>
                    <a:pt x="2483" y="6858"/>
                    <a:pt x="2415" y="6827"/>
                  </a:cubicBezTo>
                  <a:cubicBezTo>
                    <a:pt x="2332" y="6791"/>
                    <a:pt x="2250" y="6753"/>
                    <a:pt x="2170" y="6712"/>
                  </a:cubicBezTo>
                  <a:cubicBezTo>
                    <a:pt x="2087" y="6669"/>
                    <a:pt x="2007" y="6623"/>
                    <a:pt x="1930" y="6574"/>
                  </a:cubicBezTo>
                  <a:cubicBezTo>
                    <a:pt x="1850" y="6524"/>
                    <a:pt x="1773" y="6472"/>
                    <a:pt x="1699" y="6416"/>
                  </a:cubicBezTo>
                  <a:cubicBezTo>
                    <a:pt x="1622" y="6359"/>
                    <a:pt x="1548" y="6301"/>
                    <a:pt x="1477" y="6237"/>
                  </a:cubicBezTo>
                  <a:cubicBezTo>
                    <a:pt x="1153" y="5955"/>
                    <a:pt x="890" y="5632"/>
                    <a:pt x="701" y="5281"/>
                  </a:cubicBezTo>
                  <a:cubicBezTo>
                    <a:pt x="514" y="4940"/>
                    <a:pt x="394" y="4578"/>
                    <a:pt x="348" y="4208"/>
                  </a:cubicBezTo>
                  <a:cubicBezTo>
                    <a:pt x="300" y="3856"/>
                    <a:pt x="329" y="3499"/>
                    <a:pt x="433" y="3155"/>
                  </a:cubicBezTo>
                  <a:cubicBezTo>
                    <a:pt x="529" y="2828"/>
                    <a:pt x="712" y="2522"/>
                    <a:pt x="969" y="2255"/>
                  </a:cubicBezTo>
                  <a:close/>
                </a:path>
              </a:pathLst>
            </a:custGeom>
            <a:solidFill>
              <a:srgbClr val="FFF8B2"/>
            </a:solidFill>
            <a:ln w="12700" cap="flat">
              <a:noFill/>
              <a:miter lim="400000"/>
            </a:ln>
            <a:effectLst/>
          </p:spPr>
          <p:txBody>
            <a:bodyPr wrap="square" lIns="68580" tIns="68580" rIns="68580" bIns="68580" numCol="1" anchor="ctr">
              <a:noAutofit/>
            </a:bodyPr>
            <a:lstStyle/>
            <a:p>
              <a:pPr algn="ctr" defTabSz="1371600">
                <a:defRPr sz="3200" b="0">
                  <a:solidFill>
                    <a:srgbClr val="FFFFFF"/>
                  </a:solidFill>
                  <a:latin typeface="+mn-lt"/>
                  <a:ea typeface="+mn-ea"/>
                  <a:cs typeface="+mn-cs"/>
                  <a:sym typeface="Helvetica Neue Medium"/>
                </a:defRPr>
              </a:pPr>
              <a:endParaRPr sz="2400" dirty="0">
                <a:solidFill>
                  <a:srgbClr val="FFFFFF"/>
                </a:solidFill>
                <a:latin typeface="Helvetica Neue Medium"/>
                <a:sym typeface="Helvetica Neue Medium"/>
              </a:endParaRPr>
            </a:p>
          </p:txBody>
        </p:sp>
        <p:sp>
          <p:nvSpPr>
            <p:cNvPr id="42" name="Freeform 44">
              <a:extLst>
                <a:ext uri="{FF2B5EF4-FFF2-40B4-BE49-F238E27FC236}">
                  <a16:creationId xmlns:a16="http://schemas.microsoft.com/office/drawing/2014/main" id="{CC6EDB2E-0D15-4670-CA62-6AF5EA038318}"/>
                </a:ext>
              </a:extLst>
            </p:cNvPr>
            <p:cNvSpPr/>
            <p:nvPr/>
          </p:nvSpPr>
          <p:spPr>
            <a:xfrm>
              <a:off x="5436491" y="2957353"/>
              <a:ext cx="3195170" cy="4042012"/>
            </a:xfrm>
            <a:custGeom>
              <a:avLst/>
              <a:gdLst/>
              <a:ahLst/>
              <a:cxnLst>
                <a:cxn ang="0">
                  <a:pos x="wd2" y="hd2"/>
                </a:cxn>
                <a:cxn ang="5400000">
                  <a:pos x="wd2" y="hd2"/>
                </a:cxn>
                <a:cxn ang="10800000">
                  <a:pos x="wd2" y="hd2"/>
                </a:cxn>
                <a:cxn ang="16200000">
                  <a:pos x="wd2" y="hd2"/>
                </a:cxn>
              </a:cxnLst>
              <a:rect l="0" t="0" r="r" b="b"/>
              <a:pathLst>
                <a:path w="21469" h="21600" extrusionOk="0">
                  <a:moveTo>
                    <a:pt x="9338" y="18545"/>
                  </a:moveTo>
                  <a:cubicBezTo>
                    <a:pt x="11416" y="17031"/>
                    <a:pt x="11050" y="14192"/>
                    <a:pt x="9403" y="12569"/>
                  </a:cubicBezTo>
                  <a:cubicBezTo>
                    <a:pt x="8572" y="11750"/>
                    <a:pt x="7325" y="11149"/>
                    <a:pt x="5975" y="11206"/>
                  </a:cubicBezTo>
                  <a:cubicBezTo>
                    <a:pt x="4600" y="11290"/>
                    <a:pt x="3399" y="11979"/>
                    <a:pt x="2864" y="12992"/>
                  </a:cubicBezTo>
                  <a:lnTo>
                    <a:pt x="0" y="10536"/>
                  </a:lnTo>
                  <a:lnTo>
                    <a:pt x="3202" y="7101"/>
                  </a:lnTo>
                  <a:cubicBezTo>
                    <a:pt x="3606" y="6665"/>
                    <a:pt x="2686" y="6564"/>
                    <a:pt x="2383" y="6452"/>
                  </a:cubicBezTo>
                  <a:cubicBezTo>
                    <a:pt x="1824" y="6241"/>
                    <a:pt x="1345" y="5914"/>
                    <a:pt x="997" y="5506"/>
                  </a:cubicBezTo>
                  <a:cubicBezTo>
                    <a:pt x="175" y="4574"/>
                    <a:pt x="-131" y="3152"/>
                    <a:pt x="715" y="2160"/>
                  </a:cubicBezTo>
                  <a:cubicBezTo>
                    <a:pt x="1561" y="1169"/>
                    <a:pt x="3250" y="1318"/>
                    <a:pt x="4277" y="2096"/>
                  </a:cubicBezTo>
                  <a:cubicBezTo>
                    <a:pt x="4727" y="2445"/>
                    <a:pt x="5073" y="2870"/>
                    <a:pt x="5286" y="3341"/>
                  </a:cubicBezTo>
                  <a:cubicBezTo>
                    <a:pt x="5390" y="3561"/>
                    <a:pt x="5675" y="4455"/>
                    <a:pt x="6177" y="3930"/>
                  </a:cubicBezTo>
                  <a:lnTo>
                    <a:pt x="9842" y="0"/>
                  </a:lnTo>
                  <a:lnTo>
                    <a:pt x="12454" y="2435"/>
                  </a:lnTo>
                  <a:cubicBezTo>
                    <a:pt x="9614" y="3464"/>
                    <a:pt x="10121" y="6807"/>
                    <a:pt x="11718" y="8435"/>
                  </a:cubicBezTo>
                  <a:cubicBezTo>
                    <a:pt x="12576" y="9308"/>
                    <a:pt x="13912" y="9966"/>
                    <a:pt x="15345" y="9786"/>
                  </a:cubicBezTo>
                  <a:cubicBezTo>
                    <a:pt x="16779" y="9606"/>
                    <a:pt x="17705" y="8603"/>
                    <a:pt x="17996" y="7541"/>
                  </a:cubicBezTo>
                  <a:lnTo>
                    <a:pt x="21469" y="10737"/>
                  </a:lnTo>
                  <a:lnTo>
                    <a:pt x="19243" y="13555"/>
                  </a:lnTo>
                  <a:cubicBezTo>
                    <a:pt x="18679" y="12483"/>
                    <a:pt x="17572" y="11476"/>
                    <a:pt x="16093" y="11218"/>
                  </a:cubicBezTo>
                  <a:cubicBezTo>
                    <a:pt x="14615" y="10960"/>
                    <a:pt x="13232" y="11615"/>
                    <a:pt x="12558" y="12663"/>
                  </a:cubicBezTo>
                  <a:cubicBezTo>
                    <a:pt x="11243" y="14703"/>
                    <a:pt x="12380" y="17857"/>
                    <a:pt x="15164" y="18725"/>
                  </a:cubicBezTo>
                  <a:lnTo>
                    <a:pt x="12900" y="21600"/>
                  </a:lnTo>
                  <a:close/>
                </a:path>
              </a:pathLst>
            </a:custGeom>
            <a:solidFill>
              <a:srgbClr val="EB2C40"/>
            </a:solidFill>
            <a:ln w="12700" cap="flat">
              <a:noFill/>
              <a:miter lim="400000"/>
            </a:ln>
            <a:effectLst/>
          </p:spPr>
          <p:txBody>
            <a:bodyPr wrap="square" lIns="34289" tIns="34289" rIns="34289" bIns="34289" numCol="1" anchor="ctr">
              <a:noAutofit/>
            </a:bodyPr>
            <a:lstStyle/>
            <a:p>
              <a:pPr algn="ctr" defTabSz="685800">
                <a:defRPr sz="1800" b="0">
                  <a:latin typeface="Calibri"/>
                  <a:ea typeface="Calibri"/>
                  <a:cs typeface="Calibri"/>
                  <a:sym typeface="Calibri"/>
                </a:defRPr>
              </a:pPr>
              <a:endParaRPr sz="1350" dirty="0">
                <a:solidFill>
                  <a:srgbClr val="000000"/>
                </a:solidFill>
                <a:latin typeface="Calibri"/>
                <a:ea typeface="Calibri"/>
                <a:cs typeface="Calibri"/>
                <a:sym typeface="Calibri"/>
              </a:endParaRPr>
            </a:p>
          </p:txBody>
        </p:sp>
        <p:sp>
          <p:nvSpPr>
            <p:cNvPr id="43" name="Freeform 45">
              <a:extLst>
                <a:ext uri="{FF2B5EF4-FFF2-40B4-BE49-F238E27FC236}">
                  <a16:creationId xmlns:a16="http://schemas.microsoft.com/office/drawing/2014/main" id="{897C90C1-96F4-2790-ED8C-8EBE675C18FD}"/>
                </a:ext>
              </a:extLst>
            </p:cNvPr>
            <p:cNvSpPr/>
            <p:nvPr/>
          </p:nvSpPr>
          <p:spPr>
            <a:xfrm>
              <a:off x="3071588" y="480300"/>
              <a:ext cx="3738080" cy="4347521"/>
            </a:xfrm>
            <a:custGeom>
              <a:avLst/>
              <a:gdLst/>
              <a:ahLst/>
              <a:cxnLst>
                <a:cxn ang="0">
                  <a:pos x="wd2" y="hd2"/>
                </a:cxn>
                <a:cxn ang="5400000">
                  <a:pos x="wd2" y="hd2"/>
                </a:cxn>
                <a:cxn ang="10800000">
                  <a:pos x="wd2" y="hd2"/>
                </a:cxn>
                <a:cxn ang="16200000">
                  <a:pos x="wd2" y="hd2"/>
                </a:cxn>
              </a:cxnLst>
              <a:rect l="0" t="0" r="r" b="b"/>
              <a:pathLst>
                <a:path w="21600" h="21600" extrusionOk="0">
                  <a:moveTo>
                    <a:pt x="10215" y="0"/>
                  </a:moveTo>
                  <a:lnTo>
                    <a:pt x="13958" y="3726"/>
                  </a:lnTo>
                  <a:cubicBezTo>
                    <a:pt x="13836" y="3751"/>
                    <a:pt x="13718" y="3784"/>
                    <a:pt x="13603" y="3825"/>
                  </a:cubicBezTo>
                  <a:cubicBezTo>
                    <a:pt x="13486" y="3866"/>
                    <a:pt x="13373" y="3914"/>
                    <a:pt x="13266" y="3971"/>
                  </a:cubicBezTo>
                  <a:cubicBezTo>
                    <a:pt x="13156" y="4028"/>
                    <a:pt x="13052" y="4092"/>
                    <a:pt x="12954" y="4164"/>
                  </a:cubicBezTo>
                  <a:cubicBezTo>
                    <a:pt x="12853" y="4238"/>
                    <a:pt x="12759" y="4320"/>
                    <a:pt x="12674" y="4408"/>
                  </a:cubicBezTo>
                  <a:cubicBezTo>
                    <a:pt x="12384" y="4708"/>
                    <a:pt x="12177" y="5060"/>
                    <a:pt x="12069" y="5438"/>
                  </a:cubicBezTo>
                  <a:cubicBezTo>
                    <a:pt x="11950" y="5843"/>
                    <a:pt x="11917" y="6263"/>
                    <a:pt x="11969" y="6679"/>
                  </a:cubicBezTo>
                  <a:cubicBezTo>
                    <a:pt x="12022" y="7121"/>
                    <a:pt x="12155" y="7554"/>
                    <a:pt x="12362" y="7961"/>
                  </a:cubicBezTo>
                  <a:cubicBezTo>
                    <a:pt x="12576" y="8391"/>
                    <a:pt x="12868" y="8788"/>
                    <a:pt x="13228" y="9138"/>
                  </a:cubicBezTo>
                  <a:cubicBezTo>
                    <a:pt x="13563" y="9471"/>
                    <a:pt x="13964" y="9749"/>
                    <a:pt x="14412" y="9961"/>
                  </a:cubicBezTo>
                  <a:cubicBezTo>
                    <a:pt x="14802" y="10146"/>
                    <a:pt x="15232" y="10261"/>
                    <a:pt x="15675" y="10297"/>
                  </a:cubicBezTo>
                  <a:cubicBezTo>
                    <a:pt x="16081" y="10331"/>
                    <a:pt x="16489" y="10278"/>
                    <a:pt x="16865" y="10143"/>
                  </a:cubicBezTo>
                  <a:cubicBezTo>
                    <a:pt x="17246" y="10004"/>
                    <a:pt x="17579" y="9783"/>
                    <a:pt x="17832" y="9501"/>
                  </a:cubicBezTo>
                  <a:cubicBezTo>
                    <a:pt x="17915" y="9409"/>
                    <a:pt x="17990" y="9312"/>
                    <a:pt x="18057" y="9211"/>
                  </a:cubicBezTo>
                  <a:cubicBezTo>
                    <a:pt x="18123" y="9107"/>
                    <a:pt x="18183" y="9001"/>
                    <a:pt x="18236" y="8892"/>
                  </a:cubicBezTo>
                  <a:cubicBezTo>
                    <a:pt x="18287" y="8780"/>
                    <a:pt x="18331" y="8667"/>
                    <a:pt x="18366" y="8551"/>
                  </a:cubicBezTo>
                  <a:cubicBezTo>
                    <a:pt x="18402" y="8433"/>
                    <a:pt x="18430" y="8313"/>
                    <a:pt x="18450" y="8192"/>
                  </a:cubicBezTo>
                  <a:lnTo>
                    <a:pt x="21600" y="11327"/>
                  </a:lnTo>
                  <a:lnTo>
                    <a:pt x="18813" y="14534"/>
                  </a:lnTo>
                  <a:cubicBezTo>
                    <a:pt x="18768" y="14465"/>
                    <a:pt x="18722" y="14397"/>
                    <a:pt x="18675" y="14330"/>
                  </a:cubicBezTo>
                  <a:cubicBezTo>
                    <a:pt x="18626" y="14264"/>
                    <a:pt x="18578" y="14198"/>
                    <a:pt x="18524" y="14132"/>
                  </a:cubicBezTo>
                  <a:cubicBezTo>
                    <a:pt x="18471" y="14066"/>
                    <a:pt x="18419" y="14004"/>
                    <a:pt x="18363" y="13942"/>
                  </a:cubicBezTo>
                  <a:cubicBezTo>
                    <a:pt x="18307" y="13881"/>
                    <a:pt x="18248" y="13819"/>
                    <a:pt x="18187" y="13760"/>
                  </a:cubicBezTo>
                  <a:cubicBezTo>
                    <a:pt x="17862" y="13438"/>
                    <a:pt x="17472" y="13169"/>
                    <a:pt x="17036" y="12966"/>
                  </a:cubicBezTo>
                  <a:cubicBezTo>
                    <a:pt x="16648" y="12786"/>
                    <a:pt x="16221" y="12678"/>
                    <a:pt x="15783" y="12649"/>
                  </a:cubicBezTo>
                  <a:cubicBezTo>
                    <a:pt x="15370" y="12622"/>
                    <a:pt x="14955" y="12681"/>
                    <a:pt x="14575" y="12823"/>
                  </a:cubicBezTo>
                  <a:cubicBezTo>
                    <a:pt x="14173" y="12973"/>
                    <a:pt x="13822" y="13208"/>
                    <a:pt x="13554" y="13507"/>
                  </a:cubicBezTo>
                  <a:cubicBezTo>
                    <a:pt x="13262" y="13832"/>
                    <a:pt x="13054" y="14207"/>
                    <a:pt x="12944" y="14607"/>
                  </a:cubicBezTo>
                  <a:cubicBezTo>
                    <a:pt x="12827" y="15029"/>
                    <a:pt x="12794" y="15465"/>
                    <a:pt x="12847" y="15896"/>
                  </a:cubicBezTo>
                  <a:cubicBezTo>
                    <a:pt x="12900" y="16351"/>
                    <a:pt x="13035" y="16796"/>
                    <a:pt x="13245" y="17216"/>
                  </a:cubicBezTo>
                  <a:cubicBezTo>
                    <a:pt x="13461" y="17645"/>
                    <a:pt x="13757" y="18041"/>
                    <a:pt x="14121" y="18388"/>
                  </a:cubicBezTo>
                  <a:cubicBezTo>
                    <a:pt x="14185" y="18448"/>
                    <a:pt x="14251" y="18505"/>
                    <a:pt x="14317" y="18560"/>
                  </a:cubicBezTo>
                  <a:cubicBezTo>
                    <a:pt x="14384" y="18615"/>
                    <a:pt x="14453" y="18668"/>
                    <a:pt x="14519" y="18718"/>
                  </a:cubicBezTo>
                  <a:cubicBezTo>
                    <a:pt x="14585" y="18769"/>
                    <a:pt x="14660" y="18815"/>
                    <a:pt x="14728" y="18859"/>
                  </a:cubicBezTo>
                  <a:cubicBezTo>
                    <a:pt x="14797" y="18903"/>
                    <a:pt x="14871" y="18947"/>
                    <a:pt x="14943" y="18987"/>
                  </a:cubicBezTo>
                  <a:lnTo>
                    <a:pt x="12676" y="21600"/>
                  </a:lnTo>
                  <a:lnTo>
                    <a:pt x="9450" y="18604"/>
                  </a:lnTo>
                  <a:lnTo>
                    <a:pt x="8753" y="17957"/>
                  </a:lnTo>
                  <a:cubicBezTo>
                    <a:pt x="8753" y="18027"/>
                    <a:pt x="8753" y="18100"/>
                    <a:pt x="8753" y="18177"/>
                  </a:cubicBezTo>
                  <a:cubicBezTo>
                    <a:pt x="8753" y="18254"/>
                    <a:pt x="8753" y="18318"/>
                    <a:pt x="8738" y="18397"/>
                  </a:cubicBezTo>
                  <a:cubicBezTo>
                    <a:pt x="8722" y="18476"/>
                    <a:pt x="8720" y="18536"/>
                    <a:pt x="8704" y="18604"/>
                  </a:cubicBezTo>
                  <a:cubicBezTo>
                    <a:pt x="8689" y="18672"/>
                    <a:pt x="8676" y="18740"/>
                    <a:pt x="8656" y="18808"/>
                  </a:cubicBezTo>
                  <a:cubicBezTo>
                    <a:pt x="8632" y="18896"/>
                    <a:pt x="8602" y="18983"/>
                    <a:pt x="8566" y="19068"/>
                  </a:cubicBezTo>
                  <a:cubicBezTo>
                    <a:pt x="8504" y="19239"/>
                    <a:pt x="8418" y="19403"/>
                    <a:pt x="8311" y="19556"/>
                  </a:cubicBezTo>
                  <a:cubicBezTo>
                    <a:pt x="8256" y="19633"/>
                    <a:pt x="8196" y="19706"/>
                    <a:pt x="8130" y="19776"/>
                  </a:cubicBezTo>
                  <a:cubicBezTo>
                    <a:pt x="7894" y="20039"/>
                    <a:pt x="7590" y="20250"/>
                    <a:pt x="7242" y="20392"/>
                  </a:cubicBezTo>
                  <a:cubicBezTo>
                    <a:pt x="6904" y="20527"/>
                    <a:pt x="6534" y="20593"/>
                    <a:pt x="6162" y="20586"/>
                  </a:cubicBezTo>
                  <a:cubicBezTo>
                    <a:pt x="5770" y="20582"/>
                    <a:pt x="5383" y="20507"/>
                    <a:pt x="5026" y="20366"/>
                  </a:cubicBezTo>
                  <a:cubicBezTo>
                    <a:pt x="4628" y="20206"/>
                    <a:pt x="4270" y="19982"/>
                    <a:pt x="3969" y="19706"/>
                  </a:cubicBezTo>
                  <a:cubicBezTo>
                    <a:pt x="3649" y="19418"/>
                    <a:pt x="3390" y="19085"/>
                    <a:pt x="3204" y="18720"/>
                  </a:cubicBezTo>
                  <a:cubicBezTo>
                    <a:pt x="3022" y="18368"/>
                    <a:pt x="2909" y="17993"/>
                    <a:pt x="2869" y="17610"/>
                  </a:cubicBezTo>
                  <a:cubicBezTo>
                    <a:pt x="2831" y="17240"/>
                    <a:pt x="2869" y="16868"/>
                    <a:pt x="2981" y="16510"/>
                  </a:cubicBezTo>
                  <a:cubicBezTo>
                    <a:pt x="3089" y="16166"/>
                    <a:pt x="3280" y="15847"/>
                    <a:pt x="3543" y="15573"/>
                  </a:cubicBezTo>
                  <a:cubicBezTo>
                    <a:pt x="3610" y="15502"/>
                    <a:pt x="3683" y="15436"/>
                    <a:pt x="3760" y="15375"/>
                  </a:cubicBezTo>
                  <a:cubicBezTo>
                    <a:pt x="3834" y="15316"/>
                    <a:pt x="3911" y="15261"/>
                    <a:pt x="3992" y="15210"/>
                  </a:cubicBezTo>
                  <a:cubicBezTo>
                    <a:pt x="4074" y="15160"/>
                    <a:pt x="4159" y="15114"/>
                    <a:pt x="4248" y="15073"/>
                  </a:cubicBezTo>
                  <a:cubicBezTo>
                    <a:pt x="4330" y="15034"/>
                    <a:pt x="4416" y="14999"/>
                    <a:pt x="4503" y="14968"/>
                  </a:cubicBezTo>
                  <a:cubicBezTo>
                    <a:pt x="4572" y="14943"/>
                    <a:pt x="4641" y="14924"/>
                    <a:pt x="4710" y="14906"/>
                  </a:cubicBezTo>
                  <a:cubicBezTo>
                    <a:pt x="4778" y="14888"/>
                    <a:pt x="4850" y="14873"/>
                    <a:pt x="4919" y="14860"/>
                  </a:cubicBezTo>
                  <a:cubicBezTo>
                    <a:pt x="4988" y="14847"/>
                    <a:pt x="5062" y="14838"/>
                    <a:pt x="5136" y="14831"/>
                  </a:cubicBezTo>
                  <a:cubicBezTo>
                    <a:pt x="5210" y="14825"/>
                    <a:pt x="5281" y="14820"/>
                    <a:pt x="5353" y="14818"/>
                  </a:cubicBezTo>
                  <a:lnTo>
                    <a:pt x="4633" y="14158"/>
                  </a:lnTo>
                  <a:lnTo>
                    <a:pt x="0" y="9862"/>
                  </a:lnTo>
                  <a:lnTo>
                    <a:pt x="3124" y="6857"/>
                  </a:lnTo>
                  <a:cubicBezTo>
                    <a:pt x="3232" y="7186"/>
                    <a:pt x="3383" y="7503"/>
                    <a:pt x="3574" y="7803"/>
                  </a:cubicBezTo>
                  <a:cubicBezTo>
                    <a:pt x="3672" y="7955"/>
                    <a:pt x="3781" y="8102"/>
                    <a:pt x="3900" y="8243"/>
                  </a:cubicBezTo>
                  <a:cubicBezTo>
                    <a:pt x="4336" y="8776"/>
                    <a:pt x="4910" y="9214"/>
                    <a:pt x="5577" y="9523"/>
                  </a:cubicBezTo>
                  <a:cubicBezTo>
                    <a:pt x="6007" y="9720"/>
                    <a:pt x="6479" y="9841"/>
                    <a:pt x="6963" y="9879"/>
                  </a:cubicBezTo>
                  <a:cubicBezTo>
                    <a:pt x="7409" y="9914"/>
                    <a:pt x="7858" y="9860"/>
                    <a:pt x="8275" y="9721"/>
                  </a:cubicBezTo>
                  <a:cubicBezTo>
                    <a:pt x="8693" y="9578"/>
                    <a:pt x="9062" y="9347"/>
                    <a:pt x="9350" y="9050"/>
                  </a:cubicBezTo>
                  <a:cubicBezTo>
                    <a:pt x="9648" y="8731"/>
                    <a:pt x="9861" y="8359"/>
                    <a:pt x="9973" y="7961"/>
                  </a:cubicBezTo>
                  <a:cubicBezTo>
                    <a:pt x="10094" y="7549"/>
                    <a:pt x="10130" y="7122"/>
                    <a:pt x="10080" y="6698"/>
                  </a:cubicBezTo>
                  <a:cubicBezTo>
                    <a:pt x="10026" y="6250"/>
                    <a:pt x="9892" y="5810"/>
                    <a:pt x="9685" y="5396"/>
                  </a:cubicBezTo>
                  <a:cubicBezTo>
                    <a:pt x="9465" y="4959"/>
                    <a:pt x="9166" y="4554"/>
                    <a:pt x="8799" y="4197"/>
                  </a:cubicBezTo>
                  <a:cubicBezTo>
                    <a:pt x="8670" y="4068"/>
                    <a:pt x="8531" y="3947"/>
                    <a:pt x="8383" y="3834"/>
                  </a:cubicBezTo>
                  <a:cubicBezTo>
                    <a:pt x="8242" y="3726"/>
                    <a:pt x="8094" y="3625"/>
                    <a:pt x="7939" y="3533"/>
                  </a:cubicBezTo>
                  <a:cubicBezTo>
                    <a:pt x="7791" y="3442"/>
                    <a:pt x="7635" y="3361"/>
                    <a:pt x="7474" y="3289"/>
                  </a:cubicBezTo>
                  <a:cubicBezTo>
                    <a:pt x="7319" y="3219"/>
                    <a:pt x="7160" y="3158"/>
                    <a:pt x="6997" y="3106"/>
                  </a:cubicBezTo>
                  <a:close/>
                </a:path>
              </a:pathLst>
            </a:custGeom>
            <a:solidFill>
              <a:srgbClr val="D7FAC2"/>
            </a:solidFill>
            <a:ln w="12700" cap="flat">
              <a:noFill/>
              <a:miter lim="400000"/>
            </a:ln>
            <a:effectLst/>
          </p:spPr>
          <p:txBody>
            <a:bodyPr wrap="square" lIns="68580" tIns="68580" rIns="68580" bIns="68580" numCol="1" anchor="ctr">
              <a:noAutofit/>
            </a:bodyPr>
            <a:lstStyle/>
            <a:p>
              <a:pPr algn="ctr" defTabSz="1371600">
                <a:defRPr sz="3200" b="0">
                  <a:solidFill>
                    <a:srgbClr val="FFFFFF"/>
                  </a:solidFill>
                  <a:latin typeface="+mn-lt"/>
                  <a:ea typeface="+mn-ea"/>
                  <a:cs typeface="+mn-cs"/>
                  <a:sym typeface="Helvetica Neue Medium"/>
                </a:defRPr>
              </a:pPr>
              <a:endParaRPr sz="2400" dirty="0">
                <a:solidFill>
                  <a:srgbClr val="FFFFFF"/>
                </a:solidFill>
                <a:latin typeface="Helvetica Neue Medium"/>
                <a:sym typeface="Helvetica Neue Medium"/>
              </a:endParaRPr>
            </a:p>
          </p:txBody>
        </p:sp>
        <p:sp>
          <p:nvSpPr>
            <p:cNvPr id="44" name="Freeform 46">
              <a:extLst>
                <a:ext uri="{FF2B5EF4-FFF2-40B4-BE49-F238E27FC236}">
                  <a16:creationId xmlns:a16="http://schemas.microsoft.com/office/drawing/2014/main" id="{9876F66E-52C6-ACEE-C02A-6C7FE27D73E7}"/>
                </a:ext>
              </a:extLst>
            </p:cNvPr>
            <p:cNvSpPr/>
            <p:nvPr/>
          </p:nvSpPr>
          <p:spPr>
            <a:xfrm>
              <a:off x="3148894" y="569738"/>
              <a:ext cx="3587002" cy="4166872"/>
            </a:xfrm>
            <a:custGeom>
              <a:avLst/>
              <a:gdLst/>
              <a:ahLst/>
              <a:cxnLst>
                <a:cxn ang="0">
                  <a:pos x="wd2" y="hd2"/>
                </a:cxn>
                <a:cxn ang="5400000">
                  <a:pos x="wd2" y="hd2"/>
                </a:cxn>
                <a:cxn ang="10800000">
                  <a:pos x="wd2" y="hd2"/>
                </a:cxn>
                <a:cxn ang="16200000">
                  <a:pos x="wd2" y="hd2"/>
                </a:cxn>
              </a:cxnLst>
              <a:rect l="0" t="0" r="r" b="b"/>
              <a:pathLst>
                <a:path w="21600" h="21600" extrusionOk="0">
                  <a:moveTo>
                    <a:pt x="8906" y="18063"/>
                  </a:moveTo>
                  <a:cubicBezTo>
                    <a:pt x="8770" y="17941"/>
                    <a:pt x="8544" y="17936"/>
                    <a:pt x="8402" y="18054"/>
                  </a:cubicBezTo>
                  <a:cubicBezTo>
                    <a:pt x="8358" y="18091"/>
                    <a:pt x="8325" y="18136"/>
                    <a:pt x="8307" y="18187"/>
                  </a:cubicBezTo>
                  <a:cubicBezTo>
                    <a:pt x="8273" y="18415"/>
                    <a:pt x="8254" y="18645"/>
                    <a:pt x="8249" y="18876"/>
                  </a:cubicBezTo>
                  <a:cubicBezTo>
                    <a:pt x="8156" y="19426"/>
                    <a:pt x="7834" y="19928"/>
                    <a:pt x="7342" y="20287"/>
                  </a:cubicBezTo>
                  <a:cubicBezTo>
                    <a:pt x="6278" y="21033"/>
                    <a:pt x="4783" y="20657"/>
                    <a:pt x="3905" y="19860"/>
                  </a:cubicBezTo>
                  <a:cubicBezTo>
                    <a:pt x="2945" y="18990"/>
                    <a:pt x="2527" y="17590"/>
                    <a:pt x="3107" y="16468"/>
                  </a:cubicBezTo>
                  <a:cubicBezTo>
                    <a:pt x="3359" y="15965"/>
                    <a:pt x="3840" y="15574"/>
                    <a:pt x="4437" y="15387"/>
                  </a:cubicBezTo>
                  <a:cubicBezTo>
                    <a:pt x="4703" y="15309"/>
                    <a:pt x="5892" y="15263"/>
                    <a:pt x="5360" y="14770"/>
                  </a:cubicBezTo>
                  <a:lnTo>
                    <a:pt x="0" y="9794"/>
                  </a:lnTo>
                  <a:lnTo>
                    <a:pt x="2639" y="7253"/>
                  </a:lnTo>
                  <a:cubicBezTo>
                    <a:pt x="3599" y="9429"/>
                    <a:pt x="7212" y="11341"/>
                    <a:pt x="9441" y="9245"/>
                  </a:cubicBezTo>
                  <a:cubicBezTo>
                    <a:pt x="11598" y="7211"/>
                    <a:pt x="9973" y="3776"/>
                    <a:pt x="7416" y="2653"/>
                  </a:cubicBezTo>
                  <a:lnTo>
                    <a:pt x="10180" y="0"/>
                  </a:lnTo>
                  <a:lnTo>
                    <a:pt x="13473" y="3284"/>
                  </a:lnTo>
                  <a:cubicBezTo>
                    <a:pt x="10813" y="4324"/>
                    <a:pt x="11420" y="7597"/>
                    <a:pt x="12960" y="9185"/>
                  </a:cubicBezTo>
                  <a:cubicBezTo>
                    <a:pt x="13758" y="10018"/>
                    <a:pt x="14971" y="10654"/>
                    <a:pt x="16267" y="10601"/>
                  </a:cubicBezTo>
                  <a:cubicBezTo>
                    <a:pt x="17526" y="10530"/>
                    <a:pt x="18600" y="9789"/>
                    <a:pt x="18959" y="8745"/>
                  </a:cubicBezTo>
                  <a:lnTo>
                    <a:pt x="21600" y="11377"/>
                  </a:lnTo>
                  <a:lnTo>
                    <a:pt x="19179" y="14166"/>
                  </a:lnTo>
                  <a:cubicBezTo>
                    <a:pt x="18520" y="13319"/>
                    <a:pt x="17503" y="12628"/>
                    <a:pt x="16312" y="12467"/>
                  </a:cubicBezTo>
                  <a:cubicBezTo>
                    <a:pt x="15103" y="12301"/>
                    <a:pt x="13894" y="12765"/>
                    <a:pt x="13229" y="13652"/>
                  </a:cubicBezTo>
                  <a:cubicBezTo>
                    <a:pt x="11837" y="15460"/>
                    <a:pt x="12697" y="18150"/>
                    <a:pt x="14620" y="19417"/>
                  </a:cubicBezTo>
                  <a:lnTo>
                    <a:pt x="12726" y="21600"/>
                  </a:lnTo>
                  <a:close/>
                </a:path>
              </a:pathLst>
            </a:custGeom>
            <a:solidFill>
              <a:srgbClr val="93D157"/>
            </a:solidFill>
            <a:ln w="12700" cap="flat">
              <a:noFill/>
              <a:miter lim="400000"/>
            </a:ln>
            <a:effectLst/>
          </p:spPr>
          <p:txBody>
            <a:bodyPr wrap="square" lIns="34289" tIns="34289" rIns="34289" bIns="34289" numCol="1" anchor="ctr">
              <a:noAutofit/>
            </a:bodyPr>
            <a:lstStyle/>
            <a:p>
              <a:pPr algn="ctr" defTabSz="685800">
                <a:defRPr sz="1800" b="0">
                  <a:latin typeface="Calibri"/>
                  <a:ea typeface="Calibri"/>
                  <a:cs typeface="Calibri"/>
                  <a:sym typeface="Calibri"/>
                </a:defRPr>
              </a:pPr>
              <a:endParaRPr sz="1350" dirty="0">
                <a:solidFill>
                  <a:srgbClr val="000000"/>
                </a:solidFill>
                <a:latin typeface="Calibri"/>
                <a:ea typeface="Calibri"/>
                <a:cs typeface="Calibri"/>
                <a:sym typeface="Calibri"/>
              </a:endParaRPr>
            </a:p>
          </p:txBody>
        </p:sp>
        <p:sp>
          <p:nvSpPr>
            <p:cNvPr id="45" name="Freeform 47">
              <a:extLst>
                <a:ext uri="{FF2B5EF4-FFF2-40B4-BE49-F238E27FC236}">
                  <a16:creationId xmlns:a16="http://schemas.microsoft.com/office/drawing/2014/main" id="{2C597FB9-2C08-1991-AD42-DEEAEF29B826}"/>
                </a:ext>
              </a:extLst>
            </p:cNvPr>
            <p:cNvSpPr/>
            <p:nvPr/>
          </p:nvSpPr>
          <p:spPr>
            <a:xfrm>
              <a:off x="3485949" y="5032819"/>
              <a:ext cx="3815384" cy="4651258"/>
            </a:xfrm>
            <a:custGeom>
              <a:avLst/>
              <a:gdLst/>
              <a:ahLst/>
              <a:cxnLst>
                <a:cxn ang="0">
                  <a:pos x="wd2" y="hd2"/>
                </a:cxn>
                <a:cxn ang="5400000">
                  <a:pos x="wd2" y="hd2"/>
                </a:cxn>
                <a:cxn ang="10800000">
                  <a:pos x="wd2" y="hd2"/>
                </a:cxn>
                <a:cxn ang="16200000">
                  <a:pos x="wd2" y="hd2"/>
                </a:cxn>
              </a:cxnLst>
              <a:rect l="0" t="0" r="r" b="b"/>
              <a:pathLst>
                <a:path w="21600" h="21600" extrusionOk="0">
                  <a:moveTo>
                    <a:pt x="10186" y="0"/>
                  </a:moveTo>
                  <a:lnTo>
                    <a:pt x="13415" y="2844"/>
                  </a:lnTo>
                  <a:lnTo>
                    <a:pt x="14060" y="3411"/>
                  </a:lnTo>
                  <a:cubicBezTo>
                    <a:pt x="14060" y="3347"/>
                    <a:pt x="14060" y="3282"/>
                    <a:pt x="14060" y="3216"/>
                  </a:cubicBezTo>
                  <a:cubicBezTo>
                    <a:pt x="14060" y="3150"/>
                    <a:pt x="14060" y="3088"/>
                    <a:pt x="14072" y="3025"/>
                  </a:cubicBezTo>
                  <a:cubicBezTo>
                    <a:pt x="14085" y="2961"/>
                    <a:pt x="14090" y="2897"/>
                    <a:pt x="14100" y="2833"/>
                  </a:cubicBezTo>
                  <a:cubicBezTo>
                    <a:pt x="14110" y="2770"/>
                    <a:pt x="14127" y="2708"/>
                    <a:pt x="14142" y="2646"/>
                  </a:cubicBezTo>
                  <a:cubicBezTo>
                    <a:pt x="14157" y="2585"/>
                    <a:pt x="14190" y="2488"/>
                    <a:pt x="14220" y="2412"/>
                  </a:cubicBezTo>
                  <a:cubicBezTo>
                    <a:pt x="14250" y="2336"/>
                    <a:pt x="14285" y="2260"/>
                    <a:pt x="14322" y="2186"/>
                  </a:cubicBezTo>
                  <a:cubicBezTo>
                    <a:pt x="14360" y="2112"/>
                    <a:pt x="14405" y="2042"/>
                    <a:pt x="14450" y="1980"/>
                  </a:cubicBezTo>
                  <a:cubicBezTo>
                    <a:pt x="14495" y="1918"/>
                    <a:pt x="14548" y="1846"/>
                    <a:pt x="14603" y="1774"/>
                  </a:cubicBezTo>
                  <a:cubicBezTo>
                    <a:pt x="14803" y="1537"/>
                    <a:pt x="15069" y="1342"/>
                    <a:pt x="15378" y="1205"/>
                  </a:cubicBezTo>
                  <a:cubicBezTo>
                    <a:pt x="15665" y="1079"/>
                    <a:pt x="15985" y="1013"/>
                    <a:pt x="16311" y="1014"/>
                  </a:cubicBezTo>
                  <a:cubicBezTo>
                    <a:pt x="16646" y="1015"/>
                    <a:pt x="16977" y="1079"/>
                    <a:pt x="17279" y="1199"/>
                  </a:cubicBezTo>
                  <a:cubicBezTo>
                    <a:pt x="17617" y="1334"/>
                    <a:pt x="17920" y="1523"/>
                    <a:pt x="18171" y="1754"/>
                  </a:cubicBezTo>
                  <a:cubicBezTo>
                    <a:pt x="18443" y="2002"/>
                    <a:pt x="18664" y="2284"/>
                    <a:pt x="18824" y="2591"/>
                  </a:cubicBezTo>
                  <a:cubicBezTo>
                    <a:pt x="18983" y="2894"/>
                    <a:pt x="19086" y="3216"/>
                    <a:pt x="19129" y="3545"/>
                  </a:cubicBezTo>
                  <a:cubicBezTo>
                    <a:pt x="19175" y="3867"/>
                    <a:pt x="19157" y="4192"/>
                    <a:pt x="19077" y="4509"/>
                  </a:cubicBezTo>
                  <a:cubicBezTo>
                    <a:pt x="19003" y="4817"/>
                    <a:pt x="18857" y="5111"/>
                    <a:pt x="18646" y="5373"/>
                  </a:cubicBezTo>
                  <a:cubicBezTo>
                    <a:pt x="18594" y="5436"/>
                    <a:pt x="18539" y="5496"/>
                    <a:pt x="18481" y="5554"/>
                  </a:cubicBezTo>
                  <a:cubicBezTo>
                    <a:pt x="18424" y="5610"/>
                    <a:pt x="18363" y="5664"/>
                    <a:pt x="18299" y="5714"/>
                  </a:cubicBezTo>
                  <a:cubicBezTo>
                    <a:pt x="18236" y="5762"/>
                    <a:pt x="18170" y="5808"/>
                    <a:pt x="18101" y="5850"/>
                  </a:cubicBezTo>
                  <a:cubicBezTo>
                    <a:pt x="18034" y="5891"/>
                    <a:pt x="17964" y="5929"/>
                    <a:pt x="17891" y="5963"/>
                  </a:cubicBezTo>
                  <a:cubicBezTo>
                    <a:pt x="17836" y="5990"/>
                    <a:pt x="17781" y="6014"/>
                    <a:pt x="17724" y="6037"/>
                  </a:cubicBezTo>
                  <a:cubicBezTo>
                    <a:pt x="17666" y="6060"/>
                    <a:pt x="17606" y="6078"/>
                    <a:pt x="17549" y="6094"/>
                  </a:cubicBezTo>
                  <a:cubicBezTo>
                    <a:pt x="17490" y="6111"/>
                    <a:pt x="17429" y="6125"/>
                    <a:pt x="17369" y="6136"/>
                  </a:cubicBezTo>
                  <a:cubicBezTo>
                    <a:pt x="17306" y="6148"/>
                    <a:pt x="17246" y="6158"/>
                    <a:pt x="17183" y="6166"/>
                  </a:cubicBezTo>
                  <a:lnTo>
                    <a:pt x="17809" y="6717"/>
                  </a:lnTo>
                  <a:lnTo>
                    <a:pt x="21600" y="10059"/>
                  </a:lnTo>
                  <a:lnTo>
                    <a:pt x="18989" y="13474"/>
                  </a:lnTo>
                  <a:cubicBezTo>
                    <a:pt x="18940" y="13321"/>
                    <a:pt x="18880" y="13170"/>
                    <a:pt x="18809" y="13022"/>
                  </a:cubicBezTo>
                  <a:cubicBezTo>
                    <a:pt x="18738" y="12874"/>
                    <a:pt x="18654" y="12730"/>
                    <a:pt x="18559" y="12592"/>
                  </a:cubicBezTo>
                  <a:cubicBezTo>
                    <a:pt x="18469" y="12454"/>
                    <a:pt x="18368" y="12320"/>
                    <a:pt x="18256" y="12193"/>
                  </a:cubicBezTo>
                  <a:cubicBezTo>
                    <a:pt x="18146" y="12065"/>
                    <a:pt x="18024" y="11944"/>
                    <a:pt x="17891" y="11831"/>
                  </a:cubicBezTo>
                  <a:cubicBezTo>
                    <a:pt x="17569" y="11546"/>
                    <a:pt x="17177" y="11320"/>
                    <a:pt x="16741" y="11167"/>
                  </a:cubicBezTo>
                  <a:cubicBezTo>
                    <a:pt x="16346" y="11032"/>
                    <a:pt x="15918" y="10973"/>
                    <a:pt x="15490" y="10996"/>
                  </a:cubicBezTo>
                  <a:cubicBezTo>
                    <a:pt x="15062" y="11022"/>
                    <a:pt x="14648" y="11132"/>
                    <a:pt x="14282" y="11317"/>
                  </a:cubicBezTo>
                  <a:cubicBezTo>
                    <a:pt x="13880" y="11528"/>
                    <a:pt x="13539" y="11809"/>
                    <a:pt x="13282" y="12140"/>
                  </a:cubicBezTo>
                  <a:cubicBezTo>
                    <a:pt x="12995" y="12500"/>
                    <a:pt x="12790" y="12901"/>
                    <a:pt x="12679" y="13322"/>
                  </a:cubicBezTo>
                  <a:cubicBezTo>
                    <a:pt x="12454" y="14190"/>
                    <a:pt x="12562" y="15094"/>
                    <a:pt x="12990" y="15909"/>
                  </a:cubicBezTo>
                  <a:cubicBezTo>
                    <a:pt x="13200" y="16310"/>
                    <a:pt x="13499" y="16675"/>
                    <a:pt x="13870" y="16988"/>
                  </a:cubicBezTo>
                  <a:cubicBezTo>
                    <a:pt x="14004" y="17099"/>
                    <a:pt x="14148" y="17201"/>
                    <a:pt x="14300" y="17294"/>
                  </a:cubicBezTo>
                  <a:cubicBezTo>
                    <a:pt x="14443" y="17381"/>
                    <a:pt x="14594" y="17458"/>
                    <a:pt x="14753" y="17525"/>
                  </a:cubicBezTo>
                  <a:cubicBezTo>
                    <a:pt x="14903" y="17589"/>
                    <a:pt x="15059" y="17642"/>
                    <a:pt x="15220" y="17683"/>
                  </a:cubicBezTo>
                  <a:cubicBezTo>
                    <a:pt x="15376" y="17722"/>
                    <a:pt x="15536" y="17750"/>
                    <a:pt x="15698" y="17765"/>
                  </a:cubicBezTo>
                  <a:lnTo>
                    <a:pt x="12767" y="21600"/>
                  </a:lnTo>
                  <a:lnTo>
                    <a:pt x="9248" y="18750"/>
                  </a:lnTo>
                  <a:cubicBezTo>
                    <a:pt x="9398" y="18697"/>
                    <a:pt x="9543" y="18635"/>
                    <a:pt x="9681" y="18563"/>
                  </a:cubicBezTo>
                  <a:cubicBezTo>
                    <a:pt x="9969" y="18413"/>
                    <a:pt x="10230" y="18228"/>
                    <a:pt x="10454" y="18016"/>
                  </a:cubicBezTo>
                  <a:cubicBezTo>
                    <a:pt x="10574" y="17904"/>
                    <a:pt x="10685" y="17784"/>
                    <a:pt x="10784" y="17658"/>
                  </a:cubicBezTo>
                  <a:cubicBezTo>
                    <a:pt x="11081" y="17281"/>
                    <a:pt x="11293" y="16863"/>
                    <a:pt x="11409" y="16425"/>
                  </a:cubicBezTo>
                  <a:cubicBezTo>
                    <a:pt x="11642" y="15544"/>
                    <a:pt x="11534" y="14626"/>
                    <a:pt x="11099" y="13799"/>
                  </a:cubicBezTo>
                  <a:cubicBezTo>
                    <a:pt x="10883" y="13392"/>
                    <a:pt x="10580" y="13021"/>
                    <a:pt x="10204" y="12703"/>
                  </a:cubicBezTo>
                  <a:cubicBezTo>
                    <a:pt x="9850" y="12404"/>
                    <a:pt x="9424" y="12169"/>
                    <a:pt x="8953" y="12014"/>
                  </a:cubicBezTo>
                  <a:cubicBezTo>
                    <a:pt x="8073" y="11725"/>
                    <a:pt x="7079" y="11787"/>
                    <a:pt x="6262" y="12183"/>
                  </a:cubicBezTo>
                  <a:cubicBezTo>
                    <a:pt x="5819" y="12401"/>
                    <a:pt x="5437" y="12694"/>
                    <a:pt x="5142" y="13042"/>
                  </a:cubicBezTo>
                  <a:cubicBezTo>
                    <a:pt x="5032" y="13170"/>
                    <a:pt x="4933" y="13304"/>
                    <a:pt x="4847" y="13443"/>
                  </a:cubicBezTo>
                  <a:cubicBezTo>
                    <a:pt x="4760" y="13582"/>
                    <a:pt x="4684" y="13724"/>
                    <a:pt x="4619" y="13871"/>
                  </a:cubicBezTo>
                  <a:cubicBezTo>
                    <a:pt x="4554" y="14019"/>
                    <a:pt x="4499" y="14170"/>
                    <a:pt x="4454" y="14323"/>
                  </a:cubicBezTo>
                  <a:cubicBezTo>
                    <a:pt x="4411" y="14477"/>
                    <a:pt x="4377" y="14632"/>
                    <a:pt x="4354" y="14788"/>
                  </a:cubicBezTo>
                  <a:lnTo>
                    <a:pt x="0" y="11262"/>
                  </a:lnTo>
                  <a:lnTo>
                    <a:pt x="3306" y="7602"/>
                  </a:lnTo>
                  <a:cubicBezTo>
                    <a:pt x="3354" y="7663"/>
                    <a:pt x="3404" y="7727"/>
                    <a:pt x="3454" y="7787"/>
                  </a:cubicBezTo>
                  <a:cubicBezTo>
                    <a:pt x="3504" y="7846"/>
                    <a:pt x="3556" y="7908"/>
                    <a:pt x="3611" y="7966"/>
                  </a:cubicBezTo>
                  <a:cubicBezTo>
                    <a:pt x="3666" y="8023"/>
                    <a:pt x="3721" y="8083"/>
                    <a:pt x="3779" y="8136"/>
                  </a:cubicBezTo>
                  <a:cubicBezTo>
                    <a:pt x="3836" y="8190"/>
                    <a:pt x="3899" y="8247"/>
                    <a:pt x="3961" y="8301"/>
                  </a:cubicBezTo>
                  <a:cubicBezTo>
                    <a:pt x="4330" y="8611"/>
                    <a:pt x="4771" y="8857"/>
                    <a:pt x="5259" y="9022"/>
                  </a:cubicBezTo>
                  <a:cubicBezTo>
                    <a:pt x="5699" y="9171"/>
                    <a:pt x="6173" y="9238"/>
                    <a:pt x="6647" y="9218"/>
                  </a:cubicBezTo>
                  <a:cubicBezTo>
                    <a:pt x="7109" y="9196"/>
                    <a:pt x="7558" y="9088"/>
                    <a:pt x="7960" y="8901"/>
                  </a:cubicBezTo>
                  <a:cubicBezTo>
                    <a:pt x="8388" y="8702"/>
                    <a:pt x="8756" y="8427"/>
                    <a:pt x="9038" y="8095"/>
                  </a:cubicBezTo>
                  <a:cubicBezTo>
                    <a:pt x="9338" y="7745"/>
                    <a:pt x="9552" y="7351"/>
                    <a:pt x="9668" y="6933"/>
                  </a:cubicBezTo>
                  <a:cubicBezTo>
                    <a:pt x="9787" y="6510"/>
                    <a:pt x="9821" y="6074"/>
                    <a:pt x="9768" y="5642"/>
                  </a:cubicBezTo>
                  <a:cubicBezTo>
                    <a:pt x="9715" y="5204"/>
                    <a:pt x="9580" y="4775"/>
                    <a:pt x="9366" y="4371"/>
                  </a:cubicBezTo>
                  <a:cubicBezTo>
                    <a:pt x="9148" y="3963"/>
                    <a:pt x="8847" y="3588"/>
                    <a:pt x="8475" y="3263"/>
                  </a:cubicBezTo>
                  <a:cubicBezTo>
                    <a:pt x="8415" y="3212"/>
                    <a:pt x="8355" y="3162"/>
                    <a:pt x="8293" y="3115"/>
                  </a:cubicBezTo>
                  <a:cubicBezTo>
                    <a:pt x="8230" y="3068"/>
                    <a:pt x="8168" y="3023"/>
                    <a:pt x="8103" y="2979"/>
                  </a:cubicBezTo>
                  <a:cubicBezTo>
                    <a:pt x="8038" y="2936"/>
                    <a:pt x="7973" y="2895"/>
                    <a:pt x="7908" y="2856"/>
                  </a:cubicBezTo>
                  <a:lnTo>
                    <a:pt x="7705" y="2743"/>
                  </a:lnTo>
                  <a:close/>
                </a:path>
              </a:pathLst>
            </a:custGeom>
            <a:solidFill>
              <a:srgbClr val="AEB3CE"/>
            </a:solidFill>
            <a:ln w="12700" cap="flat">
              <a:noFill/>
              <a:miter lim="400000"/>
            </a:ln>
            <a:effectLst/>
          </p:spPr>
          <p:txBody>
            <a:bodyPr wrap="square" lIns="68580" tIns="68580" rIns="68580" bIns="68580" numCol="1" anchor="ctr">
              <a:noAutofit/>
            </a:bodyPr>
            <a:lstStyle/>
            <a:p>
              <a:pPr algn="ctr" defTabSz="1371600">
                <a:defRPr sz="3200" b="0">
                  <a:solidFill>
                    <a:srgbClr val="FFFFFF"/>
                  </a:solidFill>
                  <a:latin typeface="+mn-lt"/>
                  <a:ea typeface="+mn-ea"/>
                  <a:cs typeface="+mn-cs"/>
                  <a:sym typeface="Helvetica Neue Medium"/>
                </a:defRPr>
              </a:pPr>
              <a:endParaRPr sz="2400" dirty="0">
                <a:solidFill>
                  <a:srgbClr val="FFFFFF"/>
                </a:solidFill>
                <a:latin typeface="Helvetica Neue Medium"/>
                <a:sym typeface="Helvetica Neue Medium"/>
              </a:endParaRPr>
            </a:p>
          </p:txBody>
        </p:sp>
        <p:sp>
          <p:nvSpPr>
            <p:cNvPr id="46" name="Freeform 48">
              <a:extLst>
                <a:ext uri="{FF2B5EF4-FFF2-40B4-BE49-F238E27FC236}">
                  <a16:creationId xmlns:a16="http://schemas.microsoft.com/office/drawing/2014/main" id="{19CF1ED0-5A5C-64E8-4381-E51BEB88FF16}"/>
                </a:ext>
              </a:extLst>
            </p:cNvPr>
            <p:cNvSpPr/>
            <p:nvPr/>
          </p:nvSpPr>
          <p:spPr>
            <a:xfrm>
              <a:off x="3564580" y="5123144"/>
              <a:ext cx="3663865" cy="4467952"/>
            </a:xfrm>
            <a:custGeom>
              <a:avLst/>
              <a:gdLst/>
              <a:ahLst/>
              <a:cxnLst>
                <a:cxn ang="0">
                  <a:pos x="wd2" y="hd2"/>
                </a:cxn>
                <a:cxn ang="5400000">
                  <a:pos x="wd2" y="hd2"/>
                </a:cxn>
                <a:cxn ang="10800000">
                  <a:pos x="wd2" y="hd2"/>
                </a:cxn>
                <a:cxn ang="16200000">
                  <a:pos x="wd2" y="hd2"/>
                </a:cxn>
              </a:cxnLst>
              <a:rect l="0" t="0" r="r" b="b"/>
              <a:pathLst>
                <a:path w="21600" h="21600" extrusionOk="0">
                  <a:moveTo>
                    <a:pt x="9750" y="19158"/>
                  </a:moveTo>
                  <a:cubicBezTo>
                    <a:pt x="12376" y="17873"/>
                    <a:pt x="12493" y="14536"/>
                    <a:pt x="10594" y="12755"/>
                  </a:cubicBezTo>
                  <a:cubicBezTo>
                    <a:pt x="9628" y="11852"/>
                    <a:pt x="8138" y="11373"/>
                    <a:pt x="6701" y="11717"/>
                  </a:cubicBezTo>
                  <a:cubicBezTo>
                    <a:pt x="5214" y="12073"/>
                    <a:pt x="4209" y="13181"/>
                    <a:pt x="3852" y="14380"/>
                  </a:cubicBezTo>
                  <a:lnTo>
                    <a:pt x="0" y="11261"/>
                  </a:lnTo>
                  <a:lnTo>
                    <a:pt x="2972" y="7976"/>
                  </a:lnTo>
                  <a:cubicBezTo>
                    <a:pt x="3702" y="8830"/>
                    <a:pt x="4860" y="9371"/>
                    <a:pt x="6128" y="9448"/>
                  </a:cubicBezTo>
                  <a:cubicBezTo>
                    <a:pt x="7413" y="9480"/>
                    <a:pt x="8623" y="8953"/>
                    <a:pt x="9313" y="8061"/>
                  </a:cubicBezTo>
                  <a:cubicBezTo>
                    <a:pt x="10743" y="6282"/>
                    <a:pt x="10094" y="3626"/>
                    <a:pt x="8052" y="2355"/>
                  </a:cubicBezTo>
                  <a:lnTo>
                    <a:pt x="10172" y="0"/>
                  </a:lnTo>
                  <a:lnTo>
                    <a:pt x="13920" y="3301"/>
                  </a:lnTo>
                  <a:cubicBezTo>
                    <a:pt x="14055" y="3416"/>
                    <a:pt x="14277" y="3419"/>
                    <a:pt x="14417" y="3308"/>
                  </a:cubicBezTo>
                  <a:cubicBezTo>
                    <a:pt x="14435" y="3294"/>
                    <a:pt x="14451" y="3279"/>
                    <a:pt x="14464" y="3262"/>
                  </a:cubicBezTo>
                  <a:cubicBezTo>
                    <a:pt x="14576" y="3121"/>
                    <a:pt x="14514" y="2890"/>
                    <a:pt x="14532" y="2727"/>
                  </a:cubicBezTo>
                  <a:cubicBezTo>
                    <a:pt x="14569" y="2272"/>
                    <a:pt x="14768" y="1837"/>
                    <a:pt x="15105" y="1475"/>
                  </a:cubicBezTo>
                  <a:cubicBezTo>
                    <a:pt x="15949" y="619"/>
                    <a:pt x="17363" y="818"/>
                    <a:pt x="18196" y="1569"/>
                  </a:cubicBezTo>
                  <a:cubicBezTo>
                    <a:pt x="19032" y="2341"/>
                    <a:pt x="19331" y="3410"/>
                    <a:pt x="18991" y="4405"/>
                  </a:cubicBezTo>
                  <a:cubicBezTo>
                    <a:pt x="18849" y="4838"/>
                    <a:pt x="18528" y="5216"/>
                    <a:pt x="18084" y="5475"/>
                  </a:cubicBezTo>
                  <a:cubicBezTo>
                    <a:pt x="17839" y="5606"/>
                    <a:pt x="16688" y="5749"/>
                    <a:pt x="17173" y="6175"/>
                  </a:cubicBezTo>
                  <a:lnTo>
                    <a:pt x="21600" y="10067"/>
                  </a:lnTo>
                  <a:lnTo>
                    <a:pt x="19410" y="12927"/>
                  </a:lnTo>
                  <a:cubicBezTo>
                    <a:pt x="18858" y="11829"/>
                    <a:pt x="17691" y="10855"/>
                    <a:pt x="16196" y="10730"/>
                  </a:cubicBezTo>
                  <a:cubicBezTo>
                    <a:pt x="14769" y="10613"/>
                    <a:pt x="13516" y="11332"/>
                    <a:pt x="12865" y="12336"/>
                  </a:cubicBezTo>
                  <a:cubicBezTo>
                    <a:pt x="11584" y="14305"/>
                    <a:pt x="12451" y="17589"/>
                    <a:pt x="15334" y="18257"/>
                  </a:cubicBezTo>
                  <a:lnTo>
                    <a:pt x="12777" y="21600"/>
                  </a:lnTo>
                  <a:close/>
                </a:path>
              </a:pathLst>
            </a:custGeom>
            <a:solidFill>
              <a:srgbClr val="3F4960"/>
            </a:solidFill>
            <a:ln w="12700" cap="flat">
              <a:noFill/>
              <a:miter lim="400000"/>
            </a:ln>
            <a:effectLst/>
          </p:spPr>
          <p:txBody>
            <a:bodyPr wrap="square" lIns="34289" tIns="34289" rIns="34289" bIns="34289" numCol="1" anchor="ctr">
              <a:noAutofit/>
            </a:bodyPr>
            <a:lstStyle/>
            <a:p>
              <a:pPr algn="ctr" defTabSz="685800">
                <a:defRPr sz="1800" b="0">
                  <a:latin typeface="Calibri"/>
                  <a:ea typeface="Calibri"/>
                  <a:cs typeface="Calibri"/>
                  <a:sym typeface="Calibri"/>
                </a:defRPr>
              </a:pPr>
              <a:endParaRPr sz="1350" dirty="0">
                <a:solidFill>
                  <a:srgbClr val="000000"/>
                </a:solidFill>
                <a:latin typeface="Calibri"/>
                <a:ea typeface="Calibri"/>
                <a:cs typeface="Calibri"/>
                <a:sym typeface="Calibri"/>
              </a:endParaRPr>
            </a:p>
          </p:txBody>
        </p:sp>
        <p:sp>
          <p:nvSpPr>
            <p:cNvPr id="47" name="Freeform 49">
              <a:extLst>
                <a:ext uri="{FF2B5EF4-FFF2-40B4-BE49-F238E27FC236}">
                  <a16:creationId xmlns:a16="http://schemas.microsoft.com/office/drawing/2014/main" id="{BD08C1D2-F6FE-09CF-EA6B-EF07916CBB0D}"/>
                </a:ext>
              </a:extLst>
            </p:cNvPr>
            <p:cNvSpPr/>
            <p:nvPr/>
          </p:nvSpPr>
          <p:spPr>
            <a:xfrm>
              <a:off x="895092" y="2557757"/>
              <a:ext cx="4294683" cy="4793829"/>
            </a:xfrm>
            <a:custGeom>
              <a:avLst/>
              <a:gdLst/>
              <a:ahLst/>
              <a:cxnLst>
                <a:cxn ang="0">
                  <a:pos x="wd2" y="hd2"/>
                </a:cxn>
                <a:cxn ang="5400000">
                  <a:pos x="wd2" y="hd2"/>
                </a:cxn>
                <a:cxn ang="10800000">
                  <a:pos x="wd2" y="hd2"/>
                </a:cxn>
                <a:cxn ang="16200000">
                  <a:pos x="wd2" y="hd2"/>
                </a:cxn>
              </a:cxnLst>
              <a:rect l="0" t="0" r="r" b="b"/>
              <a:pathLst>
                <a:path w="21600" h="21600" extrusionOk="0">
                  <a:moveTo>
                    <a:pt x="10507" y="0"/>
                  </a:moveTo>
                  <a:lnTo>
                    <a:pt x="14319" y="3671"/>
                  </a:lnTo>
                  <a:cubicBezTo>
                    <a:pt x="14243" y="3705"/>
                    <a:pt x="14169" y="3743"/>
                    <a:pt x="14097" y="3785"/>
                  </a:cubicBezTo>
                  <a:cubicBezTo>
                    <a:pt x="14025" y="3825"/>
                    <a:pt x="13956" y="3870"/>
                    <a:pt x="13890" y="3918"/>
                  </a:cubicBezTo>
                  <a:cubicBezTo>
                    <a:pt x="13821" y="3967"/>
                    <a:pt x="13755" y="4019"/>
                    <a:pt x="13693" y="4074"/>
                  </a:cubicBezTo>
                  <a:cubicBezTo>
                    <a:pt x="13628" y="4130"/>
                    <a:pt x="13568" y="4190"/>
                    <a:pt x="13508" y="4251"/>
                  </a:cubicBezTo>
                  <a:cubicBezTo>
                    <a:pt x="13220" y="4564"/>
                    <a:pt x="13009" y="4927"/>
                    <a:pt x="12888" y="5319"/>
                  </a:cubicBezTo>
                  <a:cubicBezTo>
                    <a:pt x="12765" y="5725"/>
                    <a:pt x="12723" y="6148"/>
                    <a:pt x="12766" y="6568"/>
                  </a:cubicBezTo>
                  <a:cubicBezTo>
                    <a:pt x="12853" y="7464"/>
                    <a:pt x="13275" y="8308"/>
                    <a:pt x="13964" y="8962"/>
                  </a:cubicBezTo>
                  <a:cubicBezTo>
                    <a:pt x="14293" y="9275"/>
                    <a:pt x="14686" y="9530"/>
                    <a:pt x="15121" y="9712"/>
                  </a:cubicBezTo>
                  <a:cubicBezTo>
                    <a:pt x="15512" y="9875"/>
                    <a:pt x="15935" y="9963"/>
                    <a:pt x="16366" y="9971"/>
                  </a:cubicBezTo>
                  <a:cubicBezTo>
                    <a:pt x="17205" y="9982"/>
                    <a:pt x="18000" y="9633"/>
                    <a:pt x="18505" y="9031"/>
                  </a:cubicBezTo>
                  <a:cubicBezTo>
                    <a:pt x="18615" y="8906"/>
                    <a:pt x="18712" y="8773"/>
                    <a:pt x="18796" y="8632"/>
                  </a:cubicBezTo>
                  <a:cubicBezTo>
                    <a:pt x="18838" y="8562"/>
                    <a:pt x="18876" y="8489"/>
                    <a:pt x="18909" y="8415"/>
                  </a:cubicBezTo>
                  <a:cubicBezTo>
                    <a:pt x="18945" y="8341"/>
                    <a:pt x="18976" y="8266"/>
                    <a:pt x="19003" y="8190"/>
                  </a:cubicBezTo>
                  <a:lnTo>
                    <a:pt x="21600" y="10689"/>
                  </a:lnTo>
                  <a:lnTo>
                    <a:pt x="19229" y="13532"/>
                  </a:lnTo>
                  <a:lnTo>
                    <a:pt x="18763" y="14091"/>
                  </a:lnTo>
                  <a:cubicBezTo>
                    <a:pt x="18822" y="14100"/>
                    <a:pt x="18882" y="14112"/>
                    <a:pt x="18943" y="14127"/>
                  </a:cubicBezTo>
                  <a:lnTo>
                    <a:pt x="19118" y="14177"/>
                  </a:lnTo>
                  <a:cubicBezTo>
                    <a:pt x="19176" y="14195"/>
                    <a:pt x="19236" y="14216"/>
                    <a:pt x="19294" y="14238"/>
                  </a:cubicBezTo>
                  <a:cubicBezTo>
                    <a:pt x="19352" y="14260"/>
                    <a:pt x="19407" y="14286"/>
                    <a:pt x="19465" y="14314"/>
                  </a:cubicBezTo>
                  <a:cubicBezTo>
                    <a:pt x="19523" y="14342"/>
                    <a:pt x="19589" y="14378"/>
                    <a:pt x="19649" y="14414"/>
                  </a:cubicBezTo>
                  <a:cubicBezTo>
                    <a:pt x="19712" y="14448"/>
                    <a:pt x="19772" y="14486"/>
                    <a:pt x="19829" y="14528"/>
                  </a:cubicBezTo>
                  <a:cubicBezTo>
                    <a:pt x="19889" y="14568"/>
                    <a:pt x="19947" y="14611"/>
                    <a:pt x="20005" y="14655"/>
                  </a:cubicBezTo>
                  <a:cubicBezTo>
                    <a:pt x="20063" y="14699"/>
                    <a:pt x="20116" y="14749"/>
                    <a:pt x="20169" y="14799"/>
                  </a:cubicBezTo>
                  <a:cubicBezTo>
                    <a:pt x="20435" y="15051"/>
                    <a:pt x="20650" y="15343"/>
                    <a:pt x="20805" y="15661"/>
                  </a:cubicBezTo>
                  <a:cubicBezTo>
                    <a:pt x="20957" y="15974"/>
                    <a:pt x="21053" y="16306"/>
                    <a:pt x="21089" y="16646"/>
                  </a:cubicBezTo>
                  <a:cubicBezTo>
                    <a:pt x="21127" y="16980"/>
                    <a:pt x="21102" y="17317"/>
                    <a:pt x="21016" y="17644"/>
                  </a:cubicBezTo>
                  <a:cubicBezTo>
                    <a:pt x="20934" y="17967"/>
                    <a:pt x="20783" y="18272"/>
                    <a:pt x="20571" y="18544"/>
                  </a:cubicBezTo>
                  <a:cubicBezTo>
                    <a:pt x="20373" y="18800"/>
                    <a:pt x="20113" y="19013"/>
                    <a:pt x="19809" y="19166"/>
                  </a:cubicBezTo>
                  <a:cubicBezTo>
                    <a:pt x="19524" y="19310"/>
                    <a:pt x="19205" y="19393"/>
                    <a:pt x="18878" y="19407"/>
                  </a:cubicBezTo>
                  <a:cubicBezTo>
                    <a:pt x="18542" y="19423"/>
                    <a:pt x="18207" y="19370"/>
                    <a:pt x="17896" y="19254"/>
                  </a:cubicBezTo>
                  <a:cubicBezTo>
                    <a:pt x="17552" y="19126"/>
                    <a:pt x="17241" y="18935"/>
                    <a:pt x="16981" y="18695"/>
                  </a:cubicBezTo>
                  <a:cubicBezTo>
                    <a:pt x="16926" y="18643"/>
                    <a:pt x="16873" y="18590"/>
                    <a:pt x="16821" y="18534"/>
                  </a:cubicBezTo>
                  <a:cubicBezTo>
                    <a:pt x="16770" y="18480"/>
                    <a:pt x="16721" y="18422"/>
                    <a:pt x="16674" y="18364"/>
                  </a:cubicBezTo>
                  <a:cubicBezTo>
                    <a:pt x="16628" y="18306"/>
                    <a:pt x="16583" y="18244"/>
                    <a:pt x="16541" y="18183"/>
                  </a:cubicBezTo>
                  <a:cubicBezTo>
                    <a:pt x="16499" y="18121"/>
                    <a:pt x="16459" y="18059"/>
                    <a:pt x="16423" y="17995"/>
                  </a:cubicBezTo>
                  <a:cubicBezTo>
                    <a:pt x="16388" y="17931"/>
                    <a:pt x="16357" y="17879"/>
                    <a:pt x="16328" y="17819"/>
                  </a:cubicBezTo>
                  <a:cubicBezTo>
                    <a:pt x="16299" y="17760"/>
                    <a:pt x="16270" y="17700"/>
                    <a:pt x="16246" y="17640"/>
                  </a:cubicBezTo>
                  <a:cubicBezTo>
                    <a:pt x="16221" y="17580"/>
                    <a:pt x="16197" y="17516"/>
                    <a:pt x="16174" y="17454"/>
                  </a:cubicBezTo>
                  <a:cubicBezTo>
                    <a:pt x="16152" y="17393"/>
                    <a:pt x="16134" y="17331"/>
                    <a:pt x="16117" y="17267"/>
                  </a:cubicBezTo>
                  <a:lnTo>
                    <a:pt x="15623" y="17865"/>
                  </a:lnTo>
                  <a:lnTo>
                    <a:pt x="12506" y="21600"/>
                  </a:lnTo>
                  <a:lnTo>
                    <a:pt x="9287" y="18767"/>
                  </a:lnTo>
                  <a:cubicBezTo>
                    <a:pt x="9446" y="18725"/>
                    <a:pt x="9601" y="18673"/>
                    <a:pt x="9751" y="18609"/>
                  </a:cubicBezTo>
                  <a:cubicBezTo>
                    <a:pt x="9906" y="18546"/>
                    <a:pt x="10055" y="18471"/>
                    <a:pt x="10196" y="18384"/>
                  </a:cubicBezTo>
                  <a:cubicBezTo>
                    <a:pt x="10337" y="18298"/>
                    <a:pt x="10471" y="18202"/>
                    <a:pt x="10596" y="18097"/>
                  </a:cubicBezTo>
                  <a:cubicBezTo>
                    <a:pt x="10724" y="17987"/>
                    <a:pt x="10844" y="17869"/>
                    <a:pt x="10953" y="17744"/>
                  </a:cubicBezTo>
                  <a:cubicBezTo>
                    <a:pt x="11262" y="17392"/>
                    <a:pt x="11488" y="16988"/>
                    <a:pt x="11620" y="16557"/>
                  </a:cubicBezTo>
                  <a:cubicBezTo>
                    <a:pt x="11750" y="16127"/>
                    <a:pt x="11795" y="15681"/>
                    <a:pt x="11751" y="15238"/>
                  </a:cubicBezTo>
                  <a:cubicBezTo>
                    <a:pt x="11710" y="14787"/>
                    <a:pt x="11585" y="14345"/>
                    <a:pt x="11380" y="13931"/>
                  </a:cubicBezTo>
                  <a:cubicBezTo>
                    <a:pt x="11170" y="13508"/>
                    <a:pt x="10877" y="13121"/>
                    <a:pt x="10516" y="12790"/>
                  </a:cubicBezTo>
                  <a:cubicBezTo>
                    <a:pt x="10166" y="12468"/>
                    <a:pt x="9750" y="12210"/>
                    <a:pt x="9291" y="12030"/>
                  </a:cubicBezTo>
                  <a:cubicBezTo>
                    <a:pt x="8864" y="11863"/>
                    <a:pt x="8403" y="11776"/>
                    <a:pt x="7936" y="11775"/>
                  </a:cubicBezTo>
                  <a:cubicBezTo>
                    <a:pt x="7476" y="11774"/>
                    <a:pt x="7021" y="11862"/>
                    <a:pt x="6603" y="12034"/>
                  </a:cubicBezTo>
                  <a:cubicBezTo>
                    <a:pt x="6162" y="12216"/>
                    <a:pt x="5772" y="12485"/>
                    <a:pt x="5461" y="12820"/>
                  </a:cubicBezTo>
                  <a:cubicBezTo>
                    <a:pt x="5342" y="12945"/>
                    <a:pt x="5234" y="13079"/>
                    <a:pt x="5139" y="13219"/>
                  </a:cubicBezTo>
                  <a:cubicBezTo>
                    <a:pt x="5045" y="13360"/>
                    <a:pt x="4962" y="13507"/>
                    <a:pt x="4890" y="13658"/>
                  </a:cubicBezTo>
                  <a:cubicBezTo>
                    <a:pt x="4819" y="13810"/>
                    <a:pt x="4761" y="13966"/>
                    <a:pt x="4715" y="14125"/>
                  </a:cubicBezTo>
                  <a:cubicBezTo>
                    <a:pt x="4666" y="14284"/>
                    <a:pt x="4630" y="14447"/>
                    <a:pt x="4608" y="14611"/>
                  </a:cubicBezTo>
                  <a:lnTo>
                    <a:pt x="0" y="10534"/>
                  </a:lnTo>
                  <a:lnTo>
                    <a:pt x="3397" y="7114"/>
                  </a:lnTo>
                  <a:cubicBezTo>
                    <a:pt x="3498" y="7437"/>
                    <a:pt x="3643" y="7748"/>
                    <a:pt x="3828" y="8040"/>
                  </a:cubicBezTo>
                  <a:cubicBezTo>
                    <a:pt x="4019" y="8341"/>
                    <a:pt x="4254" y="8618"/>
                    <a:pt x="4526" y="8864"/>
                  </a:cubicBezTo>
                  <a:cubicBezTo>
                    <a:pt x="4891" y="9200"/>
                    <a:pt x="5325" y="9471"/>
                    <a:pt x="5803" y="9662"/>
                  </a:cubicBezTo>
                  <a:cubicBezTo>
                    <a:pt x="6236" y="9833"/>
                    <a:pt x="6702" y="9923"/>
                    <a:pt x="7174" y="9929"/>
                  </a:cubicBezTo>
                  <a:cubicBezTo>
                    <a:pt x="7627" y="9937"/>
                    <a:pt x="8077" y="9855"/>
                    <a:pt x="8492" y="9690"/>
                  </a:cubicBezTo>
                  <a:cubicBezTo>
                    <a:pt x="8913" y="9520"/>
                    <a:pt x="9286" y="9267"/>
                    <a:pt x="9582" y="8950"/>
                  </a:cubicBezTo>
                  <a:cubicBezTo>
                    <a:pt x="9890" y="8622"/>
                    <a:pt x="10117" y="8240"/>
                    <a:pt x="10249" y="7828"/>
                  </a:cubicBezTo>
                  <a:cubicBezTo>
                    <a:pt x="10380" y="7414"/>
                    <a:pt x="10426" y="6982"/>
                    <a:pt x="10385" y="6554"/>
                  </a:cubicBezTo>
                  <a:cubicBezTo>
                    <a:pt x="10298" y="5639"/>
                    <a:pt x="9866" y="4778"/>
                    <a:pt x="9160" y="4114"/>
                  </a:cubicBezTo>
                  <a:cubicBezTo>
                    <a:pt x="9032" y="3993"/>
                    <a:pt x="8895" y="3880"/>
                    <a:pt x="8752" y="3775"/>
                  </a:cubicBezTo>
                  <a:cubicBezTo>
                    <a:pt x="8610" y="3674"/>
                    <a:pt x="8461" y="3582"/>
                    <a:pt x="8307" y="3497"/>
                  </a:cubicBezTo>
                  <a:cubicBezTo>
                    <a:pt x="8159" y="3417"/>
                    <a:pt x="8005" y="3345"/>
                    <a:pt x="7847" y="3282"/>
                  </a:cubicBezTo>
                  <a:cubicBezTo>
                    <a:pt x="7693" y="3220"/>
                    <a:pt x="7534" y="3168"/>
                    <a:pt x="7372" y="3124"/>
                  </a:cubicBezTo>
                  <a:close/>
                </a:path>
              </a:pathLst>
            </a:custGeom>
            <a:solidFill>
              <a:srgbClr val="FFDFCD"/>
            </a:solidFill>
            <a:ln w="12700" cap="flat">
              <a:noFill/>
              <a:miter lim="400000"/>
            </a:ln>
            <a:effectLst/>
          </p:spPr>
          <p:txBody>
            <a:bodyPr wrap="square" lIns="68580" tIns="68580" rIns="68580" bIns="68580" numCol="1" anchor="ctr">
              <a:noAutofit/>
            </a:bodyPr>
            <a:lstStyle/>
            <a:p>
              <a:pPr algn="ctr" defTabSz="1371600">
                <a:defRPr sz="3200" b="0">
                  <a:solidFill>
                    <a:srgbClr val="FFFFFF"/>
                  </a:solidFill>
                  <a:latin typeface="+mn-lt"/>
                  <a:ea typeface="+mn-ea"/>
                  <a:cs typeface="+mn-cs"/>
                  <a:sym typeface="Helvetica Neue Medium"/>
                </a:defRPr>
              </a:pPr>
              <a:endParaRPr sz="2400" dirty="0">
                <a:solidFill>
                  <a:srgbClr val="FFFFFF"/>
                </a:solidFill>
                <a:latin typeface="Helvetica Neue Medium"/>
                <a:sym typeface="Helvetica Neue Medium"/>
              </a:endParaRPr>
            </a:p>
          </p:txBody>
        </p:sp>
        <p:sp>
          <p:nvSpPr>
            <p:cNvPr id="48" name="Freeform 50">
              <a:extLst>
                <a:ext uri="{FF2B5EF4-FFF2-40B4-BE49-F238E27FC236}">
                  <a16:creationId xmlns:a16="http://schemas.microsoft.com/office/drawing/2014/main" id="{86F69308-BC2B-9067-4265-700D4AA8C44F}"/>
                </a:ext>
              </a:extLst>
            </p:cNvPr>
            <p:cNvSpPr/>
            <p:nvPr/>
          </p:nvSpPr>
          <p:spPr>
            <a:xfrm>
              <a:off x="974607" y="2645425"/>
              <a:ext cx="4138303" cy="4617607"/>
            </a:xfrm>
            <a:custGeom>
              <a:avLst/>
              <a:gdLst/>
              <a:ahLst/>
              <a:cxnLst>
                <a:cxn ang="0">
                  <a:pos x="wd2" y="hd2"/>
                </a:cxn>
                <a:cxn ang="5400000">
                  <a:pos x="wd2" y="hd2"/>
                </a:cxn>
                <a:cxn ang="10800000">
                  <a:pos x="wd2" y="hd2"/>
                </a:cxn>
                <a:cxn ang="16200000">
                  <a:pos x="wd2" y="hd2"/>
                </a:cxn>
              </a:cxnLst>
              <a:rect l="0" t="0" r="r" b="b"/>
              <a:pathLst>
                <a:path w="21600" h="21600" extrusionOk="0">
                  <a:moveTo>
                    <a:pt x="9783" y="19181"/>
                  </a:moveTo>
                  <a:cubicBezTo>
                    <a:pt x="12612" y="18069"/>
                    <a:pt x="12672" y="14477"/>
                    <a:pt x="10705" y="12675"/>
                  </a:cubicBezTo>
                  <a:cubicBezTo>
                    <a:pt x="9696" y="11754"/>
                    <a:pt x="8190" y="11298"/>
                    <a:pt x="6786" y="11669"/>
                  </a:cubicBezTo>
                  <a:cubicBezTo>
                    <a:pt x="5453" y="12021"/>
                    <a:pt x="4528" y="13023"/>
                    <a:pt x="4164" y="14202"/>
                  </a:cubicBezTo>
                  <a:lnTo>
                    <a:pt x="0" y="10513"/>
                  </a:lnTo>
                  <a:lnTo>
                    <a:pt x="2997" y="7510"/>
                  </a:lnTo>
                  <a:cubicBezTo>
                    <a:pt x="3655" y="8985"/>
                    <a:pt x="5236" y="10155"/>
                    <a:pt x="7046" y="10176"/>
                  </a:cubicBezTo>
                  <a:lnTo>
                    <a:pt x="7092" y="10176"/>
                  </a:lnTo>
                  <a:cubicBezTo>
                    <a:pt x="9085" y="10176"/>
                    <a:pt x="10551" y="8709"/>
                    <a:pt x="10685" y="6978"/>
                  </a:cubicBezTo>
                  <a:cubicBezTo>
                    <a:pt x="10814" y="5203"/>
                    <a:pt x="9629" y="3397"/>
                    <a:pt x="7786" y="2711"/>
                  </a:cubicBezTo>
                  <a:lnTo>
                    <a:pt x="10489" y="0"/>
                  </a:lnTo>
                  <a:lnTo>
                    <a:pt x="13947" y="3341"/>
                  </a:lnTo>
                  <a:cubicBezTo>
                    <a:pt x="11872" y="4641"/>
                    <a:pt x="12223" y="7483"/>
                    <a:pt x="13756" y="8999"/>
                  </a:cubicBezTo>
                  <a:cubicBezTo>
                    <a:pt x="14502" y="9778"/>
                    <a:pt x="15593" y="10221"/>
                    <a:pt x="16737" y="10209"/>
                  </a:cubicBezTo>
                  <a:cubicBezTo>
                    <a:pt x="17891" y="10151"/>
                    <a:pt x="18917" y="9530"/>
                    <a:pt x="19410" y="8591"/>
                  </a:cubicBezTo>
                  <a:lnTo>
                    <a:pt x="21600" y="10702"/>
                  </a:lnTo>
                  <a:lnTo>
                    <a:pt x="18808" y="14047"/>
                  </a:lnTo>
                  <a:cubicBezTo>
                    <a:pt x="18473" y="14450"/>
                    <a:pt x="19320" y="14546"/>
                    <a:pt x="19559" y="14651"/>
                  </a:cubicBezTo>
                  <a:cubicBezTo>
                    <a:pt x="20012" y="14859"/>
                    <a:pt x="20393" y="15174"/>
                    <a:pt x="20662" y="15563"/>
                  </a:cubicBezTo>
                  <a:cubicBezTo>
                    <a:pt x="21286" y="16447"/>
                    <a:pt x="21388" y="17686"/>
                    <a:pt x="20747" y="18586"/>
                  </a:cubicBezTo>
                  <a:cubicBezTo>
                    <a:pt x="20154" y="19449"/>
                    <a:pt x="18895" y="19716"/>
                    <a:pt x="17935" y="19183"/>
                  </a:cubicBezTo>
                  <a:cubicBezTo>
                    <a:pt x="17896" y="19161"/>
                    <a:pt x="17858" y="19139"/>
                    <a:pt x="17821" y="19115"/>
                  </a:cubicBezTo>
                  <a:cubicBezTo>
                    <a:pt x="17372" y="18828"/>
                    <a:pt x="17019" y="18436"/>
                    <a:pt x="16802" y="17982"/>
                  </a:cubicBezTo>
                  <a:cubicBezTo>
                    <a:pt x="16705" y="17793"/>
                    <a:pt x="16463" y="16872"/>
                    <a:pt x="16057" y="17360"/>
                  </a:cubicBezTo>
                  <a:lnTo>
                    <a:pt x="12515" y="21600"/>
                  </a:lnTo>
                  <a:close/>
                </a:path>
              </a:pathLst>
            </a:custGeom>
            <a:solidFill>
              <a:srgbClr val="F8892D"/>
            </a:solidFill>
            <a:ln w="12700" cap="flat">
              <a:noFill/>
              <a:miter lim="400000"/>
            </a:ln>
            <a:effectLst/>
          </p:spPr>
          <p:txBody>
            <a:bodyPr wrap="square" lIns="34289" tIns="34289" rIns="34289" bIns="34289" numCol="1" anchor="ctr">
              <a:noAutofit/>
            </a:bodyPr>
            <a:lstStyle/>
            <a:p>
              <a:pPr algn="ctr" defTabSz="685800">
                <a:defRPr sz="1800" b="0">
                  <a:latin typeface="Calibri"/>
                  <a:ea typeface="Calibri"/>
                  <a:cs typeface="Calibri"/>
                  <a:sym typeface="Calibri"/>
                </a:defRPr>
              </a:pPr>
              <a:endParaRPr sz="1350" dirty="0">
                <a:solidFill>
                  <a:srgbClr val="000000"/>
                </a:solidFill>
                <a:latin typeface="Calibri"/>
                <a:ea typeface="Calibri"/>
                <a:cs typeface="Calibri"/>
                <a:sym typeface="Calibri"/>
              </a:endParaRPr>
            </a:p>
          </p:txBody>
        </p:sp>
        <p:grpSp>
          <p:nvGrpSpPr>
            <p:cNvPr id="49" name="Group">
              <a:extLst>
                <a:ext uri="{FF2B5EF4-FFF2-40B4-BE49-F238E27FC236}">
                  <a16:creationId xmlns:a16="http://schemas.microsoft.com/office/drawing/2014/main" id="{D7F254D8-6833-50D2-9DA6-32E200D592D5}"/>
                </a:ext>
              </a:extLst>
            </p:cNvPr>
            <p:cNvGrpSpPr/>
            <p:nvPr/>
          </p:nvGrpSpPr>
          <p:grpSpPr>
            <a:xfrm>
              <a:off x="3485350" y="2743493"/>
              <a:ext cx="3424826" cy="4301994"/>
              <a:chOff x="0" y="0"/>
              <a:chExt cx="3424824" cy="4301993"/>
            </a:xfrm>
          </p:grpSpPr>
          <p:sp>
            <p:nvSpPr>
              <p:cNvPr id="50" name="Freeform 53">
                <a:extLst>
                  <a:ext uri="{FF2B5EF4-FFF2-40B4-BE49-F238E27FC236}">
                    <a16:creationId xmlns:a16="http://schemas.microsoft.com/office/drawing/2014/main" id="{90F441C1-6E24-4D98-47EB-ADD48B8D8340}"/>
                  </a:ext>
                </a:extLst>
              </p:cNvPr>
              <p:cNvSpPr/>
              <p:nvPr/>
            </p:nvSpPr>
            <p:spPr>
              <a:xfrm>
                <a:off x="846491" y="-1"/>
                <a:ext cx="426576" cy="453474"/>
              </a:xfrm>
              <a:custGeom>
                <a:avLst/>
                <a:gdLst/>
                <a:ahLst/>
                <a:cxnLst>
                  <a:cxn ang="0">
                    <a:pos x="wd2" y="hd2"/>
                  </a:cxn>
                  <a:cxn ang="5400000">
                    <a:pos x="wd2" y="hd2"/>
                  </a:cxn>
                  <a:cxn ang="10800000">
                    <a:pos x="wd2" y="hd2"/>
                  </a:cxn>
                  <a:cxn ang="16200000">
                    <a:pos x="wd2" y="hd2"/>
                  </a:cxn>
                </a:cxnLst>
                <a:rect l="0" t="0" r="r" b="b"/>
                <a:pathLst>
                  <a:path w="21576" h="21572" extrusionOk="0">
                    <a:moveTo>
                      <a:pt x="16238" y="4899"/>
                    </a:moveTo>
                    <a:cubicBezTo>
                      <a:pt x="16367" y="5020"/>
                      <a:pt x="16482" y="5154"/>
                      <a:pt x="16582" y="5298"/>
                    </a:cubicBezTo>
                    <a:cubicBezTo>
                      <a:pt x="16671" y="5454"/>
                      <a:pt x="16733" y="5622"/>
                      <a:pt x="16767" y="5796"/>
                    </a:cubicBezTo>
                    <a:cubicBezTo>
                      <a:pt x="16794" y="5978"/>
                      <a:pt x="16794" y="6163"/>
                      <a:pt x="16767" y="6345"/>
                    </a:cubicBezTo>
                    <a:cubicBezTo>
                      <a:pt x="16792" y="6543"/>
                      <a:pt x="16792" y="6744"/>
                      <a:pt x="16767" y="6943"/>
                    </a:cubicBezTo>
                    <a:cubicBezTo>
                      <a:pt x="16701" y="7202"/>
                      <a:pt x="16603" y="7453"/>
                      <a:pt x="16476" y="7691"/>
                    </a:cubicBezTo>
                    <a:cubicBezTo>
                      <a:pt x="16332" y="7964"/>
                      <a:pt x="16173" y="8231"/>
                      <a:pt x="16000" y="8489"/>
                    </a:cubicBezTo>
                    <a:cubicBezTo>
                      <a:pt x="15798" y="8799"/>
                      <a:pt x="15577" y="9099"/>
                      <a:pt x="15339" y="9386"/>
                    </a:cubicBezTo>
                    <a:lnTo>
                      <a:pt x="14466" y="10358"/>
                    </a:lnTo>
                    <a:lnTo>
                      <a:pt x="10500" y="14446"/>
                    </a:lnTo>
                    <a:cubicBezTo>
                      <a:pt x="10182" y="14795"/>
                      <a:pt x="9865" y="15094"/>
                      <a:pt x="9574" y="15369"/>
                    </a:cubicBezTo>
                    <a:lnTo>
                      <a:pt x="8701" y="16092"/>
                    </a:lnTo>
                    <a:cubicBezTo>
                      <a:pt x="8449" y="16294"/>
                      <a:pt x="8174" y="16469"/>
                      <a:pt x="7882" y="16615"/>
                    </a:cubicBezTo>
                    <a:cubicBezTo>
                      <a:pt x="7655" y="16751"/>
                      <a:pt x="7416" y="16868"/>
                      <a:pt x="7168" y="16964"/>
                    </a:cubicBezTo>
                    <a:cubicBezTo>
                      <a:pt x="6962" y="17030"/>
                      <a:pt x="6749" y="17072"/>
                      <a:pt x="6533" y="17089"/>
                    </a:cubicBezTo>
                    <a:lnTo>
                      <a:pt x="5978" y="17089"/>
                    </a:lnTo>
                    <a:cubicBezTo>
                      <a:pt x="5804" y="17062"/>
                      <a:pt x="5634" y="17011"/>
                      <a:pt x="5475" y="16939"/>
                    </a:cubicBezTo>
                    <a:lnTo>
                      <a:pt x="5026" y="16615"/>
                    </a:lnTo>
                    <a:lnTo>
                      <a:pt x="4894" y="16615"/>
                    </a:lnTo>
                    <a:cubicBezTo>
                      <a:pt x="4765" y="16485"/>
                      <a:pt x="4649" y="16343"/>
                      <a:pt x="4550" y="16191"/>
                    </a:cubicBezTo>
                    <a:cubicBezTo>
                      <a:pt x="4472" y="16039"/>
                      <a:pt x="4410" y="15881"/>
                      <a:pt x="4365" y="15718"/>
                    </a:cubicBezTo>
                    <a:cubicBezTo>
                      <a:pt x="4350" y="15535"/>
                      <a:pt x="4350" y="15352"/>
                      <a:pt x="4365" y="15169"/>
                    </a:cubicBezTo>
                    <a:cubicBezTo>
                      <a:pt x="4365" y="14970"/>
                      <a:pt x="4365" y="14770"/>
                      <a:pt x="4365" y="14546"/>
                    </a:cubicBezTo>
                    <a:cubicBezTo>
                      <a:pt x="4438" y="14289"/>
                      <a:pt x="4535" y="14039"/>
                      <a:pt x="4655" y="13798"/>
                    </a:cubicBezTo>
                    <a:cubicBezTo>
                      <a:pt x="4793" y="13509"/>
                      <a:pt x="4961" y="13233"/>
                      <a:pt x="5158" y="12976"/>
                    </a:cubicBezTo>
                    <a:cubicBezTo>
                      <a:pt x="5360" y="12665"/>
                      <a:pt x="5581" y="12365"/>
                      <a:pt x="5819" y="12078"/>
                    </a:cubicBezTo>
                    <a:cubicBezTo>
                      <a:pt x="6084" y="11754"/>
                      <a:pt x="6374" y="11430"/>
                      <a:pt x="6718" y="11081"/>
                    </a:cubicBezTo>
                    <a:lnTo>
                      <a:pt x="10658" y="7018"/>
                    </a:lnTo>
                    <a:cubicBezTo>
                      <a:pt x="10955" y="6692"/>
                      <a:pt x="11273" y="6384"/>
                      <a:pt x="11610" y="6096"/>
                    </a:cubicBezTo>
                    <a:cubicBezTo>
                      <a:pt x="11878" y="5848"/>
                      <a:pt x="12161" y="5615"/>
                      <a:pt x="12456" y="5398"/>
                    </a:cubicBezTo>
                    <a:cubicBezTo>
                      <a:pt x="12715" y="5203"/>
                      <a:pt x="12989" y="5028"/>
                      <a:pt x="13276" y="4874"/>
                    </a:cubicBezTo>
                    <a:cubicBezTo>
                      <a:pt x="13498" y="4736"/>
                      <a:pt x="13738" y="4627"/>
                      <a:pt x="13990" y="4550"/>
                    </a:cubicBezTo>
                    <a:cubicBezTo>
                      <a:pt x="14191" y="4517"/>
                      <a:pt x="14397" y="4517"/>
                      <a:pt x="14598" y="4550"/>
                    </a:cubicBezTo>
                    <a:cubicBezTo>
                      <a:pt x="14783" y="4525"/>
                      <a:pt x="14969" y="4525"/>
                      <a:pt x="15154" y="4550"/>
                    </a:cubicBezTo>
                    <a:cubicBezTo>
                      <a:pt x="15337" y="4586"/>
                      <a:pt x="15515" y="4644"/>
                      <a:pt x="15683" y="4724"/>
                    </a:cubicBezTo>
                    <a:cubicBezTo>
                      <a:pt x="15851" y="4808"/>
                      <a:pt x="16003" y="4917"/>
                      <a:pt x="16132" y="5048"/>
                    </a:cubicBezTo>
                    <a:close/>
                    <a:moveTo>
                      <a:pt x="18882" y="2257"/>
                    </a:moveTo>
                    <a:cubicBezTo>
                      <a:pt x="18462" y="1858"/>
                      <a:pt x="18001" y="1499"/>
                      <a:pt x="17507" y="1185"/>
                    </a:cubicBezTo>
                    <a:cubicBezTo>
                      <a:pt x="17118" y="888"/>
                      <a:pt x="16691" y="637"/>
                      <a:pt x="16238" y="437"/>
                    </a:cubicBezTo>
                    <a:cubicBezTo>
                      <a:pt x="15747" y="243"/>
                      <a:pt x="15231" y="109"/>
                      <a:pt x="14704" y="38"/>
                    </a:cubicBezTo>
                    <a:cubicBezTo>
                      <a:pt x="14177" y="-12"/>
                      <a:pt x="13645" y="-12"/>
                      <a:pt x="13118" y="38"/>
                    </a:cubicBezTo>
                    <a:cubicBezTo>
                      <a:pt x="12568" y="86"/>
                      <a:pt x="12027" y="195"/>
                      <a:pt x="11504" y="362"/>
                    </a:cubicBezTo>
                    <a:cubicBezTo>
                      <a:pt x="10944" y="534"/>
                      <a:pt x="10403" y="759"/>
                      <a:pt x="9891" y="1035"/>
                    </a:cubicBezTo>
                    <a:cubicBezTo>
                      <a:pt x="9332" y="1351"/>
                      <a:pt x="8801" y="1709"/>
                      <a:pt x="8305" y="2107"/>
                    </a:cubicBezTo>
                    <a:cubicBezTo>
                      <a:pt x="7729" y="2549"/>
                      <a:pt x="7189" y="3033"/>
                      <a:pt x="6692" y="3553"/>
                    </a:cubicBezTo>
                    <a:lnTo>
                      <a:pt x="3254" y="7117"/>
                    </a:lnTo>
                    <a:cubicBezTo>
                      <a:pt x="2747" y="7635"/>
                      <a:pt x="2279" y="8185"/>
                      <a:pt x="1853" y="8763"/>
                    </a:cubicBezTo>
                    <a:cubicBezTo>
                      <a:pt x="1475" y="9278"/>
                      <a:pt x="1139" y="9820"/>
                      <a:pt x="848" y="10383"/>
                    </a:cubicBezTo>
                    <a:cubicBezTo>
                      <a:pt x="591" y="10904"/>
                      <a:pt x="387" y="11446"/>
                      <a:pt x="239" y="12003"/>
                    </a:cubicBezTo>
                    <a:cubicBezTo>
                      <a:pt x="84" y="12531"/>
                      <a:pt x="4" y="13076"/>
                      <a:pt x="1" y="13624"/>
                    </a:cubicBezTo>
                    <a:cubicBezTo>
                      <a:pt x="-7" y="14150"/>
                      <a:pt x="37" y="14676"/>
                      <a:pt x="134" y="15194"/>
                    </a:cubicBezTo>
                    <a:cubicBezTo>
                      <a:pt x="249" y="15691"/>
                      <a:pt x="417" y="16175"/>
                      <a:pt x="636" y="16640"/>
                    </a:cubicBezTo>
                    <a:cubicBezTo>
                      <a:pt x="862" y="17134"/>
                      <a:pt x="1146" y="17602"/>
                      <a:pt x="1482" y="18036"/>
                    </a:cubicBezTo>
                    <a:cubicBezTo>
                      <a:pt x="1825" y="18509"/>
                      <a:pt x="2224" y="18944"/>
                      <a:pt x="2672" y="19332"/>
                    </a:cubicBezTo>
                    <a:cubicBezTo>
                      <a:pt x="3086" y="19737"/>
                      <a:pt x="3548" y="20097"/>
                      <a:pt x="4047" y="20404"/>
                    </a:cubicBezTo>
                    <a:cubicBezTo>
                      <a:pt x="4493" y="20701"/>
                      <a:pt x="4972" y="20952"/>
                      <a:pt x="5475" y="21152"/>
                    </a:cubicBezTo>
                    <a:cubicBezTo>
                      <a:pt x="5963" y="21323"/>
                      <a:pt x="6468" y="21448"/>
                      <a:pt x="6983" y="21526"/>
                    </a:cubicBezTo>
                    <a:cubicBezTo>
                      <a:pt x="7509" y="21588"/>
                      <a:pt x="8042" y="21588"/>
                      <a:pt x="8569" y="21526"/>
                    </a:cubicBezTo>
                    <a:cubicBezTo>
                      <a:pt x="9127" y="21478"/>
                      <a:pt x="9677" y="21369"/>
                      <a:pt x="10209" y="21202"/>
                    </a:cubicBezTo>
                    <a:cubicBezTo>
                      <a:pt x="10768" y="21025"/>
                      <a:pt x="11308" y="20800"/>
                      <a:pt x="11822" y="20529"/>
                    </a:cubicBezTo>
                    <a:cubicBezTo>
                      <a:pt x="12381" y="20204"/>
                      <a:pt x="12912" y="19837"/>
                      <a:pt x="13408" y="19432"/>
                    </a:cubicBezTo>
                    <a:cubicBezTo>
                      <a:pt x="13985" y="18981"/>
                      <a:pt x="14524" y="18489"/>
                      <a:pt x="15022" y="17961"/>
                    </a:cubicBezTo>
                    <a:lnTo>
                      <a:pt x="18433" y="14396"/>
                    </a:lnTo>
                    <a:cubicBezTo>
                      <a:pt x="18933" y="13882"/>
                      <a:pt x="19401" y="13341"/>
                      <a:pt x="19834" y="12776"/>
                    </a:cubicBezTo>
                    <a:cubicBezTo>
                      <a:pt x="20209" y="12250"/>
                      <a:pt x="20544" y="11700"/>
                      <a:pt x="20839" y="11131"/>
                    </a:cubicBezTo>
                    <a:cubicBezTo>
                      <a:pt x="21100" y="10620"/>
                      <a:pt x="21304" y="10086"/>
                      <a:pt x="21447" y="9535"/>
                    </a:cubicBezTo>
                    <a:cubicBezTo>
                      <a:pt x="21538" y="9000"/>
                      <a:pt x="21565" y="8456"/>
                      <a:pt x="21527" y="7915"/>
                    </a:cubicBezTo>
                    <a:cubicBezTo>
                      <a:pt x="21593" y="7402"/>
                      <a:pt x="21593" y="6883"/>
                      <a:pt x="21527" y="6370"/>
                    </a:cubicBezTo>
                    <a:cubicBezTo>
                      <a:pt x="21420" y="5866"/>
                      <a:pt x="21261" y="5373"/>
                      <a:pt x="21051" y="4899"/>
                    </a:cubicBezTo>
                    <a:cubicBezTo>
                      <a:pt x="20824" y="4419"/>
                      <a:pt x="20549" y="3960"/>
                      <a:pt x="20231" y="3528"/>
                    </a:cubicBezTo>
                    <a:cubicBezTo>
                      <a:pt x="19872" y="3067"/>
                      <a:pt x="19474" y="2633"/>
                      <a:pt x="19041" y="2232"/>
                    </a:cubicBezTo>
                    <a:close/>
                  </a:path>
                </a:pathLst>
              </a:custGeom>
              <a:solidFill>
                <a:srgbClr val="FFFFFF">
                  <a:alpha val="82936"/>
                </a:srgbClr>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51" name="Freeform 54">
                <a:extLst>
                  <a:ext uri="{FF2B5EF4-FFF2-40B4-BE49-F238E27FC236}">
                    <a16:creationId xmlns:a16="http://schemas.microsoft.com/office/drawing/2014/main" id="{000509AD-5113-62DD-05A2-E4EF6FC19A04}"/>
                  </a:ext>
                </a:extLst>
              </p:cNvPr>
              <p:cNvSpPr/>
              <p:nvPr/>
            </p:nvSpPr>
            <p:spPr>
              <a:xfrm>
                <a:off x="1148344" y="246137"/>
                <a:ext cx="391066" cy="474236"/>
              </a:xfrm>
              <a:custGeom>
                <a:avLst/>
                <a:gdLst/>
                <a:ahLst/>
                <a:cxnLst>
                  <a:cxn ang="0">
                    <a:pos x="wd2" y="hd2"/>
                  </a:cxn>
                  <a:cxn ang="5400000">
                    <a:pos x="wd2" y="hd2"/>
                  </a:cxn>
                  <a:cxn ang="10800000">
                    <a:pos x="wd2" y="hd2"/>
                  </a:cxn>
                  <a:cxn ang="16200000">
                    <a:pos x="wd2" y="hd2"/>
                  </a:cxn>
                </a:cxnLst>
                <a:rect l="0" t="0" r="r" b="b"/>
                <a:pathLst>
                  <a:path w="21600" h="21600" extrusionOk="0">
                    <a:moveTo>
                      <a:pt x="21600" y="5680"/>
                    </a:moveTo>
                    <a:lnTo>
                      <a:pt x="12157" y="0"/>
                    </a:lnTo>
                    <a:lnTo>
                      <a:pt x="9732" y="2244"/>
                    </a:lnTo>
                    <a:lnTo>
                      <a:pt x="13832" y="5466"/>
                    </a:lnTo>
                    <a:lnTo>
                      <a:pt x="0" y="18115"/>
                    </a:lnTo>
                    <a:lnTo>
                      <a:pt x="4303" y="21600"/>
                    </a:lnTo>
                    <a:lnTo>
                      <a:pt x="21600" y="5680"/>
                    </a:lnTo>
                    <a:close/>
                  </a:path>
                </a:pathLst>
              </a:custGeom>
              <a:solidFill>
                <a:srgbClr val="FFFFFF">
                  <a:alpha val="82936"/>
                </a:srgbClr>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52" name="Freeform 56">
                <a:extLst>
                  <a:ext uri="{FF2B5EF4-FFF2-40B4-BE49-F238E27FC236}">
                    <a16:creationId xmlns:a16="http://schemas.microsoft.com/office/drawing/2014/main" id="{7A48D668-ADD7-BD68-8DC9-D50E01955852}"/>
                  </a:ext>
                </a:extLst>
              </p:cNvPr>
              <p:cNvSpPr/>
              <p:nvPr/>
            </p:nvSpPr>
            <p:spPr>
              <a:xfrm>
                <a:off x="2718449" y="1319999"/>
                <a:ext cx="428738" cy="483218"/>
              </a:xfrm>
              <a:custGeom>
                <a:avLst/>
                <a:gdLst/>
                <a:ahLst/>
                <a:cxnLst>
                  <a:cxn ang="0">
                    <a:pos x="wd2" y="hd2"/>
                  </a:cxn>
                  <a:cxn ang="5400000">
                    <a:pos x="wd2" y="hd2"/>
                  </a:cxn>
                  <a:cxn ang="10800000">
                    <a:pos x="wd2" y="hd2"/>
                  </a:cxn>
                  <a:cxn ang="16200000">
                    <a:pos x="wd2" y="hd2"/>
                  </a:cxn>
                </a:cxnLst>
                <a:rect l="0" t="0" r="r" b="b"/>
                <a:pathLst>
                  <a:path w="21573" h="21568" extrusionOk="0">
                    <a:moveTo>
                      <a:pt x="16508" y="4707"/>
                    </a:moveTo>
                    <a:cubicBezTo>
                      <a:pt x="16647" y="4821"/>
                      <a:pt x="16762" y="4956"/>
                      <a:pt x="16850" y="5105"/>
                    </a:cubicBezTo>
                    <a:cubicBezTo>
                      <a:pt x="16939" y="5259"/>
                      <a:pt x="17001" y="5425"/>
                      <a:pt x="17034" y="5596"/>
                    </a:cubicBezTo>
                    <a:cubicBezTo>
                      <a:pt x="17062" y="5774"/>
                      <a:pt x="17062" y="5955"/>
                      <a:pt x="17034" y="6134"/>
                    </a:cubicBezTo>
                    <a:cubicBezTo>
                      <a:pt x="17058" y="6336"/>
                      <a:pt x="17058" y="6540"/>
                      <a:pt x="17034" y="6742"/>
                    </a:cubicBezTo>
                    <a:cubicBezTo>
                      <a:pt x="16944" y="6996"/>
                      <a:pt x="16838" y="7246"/>
                      <a:pt x="16719" y="7490"/>
                    </a:cubicBezTo>
                    <a:cubicBezTo>
                      <a:pt x="16587" y="7748"/>
                      <a:pt x="16429" y="8005"/>
                      <a:pt x="16245" y="8309"/>
                    </a:cubicBezTo>
                    <a:cubicBezTo>
                      <a:pt x="16061" y="8613"/>
                      <a:pt x="15824" y="8894"/>
                      <a:pt x="15561" y="9198"/>
                    </a:cubicBezTo>
                    <a:cubicBezTo>
                      <a:pt x="15298" y="9502"/>
                      <a:pt x="15009" y="9852"/>
                      <a:pt x="14693" y="10180"/>
                    </a:cubicBezTo>
                    <a:lnTo>
                      <a:pt x="10694" y="14437"/>
                    </a:lnTo>
                    <a:lnTo>
                      <a:pt x="9721" y="15372"/>
                    </a:lnTo>
                    <a:lnTo>
                      <a:pt x="8853" y="16144"/>
                    </a:lnTo>
                    <a:cubicBezTo>
                      <a:pt x="8596" y="16340"/>
                      <a:pt x="8323" y="16520"/>
                      <a:pt x="8037" y="16682"/>
                    </a:cubicBezTo>
                    <a:cubicBezTo>
                      <a:pt x="7806" y="16828"/>
                      <a:pt x="7560" y="16953"/>
                      <a:pt x="7301" y="17056"/>
                    </a:cubicBezTo>
                    <a:lnTo>
                      <a:pt x="6696" y="17220"/>
                    </a:lnTo>
                    <a:lnTo>
                      <a:pt x="6143" y="17220"/>
                    </a:lnTo>
                    <a:cubicBezTo>
                      <a:pt x="5969" y="17218"/>
                      <a:pt x="5797" y="17177"/>
                      <a:pt x="5644" y="17103"/>
                    </a:cubicBezTo>
                    <a:cubicBezTo>
                      <a:pt x="5479" y="17031"/>
                      <a:pt x="5328" y="16936"/>
                      <a:pt x="5196" y="16822"/>
                    </a:cubicBezTo>
                    <a:lnTo>
                      <a:pt x="5065" y="16822"/>
                    </a:lnTo>
                    <a:lnTo>
                      <a:pt x="4723" y="16401"/>
                    </a:lnTo>
                    <a:cubicBezTo>
                      <a:pt x="4646" y="16251"/>
                      <a:pt x="4584" y="16094"/>
                      <a:pt x="4539" y="15934"/>
                    </a:cubicBezTo>
                    <a:cubicBezTo>
                      <a:pt x="4524" y="15747"/>
                      <a:pt x="4524" y="15559"/>
                      <a:pt x="4539" y="15372"/>
                    </a:cubicBezTo>
                    <a:cubicBezTo>
                      <a:pt x="4539" y="15185"/>
                      <a:pt x="4539" y="14975"/>
                      <a:pt x="4539" y="14764"/>
                    </a:cubicBezTo>
                    <a:cubicBezTo>
                      <a:pt x="4625" y="14509"/>
                      <a:pt x="4730" y="14259"/>
                      <a:pt x="4854" y="14016"/>
                    </a:cubicBezTo>
                    <a:cubicBezTo>
                      <a:pt x="4996" y="13731"/>
                      <a:pt x="5163" y="13457"/>
                      <a:pt x="5354" y="13197"/>
                    </a:cubicBezTo>
                    <a:cubicBezTo>
                      <a:pt x="5538" y="12916"/>
                      <a:pt x="5775" y="12612"/>
                      <a:pt x="6038" y="12285"/>
                    </a:cubicBezTo>
                    <a:cubicBezTo>
                      <a:pt x="6301" y="11958"/>
                      <a:pt x="6591" y="11630"/>
                      <a:pt x="6933" y="11279"/>
                    </a:cubicBezTo>
                    <a:lnTo>
                      <a:pt x="10931" y="7046"/>
                    </a:lnTo>
                    <a:cubicBezTo>
                      <a:pt x="11273" y="6695"/>
                      <a:pt x="11563" y="6391"/>
                      <a:pt x="11878" y="6110"/>
                    </a:cubicBezTo>
                    <a:cubicBezTo>
                      <a:pt x="12194" y="5830"/>
                      <a:pt x="12457" y="5596"/>
                      <a:pt x="12746" y="5362"/>
                    </a:cubicBezTo>
                    <a:cubicBezTo>
                      <a:pt x="12990" y="5161"/>
                      <a:pt x="13254" y="4981"/>
                      <a:pt x="13536" y="4824"/>
                    </a:cubicBezTo>
                    <a:cubicBezTo>
                      <a:pt x="13761" y="4690"/>
                      <a:pt x="13999" y="4573"/>
                      <a:pt x="14246" y="4473"/>
                    </a:cubicBezTo>
                    <a:cubicBezTo>
                      <a:pt x="14445" y="4389"/>
                      <a:pt x="14659" y="4334"/>
                      <a:pt x="14877" y="4309"/>
                    </a:cubicBezTo>
                    <a:cubicBezTo>
                      <a:pt x="15059" y="4275"/>
                      <a:pt x="15248" y="4275"/>
                      <a:pt x="15430" y="4309"/>
                    </a:cubicBezTo>
                    <a:cubicBezTo>
                      <a:pt x="15604" y="4331"/>
                      <a:pt x="15773" y="4378"/>
                      <a:pt x="15930" y="4450"/>
                    </a:cubicBezTo>
                    <a:cubicBezTo>
                      <a:pt x="16094" y="4522"/>
                      <a:pt x="16245" y="4616"/>
                      <a:pt x="16377" y="4730"/>
                    </a:cubicBezTo>
                    <a:lnTo>
                      <a:pt x="16377" y="4730"/>
                    </a:lnTo>
                    <a:close/>
                    <a:moveTo>
                      <a:pt x="19139" y="1994"/>
                    </a:moveTo>
                    <a:cubicBezTo>
                      <a:pt x="18718" y="1639"/>
                      <a:pt x="18270" y="1311"/>
                      <a:pt x="17797" y="1012"/>
                    </a:cubicBezTo>
                    <a:cubicBezTo>
                      <a:pt x="17352" y="748"/>
                      <a:pt x="16876" y="528"/>
                      <a:pt x="16377" y="357"/>
                    </a:cubicBezTo>
                    <a:cubicBezTo>
                      <a:pt x="15893" y="200"/>
                      <a:pt x="15389" y="98"/>
                      <a:pt x="14877" y="53"/>
                    </a:cubicBezTo>
                    <a:cubicBezTo>
                      <a:pt x="14354" y="-18"/>
                      <a:pt x="13822" y="-18"/>
                      <a:pt x="13299" y="53"/>
                    </a:cubicBezTo>
                    <a:cubicBezTo>
                      <a:pt x="12748" y="114"/>
                      <a:pt x="12208" y="240"/>
                      <a:pt x="11694" y="427"/>
                    </a:cubicBezTo>
                    <a:cubicBezTo>
                      <a:pt x="11133" y="630"/>
                      <a:pt x="10596" y="881"/>
                      <a:pt x="10089" y="1175"/>
                    </a:cubicBezTo>
                    <a:cubicBezTo>
                      <a:pt x="9523" y="1521"/>
                      <a:pt x="8987" y="1904"/>
                      <a:pt x="8485" y="2321"/>
                    </a:cubicBezTo>
                    <a:cubicBezTo>
                      <a:pt x="7902" y="2794"/>
                      <a:pt x="7357" y="3302"/>
                      <a:pt x="6854" y="3842"/>
                    </a:cubicBezTo>
                    <a:lnTo>
                      <a:pt x="3407" y="7490"/>
                    </a:lnTo>
                    <a:cubicBezTo>
                      <a:pt x="2890" y="8027"/>
                      <a:pt x="2407" y="8589"/>
                      <a:pt x="1961" y="9174"/>
                    </a:cubicBezTo>
                    <a:cubicBezTo>
                      <a:pt x="1584" y="9710"/>
                      <a:pt x="1241" y="10265"/>
                      <a:pt x="935" y="10835"/>
                    </a:cubicBezTo>
                    <a:cubicBezTo>
                      <a:pt x="662" y="11362"/>
                      <a:pt x="442" y="11910"/>
                      <a:pt x="277" y="12472"/>
                    </a:cubicBezTo>
                    <a:cubicBezTo>
                      <a:pt x="135" y="12993"/>
                      <a:pt x="56" y="13526"/>
                      <a:pt x="40" y="14062"/>
                    </a:cubicBezTo>
                    <a:cubicBezTo>
                      <a:pt x="-13" y="14576"/>
                      <a:pt x="-13" y="15093"/>
                      <a:pt x="40" y="15606"/>
                    </a:cubicBezTo>
                    <a:cubicBezTo>
                      <a:pt x="146" y="16094"/>
                      <a:pt x="304" y="16572"/>
                      <a:pt x="514" y="17033"/>
                    </a:cubicBezTo>
                    <a:cubicBezTo>
                      <a:pt x="729" y="17496"/>
                      <a:pt x="1002" y="17935"/>
                      <a:pt x="1329" y="18343"/>
                    </a:cubicBezTo>
                    <a:cubicBezTo>
                      <a:pt x="1661" y="18780"/>
                      <a:pt x="2040" y="19187"/>
                      <a:pt x="2460" y="19559"/>
                    </a:cubicBezTo>
                    <a:cubicBezTo>
                      <a:pt x="2874" y="19928"/>
                      <a:pt x="3323" y="20264"/>
                      <a:pt x="3802" y="20565"/>
                    </a:cubicBezTo>
                    <a:cubicBezTo>
                      <a:pt x="4253" y="20819"/>
                      <a:pt x="4728" y="21038"/>
                      <a:pt x="5223" y="21219"/>
                    </a:cubicBezTo>
                    <a:cubicBezTo>
                      <a:pt x="5710" y="21365"/>
                      <a:pt x="6212" y="21467"/>
                      <a:pt x="6722" y="21523"/>
                    </a:cubicBezTo>
                    <a:cubicBezTo>
                      <a:pt x="7246" y="21582"/>
                      <a:pt x="7776" y="21582"/>
                      <a:pt x="8300" y="21523"/>
                    </a:cubicBezTo>
                    <a:cubicBezTo>
                      <a:pt x="8858" y="21454"/>
                      <a:pt x="9406" y="21328"/>
                      <a:pt x="9932" y="21149"/>
                    </a:cubicBezTo>
                    <a:cubicBezTo>
                      <a:pt x="10498" y="20948"/>
                      <a:pt x="11037" y="20689"/>
                      <a:pt x="11536" y="20377"/>
                    </a:cubicBezTo>
                    <a:cubicBezTo>
                      <a:pt x="12102" y="20031"/>
                      <a:pt x="12639" y="19648"/>
                      <a:pt x="13141" y="19231"/>
                    </a:cubicBezTo>
                    <a:cubicBezTo>
                      <a:pt x="13717" y="18753"/>
                      <a:pt x="14262" y="18245"/>
                      <a:pt x="14772" y="17711"/>
                    </a:cubicBezTo>
                    <a:lnTo>
                      <a:pt x="18218" y="14039"/>
                    </a:lnTo>
                    <a:cubicBezTo>
                      <a:pt x="18725" y="13506"/>
                      <a:pt x="19191" y="12944"/>
                      <a:pt x="19613" y="12355"/>
                    </a:cubicBezTo>
                    <a:cubicBezTo>
                      <a:pt x="20009" y="11830"/>
                      <a:pt x="20352" y="11274"/>
                      <a:pt x="20639" y="10694"/>
                    </a:cubicBezTo>
                    <a:cubicBezTo>
                      <a:pt x="20915" y="10179"/>
                      <a:pt x="21126" y="9637"/>
                      <a:pt x="21270" y="9081"/>
                    </a:cubicBezTo>
                    <a:cubicBezTo>
                      <a:pt x="21420" y="8560"/>
                      <a:pt x="21508" y="8027"/>
                      <a:pt x="21533" y="7490"/>
                    </a:cubicBezTo>
                    <a:cubicBezTo>
                      <a:pt x="21587" y="6985"/>
                      <a:pt x="21587" y="6476"/>
                      <a:pt x="21533" y="5970"/>
                    </a:cubicBezTo>
                    <a:cubicBezTo>
                      <a:pt x="21431" y="5481"/>
                      <a:pt x="21272" y="5003"/>
                      <a:pt x="21059" y="4543"/>
                    </a:cubicBezTo>
                    <a:cubicBezTo>
                      <a:pt x="20849" y="4076"/>
                      <a:pt x="20585" y="3629"/>
                      <a:pt x="20270" y="3210"/>
                    </a:cubicBezTo>
                    <a:cubicBezTo>
                      <a:pt x="19932" y="2778"/>
                      <a:pt x="19553" y="2371"/>
                      <a:pt x="19139" y="1994"/>
                    </a:cubicBezTo>
                    <a:close/>
                  </a:path>
                </a:pathLst>
              </a:custGeom>
              <a:solidFill>
                <a:srgbClr val="FFFFFF">
                  <a:alpha val="82936"/>
                </a:srgbClr>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53" name="Freeform 57">
                <a:extLst>
                  <a:ext uri="{FF2B5EF4-FFF2-40B4-BE49-F238E27FC236}">
                    <a16:creationId xmlns:a16="http://schemas.microsoft.com/office/drawing/2014/main" id="{45F5A19B-AD45-93B8-603E-82371B4AD6BC}"/>
                  </a:ext>
                </a:extLst>
              </p:cNvPr>
              <p:cNvSpPr/>
              <p:nvPr/>
            </p:nvSpPr>
            <p:spPr>
              <a:xfrm>
                <a:off x="2932550" y="1583772"/>
                <a:ext cx="492275" cy="557503"/>
              </a:xfrm>
              <a:custGeom>
                <a:avLst/>
                <a:gdLst/>
                <a:ahLst/>
                <a:cxnLst>
                  <a:cxn ang="0">
                    <a:pos x="wd2" y="hd2"/>
                  </a:cxn>
                  <a:cxn ang="5400000">
                    <a:pos x="wd2" y="hd2"/>
                  </a:cxn>
                  <a:cxn ang="10800000">
                    <a:pos x="wd2" y="hd2"/>
                  </a:cxn>
                  <a:cxn ang="16200000">
                    <a:pos x="wd2" y="hd2"/>
                  </a:cxn>
                </a:cxnLst>
                <a:rect l="0" t="0" r="r" b="b"/>
                <a:pathLst>
                  <a:path w="21558" h="21587" extrusionOk="0">
                    <a:moveTo>
                      <a:pt x="18866" y="1824"/>
                    </a:moveTo>
                    <a:cubicBezTo>
                      <a:pt x="18518" y="1500"/>
                      <a:pt x="18135" y="1207"/>
                      <a:pt x="17721" y="951"/>
                    </a:cubicBezTo>
                    <a:cubicBezTo>
                      <a:pt x="17337" y="718"/>
                      <a:pt x="16931" y="515"/>
                      <a:pt x="16508" y="343"/>
                    </a:cubicBezTo>
                    <a:cubicBezTo>
                      <a:pt x="16094" y="201"/>
                      <a:pt x="15664" y="99"/>
                      <a:pt x="15225" y="38"/>
                    </a:cubicBezTo>
                    <a:cubicBezTo>
                      <a:pt x="14792" y="-13"/>
                      <a:pt x="14354" y="-13"/>
                      <a:pt x="13920" y="38"/>
                    </a:cubicBezTo>
                    <a:cubicBezTo>
                      <a:pt x="13486" y="65"/>
                      <a:pt x="13056" y="133"/>
                      <a:pt x="12638" y="241"/>
                    </a:cubicBezTo>
                    <a:cubicBezTo>
                      <a:pt x="12232" y="352"/>
                      <a:pt x="11840" y="501"/>
                      <a:pt x="11471" y="688"/>
                    </a:cubicBezTo>
                    <a:cubicBezTo>
                      <a:pt x="11087" y="886"/>
                      <a:pt x="10727" y="1117"/>
                      <a:pt x="10394" y="1378"/>
                    </a:cubicBezTo>
                    <a:cubicBezTo>
                      <a:pt x="10038" y="1657"/>
                      <a:pt x="9709" y="1962"/>
                      <a:pt x="9410" y="2291"/>
                    </a:cubicBezTo>
                    <a:lnTo>
                      <a:pt x="9410" y="2291"/>
                    </a:lnTo>
                    <a:lnTo>
                      <a:pt x="12638" y="5152"/>
                    </a:lnTo>
                    <a:lnTo>
                      <a:pt x="13165" y="4644"/>
                    </a:lnTo>
                    <a:cubicBezTo>
                      <a:pt x="13336" y="4491"/>
                      <a:pt x="13520" y="4349"/>
                      <a:pt x="13714" y="4218"/>
                    </a:cubicBezTo>
                    <a:lnTo>
                      <a:pt x="14264" y="3914"/>
                    </a:lnTo>
                    <a:cubicBezTo>
                      <a:pt x="14438" y="3823"/>
                      <a:pt x="14622" y="3748"/>
                      <a:pt x="14813" y="3691"/>
                    </a:cubicBezTo>
                    <a:cubicBezTo>
                      <a:pt x="14984" y="3640"/>
                      <a:pt x="15161" y="3606"/>
                      <a:pt x="15340" y="3589"/>
                    </a:cubicBezTo>
                    <a:lnTo>
                      <a:pt x="15844" y="3589"/>
                    </a:lnTo>
                    <a:cubicBezTo>
                      <a:pt x="16006" y="3629"/>
                      <a:pt x="16160" y="3691"/>
                      <a:pt x="16302" y="3772"/>
                    </a:cubicBezTo>
                    <a:cubicBezTo>
                      <a:pt x="16454" y="3856"/>
                      <a:pt x="16593" y="3958"/>
                      <a:pt x="16714" y="4076"/>
                    </a:cubicBezTo>
                    <a:cubicBezTo>
                      <a:pt x="16852" y="4178"/>
                      <a:pt x="16968" y="4302"/>
                      <a:pt x="17057" y="4441"/>
                    </a:cubicBezTo>
                    <a:cubicBezTo>
                      <a:pt x="17156" y="4559"/>
                      <a:pt x="17233" y="4689"/>
                      <a:pt x="17286" y="4827"/>
                    </a:cubicBezTo>
                    <a:cubicBezTo>
                      <a:pt x="17346" y="4964"/>
                      <a:pt x="17384" y="5107"/>
                      <a:pt x="17400" y="5253"/>
                    </a:cubicBezTo>
                    <a:cubicBezTo>
                      <a:pt x="17423" y="5408"/>
                      <a:pt x="17423" y="5565"/>
                      <a:pt x="17400" y="5720"/>
                    </a:cubicBezTo>
                    <a:cubicBezTo>
                      <a:pt x="17373" y="5877"/>
                      <a:pt x="17335" y="6033"/>
                      <a:pt x="17286" y="6186"/>
                    </a:cubicBezTo>
                    <a:cubicBezTo>
                      <a:pt x="17238" y="6355"/>
                      <a:pt x="17169" y="6518"/>
                      <a:pt x="17080" y="6673"/>
                    </a:cubicBezTo>
                    <a:lnTo>
                      <a:pt x="16782" y="7140"/>
                    </a:lnTo>
                    <a:cubicBezTo>
                      <a:pt x="16659" y="7305"/>
                      <a:pt x="16522" y="7461"/>
                      <a:pt x="16370" y="7607"/>
                    </a:cubicBezTo>
                    <a:cubicBezTo>
                      <a:pt x="16370" y="7728"/>
                      <a:pt x="16141" y="7830"/>
                      <a:pt x="16027" y="7952"/>
                    </a:cubicBezTo>
                    <a:lnTo>
                      <a:pt x="15592" y="8256"/>
                    </a:lnTo>
                    <a:cubicBezTo>
                      <a:pt x="15433" y="8362"/>
                      <a:pt x="15264" y="8457"/>
                      <a:pt x="15088" y="8540"/>
                    </a:cubicBezTo>
                    <a:lnTo>
                      <a:pt x="14516" y="8804"/>
                    </a:lnTo>
                    <a:lnTo>
                      <a:pt x="13875" y="9047"/>
                    </a:lnTo>
                    <a:lnTo>
                      <a:pt x="13119" y="9250"/>
                    </a:lnTo>
                    <a:lnTo>
                      <a:pt x="12272" y="9453"/>
                    </a:lnTo>
                    <a:lnTo>
                      <a:pt x="11310" y="9616"/>
                    </a:lnTo>
                    <a:lnTo>
                      <a:pt x="1855" y="10650"/>
                    </a:lnTo>
                    <a:lnTo>
                      <a:pt x="0" y="12679"/>
                    </a:lnTo>
                    <a:lnTo>
                      <a:pt x="10051" y="21587"/>
                    </a:lnTo>
                    <a:lnTo>
                      <a:pt x="12341" y="19254"/>
                    </a:lnTo>
                    <a:lnTo>
                      <a:pt x="6594" y="14161"/>
                    </a:lnTo>
                    <a:lnTo>
                      <a:pt x="11425" y="13349"/>
                    </a:lnTo>
                    <a:lnTo>
                      <a:pt x="13073" y="13166"/>
                    </a:lnTo>
                    <a:lnTo>
                      <a:pt x="14493" y="12943"/>
                    </a:lnTo>
                    <a:lnTo>
                      <a:pt x="15706" y="12700"/>
                    </a:lnTo>
                    <a:cubicBezTo>
                      <a:pt x="16047" y="12636"/>
                      <a:pt x="16383" y="12554"/>
                      <a:pt x="16714" y="12456"/>
                    </a:cubicBezTo>
                    <a:cubicBezTo>
                      <a:pt x="17020" y="12376"/>
                      <a:pt x="17319" y="12274"/>
                      <a:pt x="17607" y="12152"/>
                    </a:cubicBezTo>
                    <a:cubicBezTo>
                      <a:pt x="17886" y="12029"/>
                      <a:pt x="18154" y="11887"/>
                      <a:pt x="18408" y="11726"/>
                    </a:cubicBezTo>
                    <a:cubicBezTo>
                      <a:pt x="18673" y="11574"/>
                      <a:pt x="18918" y="11397"/>
                      <a:pt x="19141" y="11198"/>
                    </a:cubicBezTo>
                    <a:cubicBezTo>
                      <a:pt x="19392" y="11009"/>
                      <a:pt x="19622" y="10798"/>
                      <a:pt x="19827" y="10569"/>
                    </a:cubicBezTo>
                    <a:cubicBezTo>
                      <a:pt x="20142" y="10251"/>
                      <a:pt x="20418" y="9904"/>
                      <a:pt x="20652" y="9534"/>
                    </a:cubicBezTo>
                    <a:cubicBezTo>
                      <a:pt x="20876" y="9201"/>
                      <a:pt x="21061" y="8847"/>
                      <a:pt x="21201" y="8479"/>
                    </a:cubicBezTo>
                    <a:cubicBezTo>
                      <a:pt x="21483" y="7749"/>
                      <a:pt x="21600" y="6977"/>
                      <a:pt x="21545" y="6207"/>
                    </a:cubicBezTo>
                    <a:cubicBezTo>
                      <a:pt x="21507" y="5821"/>
                      <a:pt x="21423" y="5440"/>
                      <a:pt x="21293" y="5070"/>
                    </a:cubicBezTo>
                    <a:cubicBezTo>
                      <a:pt x="21179" y="4681"/>
                      <a:pt x="21010" y="4306"/>
                      <a:pt x="20789" y="3954"/>
                    </a:cubicBezTo>
                    <a:cubicBezTo>
                      <a:pt x="20576" y="3569"/>
                      <a:pt x="20323" y="3202"/>
                      <a:pt x="20034" y="2859"/>
                    </a:cubicBezTo>
                    <a:cubicBezTo>
                      <a:pt x="19716" y="2494"/>
                      <a:pt x="19372" y="2148"/>
                      <a:pt x="19003" y="1824"/>
                    </a:cubicBezTo>
                    <a:close/>
                  </a:path>
                </a:pathLst>
              </a:custGeom>
              <a:solidFill>
                <a:srgbClr val="FFFFFF">
                  <a:alpha val="82936"/>
                </a:srgbClr>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54" name="Freeform 59">
                <a:extLst>
                  <a:ext uri="{FF2B5EF4-FFF2-40B4-BE49-F238E27FC236}">
                    <a16:creationId xmlns:a16="http://schemas.microsoft.com/office/drawing/2014/main" id="{C838E33B-2B50-918F-B6C8-E0456FA44F19}"/>
                  </a:ext>
                </a:extLst>
              </p:cNvPr>
              <p:cNvSpPr/>
              <p:nvPr/>
            </p:nvSpPr>
            <p:spPr>
              <a:xfrm>
                <a:off x="2068145" y="3556965"/>
                <a:ext cx="409628" cy="478288"/>
              </a:xfrm>
              <a:custGeom>
                <a:avLst/>
                <a:gdLst/>
                <a:ahLst/>
                <a:cxnLst>
                  <a:cxn ang="0">
                    <a:pos x="wd2" y="hd2"/>
                  </a:cxn>
                  <a:cxn ang="5400000">
                    <a:pos x="wd2" y="hd2"/>
                  </a:cxn>
                  <a:cxn ang="10800000">
                    <a:pos x="wd2" y="hd2"/>
                  </a:cxn>
                  <a:cxn ang="16200000">
                    <a:pos x="wd2" y="hd2"/>
                  </a:cxn>
                </a:cxnLst>
                <a:rect l="0" t="0" r="r" b="b"/>
                <a:pathLst>
                  <a:path w="21579" h="21571" extrusionOk="0">
                    <a:moveTo>
                      <a:pt x="15987" y="4653"/>
                    </a:moveTo>
                    <a:cubicBezTo>
                      <a:pt x="16130" y="4770"/>
                      <a:pt x="16251" y="4905"/>
                      <a:pt x="16345" y="5054"/>
                    </a:cubicBezTo>
                    <a:cubicBezTo>
                      <a:pt x="16457" y="5188"/>
                      <a:pt x="16533" y="5341"/>
                      <a:pt x="16565" y="5503"/>
                    </a:cubicBezTo>
                    <a:cubicBezTo>
                      <a:pt x="16594" y="5684"/>
                      <a:pt x="16594" y="5866"/>
                      <a:pt x="16565" y="6047"/>
                    </a:cubicBezTo>
                    <a:cubicBezTo>
                      <a:pt x="16578" y="6244"/>
                      <a:pt x="16578" y="6441"/>
                      <a:pt x="16565" y="6638"/>
                    </a:cubicBezTo>
                    <a:cubicBezTo>
                      <a:pt x="16505" y="6895"/>
                      <a:pt x="16422" y="7147"/>
                      <a:pt x="16318" y="7394"/>
                    </a:cubicBezTo>
                    <a:lnTo>
                      <a:pt x="15877" y="8221"/>
                    </a:lnTo>
                    <a:lnTo>
                      <a:pt x="15243" y="9119"/>
                    </a:lnTo>
                    <a:cubicBezTo>
                      <a:pt x="14996" y="9450"/>
                      <a:pt x="14720" y="9781"/>
                      <a:pt x="14417" y="10135"/>
                    </a:cubicBezTo>
                    <a:lnTo>
                      <a:pt x="10644" y="14413"/>
                    </a:lnTo>
                    <a:cubicBezTo>
                      <a:pt x="10362" y="14742"/>
                      <a:pt x="10058" y="15058"/>
                      <a:pt x="9735" y="15358"/>
                    </a:cubicBezTo>
                    <a:cubicBezTo>
                      <a:pt x="9460" y="15665"/>
                      <a:pt x="9157" y="15902"/>
                      <a:pt x="8909" y="16138"/>
                    </a:cubicBezTo>
                    <a:lnTo>
                      <a:pt x="8110" y="16705"/>
                    </a:lnTo>
                    <a:cubicBezTo>
                      <a:pt x="7891" y="16857"/>
                      <a:pt x="7650" y="16984"/>
                      <a:pt x="7394" y="17083"/>
                    </a:cubicBezTo>
                    <a:cubicBezTo>
                      <a:pt x="7200" y="17163"/>
                      <a:pt x="6997" y="17227"/>
                      <a:pt x="6788" y="17273"/>
                    </a:cubicBezTo>
                    <a:lnTo>
                      <a:pt x="6210" y="17273"/>
                    </a:lnTo>
                    <a:lnTo>
                      <a:pt x="5714" y="17154"/>
                    </a:lnTo>
                    <a:cubicBezTo>
                      <a:pt x="5542" y="17082"/>
                      <a:pt x="5384" y="16986"/>
                      <a:pt x="5246" y="16871"/>
                    </a:cubicBezTo>
                    <a:cubicBezTo>
                      <a:pt x="5103" y="16748"/>
                      <a:pt x="4974" y="16613"/>
                      <a:pt x="4860" y="16469"/>
                    </a:cubicBezTo>
                    <a:cubicBezTo>
                      <a:pt x="4771" y="16317"/>
                      <a:pt x="4697" y="16159"/>
                      <a:pt x="4640" y="15996"/>
                    </a:cubicBezTo>
                    <a:cubicBezTo>
                      <a:pt x="4611" y="15816"/>
                      <a:pt x="4611" y="15633"/>
                      <a:pt x="4640" y="15453"/>
                    </a:cubicBezTo>
                    <a:cubicBezTo>
                      <a:pt x="4615" y="15249"/>
                      <a:pt x="4615" y="15043"/>
                      <a:pt x="4640" y="14838"/>
                    </a:cubicBezTo>
                    <a:cubicBezTo>
                      <a:pt x="4701" y="14589"/>
                      <a:pt x="4784" y="14344"/>
                      <a:pt x="4888" y="14106"/>
                    </a:cubicBezTo>
                    <a:cubicBezTo>
                      <a:pt x="5015" y="13811"/>
                      <a:pt x="5172" y="13526"/>
                      <a:pt x="5356" y="13255"/>
                    </a:cubicBezTo>
                    <a:cubicBezTo>
                      <a:pt x="5548" y="12938"/>
                      <a:pt x="5760" y="12631"/>
                      <a:pt x="5990" y="12333"/>
                    </a:cubicBezTo>
                    <a:cubicBezTo>
                      <a:pt x="6238" y="12002"/>
                      <a:pt x="6513" y="11671"/>
                      <a:pt x="6816" y="11317"/>
                    </a:cubicBezTo>
                    <a:lnTo>
                      <a:pt x="10589" y="7039"/>
                    </a:lnTo>
                    <a:cubicBezTo>
                      <a:pt x="10892" y="6709"/>
                      <a:pt x="11195" y="6378"/>
                      <a:pt x="11498" y="6094"/>
                    </a:cubicBezTo>
                    <a:cubicBezTo>
                      <a:pt x="11801" y="5810"/>
                      <a:pt x="12049" y="5574"/>
                      <a:pt x="12324" y="5338"/>
                    </a:cubicBezTo>
                    <a:cubicBezTo>
                      <a:pt x="12566" y="5141"/>
                      <a:pt x="12824" y="4960"/>
                      <a:pt x="13095" y="4794"/>
                    </a:cubicBezTo>
                    <a:cubicBezTo>
                      <a:pt x="13319" y="4648"/>
                      <a:pt x="13559" y="4521"/>
                      <a:pt x="13811" y="4416"/>
                    </a:cubicBezTo>
                    <a:cubicBezTo>
                      <a:pt x="14006" y="4343"/>
                      <a:pt x="14209" y="4288"/>
                      <a:pt x="14417" y="4251"/>
                    </a:cubicBezTo>
                    <a:cubicBezTo>
                      <a:pt x="14609" y="4227"/>
                      <a:pt x="14804" y="4227"/>
                      <a:pt x="14996" y="4251"/>
                    </a:cubicBezTo>
                    <a:cubicBezTo>
                      <a:pt x="15160" y="4230"/>
                      <a:pt x="15327" y="4230"/>
                      <a:pt x="15491" y="4251"/>
                    </a:cubicBezTo>
                    <a:cubicBezTo>
                      <a:pt x="15664" y="4323"/>
                      <a:pt x="15822" y="4419"/>
                      <a:pt x="15960" y="4534"/>
                    </a:cubicBezTo>
                    <a:lnTo>
                      <a:pt x="15960" y="4534"/>
                    </a:lnTo>
                    <a:close/>
                    <a:moveTo>
                      <a:pt x="18493" y="1911"/>
                    </a:moveTo>
                    <a:cubicBezTo>
                      <a:pt x="18049" y="1554"/>
                      <a:pt x="17570" y="1230"/>
                      <a:pt x="17061" y="942"/>
                    </a:cubicBezTo>
                    <a:cubicBezTo>
                      <a:pt x="16594" y="690"/>
                      <a:pt x="16095" y="484"/>
                      <a:pt x="15574" y="328"/>
                    </a:cubicBezTo>
                    <a:cubicBezTo>
                      <a:pt x="15080" y="166"/>
                      <a:pt x="14560" y="70"/>
                      <a:pt x="14032" y="44"/>
                    </a:cubicBezTo>
                    <a:cubicBezTo>
                      <a:pt x="13492" y="-15"/>
                      <a:pt x="12946" y="-15"/>
                      <a:pt x="12407" y="44"/>
                    </a:cubicBezTo>
                    <a:cubicBezTo>
                      <a:pt x="11849" y="123"/>
                      <a:pt x="11303" y="258"/>
                      <a:pt x="10782" y="446"/>
                    </a:cubicBezTo>
                    <a:cubicBezTo>
                      <a:pt x="10236" y="670"/>
                      <a:pt x="9711" y="931"/>
                      <a:pt x="9212" y="1226"/>
                    </a:cubicBezTo>
                    <a:cubicBezTo>
                      <a:pt x="8656" y="1577"/>
                      <a:pt x="8131" y="1964"/>
                      <a:pt x="7642" y="2384"/>
                    </a:cubicBezTo>
                    <a:cubicBezTo>
                      <a:pt x="7104" y="2871"/>
                      <a:pt x="6598" y="3384"/>
                      <a:pt x="6127" y="3920"/>
                    </a:cubicBezTo>
                    <a:lnTo>
                      <a:pt x="2850" y="7630"/>
                    </a:lnTo>
                    <a:cubicBezTo>
                      <a:pt x="2353" y="8169"/>
                      <a:pt x="1903" y="8738"/>
                      <a:pt x="1500" y="9332"/>
                    </a:cubicBezTo>
                    <a:cubicBezTo>
                      <a:pt x="1158" y="9875"/>
                      <a:pt x="854" y="10435"/>
                      <a:pt x="591" y="11010"/>
                    </a:cubicBezTo>
                    <a:cubicBezTo>
                      <a:pt x="345" y="11536"/>
                      <a:pt x="160" y="12082"/>
                      <a:pt x="41" y="12640"/>
                    </a:cubicBezTo>
                    <a:cubicBezTo>
                      <a:pt x="-13" y="13167"/>
                      <a:pt x="-13" y="13697"/>
                      <a:pt x="41" y="14224"/>
                    </a:cubicBezTo>
                    <a:cubicBezTo>
                      <a:pt x="56" y="14741"/>
                      <a:pt x="130" y="15255"/>
                      <a:pt x="261" y="15760"/>
                    </a:cubicBezTo>
                    <a:cubicBezTo>
                      <a:pt x="400" y="16240"/>
                      <a:pt x="594" y="16707"/>
                      <a:pt x="839" y="17154"/>
                    </a:cubicBezTo>
                    <a:cubicBezTo>
                      <a:pt x="1095" y="17611"/>
                      <a:pt x="1399" y="18046"/>
                      <a:pt x="1748" y="18454"/>
                    </a:cubicBezTo>
                    <a:cubicBezTo>
                      <a:pt x="2125" y="18890"/>
                      <a:pt x="2549" y="19293"/>
                      <a:pt x="3015" y="19659"/>
                    </a:cubicBezTo>
                    <a:cubicBezTo>
                      <a:pt x="3465" y="20011"/>
                      <a:pt x="3944" y="20335"/>
                      <a:pt x="4447" y="20628"/>
                    </a:cubicBezTo>
                    <a:cubicBezTo>
                      <a:pt x="4921" y="20885"/>
                      <a:pt x="5430" y="21092"/>
                      <a:pt x="5962" y="21243"/>
                    </a:cubicBezTo>
                    <a:cubicBezTo>
                      <a:pt x="6455" y="21407"/>
                      <a:pt x="6976" y="21503"/>
                      <a:pt x="7504" y="21526"/>
                    </a:cubicBezTo>
                    <a:cubicBezTo>
                      <a:pt x="8035" y="21585"/>
                      <a:pt x="8572" y="21585"/>
                      <a:pt x="9102" y="21526"/>
                    </a:cubicBezTo>
                    <a:cubicBezTo>
                      <a:pt x="9661" y="21439"/>
                      <a:pt x="10206" y="21296"/>
                      <a:pt x="10727" y="21101"/>
                    </a:cubicBezTo>
                    <a:cubicBezTo>
                      <a:pt x="11284" y="20895"/>
                      <a:pt x="11811" y="20633"/>
                      <a:pt x="12297" y="20321"/>
                    </a:cubicBezTo>
                    <a:cubicBezTo>
                      <a:pt x="12853" y="19969"/>
                      <a:pt x="13378" y="19582"/>
                      <a:pt x="13866" y="19163"/>
                    </a:cubicBezTo>
                    <a:cubicBezTo>
                      <a:pt x="14413" y="18674"/>
                      <a:pt x="14919" y="18153"/>
                      <a:pt x="15381" y="17603"/>
                    </a:cubicBezTo>
                    <a:lnTo>
                      <a:pt x="18659" y="13893"/>
                    </a:lnTo>
                    <a:cubicBezTo>
                      <a:pt x="19137" y="13348"/>
                      <a:pt x="19578" y="12780"/>
                      <a:pt x="19981" y="12191"/>
                    </a:cubicBezTo>
                    <a:cubicBezTo>
                      <a:pt x="20323" y="11657"/>
                      <a:pt x="20627" y="11104"/>
                      <a:pt x="20889" y="10537"/>
                    </a:cubicBezTo>
                    <a:cubicBezTo>
                      <a:pt x="21124" y="10007"/>
                      <a:pt x="21308" y="9462"/>
                      <a:pt x="21440" y="8906"/>
                    </a:cubicBezTo>
                    <a:cubicBezTo>
                      <a:pt x="21541" y="8383"/>
                      <a:pt x="21587" y="7853"/>
                      <a:pt x="21578" y="7323"/>
                    </a:cubicBezTo>
                    <a:cubicBezTo>
                      <a:pt x="21549" y="6815"/>
                      <a:pt x="21475" y="6309"/>
                      <a:pt x="21358" y="5810"/>
                    </a:cubicBezTo>
                    <a:cubicBezTo>
                      <a:pt x="21224" y="5322"/>
                      <a:pt x="21030" y="4846"/>
                      <a:pt x="20779" y="4393"/>
                    </a:cubicBezTo>
                    <a:cubicBezTo>
                      <a:pt x="20533" y="3937"/>
                      <a:pt x="20238" y="3501"/>
                      <a:pt x="19898" y="3093"/>
                    </a:cubicBezTo>
                    <a:cubicBezTo>
                      <a:pt x="19521" y="2665"/>
                      <a:pt x="19097" y="2269"/>
                      <a:pt x="18631" y="1911"/>
                    </a:cubicBezTo>
                    <a:close/>
                  </a:path>
                </a:pathLst>
              </a:custGeom>
              <a:solidFill>
                <a:srgbClr val="FFFFFF">
                  <a:alpha val="82936"/>
                </a:srgbClr>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55" name="Freeform 60">
                <a:extLst>
                  <a:ext uri="{FF2B5EF4-FFF2-40B4-BE49-F238E27FC236}">
                    <a16:creationId xmlns:a16="http://schemas.microsoft.com/office/drawing/2014/main" id="{63156D15-B0F8-165E-7180-79E63C2C089C}"/>
                  </a:ext>
                </a:extLst>
              </p:cNvPr>
              <p:cNvSpPr/>
              <p:nvPr/>
            </p:nvSpPr>
            <p:spPr>
              <a:xfrm>
                <a:off x="2330312" y="3807080"/>
                <a:ext cx="426637" cy="494914"/>
              </a:xfrm>
              <a:custGeom>
                <a:avLst/>
                <a:gdLst/>
                <a:ahLst/>
                <a:cxnLst>
                  <a:cxn ang="0">
                    <a:pos x="wd2" y="hd2"/>
                  </a:cxn>
                  <a:cxn ang="5400000">
                    <a:pos x="wd2" y="hd2"/>
                  </a:cxn>
                  <a:cxn ang="10800000">
                    <a:pos x="wd2" y="hd2"/>
                  </a:cxn>
                  <a:cxn ang="16200000">
                    <a:pos x="wd2" y="hd2"/>
                  </a:cxn>
                </a:cxnLst>
                <a:rect l="0" t="0" r="r" b="b"/>
                <a:pathLst>
                  <a:path w="21590" h="21574" extrusionOk="0">
                    <a:moveTo>
                      <a:pt x="18256" y="2069"/>
                    </a:moveTo>
                    <a:cubicBezTo>
                      <a:pt x="17876" y="1754"/>
                      <a:pt x="17469" y="1464"/>
                      <a:pt x="17039" y="1201"/>
                    </a:cubicBezTo>
                    <a:cubicBezTo>
                      <a:pt x="16639" y="961"/>
                      <a:pt x="16214" y="754"/>
                      <a:pt x="15769" y="584"/>
                    </a:cubicBezTo>
                    <a:cubicBezTo>
                      <a:pt x="15347" y="411"/>
                      <a:pt x="14903" y="280"/>
                      <a:pt x="14446" y="196"/>
                    </a:cubicBezTo>
                    <a:cubicBezTo>
                      <a:pt x="14012" y="107"/>
                      <a:pt x="13569" y="54"/>
                      <a:pt x="13123" y="36"/>
                    </a:cubicBezTo>
                    <a:cubicBezTo>
                      <a:pt x="12684" y="-12"/>
                      <a:pt x="12240" y="-12"/>
                      <a:pt x="11801" y="36"/>
                    </a:cubicBezTo>
                    <a:cubicBezTo>
                      <a:pt x="11396" y="113"/>
                      <a:pt x="11004" y="236"/>
                      <a:pt x="10636" y="401"/>
                    </a:cubicBezTo>
                    <a:cubicBezTo>
                      <a:pt x="10261" y="564"/>
                      <a:pt x="9913" y="772"/>
                      <a:pt x="9605" y="1018"/>
                    </a:cubicBezTo>
                    <a:cubicBezTo>
                      <a:pt x="9278" y="1286"/>
                      <a:pt x="8977" y="1576"/>
                      <a:pt x="8705" y="1886"/>
                    </a:cubicBezTo>
                    <a:lnTo>
                      <a:pt x="8705" y="2000"/>
                    </a:lnTo>
                    <a:lnTo>
                      <a:pt x="12541" y="5084"/>
                    </a:lnTo>
                    <a:cubicBezTo>
                      <a:pt x="12660" y="4945"/>
                      <a:pt x="12793" y="4815"/>
                      <a:pt x="12938" y="4696"/>
                    </a:cubicBezTo>
                    <a:cubicBezTo>
                      <a:pt x="13076" y="4584"/>
                      <a:pt x="13227" y="4485"/>
                      <a:pt x="13388" y="4399"/>
                    </a:cubicBezTo>
                    <a:lnTo>
                      <a:pt x="13838" y="4216"/>
                    </a:lnTo>
                    <a:cubicBezTo>
                      <a:pt x="14004" y="4195"/>
                      <a:pt x="14174" y="4195"/>
                      <a:pt x="14340" y="4216"/>
                    </a:cubicBezTo>
                    <a:cubicBezTo>
                      <a:pt x="14507" y="4193"/>
                      <a:pt x="14677" y="4193"/>
                      <a:pt x="14843" y="4216"/>
                    </a:cubicBezTo>
                    <a:cubicBezTo>
                      <a:pt x="14992" y="4192"/>
                      <a:pt x="15144" y="4192"/>
                      <a:pt x="15293" y="4216"/>
                    </a:cubicBezTo>
                    <a:cubicBezTo>
                      <a:pt x="15452" y="4258"/>
                      <a:pt x="15604" y="4319"/>
                      <a:pt x="15743" y="4399"/>
                    </a:cubicBezTo>
                    <a:lnTo>
                      <a:pt x="16139" y="4650"/>
                    </a:lnTo>
                    <a:lnTo>
                      <a:pt x="16563" y="5061"/>
                    </a:lnTo>
                    <a:cubicBezTo>
                      <a:pt x="16675" y="5198"/>
                      <a:pt x="16773" y="5343"/>
                      <a:pt x="16854" y="5495"/>
                    </a:cubicBezTo>
                    <a:cubicBezTo>
                      <a:pt x="16927" y="5644"/>
                      <a:pt x="16989" y="5796"/>
                      <a:pt x="17039" y="5952"/>
                    </a:cubicBezTo>
                    <a:cubicBezTo>
                      <a:pt x="17053" y="6119"/>
                      <a:pt x="17053" y="6287"/>
                      <a:pt x="17039" y="6454"/>
                    </a:cubicBezTo>
                    <a:cubicBezTo>
                      <a:pt x="17063" y="6621"/>
                      <a:pt x="17063" y="6790"/>
                      <a:pt x="17039" y="6957"/>
                    </a:cubicBezTo>
                    <a:cubicBezTo>
                      <a:pt x="17011" y="7130"/>
                      <a:pt x="16958" y="7299"/>
                      <a:pt x="16880" y="7460"/>
                    </a:cubicBezTo>
                    <a:cubicBezTo>
                      <a:pt x="16803" y="7631"/>
                      <a:pt x="16715" y="7799"/>
                      <a:pt x="16616" y="7962"/>
                    </a:cubicBezTo>
                    <a:lnTo>
                      <a:pt x="16245" y="8442"/>
                    </a:lnTo>
                    <a:cubicBezTo>
                      <a:pt x="16107" y="8630"/>
                      <a:pt x="15938" y="8799"/>
                      <a:pt x="15743" y="8944"/>
                    </a:cubicBezTo>
                    <a:cubicBezTo>
                      <a:pt x="15604" y="9091"/>
                      <a:pt x="15444" y="9222"/>
                      <a:pt x="15266" y="9333"/>
                    </a:cubicBezTo>
                    <a:cubicBezTo>
                      <a:pt x="15102" y="9441"/>
                      <a:pt x="14925" y="9532"/>
                      <a:pt x="14737" y="9607"/>
                    </a:cubicBezTo>
                    <a:cubicBezTo>
                      <a:pt x="14579" y="9680"/>
                      <a:pt x="14410" y="9734"/>
                      <a:pt x="14235" y="9767"/>
                    </a:cubicBezTo>
                    <a:cubicBezTo>
                      <a:pt x="13890" y="9858"/>
                      <a:pt x="13521" y="9858"/>
                      <a:pt x="13176" y="9767"/>
                    </a:cubicBezTo>
                    <a:cubicBezTo>
                      <a:pt x="12990" y="9709"/>
                      <a:pt x="12812" y="9633"/>
                      <a:pt x="12647" y="9538"/>
                    </a:cubicBezTo>
                    <a:cubicBezTo>
                      <a:pt x="12458" y="9431"/>
                      <a:pt x="12281" y="9308"/>
                      <a:pt x="12118" y="9173"/>
                    </a:cubicBezTo>
                    <a:lnTo>
                      <a:pt x="10134" y="7574"/>
                    </a:lnTo>
                    <a:lnTo>
                      <a:pt x="7964" y="10109"/>
                    </a:lnTo>
                    <a:lnTo>
                      <a:pt x="9922" y="11685"/>
                    </a:lnTo>
                    <a:cubicBezTo>
                      <a:pt x="10104" y="11834"/>
                      <a:pt x="10272" y="11994"/>
                      <a:pt x="10425" y="12165"/>
                    </a:cubicBezTo>
                    <a:cubicBezTo>
                      <a:pt x="10567" y="12322"/>
                      <a:pt x="10691" y="12490"/>
                      <a:pt x="10795" y="12668"/>
                    </a:cubicBezTo>
                    <a:cubicBezTo>
                      <a:pt x="10897" y="12834"/>
                      <a:pt x="10977" y="13011"/>
                      <a:pt x="11033" y="13193"/>
                    </a:cubicBezTo>
                    <a:cubicBezTo>
                      <a:pt x="11046" y="13368"/>
                      <a:pt x="11046" y="13543"/>
                      <a:pt x="11033" y="13718"/>
                    </a:cubicBezTo>
                    <a:cubicBezTo>
                      <a:pt x="11059" y="13908"/>
                      <a:pt x="11059" y="14100"/>
                      <a:pt x="11033" y="14289"/>
                    </a:cubicBezTo>
                    <a:cubicBezTo>
                      <a:pt x="10996" y="14493"/>
                      <a:pt x="10934" y="14692"/>
                      <a:pt x="10848" y="14883"/>
                    </a:cubicBezTo>
                    <a:cubicBezTo>
                      <a:pt x="10848" y="15089"/>
                      <a:pt x="10636" y="15295"/>
                      <a:pt x="10504" y="15500"/>
                    </a:cubicBezTo>
                    <a:cubicBezTo>
                      <a:pt x="10346" y="15731"/>
                      <a:pt x="10169" y="15953"/>
                      <a:pt x="9975" y="16163"/>
                    </a:cubicBezTo>
                    <a:cubicBezTo>
                      <a:pt x="9845" y="16342"/>
                      <a:pt x="9685" y="16504"/>
                      <a:pt x="9499" y="16642"/>
                    </a:cubicBezTo>
                    <a:lnTo>
                      <a:pt x="8996" y="17008"/>
                    </a:lnTo>
                    <a:lnTo>
                      <a:pt x="8467" y="17259"/>
                    </a:lnTo>
                    <a:cubicBezTo>
                      <a:pt x="8285" y="17315"/>
                      <a:pt x="8100" y="17361"/>
                      <a:pt x="7911" y="17396"/>
                    </a:cubicBezTo>
                    <a:lnTo>
                      <a:pt x="7329" y="17396"/>
                    </a:lnTo>
                    <a:cubicBezTo>
                      <a:pt x="7137" y="17391"/>
                      <a:pt x="6948" y="17352"/>
                      <a:pt x="6774" y="17282"/>
                    </a:cubicBezTo>
                    <a:cubicBezTo>
                      <a:pt x="6574" y="17234"/>
                      <a:pt x="6386" y="17157"/>
                      <a:pt x="6218" y="17053"/>
                    </a:cubicBezTo>
                    <a:cubicBezTo>
                      <a:pt x="6029" y="16954"/>
                      <a:pt x="5852" y="16839"/>
                      <a:pt x="5689" y="16711"/>
                    </a:cubicBezTo>
                    <a:lnTo>
                      <a:pt x="5292" y="16322"/>
                    </a:lnTo>
                    <a:cubicBezTo>
                      <a:pt x="5069" y="16038"/>
                      <a:pt x="4907" y="15720"/>
                      <a:pt x="4816" y="15386"/>
                    </a:cubicBezTo>
                    <a:cubicBezTo>
                      <a:pt x="4790" y="15204"/>
                      <a:pt x="4790" y="15020"/>
                      <a:pt x="4816" y="14838"/>
                    </a:cubicBezTo>
                    <a:cubicBezTo>
                      <a:pt x="4790" y="14656"/>
                      <a:pt x="4790" y="14472"/>
                      <a:pt x="4816" y="14289"/>
                    </a:cubicBezTo>
                    <a:cubicBezTo>
                      <a:pt x="4790" y="14107"/>
                      <a:pt x="4790" y="13923"/>
                      <a:pt x="4816" y="13741"/>
                    </a:cubicBezTo>
                    <a:cubicBezTo>
                      <a:pt x="4893" y="13569"/>
                      <a:pt x="4981" y="13402"/>
                      <a:pt x="5080" y="13239"/>
                    </a:cubicBezTo>
                    <a:cubicBezTo>
                      <a:pt x="5185" y="13074"/>
                      <a:pt x="5300" y="12914"/>
                      <a:pt x="5424" y="12759"/>
                    </a:cubicBezTo>
                    <a:lnTo>
                      <a:pt x="1562" y="9652"/>
                    </a:lnTo>
                    <a:cubicBezTo>
                      <a:pt x="1228" y="10008"/>
                      <a:pt x="936" y="10390"/>
                      <a:pt x="689" y="10795"/>
                    </a:cubicBezTo>
                    <a:cubicBezTo>
                      <a:pt x="470" y="11181"/>
                      <a:pt x="302" y="11587"/>
                      <a:pt x="186" y="12005"/>
                    </a:cubicBezTo>
                    <a:cubicBezTo>
                      <a:pt x="59" y="12407"/>
                      <a:pt x="-3" y="12822"/>
                      <a:pt x="1" y="13239"/>
                    </a:cubicBezTo>
                    <a:cubicBezTo>
                      <a:pt x="2" y="13684"/>
                      <a:pt x="56" y="14128"/>
                      <a:pt x="159" y="14564"/>
                    </a:cubicBezTo>
                    <a:cubicBezTo>
                      <a:pt x="290" y="14997"/>
                      <a:pt x="449" y="15424"/>
                      <a:pt x="636" y="15843"/>
                    </a:cubicBezTo>
                    <a:cubicBezTo>
                      <a:pt x="818" y="16254"/>
                      <a:pt x="1039" y="16651"/>
                      <a:pt x="1297" y="17031"/>
                    </a:cubicBezTo>
                    <a:cubicBezTo>
                      <a:pt x="1563" y="17423"/>
                      <a:pt x="1864" y="17797"/>
                      <a:pt x="2197" y="18150"/>
                    </a:cubicBezTo>
                    <a:cubicBezTo>
                      <a:pt x="2532" y="18485"/>
                      <a:pt x="2902" y="18827"/>
                      <a:pt x="3308" y="19178"/>
                    </a:cubicBezTo>
                    <a:cubicBezTo>
                      <a:pt x="3749" y="19532"/>
                      <a:pt x="4217" y="19860"/>
                      <a:pt x="4710" y="20160"/>
                    </a:cubicBezTo>
                    <a:cubicBezTo>
                      <a:pt x="5157" y="20432"/>
                      <a:pt x="5626" y="20676"/>
                      <a:pt x="6112" y="20891"/>
                    </a:cubicBezTo>
                    <a:cubicBezTo>
                      <a:pt x="6582" y="21077"/>
                      <a:pt x="7069" y="21230"/>
                      <a:pt x="7567" y="21348"/>
                    </a:cubicBezTo>
                    <a:cubicBezTo>
                      <a:pt x="8040" y="21467"/>
                      <a:pt x="8530" y="21528"/>
                      <a:pt x="9023" y="21531"/>
                    </a:cubicBezTo>
                    <a:cubicBezTo>
                      <a:pt x="9488" y="21588"/>
                      <a:pt x="9960" y="21588"/>
                      <a:pt x="10425" y="21531"/>
                    </a:cubicBezTo>
                    <a:cubicBezTo>
                      <a:pt x="10868" y="21456"/>
                      <a:pt x="11296" y="21325"/>
                      <a:pt x="11695" y="21142"/>
                    </a:cubicBezTo>
                    <a:cubicBezTo>
                      <a:pt x="12111" y="20943"/>
                      <a:pt x="12501" y="20705"/>
                      <a:pt x="12859" y="20434"/>
                    </a:cubicBezTo>
                    <a:cubicBezTo>
                      <a:pt x="13251" y="20131"/>
                      <a:pt x="13605" y="19795"/>
                      <a:pt x="13917" y="19429"/>
                    </a:cubicBezTo>
                    <a:cubicBezTo>
                      <a:pt x="14109" y="19202"/>
                      <a:pt x="14285" y="18965"/>
                      <a:pt x="14446" y="18721"/>
                    </a:cubicBezTo>
                    <a:cubicBezTo>
                      <a:pt x="14600" y="18486"/>
                      <a:pt x="14733" y="18242"/>
                      <a:pt x="14843" y="17990"/>
                    </a:cubicBezTo>
                    <a:cubicBezTo>
                      <a:pt x="14964" y="17738"/>
                      <a:pt x="15061" y="17478"/>
                      <a:pt x="15134" y="17213"/>
                    </a:cubicBezTo>
                    <a:cubicBezTo>
                      <a:pt x="15160" y="16947"/>
                      <a:pt x="15160" y="16680"/>
                      <a:pt x="15134" y="16414"/>
                    </a:cubicBezTo>
                    <a:cubicBezTo>
                      <a:pt x="15161" y="16140"/>
                      <a:pt x="15161" y="15865"/>
                      <a:pt x="15134" y="15591"/>
                    </a:cubicBezTo>
                    <a:cubicBezTo>
                      <a:pt x="15117" y="15322"/>
                      <a:pt x="15073" y="15055"/>
                      <a:pt x="15002" y="14792"/>
                    </a:cubicBezTo>
                    <a:cubicBezTo>
                      <a:pt x="15002" y="14518"/>
                      <a:pt x="14817" y="14244"/>
                      <a:pt x="14711" y="13970"/>
                    </a:cubicBezTo>
                    <a:cubicBezTo>
                      <a:pt x="14605" y="13696"/>
                      <a:pt x="14446" y="13421"/>
                      <a:pt x="14288" y="13147"/>
                    </a:cubicBezTo>
                    <a:lnTo>
                      <a:pt x="15134" y="13330"/>
                    </a:lnTo>
                    <a:cubicBezTo>
                      <a:pt x="15407" y="13353"/>
                      <a:pt x="15681" y="13353"/>
                      <a:pt x="15954" y="13330"/>
                    </a:cubicBezTo>
                    <a:cubicBezTo>
                      <a:pt x="16218" y="13353"/>
                      <a:pt x="16484" y="13353"/>
                      <a:pt x="16748" y="13330"/>
                    </a:cubicBezTo>
                    <a:cubicBezTo>
                      <a:pt x="17020" y="13309"/>
                      <a:pt x="17287" y="13256"/>
                      <a:pt x="17542" y="13170"/>
                    </a:cubicBezTo>
                    <a:cubicBezTo>
                      <a:pt x="17796" y="13114"/>
                      <a:pt x="18044" y="13038"/>
                      <a:pt x="18282" y="12942"/>
                    </a:cubicBezTo>
                    <a:lnTo>
                      <a:pt x="18944" y="12622"/>
                    </a:lnTo>
                    <a:lnTo>
                      <a:pt x="19552" y="12188"/>
                    </a:lnTo>
                    <a:cubicBezTo>
                      <a:pt x="19738" y="12028"/>
                      <a:pt x="19896" y="11845"/>
                      <a:pt x="20082" y="11663"/>
                    </a:cubicBezTo>
                    <a:cubicBezTo>
                      <a:pt x="20384" y="11290"/>
                      <a:pt x="20658" y="10901"/>
                      <a:pt x="20902" y="10498"/>
                    </a:cubicBezTo>
                    <a:cubicBezTo>
                      <a:pt x="21108" y="10115"/>
                      <a:pt x="21276" y="9717"/>
                      <a:pt x="21404" y="9310"/>
                    </a:cubicBezTo>
                    <a:cubicBezTo>
                      <a:pt x="21507" y="8912"/>
                      <a:pt x="21569" y="8507"/>
                      <a:pt x="21590" y="8099"/>
                    </a:cubicBezTo>
                    <a:cubicBezTo>
                      <a:pt x="21597" y="7670"/>
                      <a:pt x="21553" y="7241"/>
                      <a:pt x="21457" y="6820"/>
                    </a:cubicBezTo>
                    <a:cubicBezTo>
                      <a:pt x="21365" y="6390"/>
                      <a:pt x="21224" y="5969"/>
                      <a:pt x="21034" y="5564"/>
                    </a:cubicBezTo>
                    <a:cubicBezTo>
                      <a:pt x="20853" y="5141"/>
                      <a:pt x="20623" y="4735"/>
                      <a:pt x="20346" y="4353"/>
                    </a:cubicBezTo>
                    <a:cubicBezTo>
                      <a:pt x="20071" y="3933"/>
                      <a:pt x="19752" y="3535"/>
                      <a:pt x="19394" y="3165"/>
                    </a:cubicBezTo>
                    <a:cubicBezTo>
                      <a:pt x="19014" y="2764"/>
                      <a:pt x="18598" y="2390"/>
                      <a:pt x="18150" y="2046"/>
                    </a:cubicBezTo>
                    <a:close/>
                  </a:path>
                </a:pathLst>
              </a:custGeom>
              <a:solidFill>
                <a:srgbClr val="FFFFFF">
                  <a:alpha val="82936"/>
                </a:srgbClr>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56" name="Freeform 62">
                <a:extLst>
                  <a:ext uri="{FF2B5EF4-FFF2-40B4-BE49-F238E27FC236}">
                    <a16:creationId xmlns:a16="http://schemas.microsoft.com/office/drawing/2014/main" id="{6BECB3A1-260E-4458-3FD4-225CBC8CA264}"/>
                  </a:ext>
                </a:extLst>
              </p:cNvPr>
              <p:cNvSpPr/>
              <p:nvPr/>
            </p:nvSpPr>
            <p:spPr>
              <a:xfrm>
                <a:off x="0" y="2286715"/>
                <a:ext cx="391770" cy="465519"/>
              </a:xfrm>
              <a:custGeom>
                <a:avLst/>
                <a:gdLst/>
                <a:ahLst/>
                <a:cxnLst>
                  <a:cxn ang="0">
                    <a:pos x="wd2" y="hd2"/>
                  </a:cxn>
                  <a:cxn ang="5400000">
                    <a:pos x="wd2" y="hd2"/>
                  </a:cxn>
                  <a:cxn ang="10800000">
                    <a:pos x="wd2" y="hd2"/>
                  </a:cxn>
                  <a:cxn ang="16200000">
                    <a:pos x="wd2" y="hd2"/>
                  </a:cxn>
                </a:cxnLst>
                <a:rect l="0" t="0" r="r" b="b"/>
                <a:pathLst>
                  <a:path w="21568" h="21573" extrusionOk="0">
                    <a:moveTo>
                      <a:pt x="15902" y="4723"/>
                    </a:moveTo>
                    <a:cubicBezTo>
                      <a:pt x="16050" y="4835"/>
                      <a:pt x="16176" y="4966"/>
                      <a:pt x="16276" y="5112"/>
                    </a:cubicBezTo>
                    <a:cubicBezTo>
                      <a:pt x="16391" y="5253"/>
                      <a:pt x="16478" y="5409"/>
                      <a:pt x="16535" y="5573"/>
                    </a:cubicBezTo>
                    <a:cubicBezTo>
                      <a:pt x="16565" y="5758"/>
                      <a:pt x="16565" y="5946"/>
                      <a:pt x="16535" y="6132"/>
                    </a:cubicBezTo>
                    <a:cubicBezTo>
                      <a:pt x="16549" y="6334"/>
                      <a:pt x="16549" y="6537"/>
                      <a:pt x="16535" y="6739"/>
                    </a:cubicBezTo>
                    <a:cubicBezTo>
                      <a:pt x="16478" y="6986"/>
                      <a:pt x="16401" y="7229"/>
                      <a:pt x="16305" y="7467"/>
                    </a:cubicBezTo>
                    <a:cubicBezTo>
                      <a:pt x="16180" y="7749"/>
                      <a:pt x="16035" y="8025"/>
                      <a:pt x="15873" y="8293"/>
                    </a:cubicBezTo>
                    <a:cubicBezTo>
                      <a:pt x="15710" y="8610"/>
                      <a:pt x="15507" y="8911"/>
                      <a:pt x="15268" y="9191"/>
                    </a:cubicBezTo>
                    <a:cubicBezTo>
                      <a:pt x="15038" y="9507"/>
                      <a:pt x="14779" y="9847"/>
                      <a:pt x="14491" y="10187"/>
                    </a:cubicBezTo>
                    <a:lnTo>
                      <a:pt x="10836" y="14437"/>
                    </a:lnTo>
                    <a:cubicBezTo>
                      <a:pt x="10548" y="14777"/>
                      <a:pt x="10260" y="15092"/>
                      <a:pt x="9973" y="15384"/>
                    </a:cubicBezTo>
                    <a:lnTo>
                      <a:pt x="9138" y="16161"/>
                    </a:lnTo>
                    <a:cubicBezTo>
                      <a:pt x="8893" y="16361"/>
                      <a:pt x="8634" y="16547"/>
                      <a:pt x="8361" y="16719"/>
                    </a:cubicBezTo>
                    <a:cubicBezTo>
                      <a:pt x="8144" y="16858"/>
                      <a:pt x="7913" y="16980"/>
                      <a:pt x="7670" y="17084"/>
                    </a:cubicBezTo>
                    <a:lnTo>
                      <a:pt x="7037" y="17229"/>
                    </a:lnTo>
                    <a:cubicBezTo>
                      <a:pt x="6847" y="17266"/>
                      <a:pt x="6651" y="17266"/>
                      <a:pt x="6461" y="17229"/>
                    </a:cubicBezTo>
                    <a:cubicBezTo>
                      <a:pt x="6403" y="17216"/>
                      <a:pt x="6345" y="17199"/>
                      <a:pt x="6288" y="17181"/>
                    </a:cubicBezTo>
                    <a:cubicBezTo>
                      <a:pt x="6112" y="17123"/>
                      <a:pt x="5955" y="17032"/>
                      <a:pt x="5828" y="16914"/>
                    </a:cubicBezTo>
                    <a:cubicBezTo>
                      <a:pt x="5679" y="16802"/>
                      <a:pt x="5553" y="16671"/>
                      <a:pt x="5454" y="16525"/>
                    </a:cubicBezTo>
                    <a:cubicBezTo>
                      <a:pt x="5338" y="16375"/>
                      <a:pt x="5251" y="16211"/>
                      <a:pt x="5195" y="16039"/>
                    </a:cubicBezTo>
                    <a:cubicBezTo>
                      <a:pt x="5165" y="15862"/>
                      <a:pt x="5165" y="15682"/>
                      <a:pt x="5195" y="15505"/>
                    </a:cubicBezTo>
                    <a:cubicBezTo>
                      <a:pt x="5167" y="15295"/>
                      <a:pt x="5167" y="15084"/>
                      <a:pt x="5195" y="14874"/>
                    </a:cubicBezTo>
                    <a:cubicBezTo>
                      <a:pt x="5234" y="14624"/>
                      <a:pt x="5312" y="14379"/>
                      <a:pt x="5425" y="14145"/>
                    </a:cubicBezTo>
                    <a:cubicBezTo>
                      <a:pt x="5527" y="13852"/>
                      <a:pt x="5662" y="13567"/>
                      <a:pt x="5828" y="13295"/>
                    </a:cubicBezTo>
                    <a:cubicBezTo>
                      <a:pt x="6013" y="12983"/>
                      <a:pt x="6225" y="12683"/>
                      <a:pt x="6461" y="12397"/>
                    </a:cubicBezTo>
                    <a:cubicBezTo>
                      <a:pt x="6706" y="12044"/>
                      <a:pt x="6975" y="11704"/>
                      <a:pt x="7267" y="11377"/>
                    </a:cubicBezTo>
                    <a:lnTo>
                      <a:pt x="10894" y="7152"/>
                    </a:lnTo>
                    <a:lnTo>
                      <a:pt x="11757" y="6204"/>
                    </a:lnTo>
                    <a:lnTo>
                      <a:pt x="12592" y="5476"/>
                    </a:lnTo>
                    <a:cubicBezTo>
                      <a:pt x="12826" y="5276"/>
                      <a:pt x="13076" y="5089"/>
                      <a:pt x="13340" y="4917"/>
                    </a:cubicBezTo>
                    <a:lnTo>
                      <a:pt x="14060" y="4553"/>
                    </a:lnTo>
                    <a:cubicBezTo>
                      <a:pt x="14253" y="4482"/>
                      <a:pt x="14456" y="4433"/>
                      <a:pt x="14664" y="4407"/>
                    </a:cubicBezTo>
                    <a:cubicBezTo>
                      <a:pt x="14855" y="4384"/>
                      <a:pt x="15049" y="4384"/>
                      <a:pt x="15240" y="4407"/>
                    </a:cubicBezTo>
                    <a:cubicBezTo>
                      <a:pt x="15420" y="4434"/>
                      <a:pt x="15595" y="4483"/>
                      <a:pt x="15758" y="4553"/>
                    </a:cubicBezTo>
                    <a:cubicBezTo>
                      <a:pt x="15938" y="4628"/>
                      <a:pt x="16103" y="4726"/>
                      <a:pt x="16247" y="4845"/>
                    </a:cubicBezTo>
                    <a:lnTo>
                      <a:pt x="16247" y="4845"/>
                    </a:lnTo>
                    <a:close/>
                    <a:moveTo>
                      <a:pt x="18348" y="2003"/>
                    </a:moveTo>
                    <a:cubicBezTo>
                      <a:pt x="17885" y="1635"/>
                      <a:pt x="17384" y="1302"/>
                      <a:pt x="16851" y="1008"/>
                    </a:cubicBezTo>
                    <a:cubicBezTo>
                      <a:pt x="16357" y="751"/>
                      <a:pt x="15837" y="531"/>
                      <a:pt x="15297" y="352"/>
                    </a:cubicBezTo>
                    <a:cubicBezTo>
                      <a:pt x="14789" y="187"/>
                      <a:pt x="14256" y="81"/>
                      <a:pt x="13714" y="36"/>
                    </a:cubicBezTo>
                    <a:cubicBezTo>
                      <a:pt x="13178" y="-12"/>
                      <a:pt x="12638" y="-12"/>
                      <a:pt x="12102" y="36"/>
                    </a:cubicBezTo>
                    <a:cubicBezTo>
                      <a:pt x="11539" y="109"/>
                      <a:pt x="10988" y="240"/>
                      <a:pt x="10462" y="425"/>
                    </a:cubicBezTo>
                    <a:cubicBezTo>
                      <a:pt x="9914" y="630"/>
                      <a:pt x="9393" y="882"/>
                      <a:pt x="8908" y="1178"/>
                    </a:cubicBezTo>
                    <a:cubicBezTo>
                      <a:pt x="8355" y="1523"/>
                      <a:pt x="7835" y="1905"/>
                      <a:pt x="7353" y="2319"/>
                    </a:cubicBezTo>
                    <a:cubicBezTo>
                      <a:pt x="6829" y="2796"/>
                      <a:pt x="6339" y="3299"/>
                      <a:pt x="5885" y="3825"/>
                    </a:cubicBezTo>
                    <a:lnTo>
                      <a:pt x="2691" y="7467"/>
                    </a:lnTo>
                    <a:cubicBezTo>
                      <a:pt x="2224" y="8009"/>
                      <a:pt x="1801" y="8577"/>
                      <a:pt x="1424" y="9167"/>
                    </a:cubicBezTo>
                    <a:cubicBezTo>
                      <a:pt x="1073" y="9696"/>
                      <a:pt x="775" y="10248"/>
                      <a:pt x="532" y="10818"/>
                    </a:cubicBezTo>
                    <a:cubicBezTo>
                      <a:pt x="315" y="11356"/>
                      <a:pt x="151" y="11909"/>
                      <a:pt x="43" y="12470"/>
                    </a:cubicBezTo>
                    <a:cubicBezTo>
                      <a:pt x="-14" y="12995"/>
                      <a:pt x="-14" y="13523"/>
                      <a:pt x="43" y="14048"/>
                    </a:cubicBezTo>
                    <a:cubicBezTo>
                      <a:pt x="90" y="14573"/>
                      <a:pt x="196" y="15094"/>
                      <a:pt x="359" y="15602"/>
                    </a:cubicBezTo>
                    <a:cubicBezTo>
                      <a:pt x="502" y="16100"/>
                      <a:pt x="714" y="16581"/>
                      <a:pt x="992" y="17035"/>
                    </a:cubicBezTo>
                    <a:cubicBezTo>
                      <a:pt x="1270" y="17497"/>
                      <a:pt x="1598" y="17935"/>
                      <a:pt x="1971" y="18346"/>
                    </a:cubicBezTo>
                    <a:cubicBezTo>
                      <a:pt x="2366" y="18785"/>
                      <a:pt x="2809" y="19192"/>
                      <a:pt x="3295" y="19560"/>
                    </a:cubicBezTo>
                    <a:cubicBezTo>
                      <a:pt x="3752" y="19935"/>
                      <a:pt x="4254" y="20268"/>
                      <a:pt x="4792" y="20556"/>
                    </a:cubicBezTo>
                    <a:cubicBezTo>
                      <a:pt x="5721" y="21085"/>
                      <a:pt x="6787" y="21419"/>
                      <a:pt x="7900" y="21527"/>
                    </a:cubicBezTo>
                    <a:cubicBezTo>
                      <a:pt x="8445" y="21588"/>
                      <a:pt x="8996" y="21588"/>
                      <a:pt x="9541" y="21527"/>
                    </a:cubicBezTo>
                    <a:cubicBezTo>
                      <a:pt x="10099" y="21469"/>
                      <a:pt x="10643" y="21338"/>
                      <a:pt x="11153" y="21139"/>
                    </a:cubicBezTo>
                    <a:cubicBezTo>
                      <a:pt x="11713" y="20940"/>
                      <a:pt x="12244" y="20687"/>
                      <a:pt x="12736" y="20386"/>
                    </a:cubicBezTo>
                    <a:cubicBezTo>
                      <a:pt x="13285" y="20047"/>
                      <a:pt x="13796" y="19665"/>
                      <a:pt x="14261" y="19245"/>
                    </a:cubicBezTo>
                    <a:cubicBezTo>
                      <a:pt x="14796" y="18761"/>
                      <a:pt x="15296" y="18250"/>
                      <a:pt x="15758" y="17715"/>
                    </a:cubicBezTo>
                    <a:lnTo>
                      <a:pt x="18924" y="14024"/>
                    </a:lnTo>
                    <a:cubicBezTo>
                      <a:pt x="19380" y="13484"/>
                      <a:pt x="19803" y="12925"/>
                      <a:pt x="20190" y="12348"/>
                    </a:cubicBezTo>
                    <a:cubicBezTo>
                      <a:pt x="20521" y="11814"/>
                      <a:pt x="20809" y="11263"/>
                      <a:pt x="21054" y="10697"/>
                    </a:cubicBezTo>
                    <a:cubicBezTo>
                      <a:pt x="21272" y="10169"/>
                      <a:pt x="21426" y="9624"/>
                      <a:pt x="21514" y="9070"/>
                    </a:cubicBezTo>
                    <a:cubicBezTo>
                      <a:pt x="21586" y="8537"/>
                      <a:pt x="21586" y="8000"/>
                      <a:pt x="21514" y="7467"/>
                    </a:cubicBezTo>
                    <a:cubicBezTo>
                      <a:pt x="21479" y="6951"/>
                      <a:pt x="21383" y="6438"/>
                      <a:pt x="21226" y="5937"/>
                    </a:cubicBezTo>
                    <a:cubicBezTo>
                      <a:pt x="21084" y="5440"/>
                      <a:pt x="20872" y="4959"/>
                      <a:pt x="20593" y="4505"/>
                    </a:cubicBezTo>
                    <a:cubicBezTo>
                      <a:pt x="20332" y="4041"/>
                      <a:pt x="20014" y="3601"/>
                      <a:pt x="19643" y="3193"/>
                    </a:cubicBezTo>
                    <a:cubicBezTo>
                      <a:pt x="19251" y="2760"/>
                      <a:pt x="18818" y="2354"/>
                      <a:pt x="18348" y="1979"/>
                    </a:cubicBezTo>
                    <a:close/>
                  </a:path>
                </a:pathLst>
              </a:custGeom>
              <a:solidFill>
                <a:srgbClr val="FFFFFF">
                  <a:alpha val="82936"/>
                </a:srgbClr>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57" name="Freeform 63">
                <a:extLst>
                  <a:ext uri="{FF2B5EF4-FFF2-40B4-BE49-F238E27FC236}">
                    <a16:creationId xmlns:a16="http://schemas.microsoft.com/office/drawing/2014/main" id="{A918BA5F-39BD-9526-8BAE-8DBC3138DC6B}"/>
                  </a:ext>
                </a:extLst>
              </p:cNvPr>
              <p:cNvSpPr/>
              <p:nvPr/>
            </p:nvSpPr>
            <p:spPr>
              <a:xfrm>
                <a:off x="277340" y="2605053"/>
                <a:ext cx="420343" cy="443845"/>
              </a:xfrm>
              <a:custGeom>
                <a:avLst/>
                <a:gdLst/>
                <a:ahLst/>
                <a:cxnLst>
                  <a:cxn ang="0">
                    <a:pos x="wd2" y="hd2"/>
                  </a:cxn>
                  <a:cxn ang="5400000">
                    <a:pos x="wd2" y="hd2"/>
                  </a:cxn>
                  <a:cxn ang="10800000">
                    <a:pos x="wd2" y="hd2"/>
                  </a:cxn>
                  <a:cxn ang="16200000">
                    <a:pos x="wd2" y="hd2"/>
                  </a:cxn>
                </a:cxnLst>
                <a:rect l="0" t="0" r="r" b="b"/>
                <a:pathLst>
                  <a:path w="21600" h="21600" extrusionOk="0">
                    <a:moveTo>
                      <a:pt x="5696" y="8365"/>
                    </a:moveTo>
                    <a:lnTo>
                      <a:pt x="13272" y="5202"/>
                    </a:lnTo>
                    <a:lnTo>
                      <a:pt x="13755" y="5049"/>
                    </a:lnTo>
                    <a:lnTo>
                      <a:pt x="9054" y="11246"/>
                    </a:lnTo>
                    <a:lnTo>
                      <a:pt x="5642" y="8263"/>
                    </a:lnTo>
                    <a:close/>
                    <a:moveTo>
                      <a:pt x="21600" y="3647"/>
                    </a:moveTo>
                    <a:lnTo>
                      <a:pt x="17597" y="0"/>
                    </a:lnTo>
                    <a:lnTo>
                      <a:pt x="1478" y="5636"/>
                    </a:lnTo>
                    <a:lnTo>
                      <a:pt x="0" y="8008"/>
                    </a:lnTo>
                    <a:lnTo>
                      <a:pt x="6851" y="14077"/>
                    </a:lnTo>
                    <a:lnTo>
                      <a:pt x="3869" y="18030"/>
                    </a:lnTo>
                    <a:lnTo>
                      <a:pt x="7899" y="21600"/>
                    </a:lnTo>
                    <a:lnTo>
                      <a:pt x="10881" y="17647"/>
                    </a:lnTo>
                    <a:lnTo>
                      <a:pt x="12654" y="19203"/>
                    </a:lnTo>
                    <a:lnTo>
                      <a:pt x="14776" y="16372"/>
                    </a:lnTo>
                    <a:lnTo>
                      <a:pt x="13003" y="14816"/>
                    </a:lnTo>
                    <a:lnTo>
                      <a:pt x="21493" y="3545"/>
                    </a:lnTo>
                    <a:close/>
                  </a:path>
                </a:pathLst>
              </a:custGeom>
              <a:solidFill>
                <a:srgbClr val="FFFFFF">
                  <a:alpha val="82936"/>
                </a:srgbClr>
              </a:solidFill>
              <a:ln w="12700" cap="flat">
                <a:noFill/>
                <a:miter lim="400000"/>
              </a:ln>
              <a:effectLst/>
            </p:spPr>
            <p:txBody>
              <a:bodyPr wrap="square" lIns="68580" tIns="68580" rIns="68580" bIns="68580" numCol="1" anchor="ctr">
                <a:noAutofit/>
              </a:bodyPr>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grpSp>
      </p:grpSp>
      <p:sp>
        <p:nvSpPr>
          <p:cNvPr id="91" name="Freeform 46">
            <a:extLst>
              <a:ext uri="{FF2B5EF4-FFF2-40B4-BE49-F238E27FC236}">
                <a16:creationId xmlns:a16="http://schemas.microsoft.com/office/drawing/2014/main" id="{1095C8AB-7398-71D2-2E3A-0B7CCE254E38}"/>
              </a:ext>
            </a:extLst>
          </p:cNvPr>
          <p:cNvSpPr/>
          <p:nvPr/>
        </p:nvSpPr>
        <p:spPr>
          <a:xfrm>
            <a:off x="5906281" y="1623731"/>
            <a:ext cx="509732" cy="509729"/>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cubicBezTo>
                  <a:pt x="21600" y="19636"/>
                  <a:pt x="19636" y="21600"/>
                  <a:pt x="17280" y="21600"/>
                </a:cubicBezTo>
                <a:cubicBezTo>
                  <a:pt x="3927" y="21600"/>
                  <a:pt x="3927" y="21600"/>
                  <a:pt x="3927" y="21600"/>
                </a:cubicBezTo>
                <a:cubicBezTo>
                  <a:pt x="1571" y="21600"/>
                  <a:pt x="0" y="19636"/>
                  <a:pt x="0" y="17280"/>
                </a:cubicBezTo>
                <a:cubicBezTo>
                  <a:pt x="0" y="3927"/>
                  <a:pt x="0" y="3927"/>
                  <a:pt x="0" y="3927"/>
                </a:cubicBezTo>
                <a:cubicBezTo>
                  <a:pt x="0" y="1964"/>
                  <a:pt x="1571" y="0"/>
                  <a:pt x="3927" y="0"/>
                </a:cubicBezTo>
                <a:cubicBezTo>
                  <a:pt x="17280" y="0"/>
                  <a:pt x="17280" y="0"/>
                  <a:pt x="17280" y="0"/>
                </a:cubicBezTo>
                <a:cubicBezTo>
                  <a:pt x="19636" y="0"/>
                  <a:pt x="21600" y="1964"/>
                  <a:pt x="21600" y="3927"/>
                </a:cubicBezTo>
                <a:lnTo>
                  <a:pt x="21600" y="17280"/>
                </a:lnTo>
                <a:close/>
                <a:moveTo>
                  <a:pt x="18065" y="7855"/>
                </a:moveTo>
                <a:cubicBezTo>
                  <a:pt x="18458" y="7462"/>
                  <a:pt x="18458" y="6676"/>
                  <a:pt x="18065" y="6676"/>
                </a:cubicBezTo>
                <a:cubicBezTo>
                  <a:pt x="16495" y="5105"/>
                  <a:pt x="16495" y="5105"/>
                  <a:pt x="16495" y="5105"/>
                </a:cubicBezTo>
                <a:cubicBezTo>
                  <a:pt x="16495" y="4713"/>
                  <a:pt x="15709" y="4713"/>
                  <a:pt x="15316" y="5105"/>
                </a:cubicBezTo>
                <a:cubicBezTo>
                  <a:pt x="9033" y="11782"/>
                  <a:pt x="9033" y="11782"/>
                  <a:pt x="9033" y="11782"/>
                </a:cubicBezTo>
                <a:cubicBezTo>
                  <a:pt x="5891" y="8640"/>
                  <a:pt x="5891" y="8640"/>
                  <a:pt x="5891" y="8640"/>
                </a:cubicBezTo>
                <a:cubicBezTo>
                  <a:pt x="5498" y="8247"/>
                  <a:pt x="5105" y="8247"/>
                  <a:pt x="4713" y="8640"/>
                </a:cubicBezTo>
                <a:cubicBezTo>
                  <a:pt x="3142" y="10211"/>
                  <a:pt x="3142" y="10211"/>
                  <a:pt x="3142" y="10211"/>
                </a:cubicBezTo>
                <a:cubicBezTo>
                  <a:pt x="2749" y="10604"/>
                  <a:pt x="2749" y="10996"/>
                  <a:pt x="3142" y="11389"/>
                </a:cubicBezTo>
                <a:cubicBezTo>
                  <a:pt x="8247" y="16495"/>
                  <a:pt x="8247" y="16495"/>
                  <a:pt x="8247" y="16495"/>
                </a:cubicBezTo>
                <a:cubicBezTo>
                  <a:pt x="8640" y="16887"/>
                  <a:pt x="9033" y="16887"/>
                  <a:pt x="9425" y="16495"/>
                </a:cubicBezTo>
                <a:lnTo>
                  <a:pt x="18065" y="7855"/>
                </a:lnTo>
                <a:close/>
              </a:path>
            </a:pathLst>
          </a:custGeom>
          <a:solidFill>
            <a:srgbClr val="90D054"/>
          </a:solidFill>
          <a:ln w="12700">
            <a:miter lim="400000"/>
          </a:ln>
        </p:spPr>
        <p:txBody>
          <a:bodyPr tIns="68580" bIns="68580"/>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92" name="Freeform 46">
            <a:extLst>
              <a:ext uri="{FF2B5EF4-FFF2-40B4-BE49-F238E27FC236}">
                <a16:creationId xmlns:a16="http://schemas.microsoft.com/office/drawing/2014/main" id="{B1B4B4E9-3DE1-31A3-F032-1AFB2A0529C4}"/>
              </a:ext>
            </a:extLst>
          </p:cNvPr>
          <p:cNvSpPr/>
          <p:nvPr/>
        </p:nvSpPr>
        <p:spPr>
          <a:xfrm>
            <a:off x="5897814" y="4211999"/>
            <a:ext cx="509732" cy="509729"/>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cubicBezTo>
                  <a:pt x="21600" y="19636"/>
                  <a:pt x="19636" y="21600"/>
                  <a:pt x="17280" y="21600"/>
                </a:cubicBezTo>
                <a:cubicBezTo>
                  <a:pt x="3927" y="21600"/>
                  <a:pt x="3927" y="21600"/>
                  <a:pt x="3927" y="21600"/>
                </a:cubicBezTo>
                <a:cubicBezTo>
                  <a:pt x="1571" y="21600"/>
                  <a:pt x="0" y="19636"/>
                  <a:pt x="0" y="17280"/>
                </a:cubicBezTo>
                <a:cubicBezTo>
                  <a:pt x="0" y="3927"/>
                  <a:pt x="0" y="3927"/>
                  <a:pt x="0" y="3927"/>
                </a:cubicBezTo>
                <a:cubicBezTo>
                  <a:pt x="0" y="1964"/>
                  <a:pt x="1571" y="0"/>
                  <a:pt x="3927" y="0"/>
                </a:cubicBezTo>
                <a:cubicBezTo>
                  <a:pt x="17280" y="0"/>
                  <a:pt x="17280" y="0"/>
                  <a:pt x="17280" y="0"/>
                </a:cubicBezTo>
                <a:cubicBezTo>
                  <a:pt x="19636" y="0"/>
                  <a:pt x="21600" y="1964"/>
                  <a:pt x="21600" y="3927"/>
                </a:cubicBezTo>
                <a:lnTo>
                  <a:pt x="21600" y="17280"/>
                </a:lnTo>
                <a:close/>
                <a:moveTo>
                  <a:pt x="18065" y="7855"/>
                </a:moveTo>
                <a:cubicBezTo>
                  <a:pt x="18458" y="7462"/>
                  <a:pt x="18458" y="6676"/>
                  <a:pt x="18065" y="6676"/>
                </a:cubicBezTo>
                <a:cubicBezTo>
                  <a:pt x="16495" y="5105"/>
                  <a:pt x="16495" y="5105"/>
                  <a:pt x="16495" y="5105"/>
                </a:cubicBezTo>
                <a:cubicBezTo>
                  <a:pt x="16495" y="4713"/>
                  <a:pt x="15709" y="4713"/>
                  <a:pt x="15316" y="5105"/>
                </a:cubicBezTo>
                <a:cubicBezTo>
                  <a:pt x="9033" y="11782"/>
                  <a:pt x="9033" y="11782"/>
                  <a:pt x="9033" y="11782"/>
                </a:cubicBezTo>
                <a:cubicBezTo>
                  <a:pt x="5891" y="8640"/>
                  <a:pt x="5891" y="8640"/>
                  <a:pt x="5891" y="8640"/>
                </a:cubicBezTo>
                <a:cubicBezTo>
                  <a:pt x="5498" y="8247"/>
                  <a:pt x="5105" y="8247"/>
                  <a:pt x="4713" y="8640"/>
                </a:cubicBezTo>
                <a:cubicBezTo>
                  <a:pt x="3142" y="10211"/>
                  <a:pt x="3142" y="10211"/>
                  <a:pt x="3142" y="10211"/>
                </a:cubicBezTo>
                <a:cubicBezTo>
                  <a:pt x="2749" y="10604"/>
                  <a:pt x="2749" y="10996"/>
                  <a:pt x="3142" y="11389"/>
                </a:cubicBezTo>
                <a:cubicBezTo>
                  <a:pt x="8247" y="16495"/>
                  <a:pt x="8247" y="16495"/>
                  <a:pt x="8247" y="16495"/>
                </a:cubicBezTo>
                <a:cubicBezTo>
                  <a:pt x="8640" y="16887"/>
                  <a:pt x="9033" y="16887"/>
                  <a:pt x="9425" y="16495"/>
                </a:cubicBezTo>
                <a:lnTo>
                  <a:pt x="18065" y="7855"/>
                </a:lnTo>
                <a:close/>
              </a:path>
            </a:pathLst>
          </a:custGeom>
          <a:solidFill>
            <a:srgbClr val="EB2C40"/>
          </a:solidFill>
          <a:ln w="12700">
            <a:miter lim="400000"/>
          </a:ln>
        </p:spPr>
        <p:txBody>
          <a:bodyPr tIns="68580" bIns="68580"/>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93" name="Freeform 46">
            <a:extLst>
              <a:ext uri="{FF2B5EF4-FFF2-40B4-BE49-F238E27FC236}">
                <a16:creationId xmlns:a16="http://schemas.microsoft.com/office/drawing/2014/main" id="{B78B5920-E0EA-80A1-05E3-F6E7C67DF944}"/>
              </a:ext>
            </a:extLst>
          </p:cNvPr>
          <p:cNvSpPr/>
          <p:nvPr/>
        </p:nvSpPr>
        <p:spPr>
          <a:xfrm>
            <a:off x="5906281" y="8447618"/>
            <a:ext cx="509732" cy="509729"/>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cubicBezTo>
                  <a:pt x="21600" y="19636"/>
                  <a:pt x="19636" y="21600"/>
                  <a:pt x="17280" y="21600"/>
                </a:cubicBezTo>
                <a:cubicBezTo>
                  <a:pt x="3927" y="21600"/>
                  <a:pt x="3927" y="21600"/>
                  <a:pt x="3927" y="21600"/>
                </a:cubicBezTo>
                <a:cubicBezTo>
                  <a:pt x="1571" y="21600"/>
                  <a:pt x="0" y="19636"/>
                  <a:pt x="0" y="17280"/>
                </a:cubicBezTo>
                <a:cubicBezTo>
                  <a:pt x="0" y="3927"/>
                  <a:pt x="0" y="3927"/>
                  <a:pt x="0" y="3927"/>
                </a:cubicBezTo>
                <a:cubicBezTo>
                  <a:pt x="0" y="1964"/>
                  <a:pt x="1571" y="0"/>
                  <a:pt x="3927" y="0"/>
                </a:cubicBezTo>
                <a:cubicBezTo>
                  <a:pt x="17280" y="0"/>
                  <a:pt x="17280" y="0"/>
                  <a:pt x="17280" y="0"/>
                </a:cubicBezTo>
                <a:cubicBezTo>
                  <a:pt x="19636" y="0"/>
                  <a:pt x="21600" y="1964"/>
                  <a:pt x="21600" y="3927"/>
                </a:cubicBezTo>
                <a:lnTo>
                  <a:pt x="21600" y="17280"/>
                </a:lnTo>
                <a:close/>
                <a:moveTo>
                  <a:pt x="18065" y="7855"/>
                </a:moveTo>
                <a:cubicBezTo>
                  <a:pt x="18458" y="7462"/>
                  <a:pt x="18458" y="6676"/>
                  <a:pt x="18065" y="6676"/>
                </a:cubicBezTo>
                <a:cubicBezTo>
                  <a:pt x="16495" y="5105"/>
                  <a:pt x="16495" y="5105"/>
                  <a:pt x="16495" y="5105"/>
                </a:cubicBezTo>
                <a:cubicBezTo>
                  <a:pt x="16495" y="4713"/>
                  <a:pt x="15709" y="4713"/>
                  <a:pt x="15316" y="5105"/>
                </a:cubicBezTo>
                <a:cubicBezTo>
                  <a:pt x="9033" y="11782"/>
                  <a:pt x="9033" y="11782"/>
                  <a:pt x="9033" y="11782"/>
                </a:cubicBezTo>
                <a:cubicBezTo>
                  <a:pt x="5891" y="8640"/>
                  <a:pt x="5891" y="8640"/>
                  <a:pt x="5891" y="8640"/>
                </a:cubicBezTo>
                <a:cubicBezTo>
                  <a:pt x="5498" y="8247"/>
                  <a:pt x="5105" y="8247"/>
                  <a:pt x="4713" y="8640"/>
                </a:cubicBezTo>
                <a:cubicBezTo>
                  <a:pt x="3142" y="10211"/>
                  <a:pt x="3142" y="10211"/>
                  <a:pt x="3142" y="10211"/>
                </a:cubicBezTo>
                <a:cubicBezTo>
                  <a:pt x="2749" y="10604"/>
                  <a:pt x="2749" y="10996"/>
                  <a:pt x="3142" y="11389"/>
                </a:cubicBezTo>
                <a:cubicBezTo>
                  <a:pt x="8247" y="16495"/>
                  <a:pt x="8247" y="16495"/>
                  <a:pt x="8247" y="16495"/>
                </a:cubicBezTo>
                <a:cubicBezTo>
                  <a:pt x="8640" y="16887"/>
                  <a:pt x="9033" y="16887"/>
                  <a:pt x="9425" y="16495"/>
                </a:cubicBezTo>
                <a:lnTo>
                  <a:pt x="18065" y="7855"/>
                </a:lnTo>
                <a:close/>
              </a:path>
            </a:pathLst>
          </a:custGeom>
          <a:solidFill>
            <a:srgbClr val="E97C29"/>
          </a:solidFill>
          <a:ln w="12700">
            <a:miter lim="400000"/>
          </a:ln>
        </p:spPr>
        <p:txBody>
          <a:bodyPr tIns="68580" bIns="68580"/>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94" name="Freeform 46">
            <a:extLst>
              <a:ext uri="{FF2B5EF4-FFF2-40B4-BE49-F238E27FC236}">
                <a16:creationId xmlns:a16="http://schemas.microsoft.com/office/drawing/2014/main" id="{9E7C5CE8-FB31-BE46-783E-01982FA5A3DE}"/>
              </a:ext>
            </a:extLst>
          </p:cNvPr>
          <p:cNvSpPr/>
          <p:nvPr/>
        </p:nvSpPr>
        <p:spPr>
          <a:xfrm>
            <a:off x="5940148" y="5940137"/>
            <a:ext cx="509732" cy="509729"/>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cubicBezTo>
                  <a:pt x="21600" y="19636"/>
                  <a:pt x="19636" y="21600"/>
                  <a:pt x="17280" y="21600"/>
                </a:cubicBezTo>
                <a:cubicBezTo>
                  <a:pt x="3927" y="21600"/>
                  <a:pt x="3927" y="21600"/>
                  <a:pt x="3927" y="21600"/>
                </a:cubicBezTo>
                <a:cubicBezTo>
                  <a:pt x="1571" y="21600"/>
                  <a:pt x="0" y="19636"/>
                  <a:pt x="0" y="17280"/>
                </a:cubicBezTo>
                <a:cubicBezTo>
                  <a:pt x="0" y="3927"/>
                  <a:pt x="0" y="3927"/>
                  <a:pt x="0" y="3927"/>
                </a:cubicBezTo>
                <a:cubicBezTo>
                  <a:pt x="0" y="1964"/>
                  <a:pt x="1571" y="0"/>
                  <a:pt x="3927" y="0"/>
                </a:cubicBezTo>
                <a:cubicBezTo>
                  <a:pt x="17280" y="0"/>
                  <a:pt x="17280" y="0"/>
                  <a:pt x="17280" y="0"/>
                </a:cubicBezTo>
                <a:cubicBezTo>
                  <a:pt x="19636" y="0"/>
                  <a:pt x="21600" y="1964"/>
                  <a:pt x="21600" y="3927"/>
                </a:cubicBezTo>
                <a:lnTo>
                  <a:pt x="21600" y="17280"/>
                </a:lnTo>
                <a:close/>
                <a:moveTo>
                  <a:pt x="18065" y="7855"/>
                </a:moveTo>
                <a:cubicBezTo>
                  <a:pt x="18458" y="7462"/>
                  <a:pt x="18458" y="6676"/>
                  <a:pt x="18065" y="6676"/>
                </a:cubicBezTo>
                <a:cubicBezTo>
                  <a:pt x="16495" y="5105"/>
                  <a:pt x="16495" y="5105"/>
                  <a:pt x="16495" y="5105"/>
                </a:cubicBezTo>
                <a:cubicBezTo>
                  <a:pt x="16495" y="4713"/>
                  <a:pt x="15709" y="4713"/>
                  <a:pt x="15316" y="5105"/>
                </a:cubicBezTo>
                <a:cubicBezTo>
                  <a:pt x="9033" y="11782"/>
                  <a:pt x="9033" y="11782"/>
                  <a:pt x="9033" y="11782"/>
                </a:cubicBezTo>
                <a:cubicBezTo>
                  <a:pt x="5891" y="8640"/>
                  <a:pt x="5891" y="8640"/>
                  <a:pt x="5891" y="8640"/>
                </a:cubicBezTo>
                <a:cubicBezTo>
                  <a:pt x="5498" y="8247"/>
                  <a:pt x="5105" y="8247"/>
                  <a:pt x="4713" y="8640"/>
                </a:cubicBezTo>
                <a:cubicBezTo>
                  <a:pt x="3142" y="10211"/>
                  <a:pt x="3142" y="10211"/>
                  <a:pt x="3142" y="10211"/>
                </a:cubicBezTo>
                <a:cubicBezTo>
                  <a:pt x="2749" y="10604"/>
                  <a:pt x="2749" y="10996"/>
                  <a:pt x="3142" y="11389"/>
                </a:cubicBezTo>
                <a:cubicBezTo>
                  <a:pt x="8247" y="16495"/>
                  <a:pt x="8247" y="16495"/>
                  <a:pt x="8247" y="16495"/>
                </a:cubicBezTo>
                <a:cubicBezTo>
                  <a:pt x="8640" y="16887"/>
                  <a:pt x="9033" y="16887"/>
                  <a:pt x="9425" y="16495"/>
                </a:cubicBezTo>
                <a:lnTo>
                  <a:pt x="18065" y="7855"/>
                </a:lnTo>
                <a:close/>
              </a:path>
            </a:pathLst>
          </a:custGeom>
          <a:ln/>
        </p:spPr>
        <p:style>
          <a:lnRef idx="2">
            <a:schemeClr val="dk1"/>
          </a:lnRef>
          <a:fillRef idx="1">
            <a:schemeClr val="lt1"/>
          </a:fillRef>
          <a:effectRef idx="0">
            <a:schemeClr val="dk1"/>
          </a:effectRef>
          <a:fontRef idx="minor">
            <a:schemeClr val="dk1"/>
          </a:fontRef>
        </p:style>
        <p:txBody>
          <a:bodyPr tIns="68580" bIns="68580"/>
          <a:lstStyle/>
          <a:p>
            <a:pPr algn="ctr" defTabSz="1371600">
              <a:defRPr sz="3600" b="0">
                <a:latin typeface="Calibri"/>
                <a:ea typeface="Calibri"/>
                <a:cs typeface="Calibri"/>
                <a:sym typeface="Calibri"/>
              </a:defRPr>
            </a:pPr>
            <a:endParaRPr sz="5400" dirty="0">
              <a:solidFill>
                <a:srgbClr val="000000"/>
              </a:solidFill>
              <a:latin typeface="Calibri"/>
              <a:ea typeface="Calibri"/>
              <a:cs typeface="Calibri"/>
              <a:sym typeface="Calibri"/>
            </a:endParaRPr>
          </a:p>
        </p:txBody>
      </p:sp>
      <p:sp>
        <p:nvSpPr>
          <p:cNvPr id="104" name="TextBox 103">
            <a:extLst>
              <a:ext uri="{FF2B5EF4-FFF2-40B4-BE49-F238E27FC236}">
                <a16:creationId xmlns:a16="http://schemas.microsoft.com/office/drawing/2014/main" id="{36E311EB-71FE-2A36-FD76-E0F48BDF66EF}"/>
              </a:ext>
            </a:extLst>
          </p:cNvPr>
          <p:cNvSpPr txBox="1"/>
          <p:nvPr/>
        </p:nvSpPr>
        <p:spPr>
          <a:xfrm>
            <a:off x="6628278" y="400722"/>
            <a:ext cx="11377620" cy="2955746"/>
          </a:xfrm>
          <a:prstGeom prst="rect">
            <a:avLst/>
          </a:prstGeom>
          <a:solidFill>
            <a:srgbClr val="90D054"/>
          </a:solidFill>
        </p:spPr>
        <p:txBody>
          <a:bodyPr wrap="square">
            <a:spAutoFit/>
          </a:bodyPr>
          <a:lstStyle/>
          <a:p>
            <a:pPr>
              <a:lnSpc>
                <a:spcPct val="150000"/>
              </a:lnSpc>
            </a:pPr>
            <a:r>
              <a:rPr lang="fr-FR" sz="3200" dirty="0" err="1">
                <a:latin typeface="Arial" panose="020B0604020202020204" pitchFamily="34" charset="0"/>
                <a:cs typeface="Arial" panose="020B0604020202020204" pitchFamily="34" charset="0"/>
              </a:rPr>
              <a:t>Đẩy</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mạnh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khuyến</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khích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đầu</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tư</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nhất</a:t>
            </a:r>
            <a:r>
              <a:rPr lang="fr-FR" sz="3200" dirty="0">
                <a:latin typeface="Arial" panose="020B0604020202020204" pitchFamily="34" charset="0"/>
                <a:cs typeface="Arial" panose="020B0604020202020204" pitchFamily="34" charset="0"/>
              </a:rPr>
              <a:t> là </a:t>
            </a:r>
            <a:r>
              <a:rPr lang="fr-FR" sz="3200" dirty="0" err="1">
                <a:latin typeface="Arial" panose="020B0604020202020204" pitchFamily="34" charset="0"/>
                <a:cs typeface="Arial" panose="020B0604020202020204" pitchFamily="34" charset="0"/>
              </a:rPr>
              <a:t>các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doanh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nghiệp</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có</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kĩ</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thuật</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công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nghệ</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cao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và</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các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ngành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kinh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tế</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mũi</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nhọn</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nhằm</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tạo</a:t>
            </a:r>
            <a:r>
              <a:rPr lang="fr-FR" sz="3200" dirty="0">
                <a:latin typeface="Arial" panose="020B0604020202020204" pitchFamily="34" charset="0"/>
                <a:cs typeface="Arial" panose="020B0604020202020204" pitchFamily="34" charset="0"/>
              </a:rPr>
              <a:t> ra </a:t>
            </a:r>
            <a:r>
              <a:rPr lang="fr-FR" sz="3200" dirty="0" err="1">
                <a:latin typeface="Arial" panose="020B0604020202020204" pitchFamily="34" charset="0"/>
                <a:cs typeface="Arial" panose="020B0604020202020204" pitchFamily="34" charset="0"/>
              </a:rPr>
              <a:t>một</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thị</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trường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cầu</a:t>
            </a:r>
            <a:r>
              <a:rPr lang="fr-FR" sz="3200" dirty="0">
                <a:latin typeface="Arial" panose="020B0604020202020204" pitchFamily="34" charset="0"/>
                <a:cs typeface="Arial" panose="020B0604020202020204" pitchFamily="34" charset="0"/>
              </a:rPr>
              <a:t> lao </a:t>
            </a:r>
            <a:r>
              <a:rPr lang="fr-FR" sz="3200" dirty="0" err="1">
                <a:latin typeface="Arial" panose="020B0604020202020204" pitchFamily="34" charset="0"/>
                <a:cs typeface="Arial" panose="020B0604020202020204" pitchFamily="34" charset="0"/>
              </a:rPr>
              <a:t>động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phong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phú</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tạo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nhiều</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chỗ</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làm</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việc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mới</a:t>
            </a:r>
            <a:r>
              <a:rPr lang="fr-FR" sz="3200" dirty="0">
                <a:latin typeface="Arial" panose="020B0604020202020204" pitchFamily="34" charset="0"/>
                <a:cs typeface="Arial" panose="020B0604020202020204" pitchFamily="34" charset="0"/>
              </a:rPr>
              <a:t>.</a:t>
            </a:r>
            <a:endParaRPr lang="en-VN" sz="3200" dirty="0">
              <a:latin typeface="Arial" panose="020B0604020202020204" pitchFamily="34" charset="0"/>
              <a:cs typeface="Arial" panose="020B0604020202020204" pitchFamily="34" charset="0"/>
            </a:endParaRPr>
          </a:p>
        </p:txBody>
      </p:sp>
      <p:sp>
        <p:nvSpPr>
          <p:cNvPr id="105" name="TextBox 104">
            <a:extLst>
              <a:ext uri="{FF2B5EF4-FFF2-40B4-BE49-F238E27FC236}">
                <a16:creationId xmlns:a16="http://schemas.microsoft.com/office/drawing/2014/main" id="{AFCB2A60-54B3-B58E-0AB9-43AC5EE5C85B}"/>
              </a:ext>
            </a:extLst>
          </p:cNvPr>
          <p:cNvSpPr txBox="1"/>
          <p:nvPr/>
        </p:nvSpPr>
        <p:spPr>
          <a:xfrm>
            <a:off x="6657911" y="3636942"/>
            <a:ext cx="11377620" cy="1478418"/>
          </a:xfrm>
          <a:prstGeom prst="rect">
            <a:avLst/>
          </a:prstGeom>
          <a:solidFill>
            <a:srgbClr val="EB2C40"/>
          </a:solidFill>
        </p:spPr>
        <p:txBody>
          <a:bodyPr wrap="square">
            <a:spAutoFit/>
          </a:bodyPr>
          <a:lstStyle/>
          <a:p>
            <a:pPr lvl="0" algn="just">
              <a:lnSpc>
                <a:spcPct val="150000"/>
              </a:lnSpc>
              <a:defRPr/>
            </a:pPr>
            <a:r>
              <a:rPr lang="fr-FR" sz="3200" dirty="0" err="1">
                <a:latin typeface="Arial" panose="020B0604020202020204" pitchFamily="34" charset="0"/>
                <a:cs typeface="Arial" panose="020B0604020202020204" pitchFamily="34" charset="0"/>
              </a:rPr>
              <a:t>Chú</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trọng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công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tác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dự</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báo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về</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thị</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trường</a:t>
            </a:r>
            <a:r>
              <a:rPr lang="fr-FR" sz="3200" dirty="0">
                <a:latin typeface="Arial" panose="020B0604020202020204" pitchFamily="34" charset="0"/>
                <a:cs typeface="Arial" panose="020B0604020202020204" pitchFamily="34" charset="0"/>
              </a:rPr>
              <a:t> lao </a:t>
            </a:r>
            <a:r>
              <a:rPr lang="fr-FR" sz="3200" dirty="0" err="1">
                <a:latin typeface="Arial" panose="020B0604020202020204" pitchFamily="34" charset="0"/>
                <a:cs typeface="Arial" panose="020B0604020202020204" pitchFamily="34" charset="0"/>
              </a:rPr>
              <a:t>động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nhằm</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cung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cấp</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thông</a:t>
            </a:r>
            <a:r>
              <a:rPr lang="fr-FR" sz="3200" dirty="0">
                <a:latin typeface="Arial" panose="020B0604020202020204" pitchFamily="34" charset="0"/>
                <a:cs typeface="Arial" panose="020B0604020202020204" pitchFamily="34" charset="0"/>
              </a:rPr>
              <a:t> tin </a:t>
            </a:r>
            <a:r>
              <a:rPr lang="fr-FR" sz="3200" dirty="0" err="1">
                <a:latin typeface="Arial" panose="020B0604020202020204" pitchFamily="34" charset="0"/>
                <a:cs typeface="Arial" panose="020B0604020202020204" pitchFamily="34" charset="0"/>
              </a:rPr>
              <a:t>kịp</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thời</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cho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doanh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nghiệp</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và</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các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cơ</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sở</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đào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tạo</a:t>
            </a:r>
            <a:r>
              <a:rPr lang="fr-FR" sz="3200" dirty="0">
                <a:latin typeface="Arial" panose="020B0604020202020204" pitchFamily="34" charset="0"/>
                <a:cs typeface="Arial" panose="020B0604020202020204" pitchFamily="34" charset="0"/>
              </a:rPr>
              <a:t>.</a:t>
            </a:r>
            <a:r>
              <a:rPr lang="en-VN" sz="3200" dirty="0">
                <a:latin typeface="Arial" panose="020B0604020202020204" pitchFamily="34" charset="0"/>
                <a:cs typeface="Arial" panose="020B0604020202020204" pitchFamily="34" charset="0"/>
              </a:rPr>
              <a:t> </a:t>
            </a:r>
            <a:endParaRPr lang="vi-VN" sz="32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p:txBody>
      </p:sp>
      <p:sp>
        <p:nvSpPr>
          <p:cNvPr id="106" name="TextBox 105">
            <a:extLst>
              <a:ext uri="{FF2B5EF4-FFF2-40B4-BE49-F238E27FC236}">
                <a16:creationId xmlns:a16="http://schemas.microsoft.com/office/drawing/2014/main" id="{1AB4B410-0FF1-18FD-DBAE-B5021D5033DA}"/>
              </a:ext>
            </a:extLst>
          </p:cNvPr>
          <p:cNvSpPr txBox="1"/>
          <p:nvPr/>
        </p:nvSpPr>
        <p:spPr>
          <a:xfrm>
            <a:off x="6700245" y="5525520"/>
            <a:ext cx="11377620" cy="221708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lvl="0" algn="just">
              <a:lnSpc>
                <a:spcPct val="150000"/>
              </a:lnSpc>
              <a:defRPr/>
            </a:pPr>
            <a:r>
              <a:rPr lang="fr-FR" sz="3200" dirty="0" err="1">
                <a:latin typeface="Arial" panose="020B0604020202020204" pitchFamily="34" charset="0"/>
                <a:cs typeface="Arial" panose="020B0604020202020204" pitchFamily="34" charset="0"/>
              </a:rPr>
              <a:t>Quy</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hoạch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mạng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lưới</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đào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tạo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nghề</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nghiệp</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xác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định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mục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tiêu</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đào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tạo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nâng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cao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chất</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lượng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nguồn</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cung</a:t>
            </a:r>
            <a:r>
              <a:rPr lang="fr-FR" sz="3200" dirty="0">
                <a:latin typeface="Arial" panose="020B0604020202020204" pitchFamily="34" charset="0"/>
                <a:cs typeface="Arial" panose="020B0604020202020204" pitchFamily="34" charset="0"/>
              </a:rPr>
              <a:t> lao </a:t>
            </a:r>
            <a:r>
              <a:rPr lang="fr-FR" sz="3200" dirty="0" err="1">
                <a:latin typeface="Arial" panose="020B0604020202020204" pitchFamily="34" charset="0"/>
                <a:cs typeface="Arial" panose="020B0604020202020204" pitchFamily="34" charset="0"/>
              </a:rPr>
              <a:t>động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phù</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hợp</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với</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nhu</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cầu</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của</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xã</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hội</a:t>
            </a:r>
            <a:r>
              <a:rPr lang="fr-FR" sz="3200" dirty="0">
                <a:latin typeface="Arial" panose="020B0604020202020204" pitchFamily="34" charset="0"/>
                <a:cs typeface="Arial" panose="020B0604020202020204" pitchFamily="34" charset="0"/>
              </a:rPr>
              <a:t>.</a:t>
            </a:r>
            <a:r>
              <a:rPr lang="en-VN" sz="3200" dirty="0">
                <a:latin typeface="Arial" panose="020B0604020202020204" pitchFamily="34" charset="0"/>
                <a:cs typeface="Arial" panose="020B0604020202020204" pitchFamily="34" charset="0"/>
              </a:rPr>
              <a:t> </a:t>
            </a:r>
            <a:endParaRPr lang="vi-VN" sz="32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p:txBody>
      </p:sp>
      <p:sp>
        <p:nvSpPr>
          <p:cNvPr id="107" name="TextBox 106">
            <a:extLst>
              <a:ext uri="{FF2B5EF4-FFF2-40B4-BE49-F238E27FC236}">
                <a16:creationId xmlns:a16="http://schemas.microsoft.com/office/drawing/2014/main" id="{CFDCF728-E8D8-5CA7-A6CB-47DB82B68A84}"/>
              </a:ext>
            </a:extLst>
          </p:cNvPr>
          <p:cNvSpPr txBox="1"/>
          <p:nvPr/>
        </p:nvSpPr>
        <p:spPr>
          <a:xfrm>
            <a:off x="6666378" y="8017756"/>
            <a:ext cx="11377620" cy="2217082"/>
          </a:xfrm>
          <a:prstGeom prst="rect">
            <a:avLst/>
          </a:prstGeom>
          <a:solidFill>
            <a:srgbClr val="E97C29"/>
          </a:solidFill>
        </p:spPr>
        <p:txBody>
          <a:bodyPr wrap="square">
            <a:spAutoFit/>
          </a:bodyPr>
          <a:lstStyle/>
          <a:p>
            <a:pPr lvl="0" algn="just">
              <a:lnSpc>
                <a:spcPct val="150000"/>
              </a:lnSpc>
              <a:defRPr/>
            </a:pPr>
            <a:r>
              <a:rPr lang="fr-FR" sz="3200" dirty="0" err="1">
                <a:latin typeface="Arial" panose="020B0604020202020204" pitchFamily="34" charset="0"/>
                <a:cs typeface="Arial" panose="020B0604020202020204" pitchFamily="34" charset="0"/>
              </a:rPr>
              <a:t>Hoàn</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thiện</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hệ</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thống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dịch</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vụ</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việc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làm</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đáp</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ứng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được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công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tác</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thu</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thập</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xử</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lí</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thông</a:t>
            </a:r>
            <a:r>
              <a:rPr lang="fr-FR" sz="3200" dirty="0">
                <a:latin typeface="Arial" panose="020B0604020202020204" pitchFamily="34" charset="0"/>
                <a:cs typeface="Arial" panose="020B0604020202020204" pitchFamily="34" charset="0"/>
              </a:rPr>
              <a:t> tin, </a:t>
            </a:r>
            <a:r>
              <a:rPr lang="fr-FR" sz="3200" dirty="0" err="1">
                <a:latin typeface="Arial" panose="020B0604020202020204" pitchFamily="34" charset="0"/>
                <a:cs typeface="Arial" panose="020B0604020202020204" pitchFamily="34" charset="0"/>
              </a:rPr>
              <a:t>kết</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nối</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cung</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cầu</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tư</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vấn</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và</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dự</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báo</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thông</a:t>
            </a:r>
            <a:r>
              <a:rPr lang="fr-FR" sz="3200" dirty="0">
                <a:latin typeface="Arial" panose="020B0604020202020204" pitchFamily="34" charset="0"/>
                <a:cs typeface="Arial" panose="020B0604020202020204" pitchFamily="34" charset="0"/>
              </a:rPr>
              <a:t> tin </a:t>
            </a:r>
            <a:r>
              <a:rPr lang="fr-FR" sz="3200" dirty="0" err="1">
                <a:latin typeface="Arial" panose="020B0604020202020204" pitchFamily="34" charset="0"/>
                <a:cs typeface="Arial" panose="020B0604020202020204" pitchFamily="34" charset="0"/>
              </a:rPr>
              <a:t>thị</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trường</a:t>
            </a:r>
            <a:r>
              <a:rPr lang="fr-FR" sz="3200" dirty="0">
                <a:latin typeface="Arial" panose="020B0604020202020204" pitchFamily="34" charset="0"/>
                <a:cs typeface="Arial" panose="020B0604020202020204" pitchFamily="34" charset="0"/>
              </a:rPr>
              <a:t> lao </a:t>
            </a:r>
            <a:r>
              <a:rPr lang="fr-FR" sz="3200" dirty="0" err="1">
                <a:latin typeface="Arial" panose="020B0604020202020204" pitchFamily="34" charset="0"/>
                <a:cs typeface="Arial" panose="020B0604020202020204" pitchFamily="34" charset="0"/>
              </a:rPr>
              <a:t>động</a:t>
            </a:r>
            <a:r>
              <a:rPr lang="fr-FR" sz="3200" dirty="0">
                <a:latin typeface="Arial" panose="020B0604020202020204" pitchFamily="34" charset="0"/>
                <a:cs typeface="Arial" panose="020B0604020202020204" pitchFamily="34" charset="0"/>
              </a:rPr>
              <a:t>.</a:t>
            </a:r>
            <a:r>
              <a:rPr lang="en-VN" sz="3200" dirty="0">
                <a:latin typeface="Arial" panose="020B0604020202020204" pitchFamily="34" charset="0"/>
                <a:cs typeface="Arial" panose="020B0604020202020204" pitchFamily="34" charset="0"/>
              </a:rPr>
              <a:t> </a:t>
            </a:r>
            <a:endParaRPr lang="vi-VN" sz="32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85602412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1"/>
                                        </p:tgtEl>
                                        <p:attrNameLst>
                                          <p:attrName>style.visibility</p:attrName>
                                        </p:attrNameLst>
                                      </p:cBhvr>
                                      <p:to>
                                        <p:strVal val="visible"/>
                                      </p:to>
                                    </p:set>
                                    <p:animEffect transition="in" filter="wipe(left)">
                                      <p:cBhvr>
                                        <p:cTn id="12" dur="500"/>
                                        <p:tgtEl>
                                          <p:spTgt spid="91"/>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104"/>
                                        </p:tgtEl>
                                        <p:attrNameLst>
                                          <p:attrName>style.visibility</p:attrName>
                                        </p:attrNameLst>
                                      </p:cBhvr>
                                      <p:to>
                                        <p:strVal val="visible"/>
                                      </p:to>
                                    </p:set>
                                    <p:animEffect transition="in" filter="wipe(left)">
                                      <p:cBhvr>
                                        <p:cTn id="16" dur="500"/>
                                        <p:tgtEl>
                                          <p:spTgt spid="104"/>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92"/>
                                        </p:tgtEl>
                                        <p:attrNameLst>
                                          <p:attrName>style.visibility</p:attrName>
                                        </p:attrNameLst>
                                      </p:cBhvr>
                                      <p:to>
                                        <p:strVal val="visible"/>
                                      </p:to>
                                    </p:set>
                                    <p:animEffect transition="in" filter="wipe(left)">
                                      <p:cBhvr>
                                        <p:cTn id="21" dur="500"/>
                                        <p:tgtEl>
                                          <p:spTgt spid="92"/>
                                        </p:tgtEl>
                                      </p:cBhvr>
                                    </p:animEffect>
                                  </p:childTnLst>
                                </p:cTn>
                              </p:par>
                            </p:childTnLst>
                          </p:cTn>
                        </p:par>
                        <p:par>
                          <p:cTn id="22" fill="hold">
                            <p:stCondLst>
                              <p:cond delay="500"/>
                            </p:stCondLst>
                            <p:childTnLst>
                              <p:par>
                                <p:cTn id="23" presetID="22" presetClass="entr" presetSubtype="8" fill="hold" grpId="0" nodeType="afterEffect">
                                  <p:stCondLst>
                                    <p:cond delay="0"/>
                                  </p:stCondLst>
                                  <p:childTnLst>
                                    <p:set>
                                      <p:cBhvr>
                                        <p:cTn id="24" dur="1" fill="hold">
                                          <p:stCondLst>
                                            <p:cond delay="0"/>
                                          </p:stCondLst>
                                        </p:cTn>
                                        <p:tgtEl>
                                          <p:spTgt spid="105"/>
                                        </p:tgtEl>
                                        <p:attrNameLst>
                                          <p:attrName>style.visibility</p:attrName>
                                        </p:attrNameLst>
                                      </p:cBhvr>
                                      <p:to>
                                        <p:strVal val="visible"/>
                                      </p:to>
                                    </p:set>
                                    <p:animEffect transition="in" filter="wipe(left)">
                                      <p:cBhvr>
                                        <p:cTn id="25" dur="500"/>
                                        <p:tgtEl>
                                          <p:spTgt spid="105"/>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94"/>
                                        </p:tgtEl>
                                        <p:attrNameLst>
                                          <p:attrName>style.visibility</p:attrName>
                                        </p:attrNameLst>
                                      </p:cBhvr>
                                      <p:to>
                                        <p:strVal val="visible"/>
                                      </p:to>
                                    </p:set>
                                    <p:animEffect transition="in" filter="wipe(left)">
                                      <p:cBhvr>
                                        <p:cTn id="30" dur="500"/>
                                        <p:tgtEl>
                                          <p:spTgt spid="94"/>
                                        </p:tgtEl>
                                      </p:cBhvr>
                                    </p:animEffect>
                                  </p:childTnLst>
                                </p:cTn>
                              </p:par>
                            </p:childTnLst>
                          </p:cTn>
                        </p:par>
                        <p:par>
                          <p:cTn id="31" fill="hold">
                            <p:stCondLst>
                              <p:cond delay="500"/>
                            </p:stCondLst>
                            <p:childTnLst>
                              <p:par>
                                <p:cTn id="32" presetID="22" presetClass="entr" presetSubtype="8" fill="hold" grpId="0" nodeType="afterEffect">
                                  <p:stCondLst>
                                    <p:cond delay="0"/>
                                  </p:stCondLst>
                                  <p:childTnLst>
                                    <p:set>
                                      <p:cBhvr>
                                        <p:cTn id="33" dur="1" fill="hold">
                                          <p:stCondLst>
                                            <p:cond delay="0"/>
                                          </p:stCondLst>
                                        </p:cTn>
                                        <p:tgtEl>
                                          <p:spTgt spid="106"/>
                                        </p:tgtEl>
                                        <p:attrNameLst>
                                          <p:attrName>style.visibility</p:attrName>
                                        </p:attrNameLst>
                                      </p:cBhvr>
                                      <p:to>
                                        <p:strVal val="visible"/>
                                      </p:to>
                                    </p:set>
                                    <p:animEffect transition="in" filter="wipe(left)">
                                      <p:cBhvr>
                                        <p:cTn id="34" dur="500"/>
                                        <p:tgtEl>
                                          <p:spTgt spid="10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93"/>
                                        </p:tgtEl>
                                        <p:attrNameLst>
                                          <p:attrName>style.visibility</p:attrName>
                                        </p:attrNameLst>
                                      </p:cBhvr>
                                      <p:to>
                                        <p:strVal val="visible"/>
                                      </p:to>
                                    </p:set>
                                    <p:animEffect transition="in" filter="wipe(left)">
                                      <p:cBhvr>
                                        <p:cTn id="39" dur="500"/>
                                        <p:tgtEl>
                                          <p:spTgt spid="93"/>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107"/>
                                        </p:tgtEl>
                                        <p:attrNameLst>
                                          <p:attrName>style.visibility</p:attrName>
                                        </p:attrNameLst>
                                      </p:cBhvr>
                                      <p:to>
                                        <p:strVal val="visible"/>
                                      </p:to>
                                    </p:set>
                                    <p:animEffect transition="in" filter="wipe(left)">
                                      <p:cBhvr>
                                        <p:cTn id="43" dur="500"/>
                                        <p:tgtEl>
                                          <p:spTgt spid="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animBg="1"/>
      <p:bldP spid="92" grpId="0" animBg="1"/>
      <p:bldP spid="93" grpId="0" animBg="1"/>
      <p:bldP spid="94" grpId="0" animBg="1"/>
      <p:bldP spid="104" grpId="0" animBg="1"/>
      <p:bldP spid="105" grpId="0" animBg="1"/>
      <p:bldP spid="106" grpId="0" animBg="1"/>
      <p:bldP spid="10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74597BAC-6CC7-433A-AB62-A4DB4009190F}"/>
              </a:ext>
            </a:extLst>
          </p:cNvPr>
          <p:cNvSpPr/>
          <p:nvPr/>
        </p:nvSpPr>
        <p:spPr>
          <a:xfrm>
            <a:off x="719027" y="1394637"/>
            <a:ext cx="5638800" cy="243840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6000" dirty="0">
                <a:solidFill>
                  <a:srgbClr val="1F497D"/>
                </a:solidFill>
                <a:latin typeface="#9Slide07 IcielCadena" panose="02000503000000020004" pitchFamily="2" charset="0"/>
              </a:rPr>
              <a:t>Dân </a:t>
            </a:r>
            <a:r>
              <a:rPr lang="en-US" sz="6000" dirty="0" err="1">
                <a:solidFill>
                  <a:srgbClr val="1F497D"/>
                </a:solidFill>
                <a:latin typeface="#9Slide07 IcielCadena" panose="02000503000000020004" pitchFamily="2" charset="0"/>
              </a:rPr>
              <a:t>số</a:t>
            </a:r>
            <a:r>
              <a:rPr lang="en-US" sz="6000" dirty="0">
                <a:solidFill>
                  <a:srgbClr val="1F497D"/>
                </a:solidFill>
                <a:latin typeface="#9Slide07 IcielCadena" panose="02000503000000020004" pitchFamily="2" charset="0"/>
              </a:rPr>
              <a:t> </a:t>
            </a:r>
          </a:p>
          <a:p>
            <a:pPr algn="ctr"/>
            <a:r>
              <a:rPr lang="vi-VN" sz="6000" dirty="0">
                <a:solidFill>
                  <a:srgbClr val="1F497D"/>
                </a:solidFill>
                <a:latin typeface="#9Slide07 IcielCadena" panose="02000503000000020004" pitchFamily="2" charset="0"/>
              </a:rPr>
              <a:t>tăng nhanh</a:t>
            </a:r>
            <a:endParaRPr lang="en-US" sz="6000" dirty="0">
              <a:solidFill>
                <a:srgbClr val="1F497D"/>
              </a:solidFill>
              <a:latin typeface="#9Slide07 IcielCadena" panose="02000503000000020004" pitchFamily="2" charset="0"/>
            </a:endParaRPr>
          </a:p>
        </p:txBody>
      </p:sp>
      <p:sp>
        <p:nvSpPr>
          <p:cNvPr id="10" name="Rectangle: Rounded Corners 9">
            <a:extLst>
              <a:ext uri="{FF2B5EF4-FFF2-40B4-BE49-F238E27FC236}">
                <a16:creationId xmlns:a16="http://schemas.microsoft.com/office/drawing/2014/main" id="{6DBB569C-02C3-42BA-BC8C-7BFE3781E3D5}"/>
              </a:ext>
            </a:extLst>
          </p:cNvPr>
          <p:cNvSpPr/>
          <p:nvPr/>
        </p:nvSpPr>
        <p:spPr>
          <a:xfrm>
            <a:off x="719027" y="6051698"/>
            <a:ext cx="5638800" cy="243840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6000" dirty="0">
                <a:solidFill>
                  <a:srgbClr val="1F497D"/>
                </a:solidFill>
                <a:latin typeface="#9Slide07 IcielCadena" panose="02000503000000020004" pitchFamily="2" charset="0"/>
              </a:rPr>
              <a:t>Kinh tế chưa phát triển</a:t>
            </a:r>
            <a:endParaRPr lang="en-US" sz="6000" dirty="0">
              <a:solidFill>
                <a:srgbClr val="1F497D"/>
              </a:solidFill>
              <a:latin typeface="#9Slide07 IcielCadena" panose="02000503000000020004" pitchFamily="2" charset="0"/>
            </a:endParaRPr>
          </a:p>
        </p:txBody>
      </p:sp>
      <p:sp>
        <p:nvSpPr>
          <p:cNvPr id="11" name="Cross 10">
            <a:extLst>
              <a:ext uri="{FF2B5EF4-FFF2-40B4-BE49-F238E27FC236}">
                <a16:creationId xmlns:a16="http://schemas.microsoft.com/office/drawing/2014/main" id="{396CD50A-D058-4A56-A9C9-0A5625FD6EB4}"/>
              </a:ext>
            </a:extLst>
          </p:cNvPr>
          <p:cNvSpPr/>
          <p:nvPr/>
        </p:nvSpPr>
        <p:spPr>
          <a:xfrm>
            <a:off x="2902689" y="4178595"/>
            <a:ext cx="1339701" cy="1307805"/>
          </a:xfrm>
          <a:prstGeom prst="plus">
            <a:avLst>
              <a:gd name="adj" fmla="val 32317"/>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solidFill>
                <a:srgbClr val="1F497D"/>
              </a:solidFill>
            </a:endParaRPr>
          </a:p>
        </p:txBody>
      </p:sp>
      <p:sp>
        <p:nvSpPr>
          <p:cNvPr id="13" name="AutoShape 2" descr="Hướng dẫn UIX | Mẫu Slide Powerpoint - Slide Google Slides đẹp, chuyên  nghiệp">
            <a:extLst>
              <a:ext uri="{FF2B5EF4-FFF2-40B4-BE49-F238E27FC236}">
                <a16:creationId xmlns:a16="http://schemas.microsoft.com/office/drawing/2014/main" id="{66F7F30F-7FD9-4321-8DDB-FFCBB489CAEC}"/>
              </a:ext>
            </a:extLst>
          </p:cNvPr>
          <p:cNvSpPr>
            <a:spLocks noChangeAspect="1" noChangeArrowheads="1"/>
          </p:cNvSpPr>
          <p:nvPr/>
        </p:nvSpPr>
        <p:spPr bwMode="auto">
          <a:xfrm>
            <a:off x="8915400" y="4914900"/>
            <a:ext cx="457200" cy="4572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37160" tIns="68580" rIns="137160" bIns="68580" numCol="1" anchor="t" anchorCtr="0" compatLnSpc="1">
            <a:prstTxWarp prst="textNoShape">
              <a:avLst/>
            </a:prstTxWarp>
          </a:bodyPr>
          <a:lstStyle/>
          <a:p>
            <a:endParaRPr lang="en-US" sz="2700"/>
          </a:p>
        </p:txBody>
      </p:sp>
      <p:pic>
        <p:nvPicPr>
          <p:cNvPr id="14" name="Picture 13">
            <a:extLst>
              <a:ext uri="{FF2B5EF4-FFF2-40B4-BE49-F238E27FC236}">
                <a16:creationId xmlns:a16="http://schemas.microsoft.com/office/drawing/2014/main" id="{EEA71C90-8BBD-4D64-98A9-62DA9843B560}"/>
              </a:ext>
            </a:extLst>
          </p:cNvPr>
          <p:cNvPicPr>
            <a:picLocks noChangeAspect="1"/>
          </p:cNvPicPr>
          <p:nvPr/>
        </p:nvPicPr>
        <p:blipFill>
          <a:blip r:embed="rId4">
            <a:extLst>
              <a:ext uri="{BEBA8EAE-BF5A-486C-A8C5-ECC9F3942E4B}">
                <a14:imgProps xmlns:a14="http://schemas.microsoft.com/office/drawing/2010/main">
                  <a14:imgLayer r:embed="rId5">
                    <a14:imgEffect>
                      <a14:saturation sat="300000"/>
                    </a14:imgEffect>
                  </a14:imgLayer>
                </a14:imgProps>
              </a:ext>
            </a:extLst>
          </a:blip>
          <a:stretch>
            <a:fillRect/>
          </a:stretch>
        </p:blipFill>
        <p:spPr>
          <a:xfrm>
            <a:off x="10863133" y="1013637"/>
            <a:ext cx="5638800" cy="5638800"/>
          </a:xfrm>
          <a:prstGeom prst="rect">
            <a:avLst/>
          </a:prstGeom>
        </p:spPr>
      </p:pic>
      <p:sp>
        <p:nvSpPr>
          <p:cNvPr id="7" name="Rectangle 6">
            <a:extLst>
              <a:ext uri="{FF2B5EF4-FFF2-40B4-BE49-F238E27FC236}">
                <a16:creationId xmlns:a16="http://schemas.microsoft.com/office/drawing/2014/main" id="{075A506A-C97D-495C-B61D-E5688142EFF5}"/>
              </a:ext>
            </a:extLst>
          </p:cNvPr>
          <p:cNvSpPr/>
          <p:nvPr/>
        </p:nvSpPr>
        <p:spPr>
          <a:xfrm>
            <a:off x="8518372" y="7270898"/>
            <a:ext cx="8019656" cy="1141082"/>
          </a:xfrm>
          <a:prstGeom prst="rect">
            <a:avLst/>
          </a:prstGeom>
          <a:solidFill>
            <a:schemeClr val="tx1"/>
          </a:solidFill>
        </p:spPr>
        <p:txBody>
          <a:bodyPr wrap="square">
            <a:spAutoFit/>
          </a:bodyPr>
          <a:lstStyle/>
          <a:p>
            <a:pPr algn="ctr">
              <a:lnSpc>
                <a:spcPct val="112000"/>
              </a:lnSpc>
            </a:pPr>
            <a:r>
              <a:rPr lang="en-US" sz="6600" dirty="0" err="1">
                <a:solidFill>
                  <a:srgbClr val="1F497D"/>
                </a:solidFill>
                <a:latin typeface="#9Slide07 IcielCadena" panose="02000503000000020004" pitchFamily="2" charset="0"/>
              </a:rPr>
              <a:t>Vấn</a:t>
            </a:r>
            <a:r>
              <a:rPr lang="en-US" sz="6600" dirty="0">
                <a:solidFill>
                  <a:srgbClr val="1F497D"/>
                </a:solidFill>
                <a:latin typeface="#9Slide07 IcielCadena" panose="02000503000000020004" pitchFamily="2" charset="0"/>
              </a:rPr>
              <a:t> </a:t>
            </a:r>
            <a:r>
              <a:rPr lang="en-US" sz="6600" dirty="0" err="1">
                <a:solidFill>
                  <a:srgbClr val="1F497D"/>
                </a:solidFill>
                <a:latin typeface="#9Slide07 IcielCadena" panose="02000503000000020004" pitchFamily="2" charset="0"/>
              </a:rPr>
              <a:t>đề</a:t>
            </a:r>
            <a:r>
              <a:rPr lang="en-US" sz="6600" dirty="0">
                <a:solidFill>
                  <a:srgbClr val="1F497D"/>
                </a:solidFill>
                <a:latin typeface="#9Slide07 IcielCadena" panose="02000503000000020004" pitchFamily="2" charset="0"/>
              </a:rPr>
              <a:t> </a:t>
            </a:r>
            <a:r>
              <a:rPr lang="en-US" sz="6600" dirty="0" err="1">
                <a:solidFill>
                  <a:srgbClr val="1F497D"/>
                </a:solidFill>
                <a:latin typeface="#9Slide07 IcielCadena" panose="02000503000000020004" pitchFamily="2" charset="0"/>
              </a:rPr>
              <a:t>việc</a:t>
            </a:r>
            <a:r>
              <a:rPr lang="en-US" sz="6600" dirty="0">
                <a:solidFill>
                  <a:srgbClr val="1F497D"/>
                </a:solidFill>
                <a:latin typeface="#9Slide07 IcielCadena" panose="02000503000000020004" pitchFamily="2" charset="0"/>
              </a:rPr>
              <a:t> </a:t>
            </a:r>
            <a:r>
              <a:rPr lang="en-US" sz="6600" dirty="0" err="1">
                <a:solidFill>
                  <a:srgbClr val="1F497D"/>
                </a:solidFill>
                <a:latin typeface="#9Slide07 IcielCadena" panose="02000503000000020004" pitchFamily="2" charset="0"/>
              </a:rPr>
              <a:t>làm</a:t>
            </a:r>
            <a:endParaRPr lang="en-US" sz="6600" dirty="0">
              <a:solidFill>
                <a:srgbClr val="1F497D"/>
              </a:solidFill>
              <a:latin typeface="#9Slide07 IcielCadena" panose="02000503000000020004" pitchFamily="2" charset="0"/>
            </a:endParaRPr>
          </a:p>
        </p:txBody>
      </p:sp>
    </p:spTree>
    <p:custDataLst>
      <p:tags r:id="rId1"/>
    </p:custDataLst>
    <p:extLst>
      <p:ext uri="{BB962C8B-B14F-4D97-AF65-F5344CB8AC3E}">
        <p14:creationId xmlns:p14="http://schemas.microsoft.com/office/powerpoint/2010/main" val="66946328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1000"/>
                                        <p:tgtEl>
                                          <p:spTgt spid="11"/>
                                        </p:tgtEl>
                                      </p:cBhvr>
                                    </p:animEffect>
                                    <p:anim calcmode="lin" valueType="num">
                                      <p:cBhvr>
                                        <p:cTn id="19" dur="1000" fill="hold"/>
                                        <p:tgtEl>
                                          <p:spTgt spid="11"/>
                                        </p:tgtEl>
                                        <p:attrNameLst>
                                          <p:attrName>ppt_x</p:attrName>
                                        </p:attrNameLst>
                                      </p:cBhvr>
                                      <p:tavLst>
                                        <p:tav tm="0">
                                          <p:val>
                                            <p:strVal val="#ppt_x"/>
                                          </p:val>
                                        </p:tav>
                                        <p:tav tm="100000">
                                          <p:val>
                                            <p:strVal val="#ppt_x"/>
                                          </p:val>
                                        </p:tav>
                                      </p:tavLst>
                                    </p:anim>
                                    <p:anim calcmode="lin" valueType="num">
                                      <p:cBhvr>
                                        <p:cTn id="20" dur="1000" fill="hold"/>
                                        <p:tgtEl>
                                          <p:spTgt spid="11"/>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1000"/>
                                        <p:tgtEl>
                                          <p:spTgt spid="14"/>
                                        </p:tgtEl>
                                      </p:cBhvr>
                                    </p:animEffect>
                                    <p:anim calcmode="lin" valueType="num">
                                      <p:cBhvr>
                                        <p:cTn id="24" dur="1000" fill="hold"/>
                                        <p:tgtEl>
                                          <p:spTgt spid="14"/>
                                        </p:tgtEl>
                                        <p:attrNameLst>
                                          <p:attrName>ppt_x</p:attrName>
                                        </p:attrNameLst>
                                      </p:cBhvr>
                                      <p:tavLst>
                                        <p:tav tm="0">
                                          <p:val>
                                            <p:strVal val="#ppt_x"/>
                                          </p:val>
                                        </p:tav>
                                        <p:tav tm="100000">
                                          <p:val>
                                            <p:strVal val="#ppt_x"/>
                                          </p:val>
                                        </p:tav>
                                      </p:tavLst>
                                    </p:anim>
                                    <p:anim calcmode="lin" valueType="num">
                                      <p:cBhvr>
                                        <p:cTn id="2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barn(inVertical)">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3">
            <a:extLst>
              <a:ext uri="{FF2B5EF4-FFF2-40B4-BE49-F238E27FC236}">
                <a16:creationId xmlns:a16="http://schemas.microsoft.com/office/drawing/2014/main" id="{23070029-F1B6-07BD-F43B-6188F0374594}"/>
              </a:ext>
            </a:extLst>
          </p:cNvPr>
          <p:cNvGrpSpPr/>
          <p:nvPr/>
        </p:nvGrpSpPr>
        <p:grpSpPr>
          <a:xfrm>
            <a:off x="0" y="-42112"/>
            <a:ext cx="1324319" cy="10595811"/>
            <a:chOff x="0" y="0"/>
            <a:chExt cx="348792" cy="2709333"/>
          </a:xfrm>
        </p:grpSpPr>
        <p:sp>
          <p:nvSpPr>
            <p:cNvPr id="10" name="Freeform 4">
              <a:extLst>
                <a:ext uri="{FF2B5EF4-FFF2-40B4-BE49-F238E27FC236}">
                  <a16:creationId xmlns:a16="http://schemas.microsoft.com/office/drawing/2014/main" id="{DA30A798-0DAE-ED40-1649-754969782794}"/>
                </a:ext>
              </a:extLst>
            </p:cNvPr>
            <p:cNvSpPr/>
            <p:nvPr/>
          </p:nvSpPr>
          <p:spPr>
            <a:xfrm>
              <a:off x="0" y="0"/>
              <a:ext cx="348792" cy="2709333"/>
            </a:xfrm>
            <a:custGeom>
              <a:avLst/>
              <a:gdLst/>
              <a:ahLst/>
              <a:cxnLst/>
              <a:rect l="l" t="t" r="r" b="b"/>
              <a:pathLst>
                <a:path w="348792" h="2709333">
                  <a:moveTo>
                    <a:pt x="0" y="0"/>
                  </a:moveTo>
                  <a:lnTo>
                    <a:pt x="348792" y="0"/>
                  </a:lnTo>
                  <a:lnTo>
                    <a:pt x="348792" y="2709333"/>
                  </a:lnTo>
                  <a:lnTo>
                    <a:pt x="0" y="2709333"/>
                  </a:lnTo>
                  <a:close/>
                </a:path>
              </a:pathLst>
            </a:custGeom>
            <a:solidFill>
              <a:srgbClr val="D9FD99"/>
            </a:solidFill>
          </p:spPr>
          <p:txBody>
            <a:bodyPr/>
            <a:lstStyle/>
            <a:p>
              <a:endParaRPr lang="en-US">
                <a:solidFill>
                  <a:prstClr val="black"/>
                </a:solidFill>
                <a:latin typeface="Calibri"/>
              </a:endParaRPr>
            </a:p>
          </p:txBody>
        </p:sp>
        <p:sp>
          <p:nvSpPr>
            <p:cNvPr id="11" name="TextBox 5">
              <a:extLst>
                <a:ext uri="{FF2B5EF4-FFF2-40B4-BE49-F238E27FC236}">
                  <a16:creationId xmlns:a16="http://schemas.microsoft.com/office/drawing/2014/main" id="{89B3AB7C-CDCF-3FF8-5F51-F9C573A75531}"/>
                </a:ext>
              </a:extLst>
            </p:cNvPr>
            <p:cNvSpPr txBox="1"/>
            <p:nvPr/>
          </p:nvSpPr>
          <p:spPr>
            <a:xfrm>
              <a:off x="0" y="-38100"/>
              <a:ext cx="348792" cy="2747433"/>
            </a:xfrm>
            <a:prstGeom prst="rect">
              <a:avLst/>
            </a:prstGeom>
          </p:spPr>
          <p:txBody>
            <a:bodyPr lIns="50800" tIns="50800" rIns="50800" bIns="50800" rtlCol="0" anchor="ctr"/>
            <a:lstStyle/>
            <a:p>
              <a:pPr algn="ctr">
                <a:lnSpc>
                  <a:spcPts val="2659"/>
                </a:lnSpc>
              </a:pPr>
              <a:endParaRPr>
                <a:solidFill>
                  <a:prstClr val="black"/>
                </a:solidFill>
                <a:latin typeface="Calibri"/>
              </a:endParaRPr>
            </a:p>
          </p:txBody>
        </p:sp>
      </p:grpSp>
      <p:sp>
        <p:nvSpPr>
          <p:cNvPr id="2" name="TextBox 7">
            <a:extLst>
              <a:ext uri="{FF2B5EF4-FFF2-40B4-BE49-F238E27FC236}">
                <a16:creationId xmlns:a16="http://schemas.microsoft.com/office/drawing/2014/main" id="{C0D373DA-6F40-AC62-5F76-9E13A5407D74}"/>
              </a:ext>
            </a:extLst>
          </p:cNvPr>
          <p:cNvSpPr txBox="1"/>
          <p:nvPr/>
        </p:nvSpPr>
        <p:spPr>
          <a:xfrm>
            <a:off x="1755986" y="700347"/>
            <a:ext cx="16239593" cy="1208664"/>
          </a:xfrm>
          <a:prstGeom prst="rect">
            <a:avLst/>
          </a:prstGeom>
        </p:spPr>
        <p:txBody>
          <a:bodyPr lIns="0" tIns="0" rIns="0" bIns="0" rtlCol="0" anchor="t">
            <a:spAutoFit/>
          </a:bodyPr>
          <a:lstStyle/>
          <a:p>
            <a:pPr marL="0" marR="0" lvl="0" indent="0" algn="ctr" defTabSz="914400" rtl="0" eaLnBrk="1" fontAlgn="auto" latinLnBrk="0" hangingPunct="1">
              <a:lnSpc>
                <a:spcPts val="10214"/>
              </a:lnSpc>
              <a:spcBef>
                <a:spcPts val="0"/>
              </a:spcBef>
              <a:spcAft>
                <a:spcPts val="0"/>
              </a:spcAft>
              <a:buClrTx/>
              <a:buSzTx/>
              <a:buFontTx/>
              <a:buNone/>
              <a:tabLst/>
              <a:defRPr/>
            </a:pPr>
            <a:r>
              <a:rPr kumimoji="0" lang="en-US" sz="7296" b="0" i="0" u="none" strike="noStrike" kern="1200" cap="none" spc="0" normalizeH="0" baseline="0" noProof="0" dirty="0">
                <a:ln>
                  <a:noFill/>
                </a:ln>
                <a:solidFill>
                  <a:srgbClr val="FFFFFF"/>
                </a:solidFill>
                <a:effectLst/>
                <a:uLnTx/>
                <a:uFillTx/>
                <a:latin typeface="Paytone One"/>
                <a:ea typeface="Paytone One"/>
                <a:cs typeface="Paytone One"/>
                <a:sym typeface="Paytone One"/>
              </a:rPr>
              <a:t>BÁO CÁO VỀ VẤN ĐỀ VIỆC LÀM</a:t>
            </a:r>
          </a:p>
        </p:txBody>
      </p:sp>
      <p:sp>
        <p:nvSpPr>
          <p:cNvPr id="9" name="Hộp Văn bản 8">
            <a:extLst>
              <a:ext uri="{FF2B5EF4-FFF2-40B4-BE49-F238E27FC236}">
                <a16:creationId xmlns:a16="http://schemas.microsoft.com/office/drawing/2014/main" id="{0BDBFD4D-1A0B-3D88-0EAA-6CF746AE0D38}"/>
              </a:ext>
            </a:extLst>
          </p:cNvPr>
          <p:cNvSpPr txBox="1"/>
          <p:nvPr/>
        </p:nvSpPr>
        <p:spPr>
          <a:xfrm rot="16200000">
            <a:off x="-4092278" y="5043438"/>
            <a:ext cx="9192251" cy="1210652"/>
          </a:xfrm>
          <a:prstGeom prst="rect">
            <a:avLst/>
          </a:prstGeom>
          <a:noFill/>
        </p:spPr>
        <p:txBody>
          <a:bodyPr wrap="square">
            <a:spAutoFit/>
          </a:bodyPr>
          <a:lstStyle/>
          <a:p>
            <a:pPr algn="r">
              <a:lnSpc>
                <a:spcPts val="10207"/>
              </a:lnSpc>
            </a:pPr>
            <a:r>
              <a:rPr lang="en-US" sz="4400" dirty="0">
                <a:solidFill>
                  <a:srgbClr val="1F497D"/>
                </a:solidFill>
                <a:latin typeface="Paytone One"/>
              </a:rPr>
              <a:t>VẤN ĐỀ VIỆC LÀM Ở NƯỚC TA</a:t>
            </a:r>
          </a:p>
        </p:txBody>
      </p:sp>
      <p:grpSp>
        <p:nvGrpSpPr>
          <p:cNvPr id="5" name="Group 41">
            <a:extLst>
              <a:ext uri="{FF2B5EF4-FFF2-40B4-BE49-F238E27FC236}">
                <a16:creationId xmlns:a16="http://schemas.microsoft.com/office/drawing/2014/main" id="{F78BD7B3-15ED-D13A-E9C2-55169C1C24AB}"/>
              </a:ext>
            </a:extLst>
          </p:cNvPr>
          <p:cNvGrpSpPr/>
          <p:nvPr/>
        </p:nvGrpSpPr>
        <p:grpSpPr>
          <a:xfrm>
            <a:off x="6540169" y="3372712"/>
            <a:ext cx="9922587" cy="1771583"/>
            <a:chOff x="-9989446" y="4111222"/>
            <a:chExt cx="13261692" cy="2367748"/>
          </a:xfrm>
          <a:solidFill>
            <a:schemeClr val="accent3">
              <a:lumMod val="20000"/>
              <a:lumOff val="80000"/>
            </a:schemeClr>
          </a:solidFill>
        </p:grpSpPr>
        <p:grpSp>
          <p:nvGrpSpPr>
            <p:cNvPr id="12" name="Group 38">
              <a:extLst>
                <a:ext uri="{FF2B5EF4-FFF2-40B4-BE49-F238E27FC236}">
                  <a16:creationId xmlns:a16="http://schemas.microsoft.com/office/drawing/2014/main" id="{8A74FD57-3605-CF9F-60AC-2C22A7A2BC03}"/>
                </a:ext>
              </a:extLst>
            </p:cNvPr>
            <p:cNvGrpSpPr/>
            <p:nvPr/>
          </p:nvGrpSpPr>
          <p:grpSpPr>
            <a:xfrm>
              <a:off x="-9989446" y="4111222"/>
              <a:ext cx="13261692" cy="2367748"/>
              <a:chOff x="2314101" y="3855239"/>
              <a:chExt cx="13261692" cy="3336628"/>
            </a:xfrm>
            <a:grpFill/>
          </p:grpSpPr>
          <p:sp>
            <p:nvSpPr>
              <p:cNvPr id="20" name="Freeform 3">
                <a:extLst>
                  <a:ext uri="{FF2B5EF4-FFF2-40B4-BE49-F238E27FC236}">
                    <a16:creationId xmlns:a16="http://schemas.microsoft.com/office/drawing/2014/main" id="{6D8669C8-F2DE-A6CB-9F86-EBA9BB266727}"/>
                  </a:ext>
                </a:extLst>
              </p:cNvPr>
              <p:cNvSpPr/>
              <p:nvPr/>
            </p:nvSpPr>
            <p:spPr>
              <a:xfrm>
                <a:off x="2314101" y="3855239"/>
                <a:ext cx="13261692" cy="3336628"/>
              </a:xfrm>
              <a:custGeom>
                <a:avLst/>
                <a:gdLst/>
                <a:ahLst/>
                <a:cxnLst/>
                <a:rect l="l" t="t" r="r" b="b"/>
                <a:pathLst>
                  <a:path w="3492791" h="878783">
                    <a:moveTo>
                      <a:pt x="0" y="0"/>
                    </a:moveTo>
                    <a:lnTo>
                      <a:pt x="3492791" y="0"/>
                    </a:lnTo>
                    <a:lnTo>
                      <a:pt x="3492791" y="878783"/>
                    </a:lnTo>
                    <a:lnTo>
                      <a:pt x="0" y="878783"/>
                    </a:lnTo>
                    <a:close/>
                  </a:path>
                </a:pathLst>
              </a:custGeom>
              <a:grpFill/>
            </p:spPr>
            <p:txBody>
              <a:bodyPr/>
              <a:lstStyle/>
              <a:p>
                <a:endParaRPr lang="en-US">
                  <a:solidFill>
                    <a:srgbClr val="1F497D"/>
                  </a:solidFill>
                  <a:latin typeface="Times New Roman" panose="02020603050405020304" pitchFamily="18" charset="0"/>
                  <a:cs typeface="Times New Roman" panose="02020603050405020304" pitchFamily="18" charset="0"/>
                </a:endParaRPr>
              </a:p>
            </p:txBody>
          </p:sp>
          <p:sp>
            <p:nvSpPr>
              <p:cNvPr id="16" name="TextBox 5">
                <a:extLst>
                  <a:ext uri="{FF2B5EF4-FFF2-40B4-BE49-F238E27FC236}">
                    <a16:creationId xmlns:a16="http://schemas.microsoft.com/office/drawing/2014/main" id="{A07E290E-5F8F-FFE0-9E13-9A9769DCD50A}"/>
                  </a:ext>
                </a:extLst>
              </p:cNvPr>
              <p:cNvSpPr txBox="1"/>
              <p:nvPr/>
            </p:nvSpPr>
            <p:spPr>
              <a:xfrm>
                <a:off x="2602214" y="4718141"/>
                <a:ext cx="12711392" cy="1100410"/>
              </a:xfrm>
              <a:prstGeom prst="rect">
                <a:avLst/>
              </a:prstGeom>
              <a:grpFill/>
            </p:spPr>
            <p:txBody>
              <a:bodyPr wrap="square" lIns="0" tIns="0" rIns="0" bIns="0" rtlCol="0" anchor="t">
                <a:spAutoFit/>
              </a:bodyPr>
              <a:lstStyle/>
              <a:p>
                <a:pPr algn="ctr">
                  <a:lnSpc>
                    <a:spcPts val="5179"/>
                  </a:lnSpc>
                  <a:spcBef>
                    <a:spcPct val="0"/>
                  </a:spcBef>
                </a:pPr>
                <a:r>
                  <a:rPr lang="en-US" sz="2800" b="1" dirty="0" err="1">
                    <a:solidFill>
                      <a:srgbClr val="1F497D"/>
                    </a:solidFill>
                    <a:latin typeface="Times New Roman" panose="02020603050405020304" pitchFamily="18" charset="0"/>
                    <a:cs typeface="Times New Roman" panose="02020603050405020304" pitchFamily="18" charset="0"/>
                  </a:rPr>
                  <a:t>Tỷ</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lệ</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thất</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nghiệp</a:t>
                </a:r>
                <a:r>
                  <a:rPr lang="en-US" sz="2800" b="1" dirty="0">
                    <a:solidFill>
                      <a:srgbClr val="1F497D"/>
                    </a:solidFill>
                    <a:latin typeface="Times New Roman" panose="02020603050405020304" pitchFamily="18" charset="0"/>
                    <a:cs typeface="Times New Roman" panose="02020603050405020304" pitchFamily="18" charset="0"/>
                  </a:rPr>
                  <a:t>  =                                           x 100  </a:t>
                </a:r>
                <a:r>
                  <a:rPr lang="en-US" sz="2800" b="1" i="1" dirty="0">
                    <a:solidFill>
                      <a:srgbClr val="1F497D"/>
                    </a:solidFill>
                    <a:latin typeface="Times New Roman" panose="02020603050405020304" pitchFamily="18" charset="0"/>
                    <a:cs typeface="Times New Roman" panose="02020603050405020304" pitchFamily="18" charset="0"/>
                  </a:rPr>
                  <a:t>(%)</a:t>
                </a:r>
              </a:p>
            </p:txBody>
          </p:sp>
          <p:sp>
            <p:nvSpPr>
              <p:cNvPr id="17" name="AutoShape 8">
                <a:extLst>
                  <a:ext uri="{FF2B5EF4-FFF2-40B4-BE49-F238E27FC236}">
                    <a16:creationId xmlns:a16="http://schemas.microsoft.com/office/drawing/2014/main" id="{DB642589-985B-E660-0FB1-69625A87FBEF}"/>
                  </a:ext>
                </a:extLst>
              </p:cNvPr>
              <p:cNvSpPr/>
              <p:nvPr/>
            </p:nvSpPr>
            <p:spPr>
              <a:xfrm flipV="1">
                <a:off x="8280944" y="6231888"/>
                <a:ext cx="2954588" cy="27197"/>
              </a:xfrm>
              <a:prstGeom prst="line">
                <a:avLst/>
              </a:prstGeom>
              <a:grpFill/>
            </p:spPr>
            <p:txBody>
              <a:bodyPr/>
              <a:lstStyle/>
              <a:p>
                <a:endParaRPr lang="en-US">
                  <a:solidFill>
                    <a:srgbClr val="1F497D"/>
                  </a:solidFill>
                  <a:latin typeface="Times New Roman" panose="02020603050405020304" pitchFamily="18" charset="0"/>
                  <a:cs typeface="Times New Roman" panose="02020603050405020304" pitchFamily="18" charset="0"/>
                </a:endParaRPr>
              </a:p>
            </p:txBody>
          </p:sp>
          <p:sp>
            <p:nvSpPr>
              <p:cNvPr id="18" name="TextBox 16">
                <a:extLst>
                  <a:ext uri="{FF2B5EF4-FFF2-40B4-BE49-F238E27FC236}">
                    <a16:creationId xmlns:a16="http://schemas.microsoft.com/office/drawing/2014/main" id="{B19F4F94-66A2-EF71-F824-3BED7AFAE626}"/>
                  </a:ext>
                </a:extLst>
              </p:cNvPr>
              <p:cNvSpPr txBox="1"/>
              <p:nvPr/>
            </p:nvSpPr>
            <p:spPr>
              <a:xfrm>
                <a:off x="7606633" y="3959334"/>
                <a:ext cx="4472869" cy="973606"/>
              </a:xfrm>
              <a:prstGeom prst="rect">
                <a:avLst/>
              </a:prstGeom>
              <a:grpFill/>
            </p:spPr>
            <p:txBody>
              <a:bodyPr wrap="square" lIns="0" tIns="0" rIns="0" bIns="0" rtlCol="0" anchor="t">
                <a:spAutoFit/>
              </a:bodyPr>
              <a:lstStyle/>
              <a:p>
                <a:pPr algn="ctr">
                  <a:lnSpc>
                    <a:spcPts val="4479"/>
                  </a:lnSpc>
                  <a:spcBef>
                    <a:spcPct val="0"/>
                  </a:spcBef>
                </a:pPr>
                <a:r>
                  <a:rPr lang="en-US" sz="2800" b="1" dirty="0" err="1">
                    <a:solidFill>
                      <a:srgbClr val="1F497D"/>
                    </a:solidFill>
                    <a:latin typeface="Times New Roman" panose="02020603050405020304" pitchFamily="18" charset="0"/>
                    <a:cs typeface="Times New Roman" panose="02020603050405020304" pitchFamily="18" charset="0"/>
                  </a:rPr>
                  <a:t>Số</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người</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thất</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nghiệp</a:t>
                </a:r>
                <a:endParaRPr lang="en-US" sz="2800" b="1" dirty="0">
                  <a:solidFill>
                    <a:srgbClr val="1F497D"/>
                  </a:solidFill>
                  <a:latin typeface="Times New Roman" panose="02020603050405020304" pitchFamily="18" charset="0"/>
                  <a:cs typeface="Times New Roman" panose="02020603050405020304" pitchFamily="18" charset="0"/>
                </a:endParaRPr>
              </a:p>
            </p:txBody>
          </p:sp>
          <p:sp>
            <p:nvSpPr>
              <p:cNvPr id="19" name="TextBox 17">
                <a:extLst>
                  <a:ext uri="{FF2B5EF4-FFF2-40B4-BE49-F238E27FC236}">
                    <a16:creationId xmlns:a16="http://schemas.microsoft.com/office/drawing/2014/main" id="{8A24CD38-A11F-35DD-02C7-C4F118B2F22F}"/>
                  </a:ext>
                </a:extLst>
              </p:cNvPr>
              <p:cNvSpPr txBox="1"/>
              <p:nvPr/>
            </p:nvSpPr>
            <p:spPr>
              <a:xfrm>
                <a:off x="7300218" y="5523552"/>
                <a:ext cx="4916036" cy="990513"/>
              </a:xfrm>
              <a:prstGeom prst="rect">
                <a:avLst/>
              </a:prstGeom>
              <a:grpFill/>
            </p:spPr>
            <p:txBody>
              <a:bodyPr wrap="square" lIns="0" tIns="0" rIns="0" bIns="0" rtlCol="0" anchor="t">
                <a:spAutoFit/>
              </a:bodyPr>
              <a:lstStyle/>
              <a:p>
                <a:pPr algn="ctr">
                  <a:lnSpc>
                    <a:spcPts val="4479"/>
                  </a:lnSpc>
                  <a:spcBef>
                    <a:spcPct val="0"/>
                  </a:spcBef>
                </a:pPr>
                <a:r>
                  <a:rPr lang="en-US" sz="2800" b="1" dirty="0" err="1">
                    <a:solidFill>
                      <a:srgbClr val="1F497D"/>
                    </a:solidFill>
                    <a:latin typeface="Times New Roman" panose="02020603050405020304" pitchFamily="18" charset="0"/>
                    <a:cs typeface="Times New Roman" panose="02020603050405020304" pitchFamily="18" charset="0"/>
                  </a:rPr>
                  <a:t>Lực</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lượng</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lao</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động</a:t>
                </a:r>
                <a:endParaRPr lang="en-US" sz="2800" b="1" dirty="0">
                  <a:solidFill>
                    <a:srgbClr val="1F497D"/>
                  </a:solidFill>
                  <a:latin typeface="Times New Roman" panose="02020603050405020304" pitchFamily="18" charset="0"/>
                  <a:cs typeface="Times New Roman" panose="02020603050405020304" pitchFamily="18" charset="0"/>
                </a:endParaRPr>
              </a:p>
            </p:txBody>
          </p:sp>
        </p:grpSp>
        <p:cxnSp>
          <p:nvCxnSpPr>
            <p:cNvPr id="14" name="Straight Connector 40">
              <a:extLst>
                <a:ext uri="{FF2B5EF4-FFF2-40B4-BE49-F238E27FC236}">
                  <a16:creationId xmlns:a16="http://schemas.microsoft.com/office/drawing/2014/main" id="{6D0EEBB8-429E-7B0E-159A-2F90C72FD6EB}"/>
                </a:ext>
              </a:extLst>
            </p:cNvPr>
            <p:cNvCxnSpPr/>
            <p:nvPr/>
          </p:nvCxnSpPr>
          <p:spPr>
            <a:xfrm>
              <a:off x="-4647380" y="5295096"/>
              <a:ext cx="4204139" cy="0"/>
            </a:xfrm>
            <a:prstGeom prst="line">
              <a:avLst/>
            </a:prstGeom>
            <a:grpFill/>
            <a:ln w="28575">
              <a:solidFill>
                <a:srgbClr val="1F497D"/>
              </a:solidFill>
            </a:ln>
          </p:spPr>
          <p:style>
            <a:lnRef idx="1">
              <a:schemeClr val="accent1"/>
            </a:lnRef>
            <a:fillRef idx="0">
              <a:schemeClr val="accent1"/>
            </a:fillRef>
            <a:effectRef idx="0">
              <a:schemeClr val="accent1"/>
            </a:effectRef>
            <a:fontRef idx="minor">
              <a:schemeClr val="tx1"/>
            </a:fontRef>
          </p:style>
        </p:cxnSp>
      </p:grpSp>
      <p:grpSp>
        <p:nvGrpSpPr>
          <p:cNvPr id="22" name="Group 42">
            <a:extLst>
              <a:ext uri="{FF2B5EF4-FFF2-40B4-BE49-F238E27FC236}">
                <a16:creationId xmlns:a16="http://schemas.microsoft.com/office/drawing/2014/main" id="{D06C665D-0A19-A7EE-3AB3-8F0AEF88B233}"/>
              </a:ext>
            </a:extLst>
          </p:cNvPr>
          <p:cNvGrpSpPr/>
          <p:nvPr/>
        </p:nvGrpSpPr>
        <p:grpSpPr>
          <a:xfrm>
            <a:off x="6540170" y="6650089"/>
            <a:ext cx="9922587" cy="1886795"/>
            <a:chOff x="-9989446" y="3957240"/>
            <a:chExt cx="13261692" cy="2521731"/>
          </a:xfrm>
          <a:solidFill>
            <a:schemeClr val="accent3">
              <a:lumMod val="20000"/>
              <a:lumOff val="80000"/>
            </a:schemeClr>
          </a:solidFill>
        </p:grpSpPr>
        <p:grpSp>
          <p:nvGrpSpPr>
            <p:cNvPr id="23" name="Group 43">
              <a:extLst>
                <a:ext uri="{FF2B5EF4-FFF2-40B4-BE49-F238E27FC236}">
                  <a16:creationId xmlns:a16="http://schemas.microsoft.com/office/drawing/2014/main" id="{F850B3F6-75E5-87DE-DE84-26F52258E343}"/>
                </a:ext>
              </a:extLst>
            </p:cNvPr>
            <p:cNvGrpSpPr/>
            <p:nvPr/>
          </p:nvGrpSpPr>
          <p:grpSpPr>
            <a:xfrm>
              <a:off x="-9989446" y="3957240"/>
              <a:ext cx="13261692" cy="2521731"/>
              <a:chOff x="2314101" y="3638247"/>
              <a:chExt cx="13261692" cy="3553620"/>
            </a:xfrm>
            <a:grpFill/>
          </p:grpSpPr>
          <p:grpSp>
            <p:nvGrpSpPr>
              <p:cNvPr id="25" name="Group 2">
                <a:extLst>
                  <a:ext uri="{FF2B5EF4-FFF2-40B4-BE49-F238E27FC236}">
                    <a16:creationId xmlns:a16="http://schemas.microsoft.com/office/drawing/2014/main" id="{EB490310-1512-046D-9D67-896F33D56639}"/>
                  </a:ext>
                </a:extLst>
              </p:cNvPr>
              <p:cNvGrpSpPr/>
              <p:nvPr/>
            </p:nvGrpSpPr>
            <p:grpSpPr>
              <a:xfrm>
                <a:off x="2314101" y="3638247"/>
                <a:ext cx="13261692" cy="3553620"/>
                <a:chOff x="0" y="-57150"/>
                <a:chExt cx="3492791" cy="935933"/>
              </a:xfrm>
              <a:grpFill/>
            </p:grpSpPr>
            <p:sp>
              <p:nvSpPr>
                <p:cNvPr id="30" name="Freeform 3">
                  <a:extLst>
                    <a:ext uri="{FF2B5EF4-FFF2-40B4-BE49-F238E27FC236}">
                      <a16:creationId xmlns:a16="http://schemas.microsoft.com/office/drawing/2014/main" id="{D561CE55-757B-8FF6-764A-7B9EE34C9E06}"/>
                    </a:ext>
                  </a:extLst>
                </p:cNvPr>
                <p:cNvSpPr/>
                <p:nvPr/>
              </p:nvSpPr>
              <p:spPr>
                <a:xfrm>
                  <a:off x="0" y="0"/>
                  <a:ext cx="3492791" cy="878783"/>
                </a:xfrm>
                <a:custGeom>
                  <a:avLst/>
                  <a:gdLst/>
                  <a:ahLst/>
                  <a:cxnLst/>
                  <a:rect l="l" t="t" r="r" b="b"/>
                  <a:pathLst>
                    <a:path w="3492791" h="878783">
                      <a:moveTo>
                        <a:pt x="0" y="0"/>
                      </a:moveTo>
                      <a:lnTo>
                        <a:pt x="3492791" y="0"/>
                      </a:lnTo>
                      <a:lnTo>
                        <a:pt x="3492791" y="878783"/>
                      </a:lnTo>
                      <a:lnTo>
                        <a:pt x="0" y="878783"/>
                      </a:lnTo>
                      <a:close/>
                    </a:path>
                  </a:pathLst>
                </a:custGeom>
                <a:grpFill/>
                <a:ln>
                  <a:noFill/>
                </a:ln>
              </p:spPr>
              <p:txBody>
                <a:bodyPr/>
                <a:lstStyle/>
                <a:p>
                  <a:endParaRPr lang="en-US">
                    <a:solidFill>
                      <a:srgbClr val="1F497D"/>
                    </a:solidFill>
                    <a:latin typeface="Times New Roman" panose="02020603050405020304" pitchFamily="18" charset="0"/>
                    <a:cs typeface="Times New Roman" panose="02020603050405020304" pitchFamily="18" charset="0"/>
                  </a:endParaRPr>
                </a:p>
              </p:txBody>
            </p:sp>
            <p:sp>
              <p:nvSpPr>
                <p:cNvPr id="31" name="TextBox 4">
                  <a:extLst>
                    <a:ext uri="{FF2B5EF4-FFF2-40B4-BE49-F238E27FC236}">
                      <a16:creationId xmlns:a16="http://schemas.microsoft.com/office/drawing/2014/main" id="{1B9CAE44-C88D-F711-DF85-C6A614AFB664}"/>
                    </a:ext>
                  </a:extLst>
                </p:cNvPr>
                <p:cNvSpPr txBox="1"/>
                <p:nvPr/>
              </p:nvSpPr>
              <p:spPr>
                <a:xfrm>
                  <a:off x="0" y="-57150"/>
                  <a:ext cx="3492791" cy="665864"/>
                </a:xfrm>
                <a:prstGeom prst="rect">
                  <a:avLst/>
                </a:prstGeom>
                <a:grpFill/>
                <a:ln>
                  <a:noFill/>
                </a:ln>
              </p:spPr>
              <p:txBody>
                <a:bodyPr lIns="50800" tIns="50800" rIns="50800" bIns="50800" rtlCol="0" anchor="ctr"/>
                <a:lstStyle/>
                <a:p>
                  <a:pPr algn="ctr">
                    <a:lnSpc>
                      <a:spcPts val="3662"/>
                    </a:lnSpc>
                  </a:pPr>
                  <a:endParaRPr sz="1200">
                    <a:solidFill>
                      <a:srgbClr val="1F497D"/>
                    </a:solidFill>
                    <a:latin typeface="Times New Roman" panose="02020603050405020304" pitchFamily="18" charset="0"/>
                    <a:cs typeface="Times New Roman" panose="02020603050405020304" pitchFamily="18" charset="0"/>
                  </a:endParaRPr>
                </a:p>
              </p:txBody>
            </p:sp>
          </p:grpSp>
          <p:sp>
            <p:nvSpPr>
              <p:cNvPr id="26" name="TextBox 5">
                <a:extLst>
                  <a:ext uri="{FF2B5EF4-FFF2-40B4-BE49-F238E27FC236}">
                    <a16:creationId xmlns:a16="http://schemas.microsoft.com/office/drawing/2014/main" id="{3E0BF408-8050-C140-13BD-B6606886562B}"/>
                  </a:ext>
                </a:extLst>
              </p:cNvPr>
              <p:cNvSpPr txBox="1"/>
              <p:nvPr/>
            </p:nvSpPr>
            <p:spPr>
              <a:xfrm>
                <a:off x="2602214" y="4718141"/>
                <a:ext cx="12711392" cy="1100410"/>
              </a:xfrm>
              <a:prstGeom prst="rect">
                <a:avLst/>
              </a:prstGeom>
              <a:grpFill/>
              <a:ln>
                <a:noFill/>
              </a:ln>
            </p:spPr>
            <p:txBody>
              <a:bodyPr wrap="square" lIns="0" tIns="0" rIns="0" bIns="0" rtlCol="0" anchor="t">
                <a:spAutoFit/>
              </a:bodyPr>
              <a:lstStyle/>
              <a:p>
                <a:pPr algn="ctr">
                  <a:lnSpc>
                    <a:spcPts val="5179"/>
                  </a:lnSpc>
                  <a:spcBef>
                    <a:spcPct val="0"/>
                  </a:spcBef>
                </a:pPr>
                <a:r>
                  <a:rPr lang="en-US" sz="2800" b="1" dirty="0" err="1">
                    <a:solidFill>
                      <a:srgbClr val="1F497D"/>
                    </a:solidFill>
                    <a:latin typeface="Times New Roman" panose="02020603050405020304" pitchFamily="18" charset="0"/>
                    <a:cs typeface="Times New Roman" panose="02020603050405020304" pitchFamily="18" charset="0"/>
                  </a:rPr>
                  <a:t>Tỷ</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lệ</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thiếu</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việc</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làm</a:t>
                </a:r>
                <a:r>
                  <a:rPr lang="en-US" sz="2800" b="1" dirty="0">
                    <a:solidFill>
                      <a:srgbClr val="1F497D"/>
                    </a:solidFill>
                    <a:latin typeface="Times New Roman" panose="02020603050405020304" pitchFamily="18" charset="0"/>
                    <a:cs typeface="Times New Roman" panose="02020603050405020304" pitchFamily="18" charset="0"/>
                  </a:rPr>
                  <a:t>  =                                             x 100  </a:t>
                </a:r>
                <a:r>
                  <a:rPr lang="en-US" sz="2800" b="1" i="1" dirty="0">
                    <a:solidFill>
                      <a:srgbClr val="1F497D"/>
                    </a:solidFill>
                    <a:latin typeface="Times New Roman" panose="02020603050405020304" pitchFamily="18" charset="0"/>
                    <a:cs typeface="Times New Roman" panose="02020603050405020304" pitchFamily="18" charset="0"/>
                  </a:rPr>
                  <a:t>(%)</a:t>
                </a:r>
              </a:p>
            </p:txBody>
          </p:sp>
          <p:sp>
            <p:nvSpPr>
              <p:cNvPr id="27" name="AutoShape 8">
                <a:extLst>
                  <a:ext uri="{FF2B5EF4-FFF2-40B4-BE49-F238E27FC236}">
                    <a16:creationId xmlns:a16="http://schemas.microsoft.com/office/drawing/2014/main" id="{76543454-187B-F53C-04AE-D5ED61041263}"/>
                  </a:ext>
                </a:extLst>
              </p:cNvPr>
              <p:cNvSpPr/>
              <p:nvPr/>
            </p:nvSpPr>
            <p:spPr>
              <a:xfrm flipV="1">
                <a:off x="8280944" y="6231888"/>
                <a:ext cx="2954588" cy="27197"/>
              </a:xfrm>
              <a:prstGeom prst="line">
                <a:avLst/>
              </a:prstGeom>
              <a:grpFill/>
              <a:ln>
                <a:noFill/>
              </a:ln>
            </p:spPr>
            <p:txBody>
              <a:bodyPr/>
              <a:lstStyle/>
              <a:p>
                <a:endParaRPr lang="en-US">
                  <a:solidFill>
                    <a:srgbClr val="1F497D"/>
                  </a:solidFill>
                  <a:latin typeface="Times New Roman" panose="02020603050405020304" pitchFamily="18" charset="0"/>
                  <a:cs typeface="Times New Roman" panose="02020603050405020304" pitchFamily="18" charset="0"/>
                </a:endParaRPr>
              </a:p>
            </p:txBody>
          </p:sp>
          <p:sp>
            <p:nvSpPr>
              <p:cNvPr id="28" name="TextBox 16">
                <a:extLst>
                  <a:ext uri="{FF2B5EF4-FFF2-40B4-BE49-F238E27FC236}">
                    <a16:creationId xmlns:a16="http://schemas.microsoft.com/office/drawing/2014/main" id="{9447813B-446F-9B76-E648-D89544015443}"/>
                  </a:ext>
                </a:extLst>
              </p:cNvPr>
              <p:cNvSpPr txBox="1"/>
              <p:nvPr/>
            </p:nvSpPr>
            <p:spPr>
              <a:xfrm>
                <a:off x="7770976" y="4176863"/>
                <a:ext cx="4998000" cy="973606"/>
              </a:xfrm>
              <a:prstGeom prst="rect">
                <a:avLst/>
              </a:prstGeom>
              <a:grpFill/>
              <a:ln>
                <a:noFill/>
              </a:ln>
            </p:spPr>
            <p:txBody>
              <a:bodyPr wrap="square" lIns="0" tIns="0" rIns="0" bIns="0" rtlCol="0" anchor="t">
                <a:spAutoFit/>
              </a:bodyPr>
              <a:lstStyle/>
              <a:p>
                <a:pPr algn="ctr">
                  <a:lnSpc>
                    <a:spcPts val="4479"/>
                  </a:lnSpc>
                  <a:spcBef>
                    <a:spcPct val="0"/>
                  </a:spcBef>
                </a:pPr>
                <a:r>
                  <a:rPr lang="en-US" sz="2800" b="1" dirty="0" err="1">
                    <a:solidFill>
                      <a:srgbClr val="1F497D"/>
                    </a:solidFill>
                    <a:latin typeface="Times New Roman" panose="02020603050405020304" pitchFamily="18" charset="0"/>
                    <a:cs typeface="Times New Roman" panose="02020603050405020304" pitchFamily="18" charset="0"/>
                  </a:rPr>
                  <a:t>Số</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người</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thiếu</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việc</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làm</a:t>
                </a:r>
                <a:endParaRPr lang="en-US" sz="2800" b="1" dirty="0">
                  <a:solidFill>
                    <a:srgbClr val="1F497D"/>
                  </a:solidFill>
                  <a:latin typeface="Times New Roman" panose="02020603050405020304" pitchFamily="18" charset="0"/>
                  <a:cs typeface="Times New Roman" panose="02020603050405020304" pitchFamily="18" charset="0"/>
                </a:endParaRPr>
              </a:p>
            </p:txBody>
          </p:sp>
          <p:sp>
            <p:nvSpPr>
              <p:cNvPr id="29" name="TextBox 17">
                <a:extLst>
                  <a:ext uri="{FF2B5EF4-FFF2-40B4-BE49-F238E27FC236}">
                    <a16:creationId xmlns:a16="http://schemas.microsoft.com/office/drawing/2014/main" id="{01CB91BE-F29F-3443-14AF-62A0E4FE36EA}"/>
                  </a:ext>
                </a:extLst>
              </p:cNvPr>
              <p:cNvSpPr txBox="1"/>
              <p:nvPr/>
            </p:nvSpPr>
            <p:spPr>
              <a:xfrm>
                <a:off x="7262419" y="5554094"/>
                <a:ext cx="5875821" cy="990513"/>
              </a:xfrm>
              <a:prstGeom prst="rect">
                <a:avLst/>
              </a:prstGeom>
              <a:grpFill/>
              <a:ln>
                <a:noFill/>
              </a:ln>
            </p:spPr>
            <p:txBody>
              <a:bodyPr wrap="square" lIns="0" tIns="0" rIns="0" bIns="0" rtlCol="0" anchor="t">
                <a:spAutoFit/>
              </a:bodyPr>
              <a:lstStyle/>
              <a:p>
                <a:pPr algn="ctr">
                  <a:lnSpc>
                    <a:spcPts val="4479"/>
                  </a:lnSpc>
                  <a:spcBef>
                    <a:spcPct val="0"/>
                  </a:spcBef>
                </a:pPr>
                <a:r>
                  <a:rPr lang="en-US" sz="2800" b="1" dirty="0" err="1">
                    <a:solidFill>
                      <a:srgbClr val="1F497D"/>
                    </a:solidFill>
                    <a:latin typeface="Times New Roman" panose="02020603050405020304" pitchFamily="18" charset="0"/>
                    <a:cs typeface="Times New Roman" panose="02020603050405020304" pitchFamily="18" charset="0"/>
                  </a:rPr>
                  <a:t>Tổng</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số</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người</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có</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việc</a:t>
                </a:r>
                <a:r>
                  <a:rPr lang="en-US" sz="2800" b="1" dirty="0">
                    <a:solidFill>
                      <a:srgbClr val="1F497D"/>
                    </a:solidFill>
                    <a:latin typeface="Times New Roman" panose="02020603050405020304" pitchFamily="18" charset="0"/>
                    <a:cs typeface="Times New Roman" panose="02020603050405020304" pitchFamily="18" charset="0"/>
                  </a:rPr>
                  <a:t> </a:t>
                </a:r>
                <a:r>
                  <a:rPr lang="en-US" sz="2800" b="1" dirty="0" err="1">
                    <a:solidFill>
                      <a:srgbClr val="1F497D"/>
                    </a:solidFill>
                    <a:latin typeface="Times New Roman" panose="02020603050405020304" pitchFamily="18" charset="0"/>
                    <a:cs typeface="Times New Roman" panose="02020603050405020304" pitchFamily="18" charset="0"/>
                  </a:rPr>
                  <a:t>làm</a:t>
                </a:r>
                <a:endParaRPr lang="en-US" sz="2800" b="1" dirty="0">
                  <a:solidFill>
                    <a:srgbClr val="1F497D"/>
                  </a:solidFill>
                  <a:latin typeface="Times New Roman" panose="02020603050405020304" pitchFamily="18" charset="0"/>
                  <a:cs typeface="Times New Roman" panose="02020603050405020304" pitchFamily="18" charset="0"/>
                </a:endParaRPr>
              </a:p>
            </p:txBody>
          </p:sp>
        </p:grpSp>
        <p:cxnSp>
          <p:nvCxnSpPr>
            <p:cNvPr id="24" name="Straight Connector 44">
              <a:extLst>
                <a:ext uri="{FF2B5EF4-FFF2-40B4-BE49-F238E27FC236}">
                  <a16:creationId xmlns:a16="http://schemas.microsoft.com/office/drawing/2014/main" id="{6D4EA254-7493-01CB-E0B2-07A4738A8F55}"/>
                </a:ext>
              </a:extLst>
            </p:cNvPr>
            <p:cNvCxnSpPr/>
            <p:nvPr/>
          </p:nvCxnSpPr>
          <p:spPr>
            <a:xfrm>
              <a:off x="-4235841" y="5295096"/>
              <a:ext cx="4204139" cy="0"/>
            </a:xfrm>
            <a:prstGeom prst="line">
              <a:avLst/>
            </a:prstGeom>
            <a:grpFill/>
            <a:ln w="28575">
              <a:solidFill>
                <a:srgbClr val="006666"/>
              </a:solidFill>
            </a:ln>
          </p:spPr>
          <p:style>
            <a:lnRef idx="1">
              <a:schemeClr val="accent1"/>
            </a:lnRef>
            <a:fillRef idx="0">
              <a:schemeClr val="accent1"/>
            </a:fillRef>
            <a:effectRef idx="0">
              <a:schemeClr val="accent1"/>
            </a:effectRef>
            <a:fontRef idx="minor">
              <a:schemeClr val="tx1"/>
            </a:fontRef>
          </p:style>
        </p:cxnSp>
      </p:grpSp>
      <p:pic>
        <p:nvPicPr>
          <p:cNvPr id="33" name="Hình ảnh 32">
            <a:extLst>
              <a:ext uri="{FF2B5EF4-FFF2-40B4-BE49-F238E27FC236}">
                <a16:creationId xmlns:a16="http://schemas.microsoft.com/office/drawing/2014/main" id="{93228D37-FAB8-ED7F-2037-738D445B7548}"/>
              </a:ext>
            </a:extLst>
          </p:cNvPr>
          <p:cNvPicPr>
            <a:picLocks noChangeAspect="1"/>
          </p:cNvPicPr>
          <p:nvPr/>
        </p:nvPicPr>
        <p:blipFill rotWithShape="1">
          <a:blip r:embed="rId2"/>
          <a:srcRect t="10384" b="9477"/>
          <a:stretch/>
        </p:blipFill>
        <p:spPr>
          <a:xfrm>
            <a:off x="3227725" y="3402791"/>
            <a:ext cx="2363085" cy="1893729"/>
          </a:xfrm>
          <a:prstGeom prst="decagon">
            <a:avLst/>
          </a:prstGeom>
        </p:spPr>
      </p:pic>
      <p:pic>
        <p:nvPicPr>
          <p:cNvPr id="34" name="Hình ảnh 33">
            <a:extLst>
              <a:ext uri="{FF2B5EF4-FFF2-40B4-BE49-F238E27FC236}">
                <a16:creationId xmlns:a16="http://schemas.microsoft.com/office/drawing/2014/main" id="{5BD97B9D-B968-E125-58E5-0C3B04AB14C4}"/>
              </a:ext>
            </a:extLst>
          </p:cNvPr>
          <p:cNvPicPr>
            <a:picLocks noChangeAspect="1"/>
          </p:cNvPicPr>
          <p:nvPr/>
        </p:nvPicPr>
        <p:blipFill>
          <a:blip r:embed="rId3"/>
          <a:stretch>
            <a:fillRect/>
          </a:stretch>
        </p:blipFill>
        <p:spPr>
          <a:xfrm>
            <a:off x="3053342" y="6632244"/>
            <a:ext cx="2363085" cy="1922486"/>
          </a:xfrm>
          <a:prstGeom prst="decagon">
            <a:avLst/>
          </a:prstGeom>
        </p:spPr>
      </p:pic>
    </p:spTree>
    <p:extLst>
      <p:ext uri="{BB962C8B-B14F-4D97-AF65-F5344CB8AC3E}">
        <p14:creationId xmlns:p14="http://schemas.microsoft.com/office/powerpoint/2010/main" val="306445093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left)">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3">
            <a:extLst>
              <a:ext uri="{FF2B5EF4-FFF2-40B4-BE49-F238E27FC236}">
                <a16:creationId xmlns:a16="http://schemas.microsoft.com/office/drawing/2014/main" id="{23070029-F1B6-07BD-F43B-6188F0374594}"/>
              </a:ext>
            </a:extLst>
          </p:cNvPr>
          <p:cNvGrpSpPr/>
          <p:nvPr/>
        </p:nvGrpSpPr>
        <p:grpSpPr>
          <a:xfrm>
            <a:off x="0" y="-42112"/>
            <a:ext cx="1324319" cy="10595811"/>
            <a:chOff x="0" y="0"/>
            <a:chExt cx="348792" cy="2709333"/>
          </a:xfrm>
        </p:grpSpPr>
        <p:sp>
          <p:nvSpPr>
            <p:cNvPr id="10" name="Freeform 4">
              <a:extLst>
                <a:ext uri="{FF2B5EF4-FFF2-40B4-BE49-F238E27FC236}">
                  <a16:creationId xmlns:a16="http://schemas.microsoft.com/office/drawing/2014/main" id="{DA30A798-0DAE-ED40-1649-754969782794}"/>
                </a:ext>
              </a:extLst>
            </p:cNvPr>
            <p:cNvSpPr/>
            <p:nvPr/>
          </p:nvSpPr>
          <p:spPr>
            <a:xfrm>
              <a:off x="0" y="0"/>
              <a:ext cx="348792" cy="2709333"/>
            </a:xfrm>
            <a:custGeom>
              <a:avLst/>
              <a:gdLst/>
              <a:ahLst/>
              <a:cxnLst/>
              <a:rect l="l" t="t" r="r" b="b"/>
              <a:pathLst>
                <a:path w="348792" h="2709333">
                  <a:moveTo>
                    <a:pt x="0" y="0"/>
                  </a:moveTo>
                  <a:lnTo>
                    <a:pt x="348792" y="0"/>
                  </a:lnTo>
                  <a:lnTo>
                    <a:pt x="348792" y="2709333"/>
                  </a:lnTo>
                  <a:lnTo>
                    <a:pt x="0" y="2709333"/>
                  </a:lnTo>
                  <a:close/>
                </a:path>
              </a:pathLst>
            </a:custGeom>
            <a:solidFill>
              <a:srgbClr val="D9FD99"/>
            </a:solidFill>
          </p:spPr>
          <p:txBody>
            <a:bodyPr/>
            <a:lstStyle/>
            <a:p>
              <a:endParaRPr lang="en-US">
                <a:solidFill>
                  <a:prstClr val="black"/>
                </a:solidFill>
                <a:latin typeface="Calibri"/>
              </a:endParaRPr>
            </a:p>
          </p:txBody>
        </p:sp>
        <p:sp>
          <p:nvSpPr>
            <p:cNvPr id="11" name="TextBox 5">
              <a:extLst>
                <a:ext uri="{FF2B5EF4-FFF2-40B4-BE49-F238E27FC236}">
                  <a16:creationId xmlns:a16="http://schemas.microsoft.com/office/drawing/2014/main" id="{89B3AB7C-CDCF-3FF8-5F51-F9C573A75531}"/>
                </a:ext>
              </a:extLst>
            </p:cNvPr>
            <p:cNvSpPr txBox="1"/>
            <p:nvPr/>
          </p:nvSpPr>
          <p:spPr>
            <a:xfrm>
              <a:off x="0" y="-38100"/>
              <a:ext cx="348792" cy="2747433"/>
            </a:xfrm>
            <a:prstGeom prst="rect">
              <a:avLst/>
            </a:prstGeom>
          </p:spPr>
          <p:txBody>
            <a:bodyPr lIns="50800" tIns="50800" rIns="50800" bIns="50800" rtlCol="0" anchor="ctr"/>
            <a:lstStyle/>
            <a:p>
              <a:pPr algn="ctr">
                <a:lnSpc>
                  <a:spcPts val="2659"/>
                </a:lnSpc>
              </a:pPr>
              <a:endParaRPr>
                <a:solidFill>
                  <a:prstClr val="black"/>
                </a:solidFill>
                <a:latin typeface="Calibri"/>
              </a:endParaRPr>
            </a:p>
          </p:txBody>
        </p:sp>
      </p:grpSp>
      <p:sp>
        <p:nvSpPr>
          <p:cNvPr id="2" name="TextBox 7">
            <a:extLst>
              <a:ext uri="{FF2B5EF4-FFF2-40B4-BE49-F238E27FC236}">
                <a16:creationId xmlns:a16="http://schemas.microsoft.com/office/drawing/2014/main" id="{C0D373DA-6F40-AC62-5F76-9E13A5407D74}"/>
              </a:ext>
            </a:extLst>
          </p:cNvPr>
          <p:cNvSpPr txBox="1"/>
          <p:nvPr/>
        </p:nvSpPr>
        <p:spPr>
          <a:xfrm>
            <a:off x="1755986" y="700347"/>
            <a:ext cx="16239593" cy="1208664"/>
          </a:xfrm>
          <a:prstGeom prst="rect">
            <a:avLst/>
          </a:prstGeom>
        </p:spPr>
        <p:txBody>
          <a:bodyPr lIns="0" tIns="0" rIns="0" bIns="0" rtlCol="0" anchor="t">
            <a:spAutoFit/>
          </a:bodyPr>
          <a:lstStyle/>
          <a:p>
            <a:pPr marL="0" marR="0" lvl="0" indent="0" algn="ctr" defTabSz="914400" rtl="0" eaLnBrk="1" fontAlgn="auto" latinLnBrk="0" hangingPunct="1">
              <a:lnSpc>
                <a:spcPts val="10214"/>
              </a:lnSpc>
              <a:spcBef>
                <a:spcPts val="0"/>
              </a:spcBef>
              <a:spcAft>
                <a:spcPts val="0"/>
              </a:spcAft>
              <a:buClrTx/>
              <a:buSzTx/>
              <a:buFontTx/>
              <a:buNone/>
              <a:tabLst/>
              <a:defRPr/>
            </a:pPr>
            <a:r>
              <a:rPr kumimoji="0" lang="en-US" sz="7296" b="0" i="0" u="none" strike="noStrike" kern="1200" cap="none" spc="0" normalizeH="0" baseline="0" noProof="0" dirty="0">
                <a:ln>
                  <a:noFill/>
                </a:ln>
                <a:solidFill>
                  <a:srgbClr val="FFFFFF"/>
                </a:solidFill>
                <a:effectLst/>
                <a:uLnTx/>
                <a:uFillTx/>
                <a:latin typeface="Paytone One"/>
                <a:ea typeface="Paytone One"/>
                <a:cs typeface="Paytone One"/>
                <a:sym typeface="Paytone One"/>
              </a:rPr>
              <a:t>BÁO CÁO VỀ VẤN ĐỀ VIỆC LÀM</a:t>
            </a:r>
          </a:p>
        </p:txBody>
      </p:sp>
      <p:sp>
        <p:nvSpPr>
          <p:cNvPr id="9" name="Hộp Văn bản 8">
            <a:extLst>
              <a:ext uri="{FF2B5EF4-FFF2-40B4-BE49-F238E27FC236}">
                <a16:creationId xmlns:a16="http://schemas.microsoft.com/office/drawing/2014/main" id="{0BDBFD4D-1A0B-3D88-0EAA-6CF746AE0D38}"/>
              </a:ext>
            </a:extLst>
          </p:cNvPr>
          <p:cNvSpPr txBox="1"/>
          <p:nvPr/>
        </p:nvSpPr>
        <p:spPr>
          <a:xfrm rot="16200000">
            <a:off x="-4092278" y="5043438"/>
            <a:ext cx="9192251" cy="1210652"/>
          </a:xfrm>
          <a:prstGeom prst="rect">
            <a:avLst/>
          </a:prstGeom>
          <a:noFill/>
        </p:spPr>
        <p:txBody>
          <a:bodyPr wrap="square">
            <a:spAutoFit/>
          </a:bodyPr>
          <a:lstStyle/>
          <a:p>
            <a:pPr algn="r">
              <a:lnSpc>
                <a:spcPts val="10207"/>
              </a:lnSpc>
            </a:pPr>
            <a:r>
              <a:rPr lang="en-US" sz="4400" dirty="0">
                <a:solidFill>
                  <a:srgbClr val="1F497D"/>
                </a:solidFill>
                <a:latin typeface="Paytone One"/>
              </a:rPr>
              <a:t>VẤN ĐỀ VIỆC LÀM Ở NƯỚC TA</a:t>
            </a:r>
          </a:p>
        </p:txBody>
      </p:sp>
      <p:sp>
        <p:nvSpPr>
          <p:cNvPr id="6" name="TextBox 11">
            <a:extLst>
              <a:ext uri="{FF2B5EF4-FFF2-40B4-BE49-F238E27FC236}">
                <a16:creationId xmlns:a16="http://schemas.microsoft.com/office/drawing/2014/main" id="{53ACF3EE-B67E-22EF-BD8B-22591AA6CF6A}"/>
              </a:ext>
            </a:extLst>
          </p:cNvPr>
          <p:cNvSpPr txBox="1"/>
          <p:nvPr/>
        </p:nvSpPr>
        <p:spPr>
          <a:xfrm>
            <a:off x="1202633" y="8498521"/>
            <a:ext cx="17157379" cy="1231106"/>
          </a:xfrm>
          <a:prstGeom prst="rect">
            <a:avLst/>
          </a:prstGeom>
        </p:spPr>
        <p:txBody>
          <a:bodyPr lIns="0" tIns="0" rIns="0" bIns="0" rtlCol="0" anchor="t">
            <a:spAutoFit/>
          </a:bodyPr>
          <a:lstStyle/>
          <a:p>
            <a:pPr algn="ctr">
              <a:spcBef>
                <a:spcPct val="0"/>
              </a:spcBef>
            </a:pPr>
            <a:r>
              <a:rPr lang="en-US" sz="4000" dirty="0">
                <a:latin typeface="#9Slide07 IcielBaliho Script" pitchFamily="2" charset="0"/>
              </a:rPr>
              <a:t>SỐ NGƯỜI VÀ TỶ LỆ THẤT NGHIỆP CỦA VIỆT NAM TRONG ĐỘ TUỔI LAO ĐỘNG, </a:t>
            </a:r>
            <a:br>
              <a:rPr lang="en-US" sz="4000" dirty="0">
                <a:latin typeface="#9Slide07 IcielBaliho Script" pitchFamily="2" charset="0"/>
              </a:rPr>
            </a:br>
            <a:r>
              <a:rPr lang="en-US" sz="4000" dirty="0">
                <a:latin typeface="#9Slide07 IcielBaliho Script" pitchFamily="2" charset="0"/>
              </a:rPr>
              <a:t>GIAI ĐOẠN 2019-2023</a:t>
            </a:r>
          </a:p>
        </p:txBody>
      </p:sp>
      <p:pic>
        <p:nvPicPr>
          <p:cNvPr id="7" name="Hình ảnh 6">
            <a:extLst>
              <a:ext uri="{FF2B5EF4-FFF2-40B4-BE49-F238E27FC236}">
                <a16:creationId xmlns:a16="http://schemas.microsoft.com/office/drawing/2014/main" id="{8EC418BA-751B-9FAF-82F0-402A8D47E482}"/>
              </a:ext>
            </a:extLst>
          </p:cNvPr>
          <p:cNvPicPr>
            <a:picLocks noChangeAspect="1"/>
          </p:cNvPicPr>
          <p:nvPr/>
        </p:nvPicPr>
        <p:blipFill>
          <a:blip r:embed="rId2">
            <a:extLst>
              <a:ext uri="{BEBA8EAE-BF5A-486C-A8C5-ECC9F3942E4B}">
                <a14:imgProps xmlns:a14="http://schemas.microsoft.com/office/drawing/2010/main">
                  <a14:imgLayer r:embed="rId3">
                    <a14:imgEffect>
                      <a14:saturation sat="200000"/>
                    </a14:imgEffect>
                  </a14:imgLayer>
                </a14:imgProps>
              </a:ext>
            </a:extLst>
          </a:blip>
          <a:stretch>
            <a:fillRect/>
          </a:stretch>
        </p:blipFill>
        <p:spPr>
          <a:xfrm>
            <a:off x="2777873" y="2514600"/>
            <a:ext cx="13828319" cy="5257800"/>
          </a:xfrm>
          <a:prstGeom prst="rect">
            <a:avLst/>
          </a:prstGeom>
        </p:spPr>
      </p:pic>
      <p:sp>
        <p:nvSpPr>
          <p:cNvPr id="13" name="Hình chữ nhật: Góc Tròn 12">
            <a:extLst>
              <a:ext uri="{FF2B5EF4-FFF2-40B4-BE49-F238E27FC236}">
                <a16:creationId xmlns:a16="http://schemas.microsoft.com/office/drawing/2014/main" id="{24E7B73F-E807-1B77-3902-48A0EE07E173}"/>
              </a:ext>
            </a:extLst>
          </p:cNvPr>
          <p:cNvSpPr/>
          <p:nvPr/>
        </p:nvSpPr>
        <p:spPr>
          <a:xfrm>
            <a:off x="9372600" y="6362700"/>
            <a:ext cx="914400" cy="533400"/>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Hộp Văn bản 13">
            <a:extLst>
              <a:ext uri="{FF2B5EF4-FFF2-40B4-BE49-F238E27FC236}">
                <a16:creationId xmlns:a16="http://schemas.microsoft.com/office/drawing/2014/main" id="{52FE9550-BBCD-C77F-E923-987F2FF14882}"/>
              </a:ext>
            </a:extLst>
          </p:cNvPr>
          <p:cNvSpPr txBox="1"/>
          <p:nvPr/>
        </p:nvSpPr>
        <p:spPr>
          <a:xfrm>
            <a:off x="13182600" y="7904628"/>
            <a:ext cx="7239002" cy="461665"/>
          </a:xfrm>
          <a:prstGeom prst="rect">
            <a:avLst/>
          </a:prstGeom>
          <a:noFill/>
        </p:spPr>
        <p:txBody>
          <a:bodyPr wrap="square">
            <a:spAutoFit/>
          </a:bodyPr>
          <a:lstStyle/>
          <a:p>
            <a:r>
              <a:rPr lang="en-US" sz="2400" i="1" dirty="0" err="1">
                <a:solidFill>
                  <a:srgbClr val="FFFF00"/>
                </a:solidFill>
                <a:latin typeface="Times New Roman" panose="02020603050405020304" pitchFamily="18" charset="0"/>
                <a:cs typeface="Times New Roman" panose="02020603050405020304" pitchFamily="18" charset="0"/>
              </a:rPr>
              <a:t>Nguồn</a:t>
            </a:r>
            <a:r>
              <a:rPr lang="en-US" sz="2400" i="1" dirty="0">
                <a:solidFill>
                  <a:srgbClr val="FFFF00"/>
                </a:solidFill>
                <a:latin typeface="Times New Roman" panose="02020603050405020304" pitchFamily="18" charset="0"/>
                <a:cs typeface="Times New Roman" panose="02020603050405020304" pitchFamily="18" charset="0"/>
              </a:rPr>
              <a:t>: </a:t>
            </a:r>
            <a:r>
              <a:rPr lang="en-US" sz="2400" i="1" dirty="0" err="1">
                <a:solidFill>
                  <a:srgbClr val="FFFF00"/>
                </a:solidFill>
                <a:latin typeface="Times New Roman" panose="02020603050405020304" pitchFamily="18" charset="0"/>
                <a:cs typeface="Times New Roman" panose="02020603050405020304" pitchFamily="18" charset="0"/>
              </a:rPr>
              <a:t>Tổng</a:t>
            </a:r>
            <a:r>
              <a:rPr lang="en-US" sz="2400" i="1" dirty="0">
                <a:solidFill>
                  <a:srgbClr val="FFFF00"/>
                </a:solidFill>
                <a:latin typeface="Times New Roman" panose="02020603050405020304" pitchFamily="18" charset="0"/>
                <a:cs typeface="Times New Roman" panose="02020603050405020304" pitchFamily="18" charset="0"/>
              </a:rPr>
              <a:t> </a:t>
            </a:r>
            <a:r>
              <a:rPr lang="en-US" sz="2400" i="1" dirty="0" err="1">
                <a:solidFill>
                  <a:srgbClr val="FFFF00"/>
                </a:solidFill>
                <a:latin typeface="Times New Roman" panose="02020603050405020304" pitchFamily="18" charset="0"/>
                <a:cs typeface="Times New Roman" panose="02020603050405020304" pitchFamily="18" charset="0"/>
              </a:rPr>
              <a:t>cục</a:t>
            </a:r>
            <a:r>
              <a:rPr lang="en-US" sz="2400" i="1" dirty="0">
                <a:solidFill>
                  <a:srgbClr val="FFFF00"/>
                </a:solidFill>
                <a:latin typeface="Times New Roman" panose="02020603050405020304" pitchFamily="18" charset="0"/>
                <a:cs typeface="Times New Roman" panose="02020603050405020304" pitchFamily="18" charset="0"/>
              </a:rPr>
              <a:t> </a:t>
            </a:r>
            <a:r>
              <a:rPr lang="en-US" sz="2400" i="1" dirty="0" err="1">
                <a:solidFill>
                  <a:srgbClr val="FFFF00"/>
                </a:solidFill>
                <a:latin typeface="Times New Roman" panose="02020603050405020304" pitchFamily="18" charset="0"/>
                <a:cs typeface="Times New Roman" panose="02020603050405020304" pitchFamily="18" charset="0"/>
              </a:rPr>
              <a:t>thống</a:t>
            </a:r>
            <a:r>
              <a:rPr lang="en-US" sz="2400" i="1" dirty="0">
                <a:solidFill>
                  <a:srgbClr val="FFFF00"/>
                </a:solidFill>
                <a:latin typeface="Times New Roman" panose="02020603050405020304" pitchFamily="18" charset="0"/>
                <a:cs typeface="Times New Roman" panose="02020603050405020304" pitchFamily="18" charset="0"/>
              </a:rPr>
              <a:t> </a:t>
            </a:r>
            <a:r>
              <a:rPr lang="en-US" sz="2400" i="1" dirty="0" err="1">
                <a:solidFill>
                  <a:srgbClr val="FFFF00"/>
                </a:solidFill>
                <a:latin typeface="Times New Roman" panose="02020603050405020304" pitchFamily="18" charset="0"/>
                <a:cs typeface="Times New Roman" panose="02020603050405020304" pitchFamily="18" charset="0"/>
              </a:rPr>
              <a:t>kê</a:t>
            </a:r>
            <a:endParaRPr lang="en-US" sz="2400" i="1"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9581150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3">
            <a:extLst>
              <a:ext uri="{FF2B5EF4-FFF2-40B4-BE49-F238E27FC236}">
                <a16:creationId xmlns:a16="http://schemas.microsoft.com/office/drawing/2014/main" id="{23070029-F1B6-07BD-F43B-6188F0374594}"/>
              </a:ext>
            </a:extLst>
          </p:cNvPr>
          <p:cNvGrpSpPr/>
          <p:nvPr/>
        </p:nvGrpSpPr>
        <p:grpSpPr>
          <a:xfrm>
            <a:off x="0" y="-42112"/>
            <a:ext cx="1324319" cy="10595811"/>
            <a:chOff x="0" y="0"/>
            <a:chExt cx="348792" cy="2709333"/>
          </a:xfrm>
        </p:grpSpPr>
        <p:sp>
          <p:nvSpPr>
            <p:cNvPr id="10" name="Freeform 4">
              <a:extLst>
                <a:ext uri="{FF2B5EF4-FFF2-40B4-BE49-F238E27FC236}">
                  <a16:creationId xmlns:a16="http://schemas.microsoft.com/office/drawing/2014/main" id="{DA30A798-0DAE-ED40-1649-754969782794}"/>
                </a:ext>
              </a:extLst>
            </p:cNvPr>
            <p:cNvSpPr/>
            <p:nvPr/>
          </p:nvSpPr>
          <p:spPr>
            <a:xfrm>
              <a:off x="0" y="0"/>
              <a:ext cx="348792" cy="2709333"/>
            </a:xfrm>
            <a:custGeom>
              <a:avLst/>
              <a:gdLst/>
              <a:ahLst/>
              <a:cxnLst/>
              <a:rect l="l" t="t" r="r" b="b"/>
              <a:pathLst>
                <a:path w="348792" h="2709333">
                  <a:moveTo>
                    <a:pt x="0" y="0"/>
                  </a:moveTo>
                  <a:lnTo>
                    <a:pt x="348792" y="0"/>
                  </a:lnTo>
                  <a:lnTo>
                    <a:pt x="348792" y="2709333"/>
                  </a:lnTo>
                  <a:lnTo>
                    <a:pt x="0" y="2709333"/>
                  </a:lnTo>
                  <a:close/>
                </a:path>
              </a:pathLst>
            </a:custGeom>
            <a:solidFill>
              <a:srgbClr val="D9FD99"/>
            </a:solidFill>
          </p:spPr>
          <p:txBody>
            <a:bodyPr/>
            <a:lstStyle/>
            <a:p>
              <a:endParaRPr lang="en-US">
                <a:solidFill>
                  <a:prstClr val="black"/>
                </a:solidFill>
                <a:latin typeface="Calibri"/>
              </a:endParaRPr>
            </a:p>
          </p:txBody>
        </p:sp>
        <p:sp>
          <p:nvSpPr>
            <p:cNvPr id="11" name="TextBox 5">
              <a:extLst>
                <a:ext uri="{FF2B5EF4-FFF2-40B4-BE49-F238E27FC236}">
                  <a16:creationId xmlns:a16="http://schemas.microsoft.com/office/drawing/2014/main" id="{89B3AB7C-CDCF-3FF8-5F51-F9C573A75531}"/>
                </a:ext>
              </a:extLst>
            </p:cNvPr>
            <p:cNvSpPr txBox="1"/>
            <p:nvPr/>
          </p:nvSpPr>
          <p:spPr>
            <a:xfrm>
              <a:off x="0" y="-38100"/>
              <a:ext cx="348792" cy="2747433"/>
            </a:xfrm>
            <a:prstGeom prst="rect">
              <a:avLst/>
            </a:prstGeom>
          </p:spPr>
          <p:txBody>
            <a:bodyPr lIns="50800" tIns="50800" rIns="50800" bIns="50800" rtlCol="0" anchor="ctr"/>
            <a:lstStyle/>
            <a:p>
              <a:pPr algn="ctr">
                <a:lnSpc>
                  <a:spcPts val="2659"/>
                </a:lnSpc>
              </a:pPr>
              <a:endParaRPr>
                <a:solidFill>
                  <a:prstClr val="black"/>
                </a:solidFill>
                <a:latin typeface="Calibri"/>
              </a:endParaRPr>
            </a:p>
          </p:txBody>
        </p:sp>
      </p:grpSp>
      <p:sp>
        <p:nvSpPr>
          <p:cNvPr id="2" name="TextBox 7">
            <a:extLst>
              <a:ext uri="{FF2B5EF4-FFF2-40B4-BE49-F238E27FC236}">
                <a16:creationId xmlns:a16="http://schemas.microsoft.com/office/drawing/2014/main" id="{C0D373DA-6F40-AC62-5F76-9E13A5407D74}"/>
              </a:ext>
            </a:extLst>
          </p:cNvPr>
          <p:cNvSpPr txBox="1"/>
          <p:nvPr/>
        </p:nvSpPr>
        <p:spPr>
          <a:xfrm>
            <a:off x="1755986" y="700347"/>
            <a:ext cx="16239593" cy="1208664"/>
          </a:xfrm>
          <a:prstGeom prst="rect">
            <a:avLst/>
          </a:prstGeom>
        </p:spPr>
        <p:txBody>
          <a:bodyPr lIns="0" tIns="0" rIns="0" bIns="0" rtlCol="0" anchor="t">
            <a:spAutoFit/>
          </a:bodyPr>
          <a:lstStyle/>
          <a:p>
            <a:pPr marL="0" marR="0" lvl="0" indent="0" algn="ctr" defTabSz="914400" rtl="0" eaLnBrk="1" fontAlgn="auto" latinLnBrk="0" hangingPunct="1">
              <a:lnSpc>
                <a:spcPts val="10214"/>
              </a:lnSpc>
              <a:spcBef>
                <a:spcPts val="0"/>
              </a:spcBef>
              <a:spcAft>
                <a:spcPts val="0"/>
              </a:spcAft>
              <a:buClrTx/>
              <a:buSzTx/>
              <a:buFontTx/>
              <a:buNone/>
              <a:tabLst/>
              <a:defRPr/>
            </a:pPr>
            <a:r>
              <a:rPr kumimoji="0" lang="en-US" sz="7296" b="0" i="0" u="none" strike="noStrike" kern="1200" cap="none" spc="0" normalizeH="0" baseline="0" noProof="0" dirty="0">
                <a:ln>
                  <a:noFill/>
                </a:ln>
                <a:solidFill>
                  <a:srgbClr val="FFFFFF"/>
                </a:solidFill>
                <a:effectLst/>
                <a:uLnTx/>
                <a:uFillTx/>
                <a:latin typeface="Paytone One"/>
                <a:ea typeface="Paytone One"/>
                <a:cs typeface="Paytone One"/>
                <a:sym typeface="Paytone One"/>
              </a:rPr>
              <a:t>BÁO CÁO VỀ VẤN ĐỀ VIỆC LÀM</a:t>
            </a:r>
          </a:p>
        </p:txBody>
      </p:sp>
      <p:sp>
        <p:nvSpPr>
          <p:cNvPr id="9" name="Hộp Văn bản 8">
            <a:extLst>
              <a:ext uri="{FF2B5EF4-FFF2-40B4-BE49-F238E27FC236}">
                <a16:creationId xmlns:a16="http://schemas.microsoft.com/office/drawing/2014/main" id="{0BDBFD4D-1A0B-3D88-0EAA-6CF746AE0D38}"/>
              </a:ext>
            </a:extLst>
          </p:cNvPr>
          <p:cNvSpPr txBox="1"/>
          <p:nvPr/>
        </p:nvSpPr>
        <p:spPr>
          <a:xfrm rot="16200000">
            <a:off x="-4092278" y="5043438"/>
            <a:ext cx="9192251" cy="1210652"/>
          </a:xfrm>
          <a:prstGeom prst="rect">
            <a:avLst/>
          </a:prstGeom>
          <a:noFill/>
        </p:spPr>
        <p:txBody>
          <a:bodyPr wrap="square">
            <a:spAutoFit/>
          </a:bodyPr>
          <a:lstStyle/>
          <a:p>
            <a:pPr algn="r">
              <a:lnSpc>
                <a:spcPts val="10207"/>
              </a:lnSpc>
            </a:pPr>
            <a:r>
              <a:rPr lang="en-US" sz="4400" dirty="0">
                <a:solidFill>
                  <a:srgbClr val="1F497D"/>
                </a:solidFill>
                <a:latin typeface="Paytone One"/>
              </a:rPr>
              <a:t>VẤN ĐỀ VIỆC LÀM Ở NƯỚC TA</a:t>
            </a:r>
          </a:p>
        </p:txBody>
      </p:sp>
      <p:pic>
        <p:nvPicPr>
          <p:cNvPr id="3" name="Hình ảnh 2">
            <a:extLst>
              <a:ext uri="{FF2B5EF4-FFF2-40B4-BE49-F238E27FC236}">
                <a16:creationId xmlns:a16="http://schemas.microsoft.com/office/drawing/2014/main" id="{35A32883-27E2-59E9-A06A-5CBF2E93366A}"/>
              </a:ext>
            </a:extLst>
          </p:cNvPr>
          <p:cNvPicPr>
            <a:picLocks noChangeAspect="1"/>
          </p:cNvPicPr>
          <p:nvPr/>
        </p:nvPicPr>
        <p:blipFill rotWithShape="1">
          <a:blip r:embed="rId2"/>
          <a:srcRect r="1769"/>
          <a:stretch/>
        </p:blipFill>
        <p:spPr>
          <a:xfrm>
            <a:off x="2133600" y="3467100"/>
            <a:ext cx="15366798" cy="5765240"/>
          </a:xfrm>
          <a:prstGeom prst="rect">
            <a:avLst/>
          </a:prstGeom>
        </p:spPr>
      </p:pic>
    </p:spTree>
    <p:extLst>
      <p:ext uri="{BB962C8B-B14F-4D97-AF65-F5344CB8AC3E}">
        <p14:creationId xmlns:p14="http://schemas.microsoft.com/office/powerpoint/2010/main" val="247747150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ình ảnh 2">
            <a:extLst>
              <a:ext uri="{FF2B5EF4-FFF2-40B4-BE49-F238E27FC236}">
                <a16:creationId xmlns:a16="http://schemas.microsoft.com/office/drawing/2014/main" id="{DAB2C15D-A1B3-B294-1ABE-5470143F2BD6}"/>
              </a:ext>
            </a:extLst>
          </p:cNvPr>
          <p:cNvPicPr>
            <a:picLocks noChangeAspect="1"/>
          </p:cNvPicPr>
          <p:nvPr/>
        </p:nvPicPr>
        <p:blipFill>
          <a:blip r:embed="rId2">
            <a:extLst>
              <a:ext uri="{BEBA8EAE-BF5A-486C-A8C5-ECC9F3942E4B}">
                <a14:imgProps xmlns:a14="http://schemas.microsoft.com/office/drawing/2010/main">
                  <a14:imgLayer r:embed="rId3">
                    <a14:imgEffect>
                      <a14:saturation sat="200000"/>
                    </a14:imgEffect>
                  </a14:imgLayer>
                </a14:imgProps>
              </a:ext>
            </a:extLst>
          </a:blip>
          <a:stretch>
            <a:fillRect/>
          </a:stretch>
        </p:blipFill>
        <p:spPr>
          <a:xfrm>
            <a:off x="3019871" y="2219288"/>
            <a:ext cx="13711821" cy="5708771"/>
          </a:xfrm>
          <a:prstGeom prst="rect">
            <a:avLst/>
          </a:prstGeom>
        </p:spPr>
      </p:pic>
      <p:grpSp>
        <p:nvGrpSpPr>
          <p:cNvPr id="8" name="Group 3">
            <a:extLst>
              <a:ext uri="{FF2B5EF4-FFF2-40B4-BE49-F238E27FC236}">
                <a16:creationId xmlns:a16="http://schemas.microsoft.com/office/drawing/2014/main" id="{23070029-F1B6-07BD-F43B-6188F0374594}"/>
              </a:ext>
            </a:extLst>
          </p:cNvPr>
          <p:cNvGrpSpPr/>
          <p:nvPr/>
        </p:nvGrpSpPr>
        <p:grpSpPr>
          <a:xfrm>
            <a:off x="0" y="-42112"/>
            <a:ext cx="1324319" cy="10595811"/>
            <a:chOff x="0" y="0"/>
            <a:chExt cx="348792" cy="2709333"/>
          </a:xfrm>
        </p:grpSpPr>
        <p:sp>
          <p:nvSpPr>
            <p:cNvPr id="10" name="Freeform 4">
              <a:extLst>
                <a:ext uri="{FF2B5EF4-FFF2-40B4-BE49-F238E27FC236}">
                  <a16:creationId xmlns:a16="http://schemas.microsoft.com/office/drawing/2014/main" id="{DA30A798-0DAE-ED40-1649-754969782794}"/>
                </a:ext>
              </a:extLst>
            </p:cNvPr>
            <p:cNvSpPr/>
            <p:nvPr/>
          </p:nvSpPr>
          <p:spPr>
            <a:xfrm>
              <a:off x="0" y="0"/>
              <a:ext cx="348792" cy="2709333"/>
            </a:xfrm>
            <a:custGeom>
              <a:avLst/>
              <a:gdLst/>
              <a:ahLst/>
              <a:cxnLst/>
              <a:rect l="l" t="t" r="r" b="b"/>
              <a:pathLst>
                <a:path w="348792" h="2709333">
                  <a:moveTo>
                    <a:pt x="0" y="0"/>
                  </a:moveTo>
                  <a:lnTo>
                    <a:pt x="348792" y="0"/>
                  </a:lnTo>
                  <a:lnTo>
                    <a:pt x="348792" y="2709333"/>
                  </a:lnTo>
                  <a:lnTo>
                    <a:pt x="0" y="2709333"/>
                  </a:lnTo>
                  <a:close/>
                </a:path>
              </a:pathLst>
            </a:custGeom>
            <a:solidFill>
              <a:srgbClr val="D9FD99"/>
            </a:solidFill>
          </p:spPr>
          <p:txBody>
            <a:bodyPr/>
            <a:lstStyle/>
            <a:p>
              <a:endParaRPr lang="en-US">
                <a:solidFill>
                  <a:prstClr val="black"/>
                </a:solidFill>
                <a:latin typeface="Calibri"/>
              </a:endParaRPr>
            </a:p>
          </p:txBody>
        </p:sp>
        <p:sp>
          <p:nvSpPr>
            <p:cNvPr id="11" name="TextBox 5">
              <a:extLst>
                <a:ext uri="{FF2B5EF4-FFF2-40B4-BE49-F238E27FC236}">
                  <a16:creationId xmlns:a16="http://schemas.microsoft.com/office/drawing/2014/main" id="{89B3AB7C-CDCF-3FF8-5F51-F9C573A75531}"/>
                </a:ext>
              </a:extLst>
            </p:cNvPr>
            <p:cNvSpPr txBox="1"/>
            <p:nvPr/>
          </p:nvSpPr>
          <p:spPr>
            <a:xfrm>
              <a:off x="0" y="-38100"/>
              <a:ext cx="348792" cy="2747433"/>
            </a:xfrm>
            <a:prstGeom prst="rect">
              <a:avLst/>
            </a:prstGeom>
          </p:spPr>
          <p:txBody>
            <a:bodyPr lIns="50800" tIns="50800" rIns="50800" bIns="50800" rtlCol="0" anchor="ctr"/>
            <a:lstStyle/>
            <a:p>
              <a:pPr algn="ctr">
                <a:lnSpc>
                  <a:spcPts val="2659"/>
                </a:lnSpc>
              </a:pPr>
              <a:endParaRPr>
                <a:solidFill>
                  <a:prstClr val="black"/>
                </a:solidFill>
                <a:latin typeface="Calibri"/>
              </a:endParaRPr>
            </a:p>
          </p:txBody>
        </p:sp>
      </p:grpSp>
      <p:sp>
        <p:nvSpPr>
          <p:cNvPr id="2" name="TextBox 7">
            <a:extLst>
              <a:ext uri="{FF2B5EF4-FFF2-40B4-BE49-F238E27FC236}">
                <a16:creationId xmlns:a16="http://schemas.microsoft.com/office/drawing/2014/main" id="{C0D373DA-6F40-AC62-5F76-9E13A5407D74}"/>
              </a:ext>
            </a:extLst>
          </p:cNvPr>
          <p:cNvSpPr txBox="1"/>
          <p:nvPr/>
        </p:nvSpPr>
        <p:spPr>
          <a:xfrm>
            <a:off x="1755986" y="700347"/>
            <a:ext cx="16239593" cy="1208664"/>
          </a:xfrm>
          <a:prstGeom prst="rect">
            <a:avLst/>
          </a:prstGeom>
        </p:spPr>
        <p:txBody>
          <a:bodyPr lIns="0" tIns="0" rIns="0" bIns="0" rtlCol="0" anchor="t">
            <a:spAutoFit/>
          </a:bodyPr>
          <a:lstStyle/>
          <a:p>
            <a:pPr marL="0" marR="0" lvl="0" indent="0" algn="ctr" defTabSz="914400" rtl="0" eaLnBrk="1" fontAlgn="auto" latinLnBrk="0" hangingPunct="1">
              <a:lnSpc>
                <a:spcPts val="10214"/>
              </a:lnSpc>
              <a:spcBef>
                <a:spcPts val="0"/>
              </a:spcBef>
              <a:spcAft>
                <a:spcPts val="0"/>
              </a:spcAft>
              <a:buClrTx/>
              <a:buSzTx/>
              <a:buFontTx/>
              <a:buNone/>
              <a:tabLst/>
              <a:defRPr/>
            </a:pPr>
            <a:r>
              <a:rPr kumimoji="0" lang="en-US" sz="7296" b="0" i="0" u="none" strike="noStrike" kern="1200" cap="none" spc="0" normalizeH="0" baseline="0" noProof="0" dirty="0">
                <a:ln>
                  <a:noFill/>
                </a:ln>
                <a:solidFill>
                  <a:srgbClr val="FFFFFF"/>
                </a:solidFill>
                <a:effectLst/>
                <a:uLnTx/>
                <a:uFillTx/>
                <a:latin typeface="Paytone One"/>
                <a:ea typeface="Paytone One"/>
                <a:cs typeface="Paytone One"/>
                <a:sym typeface="Paytone One"/>
              </a:rPr>
              <a:t>BÁO CÁO VỀ VẤN ĐỀ VIỆC LÀM</a:t>
            </a:r>
          </a:p>
        </p:txBody>
      </p:sp>
      <p:sp>
        <p:nvSpPr>
          <p:cNvPr id="9" name="Hộp Văn bản 8">
            <a:extLst>
              <a:ext uri="{FF2B5EF4-FFF2-40B4-BE49-F238E27FC236}">
                <a16:creationId xmlns:a16="http://schemas.microsoft.com/office/drawing/2014/main" id="{0BDBFD4D-1A0B-3D88-0EAA-6CF746AE0D38}"/>
              </a:ext>
            </a:extLst>
          </p:cNvPr>
          <p:cNvSpPr txBox="1"/>
          <p:nvPr/>
        </p:nvSpPr>
        <p:spPr>
          <a:xfrm rot="16200000">
            <a:off x="-4092278" y="5043438"/>
            <a:ext cx="9192251" cy="1210652"/>
          </a:xfrm>
          <a:prstGeom prst="rect">
            <a:avLst/>
          </a:prstGeom>
          <a:noFill/>
        </p:spPr>
        <p:txBody>
          <a:bodyPr wrap="square">
            <a:spAutoFit/>
          </a:bodyPr>
          <a:lstStyle/>
          <a:p>
            <a:pPr algn="r">
              <a:lnSpc>
                <a:spcPts val="10207"/>
              </a:lnSpc>
            </a:pPr>
            <a:r>
              <a:rPr lang="en-US" sz="4400" dirty="0">
                <a:solidFill>
                  <a:srgbClr val="1F497D"/>
                </a:solidFill>
                <a:latin typeface="Paytone One"/>
              </a:rPr>
              <a:t>VẤN ĐỀ VIỆC LÀM Ở NƯỚC TA</a:t>
            </a:r>
          </a:p>
        </p:txBody>
      </p:sp>
      <p:sp>
        <p:nvSpPr>
          <p:cNvPr id="6" name="TextBox 11">
            <a:extLst>
              <a:ext uri="{FF2B5EF4-FFF2-40B4-BE49-F238E27FC236}">
                <a16:creationId xmlns:a16="http://schemas.microsoft.com/office/drawing/2014/main" id="{53ACF3EE-B67E-22EF-BD8B-22591AA6CF6A}"/>
              </a:ext>
            </a:extLst>
          </p:cNvPr>
          <p:cNvSpPr txBox="1"/>
          <p:nvPr/>
        </p:nvSpPr>
        <p:spPr>
          <a:xfrm>
            <a:off x="1202633" y="8498521"/>
            <a:ext cx="17157379" cy="1231106"/>
          </a:xfrm>
          <a:prstGeom prst="rect">
            <a:avLst/>
          </a:prstGeom>
        </p:spPr>
        <p:txBody>
          <a:bodyPr lIns="0" tIns="0" rIns="0" bIns="0" rtlCol="0" anchor="t">
            <a:spAutoFit/>
          </a:bodyPr>
          <a:lstStyle/>
          <a:p>
            <a:pPr algn="ctr">
              <a:spcBef>
                <a:spcPct val="0"/>
              </a:spcBef>
            </a:pPr>
            <a:r>
              <a:rPr lang="en-US" sz="4000" dirty="0">
                <a:latin typeface="#9Slide07 IcielBaliho Script" pitchFamily="2" charset="0"/>
              </a:rPr>
              <a:t>SỐ NGƯỜI VÀ TỶ LỆ THIẾU VIỆC LÀM CỦA VIỆT NAM TRONG ĐỘ TUỔI LAO ĐỘNG, </a:t>
            </a:r>
            <a:br>
              <a:rPr lang="en-US" sz="4000" dirty="0">
                <a:latin typeface="#9Slide07 IcielBaliho Script" pitchFamily="2" charset="0"/>
              </a:rPr>
            </a:br>
            <a:r>
              <a:rPr lang="en-US" sz="4000" dirty="0">
                <a:latin typeface="#9Slide07 IcielBaliho Script" pitchFamily="2" charset="0"/>
              </a:rPr>
              <a:t>GIAI ĐOẠN 2019-2023</a:t>
            </a:r>
          </a:p>
        </p:txBody>
      </p:sp>
      <p:sp>
        <p:nvSpPr>
          <p:cNvPr id="13" name="Hình chữ nhật: Góc Tròn 12">
            <a:extLst>
              <a:ext uri="{FF2B5EF4-FFF2-40B4-BE49-F238E27FC236}">
                <a16:creationId xmlns:a16="http://schemas.microsoft.com/office/drawing/2014/main" id="{24E7B73F-E807-1B77-3902-48A0EE07E173}"/>
              </a:ext>
            </a:extLst>
          </p:cNvPr>
          <p:cNvSpPr/>
          <p:nvPr/>
        </p:nvSpPr>
        <p:spPr>
          <a:xfrm>
            <a:off x="9601200" y="5981700"/>
            <a:ext cx="914400" cy="533400"/>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Hộp Văn bản 3">
            <a:extLst>
              <a:ext uri="{FF2B5EF4-FFF2-40B4-BE49-F238E27FC236}">
                <a16:creationId xmlns:a16="http://schemas.microsoft.com/office/drawing/2014/main" id="{28E93F8D-D23A-B688-0D07-D3DB1B86813B}"/>
              </a:ext>
            </a:extLst>
          </p:cNvPr>
          <p:cNvSpPr txBox="1"/>
          <p:nvPr/>
        </p:nvSpPr>
        <p:spPr>
          <a:xfrm>
            <a:off x="13465866" y="8067712"/>
            <a:ext cx="7239002" cy="461665"/>
          </a:xfrm>
          <a:prstGeom prst="rect">
            <a:avLst/>
          </a:prstGeom>
          <a:noFill/>
        </p:spPr>
        <p:txBody>
          <a:bodyPr wrap="square">
            <a:spAutoFit/>
          </a:bodyPr>
          <a:lstStyle/>
          <a:p>
            <a:r>
              <a:rPr lang="en-US" sz="2400" i="1" dirty="0" err="1">
                <a:solidFill>
                  <a:srgbClr val="FFFF00"/>
                </a:solidFill>
                <a:latin typeface="Times New Roman" panose="02020603050405020304" pitchFamily="18" charset="0"/>
                <a:cs typeface="Times New Roman" panose="02020603050405020304" pitchFamily="18" charset="0"/>
              </a:rPr>
              <a:t>Nguồn</a:t>
            </a:r>
            <a:r>
              <a:rPr lang="en-US" sz="2400" i="1" dirty="0">
                <a:solidFill>
                  <a:srgbClr val="FFFF00"/>
                </a:solidFill>
                <a:latin typeface="Times New Roman" panose="02020603050405020304" pitchFamily="18" charset="0"/>
                <a:cs typeface="Times New Roman" panose="02020603050405020304" pitchFamily="18" charset="0"/>
              </a:rPr>
              <a:t>: </a:t>
            </a:r>
            <a:r>
              <a:rPr lang="en-US" sz="2400" i="1" dirty="0" err="1">
                <a:solidFill>
                  <a:srgbClr val="FFFF00"/>
                </a:solidFill>
                <a:latin typeface="Times New Roman" panose="02020603050405020304" pitchFamily="18" charset="0"/>
                <a:cs typeface="Times New Roman" panose="02020603050405020304" pitchFamily="18" charset="0"/>
              </a:rPr>
              <a:t>Tổng</a:t>
            </a:r>
            <a:r>
              <a:rPr lang="en-US" sz="2400" i="1" dirty="0">
                <a:solidFill>
                  <a:srgbClr val="FFFF00"/>
                </a:solidFill>
                <a:latin typeface="Times New Roman" panose="02020603050405020304" pitchFamily="18" charset="0"/>
                <a:cs typeface="Times New Roman" panose="02020603050405020304" pitchFamily="18" charset="0"/>
              </a:rPr>
              <a:t> </a:t>
            </a:r>
            <a:r>
              <a:rPr lang="en-US" sz="2400" i="1" dirty="0" err="1">
                <a:solidFill>
                  <a:srgbClr val="FFFF00"/>
                </a:solidFill>
                <a:latin typeface="Times New Roman" panose="02020603050405020304" pitchFamily="18" charset="0"/>
                <a:cs typeface="Times New Roman" panose="02020603050405020304" pitchFamily="18" charset="0"/>
              </a:rPr>
              <a:t>cục</a:t>
            </a:r>
            <a:r>
              <a:rPr lang="en-US" sz="2400" i="1" dirty="0">
                <a:solidFill>
                  <a:srgbClr val="FFFF00"/>
                </a:solidFill>
                <a:latin typeface="Times New Roman" panose="02020603050405020304" pitchFamily="18" charset="0"/>
                <a:cs typeface="Times New Roman" panose="02020603050405020304" pitchFamily="18" charset="0"/>
              </a:rPr>
              <a:t> </a:t>
            </a:r>
            <a:r>
              <a:rPr lang="en-US" sz="2400" i="1" dirty="0" err="1">
                <a:solidFill>
                  <a:srgbClr val="FFFF00"/>
                </a:solidFill>
                <a:latin typeface="Times New Roman" panose="02020603050405020304" pitchFamily="18" charset="0"/>
                <a:cs typeface="Times New Roman" panose="02020603050405020304" pitchFamily="18" charset="0"/>
              </a:rPr>
              <a:t>thống</a:t>
            </a:r>
            <a:r>
              <a:rPr lang="en-US" sz="2400" i="1" dirty="0">
                <a:solidFill>
                  <a:srgbClr val="FFFF00"/>
                </a:solidFill>
                <a:latin typeface="Times New Roman" panose="02020603050405020304" pitchFamily="18" charset="0"/>
                <a:cs typeface="Times New Roman" panose="02020603050405020304" pitchFamily="18" charset="0"/>
              </a:rPr>
              <a:t> </a:t>
            </a:r>
            <a:r>
              <a:rPr lang="en-US" sz="2400" i="1" dirty="0" err="1">
                <a:solidFill>
                  <a:srgbClr val="FFFF00"/>
                </a:solidFill>
                <a:latin typeface="Times New Roman" panose="02020603050405020304" pitchFamily="18" charset="0"/>
                <a:cs typeface="Times New Roman" panose="02020603050405020304" pitchFamily="18" charset="0"/>
              </a:rPr>
              <a:t>kê</a:t>
            </a:r>
            <a:endParaRPr lang="en-US" sz="2400" i="1"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687445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7">
            <a:extLst>
              <a:ext uri="{FF2B5EF4-FFF2-40B4-BE49-F238E27FC236}">
                <a16:creationId xmlns:a16="http://schemas.microsoft.com/office/drawing/2014/main" id="{53C967EF-6321-45EB-B34B-D99D778ACFBD}"/>
              </a:ext>
            </a:extLst>
          </p:cNvPr>
          <p:cNvSpPr/>
          <p:nvPr/>
        </p:nvSpPr>
        <p:spPr>
          <a:xfrm>
            <a:off x="36778" y="5552405"/>
            <a:ext cx="2996369" cy="2017470"/>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2"/>
          </a:lnRef>
          <a:fillRef idx="1">
            <a:schemeClr val="lt1"/>
          </a:fillRef>
          <a:effectRef idx="0">
            <a:schemeClr val="accent2"/>
          </a:effectRef>
          <a:fontRef idx="minor">
            <a:schemeClr val="dk1"/>
          </a:fontRef>
        </p:style>
        <p:txBody>
          <a:bodyPr rtlCol="0" anchor="ctr"/>
          <a:lstStyle/>
          <a:p>
            <a:pPr algn="ctr" defTabSz="1371669">
              <a:defRPr/>
            </a:pPr>
            <a:r>
              <a:rPr lang="en-US" sz="3900" b="1" dirty="0" err="1">
                <a:solidFill>
                  <a:srgbClr val="0033CC"/>
                </a:solidFill>
                <a:latin typeface="Arial" panose="020B0604020202020204" pitchFamily="34" charset="0"/>
                <a:cs typeface="Arial" panose="020B0604020202020204" pitchFamily="34" charset="0"/>
              </a:rPr>
              <a:t>Thảo</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luận</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trả</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lời</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câu</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hỏi</a:t>
            </a:r>
            <a:endParaRPr lang="en-US" sz="3900" b="1" dirty="0">
              <a:solidFill>
                <a:srgbClr val="0033CC"/>
              </a:solidFill>
              <a:latin typeface="Arial" panose="020B0604020202020204" pitchFamily="34" charset="0"/>
              <a:cs typeface="Arial" panose="020B0604020202020204" pitchFamily="34" charset="0"/>
            </a:endParaRPr>
          </a:p>
        </p:txBody>
      </p:sp>
      <p:sp>
        <p:nvSpPr>
          <p:cNvPr id="12" name="Rectangle: Rounded Corners 7">
            <a:extLst>
              <a:ext uri="{FF2B5EF4-FFF2-40B4-BE49-F238E27FC236}">
                <a16:creationId xmlns:a16="http://schemas.microsoft.com/office/drawing/2014/main" id="{D5397E9F-57CE-4CBC-BF7D-C7F3ACC44961}"/>
              </a:ext>
            </a:extLst>
          </p:cNvPr>
          <p:cNvSpPr/>
          <p:nvPr/>
        </p:nvSpPr>
        <p:spPr>
          <a:xfrm>
            <a:off x="4885740" y="2840463"/>
            <a:ext cx="3241620" cy="2017470"/>
          </a:xfrm>
          <a:prstGeom prst="roundRect">
            <a:avLst/>
          </a:prstGeom>
          <a:ln>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2"/>
          </a:lnRef>
          <a:fillRef idx="1">
            <a:schemeClr val="lt1"/>
          </a:fillRef>
          <a:effectRef idx="0">
            <a:schemeClr val="accent2"/>
          </a:effectRef>
          <a:fontRef idx="minor">
            <a:schemeClr val="dk1"/>
          </a:fontRef>
        </p:style>
        <p:txBody>
          <a:bodyPr rtlCol="0" anchor="ctr"/>
          <a:lstStyle/>
          <a:p>
            <a:pPr algn="ctr" defTabSz="1371669">
              <a:defRPr/>
            </a:pPr>
            <a:r>
              <a:rPr lang="en-US" sz="3900" b="1" dirty="0" err="1">
                <a:solidFill>
                  <a:srgbClr val="0033CC"/>
                </a:solidFill>
                <a:latin typeface="Arial" panose="020B0604020202020204" pitchFamily="34" charset="0"/>
                <a:cs typeface="Arial" panose="020B0604020202020204" pitchFamily="34" charset="0"/>
              </a:rPr>
              <a:t>Thời</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gian</a:t>
            </a:r>
            <a:r>
              <a:rPr lang="en-US" sz="3900" b="1" dirty="0">
                <a:solidFill>
                  <a:srgbClr val="0033CC"/>
                </a:solidFill>
                <a:latin typeface="Arial" panose="020B0604020202020204" pitchFamily="34" charset="0"/>
                <a:cs typeface="Arial" panose="020B0604020202020204" pitchFamily="34" charset="0"/>
              </a:rPr>
              <a:t>:  3 </a:t>
            </a:r>
            <a:r>
              <a:rPr lang="en-US" sz="3900" b="1" dirty="0" err="1">
                <a:solidFill>
                  <a:srgbClr val="0033CC"/>
                </a:solidFill>
                <a:latin typeface="Arial" panose="020B0604020202020204" pitchFamily="34" charset="0"/>
                <a:cs typeface="Arial" panose="020B0604020202020204" pitchFamily="34" charset="0"/>
              </a:rPr>
              <a:t>phút</a:t>
            </a:r>
            <a:endParaRPr lang="en-US" sz="3900" b="1" dirty="0">
              <a:solidFill>
                <a:srgbClr val="0033CC"/>
              </a:solidFill>
              <a:latin typeface="Arial" panose="020B0604020202020204" pitchFamily="34" charset="0"/>
              <a:cs typeface="Arial" panose="020B0604020202020204" pitchFamily="34" charset="0"/>
            </a:endParaRPr>
          </a:p>
        </p:txBody>
      </p:sp>
      <p:sp>
        <p:nvSpPr>
          <p:cNvPr id="13" name="Rectangle: Rounded Corners 7">
            <a:extLst>
              <a:ext uri="{FF2B5EF4-FFF2-40B4-BE49-F238E27FC236}">
                <a16:creationId xmlns:a16="http://schemas.microsoft.com/office/drawing/2014/main" id="{C22CBC91-7E69-41A0-A1C7-59D20020A212}"/>
              </a:ext>
            </a:extLst>
          </p:cNvPr>
          <p:cNvSpPr/>
          <p:nvPr/>
        </p:nvSpPr>
        <p:spPr>
          <a:xfrm>
            <a:off x="4971621" y="5629656"/>
            <a:ext cx="3241620" cy="2017470"/>
          </a:xfrm>
          <a:prstGeom prst="roundRect">
            <a:avLst/>
          </a:prstGeom>
          <a:solidFill>
            <a:srgbClr val="00B05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69">
              <a:defRPr/>
            </a:pPr>
            <a:r>
              <a:rPr lang="en-US" sz="3900" b="1" dirty="0" err="1">
                <a:solidFill>
                  <a:srgbClr val="FFFF00"/>
                </a:solidFill>
                <a:latin typeface="Arial" panose="020B0604020202020204" pitchFamily="34" charset="0"/>
                <a:cs typeface="Arial" panose="020B0604020202020204" pitchFamily="34" charset="0"/>
              </a:rPr>
              <a:t>Hết</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giờ</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các</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nhóm</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báo</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cáo</a:t>
            </a:r>
            <a:endParaRPr lang="en-US" sz="3900" b="1" dirty="0">
              <a:solidFill>
                <a:srgbClr val="FFFF00"/>
              </a:solidFill>
              <a:latin typeface="Arial" panose="020B0604020202020204" pitchFamily="34" charset="0"/>
              <a:cs typeface="Arial" panose="020B0604020202020204" pitchFamily="34" charset="0"/>
            </a:endParaRPr>
          </a:p>
        </p:txBody>
      </p:sp>
      <p:pic>
        <p:nvPicPr>
          <p:cNvPr id="1026" name="Picture 2" descr="Giấy Mở Rộng Biểu Tượng - Véc tơ bút và giấy png tải về - Miễn phí trong  suốt Góc png Tải về.">
            <a:extLst>
              <a:ext uri="{FF2B5EF4-FFF2-40B4-BE49-F238E27FC236}">
                <a16:creationId xmlns:a16="http://schemas.microsoft.com/office/drawing/2014/main" id="{E563379A-F467-4019-AC1D-DBC6B18287CD}"/>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1731" b="96731" l="10000" r="90000">
                        <a14:foregroundMark x1="65111" y1="90000" x2="65111" y2="90000"/>
                        <a14:foregroundMark x1="55444" y1="96923" x2="55444" y2="96923"/>
                        <a14:foregroundMark x1="39667" y1="8269" x2="39667" y2="8269"/>
                        <a14:foregroundMark x1="65889" y1="32692" x2="65889" y2="31923"/>
                        <a14:foregroundMark x1="72000" y1="23654" x2="72000" y2="23654"/>
                        <a14:foregroundMark x1="74889" y1="29231" x2="64222" y2="46538"/>
                        <a14:foregroundMark x1="30333" y1="20385" x2="30333" y2="20385"/>
                        <a14:foregroundMark x1="36444" y1="3269" x2="48333" y2="1731"/>
                        <a14:foregroundMark x1="46556" y1="75769" x2="40444" y2="74615"/>
                        <a14:foregroundMark x1="40444" y1="74615" x2="43778" y2="62115"/>
                      </a14:backgroundRemoval>
                    </a14:imgEffect>
                  </a14:imgLayer>
                </a14:imgProps>
              </a:ext>
              <a:ext uri="{28A0092B-C50C-407E-A947-70E740481C1C}">
                <a14:useLocalDpi xmlns:a14="http://schemas.microsoft.com/office/drawing/2010/main" val="0"/>
              </a:ext>
            </a:extLst>
          </a:blip>
          <a:srcRect l="22136" r="21865"/>
          <a:stretch/>
        </p:blipFill>
        <p:spPr bwMode="auto">
          <a:xfrm>
            <a:off x="3206663" y="4731407"/>
            <a:ext cx="1591442" cy="1641996"/>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Connector 18">
            <a:extLst>
              <a:ext uri="{FF2B5EF4-FFF2-40B4-BE49-F238E27FC236}">
                <a16:creationId xmlns:a16="http://schemas.microsoft.com/office/drawing/2014/main" id="{02A4E065-26AE-42DA-9D35-367AC0CC99D8}"/>
              </a:ext>
            </a:extLst>
          </p:cNvPr>
          <p:cNvCxnSpPr/>
          <p:nvPr/>
        </p:nvCxnSpPr>
        <p:spPr>
          <a:xfrm>
            <a:off x="0" y="2311208"/>
            <a:ext cx="18288000" cy="0"/>
          </a:xfrm>
          <a:prstGeom prst="line">
            <a:avLst/>
          </a:prstGeom>
          <a:ln w="28575">
            <a:solidFill>
              <a:schemeClr val="accent4">
                <a:lumMod val="75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D493815-81D7-4DFB-BC03-7ABE761D9402}"/>
              </a:ext>
            </a:extLst>
          </p:cNvPr>
          <p:cNvCxnSpPr>
            <a:cxnSpLocks/>
          </p:cNvCxnSpPr>
          <p:nvPr/>
        </p:nvCxnSpPr>
        <p:spPr>
          <a:xfrm>
            <a:off x="-90360" y="2463588"/>
            <a:ext cx="18288000" cy="921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Rectangle: Rounded Corners 7">
            <a:extLst>
              <a:ext uri="{FF2B5EF4-FFF2-40B4-BE49-F238E27FC236}">
                <a16:creationId xmlns:a16="http://schemas.microsoft.com/office/drawing/2014/main" id="{B947E66A-9075-41E4-BB5E-4121C57A7C22}"/>
              </a:ext>
            </a:extLst>
          </p:cNvPr>
          <p:cNvSpPr/>
          <p:nvPr/>
        </p:nvSpPr>
        <p:spPr>
          <a:xfrm>
            <a:off x="545154" y="637364"/>
            <a:ext cx="17016971" cy="996164"/>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4000" b="1" dirty="0">
                <a:solidFill>
                  <a:schemeClr val="tx1"/>
                </a:solidFill>
                <a:effectLst/>
                <a:latin typeface="Times New Roman" panose="02020603050405020304" pitchFamily="18" charset="0"/>
                <a:ea typeface="Times New Roman" panose="02020603050405020304" pitchFamily="18" charset="0"/>
              </a:rPr>
              <a:t>3. Định hướng, giải pháp cả thiện thị trường lao động và tạo việc làm trên địa bàn thành phố Đà Nẵng</a:t>
            </a:r>
            <a:endParaRPr lang="en-VN" sz="4000" dirty="0">
              <a:solidFill>
                <a:schemeClr val="tx1"/>
              </a:solidFill>
              <a:effectLst/>
              <a:latin typeface="Times New Roman" panose="02020603050405020304" pitchFamily="18" charset="0"/>
              <a:ea typeface="Times New Roman" panose="02020603050405020304" pitchFamily="18" charset="0"/>
            </a:endParaRPr>
          </a:p>
        </p:txBody>
      </p:sp>
      <p:sp>
        <p:nvSpPr>
          <p:cNvPr id="34" name="TextBox 33">
            <a:extLst>
              <a:ext uri="{FF2B5EF4-FFF2-40B4-BE49-F238E27FC236}">
                <a16:creationId xmlns:a16="http://schemas.microsoft.com/office/drawing/2014/main" id="{AEEF8788-B109-4C3A-86F4-8B0AB626282D}"/>
              </a:ext>
            </a:extLst>
          </p:cNvPr>
          <p:cNvSpPr txBox="1"/>
          <p:nvPr/>
        </p:nvSpPr>
        <p:spPr>
          <a:xfrm>
            <a:off x="8732178" y="3653081"/>
            <a:ext cx="9331614" cy="3279424"/>
          </a:xfrm>
          <a:prstGeom prst="rect">
            <a:avLst/>
          </a:prstGeom>
          <a:solidFill>
            <a:srgbClr val="00B050"/>
          </a:solidFill>
          <a:ln>
            <a:solidFill>
              <a:schemeClr val="tx1"/>
            </a:solidFill>
            <a:prstDash val="sysDot"/>
          </a:ln>
        </p:spPr>
        <p:txBody>
          <a:bodyPr wrap="square">
            <a:spAutoFit/>
          </a:bodyPr>
          <a:lstStyle/>
          <a:p>
            <a:pPr>
              <a:lnSpc>
                <a:spcPct val="150000"/>
              </a:lnSpc>
            </a:pPr>
            <a:r>
              <a:rPr lang="fr-FR" sz="4800" dirty="0" err="1">
                <a:latin typeface="Arial" panose="020B0604020202020204" pitchFamily="34" charset="0"/>
                <a:cs typeface="Arial" panose="020B0604020202020204" pitchFamily="34" charset="0"/>
              </a:rPr>
              <a:t>Dựa</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vào</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thông</a:t>
            </a:r>
            <a:r>
              <a:rPr lang="fr-FR" sz="4800" dirty="0">
                <a:latin typeface="Arial" panose="020B0604020202020204" pitchFamily="34" charset="0"/>
                <a:cs typeface="Arial" panose="020B0604020202020204" pitchFamily="34" charset="0"/>
              </a:rPr>
              <a:t> tin </a:t>
            </a:r>
            <a:r>
              <a:rPr lang="fr-FR" sz="4800" dirty="0" err="1">
                <a:latin typeface="Arial" panose="020B0604020202020204" pitchFamily="34" charset="0"/>
                <a:cs typeface="Arial" panose="020B0604020202020204" pitchFamily="34" charset="0"/>
              </a:rPr>
              <a:t>bài</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học</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hãy</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nêu</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các</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giải</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pháp</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giải</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quyết</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việc</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làm</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ở</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thành</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phố</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Đà</a:t>
            </a:r>
            <a:r>
              <a:rPr lang="fr-FR" sz="4800" dirty="0">
                <a:latin typeface="Arial" panose="020B0604020202020204" pitchFamily="34" charset="0"/>
                <a:cs typeface="Arial" panose="020B0604020202020204" pitchFamily="34" charset="0"/>
              </a:rPr>
              <a:t> </a:t>
            </a:r>
            <a:r>
              <a:rPr lang="fr-FR" sz="4800" dirty="0" err="1">
                <a:latin typeface="Arial" panose="020B0604020202020204" pitchFamily="34" charset="0"/>
                <a:cs typeface="Arial" panose="020B0604020202020204" pitchFamily="34" charset="0"/>
              </a:rPr>
              <a:t>Nẵng</a:t>
            </a:r>
            <a:r>
              <a:rPr lang="fr-FR" sz="4800" dirty="0">
                <a:latin typeface="Arial" panose="020B0604020202020204" pitchFamily="34" charset="0"/>
                <a:cs typeface="Arial" panose="020B0604020202020204" pitchFamily="34" charset="0"/>
              </a:rPr>
              <a:t>. </a:t>
            </a:r>
            <a:endParaRPr lang="en-US" sz="4800" dirty="0">
              <a:solidFill>
                <a:schemeClr val="bg1"/>
              </a:solidFill>
              <a:latin typeface="Arial" panose="020B0604020202020204" pitchFamily="34" charset="0"/>
              <a:cs typeface="Arial" panose="020B0604020202020204" pitchFamily="34" charset="0"/>
            </a:endParaRPr>
          </a:p>
        </p:txBody>
      </p:sp>
      <p:sp>
        <p:nvSpPr>
          <p:cNvPr id="35" name="Flowchart: Terminator 34">
            <a:extLst>
              <a:ext uri="{FF2B5EF4-FFF2-40B4-BE49-F238E27FC236}">
                <a16:creationId xmlns:a16="http://schemas.microsoft.com/office/drawing/2014/main" id="{F5739BFE-E2F6-4C61-9F35-A0BDEAD5D893}"/>
              </a:ext>
            </a:extLst>
          </p:cNvPr>
          <p:cNvSpPr/>
          <p:nvPr/>
        </p:nvSpPr>
        <p:spPr>
          <a:xfrm>
            <a:off x="11552468" y="2303663"/>
            <a:ext cx="3641018" cy="805992"/>
          </a:xfrm>
          <a:prstGeom prst="flowChartTerminator">
            <a:avLst/>
          </a:prstGeom>
          <a:solidFill>
            <a:srgbClr val="006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69">
              <a:defRPr/>
            </a:pPr>
            <a:r>
              <a:rPr lang="en-US" sz="4200" b="1" dirty="0" err="1">
                <a:solidFill>
                  <a:srgbClr val="FFFF00"/>
                </a:solidFill>
                <a:latin typeface="Arial" panose="020B0604020202020204" pitchFamily="34" charset="0"/>
                <a:cs typeface="Arial" panose="020B0604020202020204" pitchFamily="34" charset="0"/>
              </a:rPr>
              <a:t>Nhiệm</a:t>
            </a:r>
            <a:r>
              <a:rPr lang="en-US" sz="4200" b="1" dirty="0">
                <a:solidFill>
                  <a:srgbClr val="FFFF00"/>
                </a:solidFill>
                <a:latin typeface="Arial" panose="020B0604020202020204" pitchFamily="34" charset="0"/>
                <a:cs typeface="Arial" panose="020B0604020202020204" pitchFamily="34" charset="0"/>
              </a:rPr>
              <a:t> </a:t>
            </a:r>
            <a:r>
              <a:rPr lang="en-US" sz="4200" b="1" dirty="0" err="1">
                <a:solidFill>
                  <a:srgbClr val="FFFF00"/>
                </a:solidFill>
                <a:latin typeface="Arial" panose="020B0604020202020204" pitchFamily="34" charset="0"/>
                <a:cs typeface="Arial" panose="020B0604020202020204" pitchFamily="34" charset="0"/>
              </a:rPr>
              <a:t>vụ</a:t>
            </a:r>
            <a:endParaRPr lang="en-US" sz="4200" b="1" dirty="0">
              <a:solidFill>
                <a:srgbClr val="FFFF00"/>
              </a:solidFill>
              <a:latin typeface="Arial" panose="020B0604020202020204" pitchFamily="34" charset="0"/>
              <a:cs typeface="Arial" panose="020B0604020202020204" pitchFamily="34" charset="0"/>
            </a:endParaRPr>
          </a:p>
        </p:txBody>
      </p:sp>
      <p:pic>
        <p:nvPicPr>
          <p:cNvPr id="36" name="Picture 35">
            <a:extLst>
              <a:ext uri="{FF2B5EF4-FFF2-40B4-BE49-F238E27FC236}">
                <a16:creationId xmlns:a16="http://schemas.microsoft.com/office/drawing/2014/main" id="{DC0502AE-5658-4CEE-96B3-BC6EFE8B1D4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6047" r="92907">
                        <a14:foregroundMark x1="8140" y1="38372" x2="13953" y2="48256"/>
                        <a14:foregroundMark x1="6047" y1="40814" x2="8488" y2="44535"/>
                        <a14:foregroundMark x1="31860" y1="58721" x2="32907" y2="59535"/>
                        <a14:foregroundMark x1="92674" y1="80000" x2="92907" y2="83605"/>
                      </a14:backgroundRemoval>
                    </a14:imgEffect>
                  </a14:imgLayer>
                </a14:imgProps>
              </a:ext>
            </a:extLst>
          </a:blip>
          <a:stretch>
            <a:fillRect/>
          </a:stretch>
        </p:blipFill>
        <p:spPr>
          <a:xfrm>
            <a:off x="9915657" y="1962570"/>
            <a:ext cx="1752123" cy="1752123"/>
          </a:xfrm>
          <a:prstGeom prst="rect">
            <a:avLst/>
          </a:prstGeom>
        </p:spPr>
      </p:pic>
      <p:sp>
        <p:nvSpPr>
          <p:cNvPr id="2" name="Rectangle: Rounded Corners 7">
            <a:extLst>
              <a:ext uri="{FF2B5EF4-FFF2-40B4-BE49-F238E27FC236}">
                <a16:creationId xmlns:a16="http://schemas.microsoft.com/office/drawing/2014/main" id="{A4C2B463-8FC5-231F-9436-D75D55EBA50F}"/>
              </a:ext>
            </a:extLst>
          </p:cNvPr>
          <p:cNvSpPr/>
          <p:nvPr/>
        </p:nvSpPr>
        <p:spPr>
          <a:xfrm>
            <a:off x="0" y="2814387"/>
            <a:ext cx="3241620" cy="2017470"/>
          </a:xfrm>
          <a:prstGeom prst="roundRect">
            <a:avLst/>
          </a:prstGeom>
          <a:solidFill>
            <a:srgbClr val="00B05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69">
              <a:defRPr/>
            </a:pPr>
            <a:r>
              <a:rPr lang="en-US" sz="3900" b="1" dirty="0" err="1">
                <a:solidFill>
                  <a:srgbClr val="FFFF00"/>
                </a:solidFill>
                <a:latin typeface="Arial" panose="020B0604020202020204" pitchFamily="34" charset="0"/>
                <a:cs typeface="Arial" panose="020B0604020202020204" pitchFamily="34" charset="0"/>
              </a:rPr>
              <a:t>Hoạt</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động</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cá</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nhân</a:t>
            </a:r>
            <a:endParaRPr lang="en-US" sz="39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64785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6"/>
                                        </p:tgtEl>
                                        <p:attrNameLst>
                                          <p:attrName>style.visibility</p:attrName>
                                        </p:attrNameLst>
                                      </p:cBhvr>
                                      <p:to>
                                        <p:strVal val="visible"/>
                                      </p:to>
                                    </p:set>
                                    <p:anim calcmode="lin" valueType="num">
                                      <p:cBhvr additive="base">
                                        <p:cTn id="29" dur="500" fill="hold"/>
                                        <p:tgtEl>
                                          <p:spTgt spid="36"/>
                                        </p:tgtEl>
                                        <p:attrNameLst>
                                          <p:attrName>ppt_x</p:attrName>
                                        </p:attrNameLst>
                                      </p:cBhvr>
                                      <p:tavLst>
                                        <p:tav tm="0">
                                          <p:val>
                                            <p:strVal val="#ppt_x"/>
                                          </p:val>
                                        </p:tav>
                                        <p:tav tm="100000">
                                          <p:val>
                                            <p:strVal val="#ppt_x"/>
                                          </p:val>
                                        </p:tav>
                                      </p:tavLst>
                                    </p:anim>
                                    <p:anim calcmode="lin" valueType="num">
                                      <p:cBhvr additive="base">
                                        <p:cTn id="30" dur="500" fill="hold"/>
                                        <p:tgtEl>
                                          <p:spTgt spid="36"/>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4"/>
                                        </p:tgtEl>
                                        <p:attrNameLst>
                                          <p:attrName>style.visibility</p:attrName>
                                        </p:attrNameLst>
                                      </p:cBhvr>
                                      <p:to>
                                        <p:strVal val="visible"/>
                                      </p:to>
                                    </p:set>
                                    <p:anim calcmode="lin" valueType="num">
                                      <p:cBhvr additive="base">
                                        <p:cTn id="33" dur="500" fill="hold"/>
                                        <p:tgtEl>
                                          <p:spTgt spid="34"/>
                                        </p:tgtEl>
                                        <p:attrNameLst>
                                          <p:attrName>ppt_x</p:attrName>
                                        </p:attrNameLst>
                                      </p:cBhvr>
                                      <p:tavLst>
                                        <p:tav tm="0">
                                          <p:val>
                                            <p:strVal val="#ppt_x"/>
                                          </p:val>
                                        </p:tav>
                                        <p:tav tm="100000">
                                          <p:val>
                                            <p:strVal val="#ppt_x"/>
                                          </p:val>
                                        </p:tav>
                                      </p:tavLst>
                                    </p:anim>
                                    <p:anim calcmode="lin" valueType="num">
                                      <p:cBhvr additive="base">
                                        <p:cTn id="34"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3" grpId="0" animBg="1"/>
      <p:bldP spid="34" grpId="0" animBg="1"/>
      <p:bldP spid="2"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4642;p70"/>
          <p:cNvSpPr/>
          <p:nvPr/>
        </p:nvSpPr>
        <p:spPr>
          <a:xfrm>
            <a:off x="6513987" y="4228605"/>
            <a:ext cx="1318800" cy="13188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cxnSp>
        <p:nvCxnSpPr>
          <p:cNvPr id="11" name="Google Shape;4643;p70"/>
          <p:cNvCxnSpPr>
            <a:endCxn id="12" idx="1"/>
          </p:cNvCxnSpPr>
          <p:nvPr/>
        </p:nvCxnSpPr>
        <p:spPr>
          <a:xfrm rot="10800000" flipH="1">
            <a:off x="4750011" y="2650638"/>
            <a:ext cx="1764000" cy="2236800"/>
          </a:xfrm>
          <a:prstGeom prst="curvedConnector3">
            <a:avLst>
              <a:gd name="adj1" fmla="val 49999"/>
            </a:avLst>
          </a:prstGeom>
          <a:noFill/>
          <a:ln w="19050" cap="rnd" cmpd="sng">
            <a:solidFill>
              <a:schemeClr val="tx1"/>
            </a:solidFill>
            <a:prstDash val="solid"/>
            <a:round/>
            <a:headEnd type="none" w="med" len="med"/>
            <a:tailEnd type="oval" w="med" len="med"/>
          </a:ln>
        </p:spPr>
      </p:cxnSp>
      <p:sp>
        <p:nvSpPr>
          <p:cNvPr id="12" name="Google Shape;4644;p70"/>
          <p:cNvSpPr/>
          <p:nvPr/>
        </p:nvSpPr>
        <p:spPr>
          <a:xfrm>
            <a:off x="6513987" y="1990955"/>
            <a:ext cx="1318800" cy="13188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13" name="Google Shape;4645;p70"/>
          <p:cNvSpPr/>
          <p:nvPr/>
        </p:nvSpPr>
        <p:spPr>
          <a:xfrm>
            <a:off x="6513987" y="6466254"/>
            <a:ext cx="1318800" cy="13188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cxnSp>
        <p:nvCxnSpPr>
          <p:cNvPr id="14" name="Google Shape;4646;p70"/>
          <p:cNvCxnSpPr>
            <a:endCxn id="13" idx="1"/>
          </p:cNvCxnSpPr>
          <p:nvPr/>
        </p:nvCxnSpPr>
        <p:spPr>
          <a:xfrm>
            <a:off x="4750011" y="4887438"/>
            <a:ext cx="1764000" cy="2238000"/>
          </a:xfrm>
          <a:prstGeom prst="curvedConnector3">
            <a:avLst>
              <a:gd name="adj1" fmla="val 49999"/>
            </a:avLst>
          </a:prstGeom>
          <a:noFill/>
          <a:ln w="19050" cap="rnd" cmpd="sng">
            <a:solidFill>
              <a:schemeClr val="tx1"/>
            </a:solidFill>
            <a:prstDash val="solid"/>
            <a:round/>
            <a:headEnd type="none" w="med" len="med"/>
            <a:tailEnd type="oval" w="med" len="med"/>
          </a:ln>
        </p:spPr>
      </p:cxnSp>
      <p:cxnSp>
        <p:nvCxnSpPr>
          <p:cNvPr id="15" name="Google Shape;4647;p70"/>
          <p:cNvCxnSpPr>
            <a:endCxn id="10" idx="1"/>
          </p:cNvCxnSpPr>
          <p:nvPr/>
        </p:nvCxnSpPr>
        <p:spPr>
          <a:xfrm>
            <a:off x="4749987" y="4886805"/>
            <a:ext cx="1764000" cy="1200"/>
          </a:xfrm>
          <a:prstGeom prst="curvedConnector3">
            <a:avLst>
              <a:gd name="adj1" fmla="val 50000"/>
            </a:avLst>
          </a:prstGeom>
          <a:noFill/>
          <a:ln w="19050" cap="rnd" cmpd="sng">
            <a:solidFill>
              <a:schemeClr val="tx1"/>
            </a:solidFill>
            <a:prstDash val="solid"/>
            <a:round/>
            <a:headEnd type="none" w="med" len="med"/>
            <a:tailEnd type="oval" w="med" len="med"/>
          </a:ln>
        </p:spPr>
      </p:cxnSp>
      <p:grpSp>
        <p:nvGrpSpPr>
          <p:cNvPr id="41" name="Google Shape;4673;p70"/>
          <p:cNvGrpSpPr/>
          <p:nvPr/>
        </p:nvGrpSpPr>
        <p:grpSpPr>
          <a:xfrm>
            <a:off x="6861242" y="6798106"/>
            <a:ext cx="624347" cy="654629"/>
            <a:chOff x="4780252" y="2049263"/>
            <a:chExt cx="312173" cy="327314"/>
          </a:xfrm>
        </p:grpSpPr>
        <p:sp>
          <p:nvSpPr>
            <p:cNvPr id="42" name="Google Shape;4674;p70"/>
            <p:cNvSpPr/>
            <p:nvPr/>
          </p:nvSpPr>
          <p:spPr>
            <a:xfrm>
              <a:off x="4887602" y="2241249"/>
              <a:ext cx="106504" cy="106476"/>
            </a:xfrm>
            <a:custGeom>
              <a:avLst/>
              <a:gdLst/>
              <a:ahLst/>
              <a:cxnLst/>
              <a:rect l="l" t="t" r="r" b="b"/>
              <a:pathLst>
                <a:path w="3700" h="3699" extrusionOk="0">
                  <a:moveTo>
                    <a:pt x="450" y="0"/>
                  </a:moveTo>
                  <a:lnTo>
                    <a:pt x="1" y="448"/>
                  </a:lnTo>
                  <a:lnTo>
                    <a:pt x="3252" y="3699"/>
                  </a:lnTo>
                  <a:lnTo>
                    <a:pt x="3699" y="3249"/>
                  </a:lnTo>
                  <a:lnTo>
                    <a:pt x="450" y="0"/>
                  </a:lnTo>
                  <a:close/>
                </a:path>
              </a:pathLst>
            </a:custGeom>
            <a:solidFill>
              <a:srgbClr val="E9F9E6"/>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43" name="Google Shape;4675;p70"/>
            <p:cNvSpPr/>
            <p:nvPr/>
          </p:nvSpPr>
          <p:spPr>
            <a:xfrm>
              <a:off x="4925170" y="2278846"/>
              <a:ext cx="40500" cy="40500"/>
            </a:xfrm>
            <a:custGeom>
              <a:avLst/>
              <a:gdLst/>
              <a:ahLst/>
              <a:cxnLst/>
              <a:rect l="l" t="t" r="r" b="b"/>
              <a:pathLst>
                <a:path w="1407" h="1407" extrusionOk="0">
                  <a:moveTo>
                    <a:pt x="448" y="0"/>
                  </a:moveTo>
                  <a:lnTo>
                    <a:pt x="0" y="448"/>
                  </a:lnTo>
                  <a:lnTo>
                    <a:pt x="958" y="1406"/>
                  </a:lnTo>
                  <a:lnTo>
                    <a:pt x="1406" y="957"/>
                  </a:lnTo>
                  <a:lnTo>
                    <a:pt x="448" y="0"/>
                  </a:ln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44" name="Google Shape;4676;p70"/>
            <p:cNvSpPr/>
            <p:nvPr/>
          </p:nvSpPr>
          <p:spPr>
            <a:xfrm>
              <a:off x="4896814" y="2241191"/>
              <a:ext cx="106504" cy="106533"/>
            </a:xfrm>
            <a:custGeom>
              <a:avLst/>
              <a:gdLst/>
              <a:ahLst/>
              <a:cxnLst/>
              <a:rect l="l" t="t" r="r" b="b"/>
              <a:pathLst>
                <a:path w="3700" h="3701" extrusionOk="0">
                  <a:moveTo>
                    <a:pt x="3251" y="0"/>
                  </a:moveTo>
                  <a:lnTo>
                    <a:pt x="1" y="3251"/>
                  </a:lnTo>
                  <a:lnTo>
                    <a:pt x="450" y="3701"/>
                  </a:lnTo>
                  <a:lnTo>
                    <a:pt x="3699" y="450"/>
                  </a:lnTo>
                  <a:lnTo>
                    <a:pt x="3251" y="0"/>
                  </a:lnTo>
                  <a:close/>
                </a:path>
              </a:pathLst>
            </a:custGeom>
            <a:solidFill>
              <a:srgbClr val="E9F9E6"/>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45" name="Google Shape;4677;p70"/>
            <p:cNvSpPr/>
            <p:nvPr/>
          </p:nvSpPr>
          <p:spPr>
            <a:xfrm>
              <a:off x="4926293" y="2054013"/>
              <a:ext cx="142716" cy="112233"/>
            </a:xfrm>
            <a:custGeom>
              <a:avLst/>
              <a:gdLst/>
              <a:ahLst/>
              <a:cxnLst/>
              <a:rect l="l" t="t" r="r" b="b"/>
              <a:pathLst>
                <a:path w="4958" h="3899" extrusionOk="0">
                  <a:moveTo>
                    <a:pt x="1493" y="1"/>
                  </a:moveTo>
                  <a:cubicBezTo>
                    <a:pt x="1236" y="1"/>
                    <a:pt x="1012" y="173"/>
                    <a:pt x="946" y="420"/>
                  </a:cubicBezTo>
                  <a:lnTo>
                    <a:pt x="0" y="3898"/>
                  </a:lnTo>
                  <a:lnTo>
                    <a:pt x="4957" y="3898"/>
                  </a:lnTo>
                  <a:lnTo>
                    <a:pt x="4957" y="2948"/>
                  </a:lnTo>
                  <a:cubicBezTo>
                    <a:pt x="4957" y="1320"/>
                    <a:pt x="3639" y="1"/>
                    <a:pt x="2009" y="1"/>
                  </a:cubicBezTo>
                  <a:close/>
                </a:path>
              </a:pathLst>
            </a:custGeom>
            <a:solidFill>
              <a:srgbClr val="F2CF81"/>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46" name="Google Shape;4678;p70"/>
            <p:cNvSpPr/>
            <p:nvPr/>
          </p:nvSpPr>
          <p:spPr>
            <a:xfrm>
              <a:off x="4926293" y="2054013"/>
              <a:ext cx="52964" cy="112290"/>
            </a:xfrm>
            <a:custGeom>
              <a:avLst/>
              <a:gdLst/>
              <a:ahLst/>
              <a:cxnLst/>
              <a:rect l="l" t="t" r="r" b="b"/>
              <a:pathLst>
                <a:path w="1840" h="3901" extrusionOk="0">
                  <a:moveTo>
                    <a:pt x="1493" y="1"/>
                  </a:moveTo>
                  <a:cubicBezTo>
                    <a:pt x="1236" y="1"/>
                    <a:pt x="1012" y="171"/>
                    <a:pt x="946" y="420"/>
                  </a:cubicBezTo>
                  <a:lnTo>
                    <a:pt x="0" y="3900"/>
                  </a:lnTo>
                  <a:lnTo>
                    <a:pt x="347" y="3900"/>
                  </a:lnTo>
                  <a:lnTo>
                    <a:pt x="1293" y="420"/>
                  </a:lnTo>
                  <a:cubicBezTo>
                    <a:pt x="1360" y="173"/>
                    <a:pt x="1586" y="1"/>
                    <a:pt x="1840" y="1"/>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47" name="Google Shape;4679;p70"/>
            <p:cNvSpPr/>
            <p:nvPr/>
          </p:nvSpPr>
          <p:spPr>
            <a:xfrm>
              <a:off x="4785031" y="2100621"/>
              <a:ext cx="30771" cy="21157"/>
            </a:xfrm>
            <a:custGeom>
              <a:avLst/>
              <a:gdLst/>
              <a:ahLst/>
              <a:cxnLst/>
              <a:rect l="l" t="t" r="r" b="b"/>
              <a:pathLst>
                <a:path w="1069" h="735" extrusionOk="0">
                  <a:moveTo>
                    <a:pt x="366" y="1"/>
                  </a:moveTo>
                  <a:cubicBezTo>
                    <a:pt x="166" y="1"/>
                    <a:pt x="0" y="166"/>
                    <a:pt x="0" y="367"/>
                  </a:cubicBezTo>
                  <a:cubicBezTo>
                    <a:pt x="0" y="570"/>
                    <a:pt x="166" y="735"/>
                    <a:pt x="366" y="735"/>
                  </a:cubicBezTo>
                  <a:lnTo>
                    <a:pt x="1068" y="735"/>
                  </a:lnTo>
                  <a:lnTo>
                    <a:pt x="1068" y="1"/>
                  </a:lnTo>
                  <a:close/>
                </a:path>
              </a:pathLst>
            </a:custGeom>
            <a:solidFill>
              <a:srgbClr val="F06655"/>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48" name="Google Shape;4680;p70"/>
            <p:cNvSpPr/>
            <p:nvPr/>
          </p:nvSpPr>
          <p:spPr>
            <a:xfrm>
              <a:off x="4815776" y="2100621"/>
              <a:ext cx="46689" cy="78324"/>
            </a:xfrm>
            <a:custGeom>
              <a:avLst/>
              <a:gdLst/>
              <a:ahLst/>
              <a:cxnLst/>
              <a:rect l="l" t="t" r="r" b="b"/>
              <a:pathLst>
                <a:path w="1622" h="2721" extrusionOk="0">
                  <a:moveTo>
                    <a:pt x="0" y="1"/>
                  </a:moveTo>
                  <a:lnTo>
                    <a:pt x="0" y="737"/>
                  </a:lnTo>
                  <a:lnTo>
                    <a:pt x="630" y="737"/>
                  </a:lnTo>
                  <a:cubicBezTo>
                    <a:pt x="772" y="737"/>
                    <a:pt x="886" y="849"/>
                    <a:pt x="886" y="991"/>
                  </a:cubicBezTo>
                  <a:lnTo>
                    <a:pt x="886" y="2720"/>
                  </a:lnTo>
                  <a:lnTo>
                    <a:pt x="1621" y="2720"/>
                  </a:lnTo>
                  <a:lnTo>
                    <a:pt x="1621" y="946"/>
                  </a:lnTo>
                  <a:cubicBezTo>
                    <a:pt x="1618" y="426"/>
                    <a:pt x="1195" y="1"/>
                    <a:pt x="672" y="1"/>
                  </a:cubicBezTo>
                  <a:close/>
                </a:path>
              </a:pathLst>
            </a:custGeom>
            <a:solidFill>
              <a:srgbClr val="E9F9E6"/>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49" name="Google Shape;4681;p70"/>
            <p:cNvSpPr/>
            <p:nvPr/>
          </p:nvSpPr>
          <p:spPr>
            <a:xfrm>
              <a:off x="4820987" y="2166285"/>
              <a:ext cx="248069" cy="94818"/>
            </a:xfrm>
            <a:custGeom>
              <a:avLst/>
              <a:gdLst/>
              <a:ahLst/>
              <a:cxnLst/>
              <a:rect l="l" t="t" r="r" b="b"/>
              <a:pathLst>
                <a:path w="8618" h="3294" extrusionOk="0">
                  <a:moveTo>
                    <a:pt x="1" y="0"/>
                  </a:moveTo>
                  <a:lnTo>
                    <a:pt x="1" y="1026"/>
                  </a:lnTo>
                  <a:cubicBezTo>
                    <a:pt x="1" y="2279"/>
                    <a:pt x="1016" y="3294"/>
                    <a:pt x="2269" y="3294"/>
                  </a:cubicBezTo>
                  <a:lnTo>
                    <a:pt x="6349" y="3294"/>
                  </a:lnTo>
                  <a:cubicBezTo>
                    <a:pt x="7602" y="3294"/>
                    <a:pt x="8617" y="2279"/>
                    <a:pt x="8617" y="1026"/>
                  </a:cubicBezTo>
                  <a:lnTo>
                    <a:pt x="8617" y="0"/>
                  </a:lnTo>
                  <a:close/>
                </a:path>
              </a:pathLst>
            </a:custGeom>
            <a:solidFill>
              <a:srgbClr val="F06655"/>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0" name="Google Shape;4682;p70"/>
            <p:cNvSpPr/>
            <p:nvPr/>
          </p:nvSpPr>
          <p:spPr>
            <a:xfrm>
              <a:off x="4820987" y="2166343"/>
              <a:ext cx="248069" cy="94818"/>
            </a:xfrm>
            <a:custGeom>
              <a:avLst/>
              <a:gdLst/>
              <a:ahLst/>
              <a:cxnLst/>
              <a:rect l="l" t="t" r="r" b="b"/>
              <a:pathLst>
                <a:path w="8618" h="3294" extrusionOk="0">
                  <a:moveTo>
                    <a:pt x="1" y="0"/>
                  </a:moveTo>
                  <a:lnTo>
                    <a:pt x="1" y="1026"/>
                  </a:lnTo>
                  <a:cubicBezTo>
                    <a:pt x="1" y="2279"/>
                    <a:pt x="1016" y="3293"/>
                    <a:pt x="2269" y="3293"/>
                  </a:cubicBezTo>
                  <a:lnTo>
                    <a:pt x="2812" y="3293"/>
                  </a:lnTo>
                  <a:cubicBezTo>
                    <a:pt x="1559" y="3293"/>
                    <a:pt x="545" y="2279"/>
                    <a:pt x="545" y="1026"/>
                  </a:cubicBezTo>
                  <a:lnTo>
                    <a:pt x="545" y="938"/>
                  </a:lnTo>
                  <a:lnTo>
                    <a:pt x="8617" y="940"/>
                  </a:lnTo>
                  <a:lnTo>
                    <a:pt x="8617" y="0"/>
                  </a:ln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1" name="Google Shape;4683;p70"/>
            <p:cNvSpPr/>
            <p:nvPr/>
          </p:nvSpPr>
          <p:spPr>
            <a:xfrm>
              <a:off x="4802419" y="2155087"/>
              <a:ext cx="285202" cy="23863"/>
            </a:xfrm>
            <a:custGeom>
              <a:avLst/>
              <a:gdLst/>
              <a:ahLst/>
              <a:cxnLst/>
              <a:rect l="l" t="t" r="r" b="b"/>
              <a:pathLst>
                <a:path w="9908" h="829" extrusionOk="0">
                  <a:moveTo>
                    <a:pt x="365" y="0"/>
                  </a:moveTo>
                  <a:cubicBezTo>
                    <a:pt x="166" y="0"/>
                    <a:pt x="2" y="162"/>
                    <a:pt x="2" y="363"/>
                  </a:cubicBezTo>
                  <a:lnTo>
                    <a:pt x="2" y="466"/>
                  </a:lnTo>
                  <a:cubicBezTo>
                    <a:pt x="1" y="666"/>
                    <a:pt x="162" y="828"/>
                    <a:pt x="363" y="828"/>
                  </a:cubicBezTo>
                  <a:lnTo>
                    <a:pt x="9545" y="828"/>
                  </a:lnTo>
                  <a:cubicBezTo>
                    <a:pt x="9746" y="828"/>
                    <a:pt x="9907" y="666"/>
                    <a:pt x="9907" y="466"/>
                  </a:cubicBezTo>
                  <a:lnTo>
                    <a:pt x="9907" y="363"/>
                  </a:lnTo>
                  <a:cubicBezTo>
                    <a:pt x="9907" y="162"/>
                    <a:pt x="9746" y="0"/>
                    <a:pt x="9545" y="0"/>
                  </a:cubicBezTo>
                  <a:close/>
                </a:path>
              </a:pathLst>
            </a:custGeom>
            <a:solidFill>
              <a:srgbClr val="295021"/>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2" name="Google Shape;4684;p70"/>
            <p:cNvSpPr/>
            <p:nvPr/>
          </p:nvSpPr>
          <p:spPr>
            <a:xfrm>
              <a:off x="4802419" y="2155087"/>
              <a:ext cx="25647" cy="23863"/>
            </a:xfrm>
            <a:custGeom>
              <a:avLst/>
              <a:gdLst/>
              <a:ahLst/>
              <a:cxnLst/>
              <a:rect l="l" t="t" r="r" b="b"/>
              <a:pathLst>
                <a:path w="891" h="829" extrusionOk="0">
                  <a:moveTo>
                    <a:pt x="363" y="0"/>
                  </a:moveTo>
                  <a:cubicBezTo>
                    <a:pt x="162" y="0"/>
                    <a:pt x="1" y="162"/>
                    <a:pt x="1" y="363"/>
                  </a:cubicBezTo>
                  <a:lnTo>
                    <a:pt x="1" y="466"/>
                  </a:lnTo>
                  <a:cubicBezTo>
                    <a:pt x="1" y="666"/>
                    <a:pt x="162" y="828"/>
                    <a:pt x="363" y="828"/>
                  </a:cubicBezTo>
                  <a:lnTo>
                    <a:pt x="891" y="828"/>
                  </a:lnTo>
                  <a:cubicBezTo>
                    <a:pt x="692" y="828"/>
                    <a:pt x="530" y="666"/>
                    <a:pt x="530" y="466"/>
                  </a:cubicBezTo>
                  <a:lnTo>
                    <a:pt x="530" y="363"/>
                  </a:lnTo>
                  <a:cubicBezTo>
                    <a:pt x="530" y="162"/>
                    <a:pt x="692" y="0"/>
                    <a:pt x="891" y="0"/>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3" name="Google Shape;4685;p70"/>
            <p:cNvSpPr/>
            <p:nvPr/>
          </p:nvSpPr>
          <p:spPr>
            <a:xfrm>
              <a:off x="4963890" y="2317508"/>
              <a:ext cx="54432" cy="54375"/>
            </a:xfrm>
            <a:custGeom>
              <a:avLst/>
              <a:gdLst/>
              <a:ahLst/>
              <a:cxnLst/>
              <a:rect l="l" t="t" r="r" b="b"/>
              <a:pathLst>
                <a:path w="1891" h="1889" extrusionOk="0">
                  <a:moveTo>
                    <a:pt x="945" y="1"/>
                  </a:moveTo>
                  <a:cubicBezTo>
                    <a:pt x="424" y="1"/>
                    <a:pt x="1" y="424"/>
                    <a:pt x="1" y="945"/>
                  </a:cubicBezTo>
                  <a:cubicBezTo>
                    <a:pt x="1" y="1465"/>
                    <a:pt x="424" y="1888"/>
                    <a:pt x="945" y="1888"/>
                  </a:cubicBezTo>
                  <a:cubicBezTo>
                    <a:pt x="1467" y="1888"/>
                    <a:pt x="1890" y="1465"/>
                    <a:pt x="1890" y="945"/>
                  </a:cubicBezTo>
                  <a:cubicBezTo>
                    <a:pt x="1890" y="424"/>
                    <a:pt x="1467" y="1"/>
                    <a:pt x="945" y="1"/>
                  </a:cubicBezTo>
                  <a:close/>
                </a:path>
              </a:pathLst>
            </a:custGeom>
            <a:solidFill>
              <a:srgbClr val="295021"/>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4" name="Google Shape;4686;p70"/>
            <p:cNvSpPr/>
            <p:nvPr/>
          </p:nvSpPr>
          <p:spPr>
            <a:xfrm>
              <a:off x="4963890" y="2317508"/>
              <a:ext cx="32930" cy="54375"/>
            </a:xfrm>
            <a:custGeom>
              <a:avLst/>
              <a:gdLst/>
              <a:ahLst/>
              <a:cxnLst/>
              <a:rect l="l" t="t" r="r" b="b"/>
              <a:pathLst>
                <a:path w="1144" h="1889" extrusionOk="0">
                  <a:moveTo>
                    <a:pt x="946" y="1"/>
                  </a:moveTo>
                  <a:cubicBezTo>
                    <a:pt x="424" y="1"/>
                    <a:pt x="1" y="422"/>
                    <a:pt x="1" y="945"/>
                  </a:cubicBezTo>
                  <a:cubicBezTo>
                    <a:pt x="1" y="1467"/>
                    <a:pt x="424" y="1888"/>
                    <a:pt x="946" y="1888"/>
                  </a:cubicBezTo>
                  <a:cubicBezTo>
                    <a:pt x="1014" y="1888"/>
                    <a:pt x="1080" y="1881"/>
                    <a:pt x="1144" y="1869"/>
                  </a:cubicBezTo>
                  <a:cubicBezTo>
                    <a:pt x="717" y="1778"/>
                    <a:pt x="397" y="1398"/>
                    <a:pt x="397" y="945"/>
                  </a:cubicBezTo>
                  <a:cubicBezTo>
                    <a:pt x="397" y="492"/>
                    <a:pt x="717" y="111"/>
                    <a:pt x="1144" y="21"/>
                  </a:cubicBezTo>
                  <a:cubicBezTo>
                    <a:pt x="1080" y="8"/>
                    <a:pt x="1012" y="1"/>
                    <a:pt x="946" y="1"/>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5" name="Google Shape;4687;p70"/>
            <p:cNvSpPr/>
            <p:nvPr/>
          </p:nvSpPr>
          <p:spPr>
            <a:xfrm>
              <a:off x="4981191" y="2334752"/>
              <a:ext cx="19833" cy="19890"/>
            </a:xfrm>
            <a:custGeom>
              <a:avLst/>
              <a:gdLst/>
              <a:ahLst/>
              <a:cxnLst/>
              <a:rect l="l" t="t" r="r" b="b"/>
              <a:pathLst>
                <a:path w="689" h="691" extrusionOk="0">
                  <a:moveTo>
                    <a:pt x="344" y="1"/>
                  </a:moveTo>
                  <a:cubicBezTo>
                    <a:pt x="153" y="1"/>
                    <a:pt x="1" y="156"/>
                    <a:pt x="1" y="346"/>
                  </a:cubicBezTo>
                  <a:cubicBezTo>
                    <a:pt x="1" y="536"/>
                    <a:pt x="153" y="691"/>
                    <a:pt x="344" y="691"/>
                  </a:cubicBezTo>
                  <a:cubicBezTo>
                    <a:pt x="535" y="691"/>
                    <a:pt x="688" y="536"/>
                    <a:pt x="688" y="346"/>
                  </a:cubicBezTo>
                  <a:cubicBezTo>
                    <a:pt x="688" y="156"/>
                    <a:pt x="535" y="1"/>
                    <a:pt x="344" y="1"/>
                  </a:cubicBezTo>
                  <a:close/>
                </a:path>
              </a:pathLst>
            </a:custGeom>
            <a:solidFill>
              <a:srgbClr val="E9F9E6"/>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6" name="Google Shape;4688;p70"/>
            <p:cNvSpPr/>
            <p:nvPr/>
          </p:nvSpPr>
          <p:spPr>
            <a:xfrm>
              <a:off x="4872661" y="2317508"/>
              <a:ext cx="54375" cy="54375"/>
            </a:xfrm>
            <a:custGeom>
              <a:avLst/>
              <a:gdLst/>
              <a:ahLst/>
              <a:cxnLst/>
              <a:rect l="l" t="t" r="r" b="b"/>
              <a:pathLst>
                <a:path w="1889" h="1889" extrusionOk="0">
                  <a:moveTo>
                    <a:pt x="945" y="1"/>
                  </a:moveTo>
                  <a:cubicBezTo>
                    <a:pt x="422" y="1"/>
                    <a:pt x="1" y="424"/>
                    <a:pt x="1" y="945"/>
                  </a:cubicBezTo>
                  <a:cubicBezTo>
                    <a:pt x="1" y="1465"/>
                    <a:pt x="422" y="1888"/>
                    <a:pt x="945" y="1888"/>
                  </a:cubicBezTo>
                  <a:cubicBezTo>
                    <a:pt x="1465" y="1888"/>
                    <a:pt x="1888" y="1465"/>
                    <a:pt x="1888" y="945"/>
                  </a:cubicBezTo>
                  <a:cubicBezTo>
                    <a:pt x="1888" y="424"/>
                    <a:pt x="1465" y="1"/>
                    <a:pt x="945" y="1"/>
                  </a:cubicBezTo>
                  <a:close/>
                </a:path>
              </a:pathLst>
            </a:custGeom>
            <a:solidFill>
              <a:srgbClr val="295021"/>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7" name="Google Shape;4689;p70"/>
            <p:cNvSpPr/>
            <p:nvPr/>
          </p:nvSpPr>
          <p:spPr>
            <a:xfrm>
              <a:off x="4872661" y="2317508"/>
              <a:ext cx="32872" cy="54375"/>
            </a:xfrm>
            <a:custGeom>
              <a:avLst/>
              <a:gdLst/>
              <a:ahLst/>
              <a:cxnLst/>
              <a:rect l="l" t="t" r="r" b="b"/>
              <a:pathLst>
                <a:path w="1142" h="1889" extrusionOk="0">
                  <a:moveTo>
                    <a:pt x="945" y="1"/>
                  </a:moveTo>
                  <a:cubicBezTo>
                    <a:pt x="422" y="1"/>
                    <a:pt x="1" y="422"/>
                    <a:pt x="1" y="945"/>
                  </a:cubicBezTo>
                  <a:cubicBezTo>
                    <a:pt x="1" y="1467"/>
                    <a:pt x="422" y="1888"/>
                    <a:pt x="945" y="1888"/>
                  </a:cubicBezTo>
                  <a:cubicBezTo>
                    <a:pt x="1014" y="1888"/>
                    <a:pt x="1078" y="1881"/>
                    <a:pt x="1142" y="1869"/>
                  </a:cubicBezTo>
                  <a:cubicBezTo>
                    <a:pt x="715" y="1778"/>
                    <a:pt x="395" y="1398"/>
                    <a:pt x="395" y="945"/>
                  </a:cubicBezTo>
                  <a:cubicBezTo>
                    <a:pt x="395" y="492"/>
                    <a:pt x="715" y="111"/>
                    <a:pt x="1142" y="21"/>
                  </a:cubicBezTo>
                  <a:cubicBezTo>
                    <a:pt x="1078" y="8"/>
                    <a:pt x="1010" y="1"/>
                    <a:pt x="945" y="1"/>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8" name="Google Shape;4690;p70"/>
            <p:cNvSpPr/>
            <p:nvPr/>
          </p:nvSpPr>
          <p:spPr>
            <a:xfrm>
              <a:off x="4889905" y="2334752"/>
              <a:ext cx="19890" cy="19890"/>
            </a:xfrm>
            <a:custGeom>
              <a:avLst/>
              <a:gdLst/>
              <a:ahLst/>
              <a:cxnLst/>
              <a:rect l="l" t="t" r="r" b="b"/>
              <a:pathLst>
                <a:path w="691" h="691" extrusionOk="0">
                  <a:moveTo>
                    <a:pt x="346" y="1"/>
                  </a:moveTo>
                  <a:cubicBezTo>
                    <a:pt x="155" y="1"/>
                    <a:pt x="1" y="156"/>
                    <a:pt x="1" y="346"/>
                  </a:cubicBezTo>
                  <a:cubicBezTo>
                    <a:pt x="1" y="536"/>
                    <a:pt x="155" y="691"/>
                    <a:pt x="346" y="691"/>
                  </a:cubicBezTo>
                  <a:cubicBezTo>
                    <a:pt x="536" y="691"/>
                    <a:pt x="690" y="536"/>
                    <a:pt x="690" y="346"/>
                  </a:cubicBezTo>
                  <a:cubicBezTo>
                    <a:pt x="690" y="156"/>
                    <a:pt x="536" y="1"/>
                    <a:pt x="346" y="1"/>
                  </a:cubicBezTo>
                  <a:close/>
                </a:path>
              </a:pathLst>
            </a:custGeom>
            <a:solidFill>
              <a:srgbClr val="E9F9E6"/>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59" name="Google Shape;4691;p70"/>
            <p:cNvSpPr/>
            <p:nvPr/>
          </p:nvSpPr>
          <p:spPr>
            <a:xfrm>
              <a:off x="4780252" y="2049263"/>
              <a:ext cx="312173" cy="327314"/>
            </a:xfrm>
            <a:custGeom>
              <a:avLst/>
              <a:gdLst/>
              <a:ahLst/>
              <a:cxnLst/>
              <a:rect l="l" t="t" r="r" b="b"/>
              <a:pathLst>
                <a:path w="10845" h="11371" extrusionOk="0">
                  <a:moveTo>
                    <a:pt x="1066" y="1952"/>
                  </a:moveTo>
                  <a:lnTo>
                    <a:pt x="1066" y="2354"/>
                  </a:lnTo>
                  <a:lnTo>
                    <a:pt x="531" y="2354"/>
                  </a:lnTo>
                  <a:cubicBezTo>
                    <a:pt x="420" y="2354"/>
                    <a:pt x="332" y="2263"/>
                    <a:pt x="332" y="2151"/>
                  </a:cubicBezTo>
                  <a:cubicBezTo>
                    <a:pt x="332" y="2041"/>
                    <a:pt x="422" y="1952"/>
                    <a:pt x="531" y="1952"/>
                  </a:cubicBezTo>
                  <a:close/>
                  <a:moveTo>
                    <a:pt x="1904" y="1952"/>
                  </a:moveTo>
                  <a:cubicBezTo>
                    <a:pt x="2335" y="1952"/>
                    <a:pt x="2683" y="2302"/>
                    <a:pt x="2683" y="2730"/>
                  </a:cubicBezTo>
                  <a:lnTo>
                    <a:pt x="2683" y="3507"/>
                  </a:lnTo>
                  <a:lnTo>
                    <a:pt x="2281" y="3507"/>
                  </a:lnTo>
                  <a:lnTo>
                    <a:pt x="2281" y="2773"/>
                  </a:lnTo>
                  <a:cubicBezTo>
                    <a:pt x="2283" y="2542"/>
                    <a:pt x="2095" y="2354"/>
                    <a:pt x="1862" y="2354"/>
                  </a:cubicBezTo>
                  <a:lnTo>
                    <a:pt x="1400" y="2354"/>
                  </a:lnTo>
                  <a:lnTo>
                    <a:pt x="1400" y="1952"/>
                  </a:lnTo>
                  <a:close/>
                  <a:moveTo>
                    <a:pt x="8333" y="630"/>
                  </a:moveTo>
                  <a:cubicBezTo>
                    <a:pt x="8804" y="868"/>
                    <a:pt x="9200" y="1236"/>
                    <a:pt x="9471" y="1687"/>
                  </a:cubicBezTo>
                  <a:lnTo>
                    <a:pt x="6419" y="3509"/>
                  </a:lnTo>
                  <a:lnTo>
                    <a:pt x="6069" y="3509"/>
                  </a:lnTo>
                  <a:lnTo>
                    <a:pt x="8333" y="630"/>
                  </a:lnTo>
                  <a:close/>
                  <a:moveTo>
                    <a:pt x="9627" y="1982"/>
                  </a:moveTo>
                  <a:cubicBezTo>
                    <a:pt x="9782" y="2329"/>
                    <a:pt x="9869" y="2711"/>
                    <a:pt x="9869" y="3116"/>
                  </a:cubicBezTo>
                  <a:lnTo>
                    <a:pt x="9869" y="3509"/>
                  </a:lnTo>
                  <a:lnTo>
                    <a:pt x="9138" y="3509"/>
                  </a:lnTo>
                  <a:cubicBezTo>
                    <a:pt x="9046" y="3509"/>
                    <a:pt x="8971" y="3585"/>
                    <a:pt x="8971" y="3676"/>
                  </a:cubicBezTo>
                  <a:cubicBezTo>
                    <a:pt x="8971" y="3767"/>
                    <a:pt x="9046" y="3841"/>
                    <a:pt x="9138" y="3841"/>
                  </a:cubicBezTo>
                  <a:lnTo>
                    <a:pt x="10315" y="3841"/>
                  </a:lnTo>
                  <a:cubicBezTo>
                    <a:pt x="10423" y="3841"/>
                    <a:pt x="10510" y="3930"/>
                    <a:pt x="10510" y="4039"/>
                  </a:cubicBezTo>
                  <a:lnTo>
                    <a:pt x="10510" y="4142"/>
                  </a:lnTo>
                  <a:cubicBezTo>
                    <a:pt x="10510" y="4252"/>
                    <a:pt x="10421" y="4337"/>
                    <a:pt x="10315" y="4337"/>
                  </a:cubicBezTo>
                  <a:lnTo>
                    <a:pt x="3557" y="4337"/>
                  </a:lnTo>
                  <a:cubicBezTo>
                    <a:pt x="3465" y="4337"/>
                    <a:pt x="3390" y="4414"/>
                    <a:pt x="3390" y="4504"/>
                  </a:cubicBezTo>
                  <a:cubicBezTo>
                    <a:pt x="3390" y="4595"/>
                    <a:pt x="3465" y="4671"/>
                    <a:pt x="3557" y="4671"/>
                  </a:cubicBezTo>
                  <a:lnTo>
                    <a:pt x="9869" y="4671"/>
                  </a:lnTo>
                  <a:lnTo>
                    <a:pt x="9869" y="5091"/>
                  </a:lnTo>
                  <a:cubicBezTo>
                    <a:pt x="9869" y="6251"/>
                    <a:pt x="8927" y="7193"/>
                    <a:pt x="7766" y="7193"/>
                  </a:cubicBezTo>
                  <a:lnTo>
                    <a:pt x="3685" y="7193"/>
                  </a:lnTo>
                  <a:cubicBezTo>
                    <a:pt x="2527" y="7193"/>
                    <a:pt x="1585" y="6251"/>
                    <a:pt x="1585" y="5091"/>
                  </a:cubicBezTo>
                  <a:lnTo>
                    <a:pt x="1585" y="4671"/>
                  </a:lnTo>
                  <a:lnTo>
                    <a:pt x="2855" y="4671"/>
                  </a:lnTo>
                  <a:cubicBezTo>
                    <a:pt x="2946" y="4671"/>
                    <a:pt x="3021" y="4595"/>
                    <a:pt x="3021" y="4504"/>
                  </a:cubicBezTo>
                  <a:cubicBezTo>
                    <a:pt x="3021" y="4414"/>
                    <a:pt x="2946" y="4337"/>
                    <a:pt x="2855" y="4337"/>
                  </a:cubicBezTo>
                  <a:lnTo>
                    <a:pt x="1135" y="4337"/>
                  </a:lnTo>
                  <a:cubicBezTo>
                    <a:pt x="1026" y="4337"/>
                    <a:pt x="939" y="4248"/>
                    <a:pt x="939" y="4142"/>
                  </a:cubicBezTo>
                  <a:lnTo>
                    <a:pt x="939" y="4039"/>
                  </a:lnTo>
                  <a:cubicBezTo>
                    <a:pt x="939" y="3928"/>
                    <a:pt x="1028" y="3841"/>
                    <a:pt x="1135" y="3841"/>
                  </a:cubicBezTo>
                  <a:lnTo>
                    <a:pt x="8507" y="3841"/>
                  </a:lnTo>
                  <a:cubicBezTo>
                    <a:pt x="8598" y="3841"/>
                    <a:pt x="8673" y="3767"/>
                    <a:pt x="8673" y="3676"/>
                  </a:cubicBezTo>
                  <a:cubicBezTo>
                    <a:pt x="8673" y="3585"/>
                    <a:pt x="8598" y="3509"/>
                    <a:pt x="8507" y="3509"/>
                  </a:cubicBezTo>
                  <a:lnTo>
                    <a:pt x="7069" y="3509"/>
                  </a:lnTo>
                  <a:lnTo>
                    <a:pt x="9627" y="1982"/>
                  </a:lnTo>
                  <a:close/>
                  <a:moveTo>
                    <a:pt x="6209" y="7526"/>
                  </a:moveTo>
                  <a:lnTo>
                    <a:pt x="5738" y="7995"/>
                  </a:lnTo>
                  <a:lnTo>
                    <a:pt x="5272" y="7526"/>
                  </a:lnTo>
                  <a:close/>
                  <a:moveTo>
                    <a:pt x="4798" y="7526"/>
                  </a:moveTo>
                  <a:lnTo>
                    <a:pt x="5504" y="8229"/>
                  </a:lnTo>
                  <a:lnTo>
                    <a:pt x="5292" y="8441"/>
                  </a:lnTo>
                  <a:lnTo>
                    <a:pt x="4375" y="7526"/>
                  </a:lnTo>
                  <a:close/>
                  <a:moveTo>
                    <a:pt x="7105" y="7526"/>
                  </a:moveTo>
                  <a:lnTo>
                    <a:pt x="5038" y="9589"/>
                  </a:lnTo>
                  <a:cubicBezTo>
                    <a:pt x="4979" y="9509"/>
                    <a:pt x="4905" y="9438"/>
                    <a:pt x="4828" y="9379"/>
                  </a:cubicBezTo>
                  <a:lnTo>
                    <a:pt x="6680" y="7526"/>
                  </a:lnTo>
                  <a:close/>
                  <a:moveTo>
                    <a:pt x="6188" y="8914"/>
                  </a:moveTo>
                  <a:lnTo>
                    <a:pt x="6652" y="9379"/>
                  </a:lnTo>
                  <a:cubicBezTo>
                    <a:pt x="6572" y="9438"/>
                    <a:pt x="6501" y="9513"/>
                    <a:pt x="6440" y="9589"/>
                  </a:cubicBezTo>
                  <a:lnTo>
                    <a:pt x="5976" y="9125"/>
                  </a:lnTo>
                  <a:lnTo>
                    <a:pt x="6188" y="8914"/>
                  </a:lnTo>
                  <a:close/>
                  <a:moveTo>
                    <a:pt x="4155" y="9484"/>
                  </a:moveTo>
                  <a:cubicBezTo>
                    <a:pt x="4583" y="9484"/>
                    <a:pt x="4931" y="9834"/>
                    <a:pt x="4931" y="10263"/>
                  </a:cubicBezTo>
                  <a:cubicBezTo>
                    <a:pt x="4931" y="10691"/>
                    <a:pt x="4583" y="11039"/>
                    <a:pt x="4155" y="11039"/>
                  </a:cubicBezTo>
                  <a:cubicBezTo>
                    <a:pt x="3726" y="11039"/>
                    <a:pt x="3376" y="10691"/>
                    <a:pt x="3376" y="10263"/>
                  </a:cubicBezTo>
                  <a:cubicBezTo>
                    <a:pt x="3376" y="9834"/>
                    <a:pt x="3726" y="9484"/>
                    <a:pt x="4155" y="9484"/>
                  </a:cubicBezTo>
                  <a:close/>
                  <a:moveTo>
                    <a:pt x="7325" y="9484"/>
                  </a:moveTo>
                  <a:cubicBezTo>
                    <a:pt x="7754" y="9484"/>
                    <a:pt x="8102" y="9834"/>
                    <a:pt x="8102" y="10263"/>
                  </a:cubicBezTo>
                  <a:cubicBezTo>
                    <a:pt x="8102" y="10691"/>
                    <a:pt x="7754" y="11039"/>
                    <a:pt x="7325" y="11039"/>
                  </a:cubicBezTo>
                  <a:cubicBezTo>
                    <a:pt x="6895" y="11039"/>
                    <a:pt x="6547" y="10691"/>
                    <a:pt x="6547" y="10263"/>
                  </a:cubicBezTo>
                  <a:cubicBezTo>
                    <a:pt x="6547" y="9834"/>
                    <a:pt x="6895" y="9484"/>
                    <a:pt x="7325" y="9484"/>
                  </a:cubicBezTo>
                  <a:close/>
                  <a:moveTo>
                    <a:pt x="6570" y="1"/>
                  </a:moveTo>
                  <a:cubicBezTo>
                    <a:pt x="6238" y="1"/>
                    <a:pt x="5948" y="223"/>
                    <a:pt x="5861" y="543"/>
                  </a:cubicBezTo>
                  <a:lnTo>
                    <a:pt x="5719" y="1063"/>
                  </a:lnTo>
                  <a:cubicBezTo>
                    <a:pt x="5694" y="1152"/>
                    <a:pt x="5747" y="1243"/>
                    <a:pt x="5836" y="1268"/>
                  </a:cubicBezTo>
                  <a:cubicBezTo>
                    <a:pt x="5851" y="1272"/>
                    <a:pt x="5866" y="1274"/>
                    <a:pt x="5880" y="1274"/>
                  </a:cubicBezTo>
                  <a:cubicBezTo>
                    <a:pt x="5953" y="1274"/>
                    <a:pt x="6020" y="1224"/>
                    <a:pt x="6040" y="1150"/>
                  </a:cubicBezTo>
                  <a:lnTo>
                    <a:pt x="6182" y="630"/>
                  </a:lnTo>
                  <a:cubicBezTo>
                    <a:pt x="6229" y="454"/>
                    <a:pt x="6389" y="331"/>
                    <a:pt x="6572" y="331"/>
                  </a:cubicBezTo>
                  <a:lnTo>
                    <a:pt x="7087" y="331"/>
                  </a:lnTo>
                  <a:cubicBezTo>
                    <a:pt x="7414" y="331"/>
                    <a:pt x="7727" y="390"/>
                    <a:pt x="8018" y="493"/>
                  </a:cubicBezTo>
                  <a:lnTo>
                    <a:pt x="5648" y="3507"/>
                  </a:lnTo>
                  <a:lnTo>
                    <a:pt x="5400" y="3507"/>
                  </a:lnTo>
                  <a:lnTo>
                    <a:pt x="5868" y="1787"/>
                  </a:lnTo>
                  <a:cubicBezTo>
                    <a:pt x="5891" y="1698"/>
                    <a:pt x="5838" y="1607"/>
                    <a:pt x="5749" y="1582"/>
                  </a:cubicBezTo>
                  <a:cubicBezTo>
                    <a:pt x="5735" y="1579"/>
                    <a:pt x="5721" y="1577"/>
                    <a:pt x="5707" y="1577"/>
                  </a:cubicBezTo>
                  <a:cubicBezTo>
                    <a:pt x="5633" y="1577"/>
                    <a:pt x="5565" y="1627"/>
                    <a:pt x="5544" y="1701"/>
                  </a:cubicBezTo>
                  <a:lnTo>
                    <a:pt x="5054" y="3507"/>
                  </a:lnTo>
                  <a:lnTo>
                    <a:pt x="3021" y="3507"/>
                  </a:lnTo>
                  <a:lnTo>
                    <a:pt x="3021" y="2732"/>
                  </a:lnTo>
                  <a:cubicBezTo>
                    <a:pt x="3021" y="2119"/>
                    <a:pt x="2521" y="1618"/>
                    <a:pt x="1908" y="1618"/>
                  </a:cubicBezTo>
                  <a:lnTo>
                    <a:pt x="534" y="1618"/>
                  </a:lnTo>
                  <a:cubicBezTo>
                    <a:pt x="239" y="1618"/>
                    <a:pt x="1" y="1858"/>
                    <a:pt x="1" y="2151"/>
                  </a:cubicBezTo>
                  <a:cubicBezTo>
                    <a:pt x="1" y="2448"/>
                    <a:pt x="243" y="2684"/>
                    <a:pt x="534" y="2684"/>
                  </a:cubicBezTo>
                  <a:lnTo>
                    <a:pt x="1865" y="2684"/>
                  </a:lnTo>
                  <a:cubicBezTo>
                    <a:pt x="1915" y="2684"/>
                    <a:pt x="1954" y="2725"/>
                    <a:pt x="1954" y="2773"/>
                  </a:cubicBezTo>
                  <a:lnTo>
                    <a:pt x="1954" y="3507"/>
                  </a:lnTo>
                  <a:lnTo>
                    <a:pt x="1137" y="3507"/>
                  </a:lnTo>
                  <a:cubicBezTo>
                    <a:pt x="845" y="3507"/>
                    <a:pt x="609" y="3745"/>
                    <a:pt x="609" y="4035"/>
                  </a:cubicBezTo>
                  <a:lnTo>
                    <a:pt x="609" y="4140"/>
                  </a:lnTo>
                  <a:cubicBezTo>
                    <a:pt x="609" y="4431"/>
                    <a:pt x="845" y="4670"/>
                    <a:pt x="1137" y="4670"/>
                  </a:cubicBezTo>
                  <a:lnTo>
                    <a:pt x="1252" y="4670"/>
                  </a:lnTo>
                  <a:lnTo>
                    <a:pt x="1252" y="5089"/>
                  </a:lnTo>
                  <a:cubicBezTo>
                    <a:pt x="1252" y="6431"/>
                    <a:pt x="2345" y="7524"/>
                    <a:pt x="3687" y="7524"/>
                  </a:cubicBezTo>
                  <a:lnTo>
                    <a:pt x="3908" y="7524"/>
                  </a:lnTo>
                  <a:lnTo>
                    <a:pt x="5057" y="8674"/>
                  </a:lnTo>
                  <a:lnTo>
                    <a:pt x="4522" y="9211"/>
                  </a:lnTo>
                  <a:cubicBezTo>
                    <a:pt x="4407" y="9170"/>
                    <a:pt x="4284" y="9148"/>
                    <a:pt x="4156" y="9148"/>
                  </a:cubicBezTo>
                  <a:cubicBezTo>
                    <a:pt x="3543" y="9148"/>
                    <a:pt x="3045" y="9646"/>
                    <a:pt x="3045" y="10259"/>
                  </a:cubicBezTo>
                  <a:cubicBezTo>
                    <a:pt x="3045" y="10872"/>
                    <a:pt x="3543" y="11370"/>
                    <a:pt x="4156" y="11370"/>
                  </a:cubicBezTo>
                  <a:cubicBezTo>
                    <a:pt x="4770" y="11370"/>
                    <a:pt x="5267" y="10872"/>
                    <a:pt x="5267" y="10259"/>
                  </a:cubicBezTo>
                  <a:cubicBezTo>
                    <a:pt x="5267" y="10129"/>
                    <a:pt x="5244" y="10007"/>
                    <a:pt x="5205" y="9891"/>
                  </a:cubicBezTo>
                  <a:lnTo>
                    <a:pt x="5740" y="9356"/>
                  </a:lnTo>
                  <a:lnTo>
                    <a:pt x="6275" y="9891"/>
                  </a:lnTo>
                  <a:cubicBezTo>
                    <a:pt x="6236" y="10007"/>
                    <a:pt x="6213" y="10129"/>
                    <a:pt x="6213" y="10259"/>
                  </a:cubicBezTo>
                  <a:cubicBezTo>
                    <a:pt x="6213" y="10872"/>
                    <a:pt x="6710" y="11370"/>
                    <a:pt x="7324" y="11370"/>
                  </a:cubicBezTo>
                  <a:cubicBezTo>
                    <a:pt x="7937" y="11370"/>
                    <a:pt x="8434" y="10872"/>
                    <a:pt x="8434" y="10259"/>
                  </a:cubicBezTo>
                  <a:cubicBezTo>
                    <a:pt x="8434" y="9646"/>
                    <a:pt x="7937" y="9148"/>
                    <a:pt x="7324" y="9148"/>
                  </a:cubicBezTo>
                  <a:cubicBezTo>
                    <a:pt x="7196" y="9148"/>
                    <a:pt x="7073" y="9170"/>
                    <a:pt x="6957" y="9211"/>
                  </a:cubicBezTo>
                  <a:lnTo>
                    <a:pt x="6422" y="8674"/>
                  </a:lnTo>
                  <a:lnTo>
                    <a:pt x="7572" y="7524"/>
                  </a:lnTo>
                  <a:lnTo>
                    <a:pt x="7764" y="7524"/>
                  </a:lnTo>
                  <a:cubicBezTo>
                    <a:pt x="9106" y="7524"/>
                    <a:pt x="10199" y="6431"/>
                    <a:pt x="10199" y="5089"/>
                  </a:cubicBezTo>
                  <a:lnTo>
                    <a:pt x="10199" y="4670"/>
                  </a:lnTo>
                  <a:lnTo>
                    <a:pt x="10315" y="4670"/>
                  </a:lnTo>
                  <a:cubicBezTo>
                    <a:pt x="10606" y="4670"/>
                    <a:pt x="10843" y="4431"/>
                    <a:pt x="10843" y="4140"/>
                  </a:cubicBezTo>
                  <a:lnTo>
                    <a:pt x="10843" y="4035"/>
                  </a:lnTo>
                  <a:cubicBezTo>
                    <a:pt x="10844" y="3745"/>
                    <a:pt x="10606" y="3509"/>
                    <a:pt x="10315" y="3509"/>
                  </a:cubicBezTo>
                  <a:lnTo>
                    <a:pt x="10199" y="3509"/>
                  </a:lnTo>
                  <a:lnTo>
                    <a:pt x="10199" y="3116"/>
                  </a:lnTo>
                  <a:cubicBezTo>
                    <a:pt x="10199" y="1397"/>
                    <a:pt x="8802" y="1"/>
                    <a:pt x="7085" y="1"/>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60" name="Google Shape;4692;p70"/>
            <p:cNvSpPr/>
            <p:nvPr/>
          </p:nvSpPr>
          <p:spPr>
            <a:xfrm>
              <a:off x="4976384" y="2329944"/>
              <a:ext cx="29447" cy="29447"/>
            </a:xfrm>
            <a:custGeom>
              <a:avLst/>
              <a:gdLst/>
              <a:ahLst/>
              <a:cxnLst/>
              <a:rect l="l" t="t" r="r" b="b"/>
              <a:pathLst>
                <a:path w="1023" h="1023" extrusionOk="0">
                  <a:moveTo>
                    <a:pt x="512" y="335"/>
                  </a:moveTo>
                  <a:cubicBezTo>
                    <a:pt x="608" y="335"/>
                    <a:pt x="690" y="415"/>
                    <a:pt x="690" y="513"/>
                  </a:cubicBezTo>
                  <a:cubicBezTo>
                    <a:pt x="690" y="610"/>
                    <a:pt x="608" y="690"/>
                    <a:pt x="512" y="690"/>
                  </a:cubicBezTo>
                  <a:cubicBezTo>
                    <a:pt x="415" y="690"/>
                    <a:pt x="335" y="610"/>
                    <a:pt x="335" y="513"/>
                  </a:cubicBezTo>
                  <a:cubicBezTo>
                    <a:pt x="335" y="415"/>
                    <a:pt x="415" y="335"/>
                    <a:pt x="512" y="335"/>
                  </a:cubicBezTo>
                  <a:close/>
                  <a:moveTo>
                    <a:pt x="512" y="1"/>
                  </a:moveTo>
                  <a:cubicBezTo>
                    <a:pt x="230" y="1"/>
                    <a:pt x="0" y="230"/>
                    <a:pt x="0" y="513"/>
                  </a:cubicBezTo>
                  <a:cubicBezTo>
                    <a:pt x="0" y="795"/>
                    <a:pt x="230" y="1023"/>
                    <a:pt x="512" y="1023"/>
                  </a:cubicBezTo>
                  <a:cubicBezTo>
                    <a:pt x="793" y="1023"/>
                    <a:pt x="1022" y="795"/>
                    <a:pt x="1022" y="513"/>
                  </a:cubicBezTo>
                  <a:cubicBezTo>
                    <a:pt x="1022" y="230"/>
                    <a:pt x="793" y="1"/>
                    <a:pt x="512" y="1"/>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61" name="Google Shape;4693;p70"/>
            <p:cNvSpPr/>
            <p:nvPr/>
          </p:nvSpPr>
          <p:spPr>
            <a:xfrm>
              <a:off x="4885097" y="2329944"/>
              <a:ext cx="29447" cy="29447"/>
            </a:xfrm>
            <a:custGeom>
              <a:avLst/>
              <a:gdLst/>
              <a:ahLst/>
              <a:cxnLst/>
              <a:rect l="l" t="t" r="r" b="b"/>
              <a:pathLst>
                <a:path w="1023" h="1023" extrusionOk="0">
                  <a:moveTo>
                    <a:pt x="513" y="335"/>
                  </a:moveTo>
                  <a:cubicBezTo>
                    <a:pt x="610" y="335"/>
                    <a:pt x="690" y="415"/>
                    <a:pt x="690" y="513"/>
                  </a:cubicBezTo>
                  <a:cubicBezTo>
                    <a:pt x="690" y="610"/>
                    <a:pt x="610" y="690"/>
                    <a:pt x="513" y="690"/>
                  </a:cubicBezTo>
                  <a:cubicBezTo>
                    <a:pt x="415" y="690"/>
                    <a:pt x="335" y="610"/>
                    <a:pt x="335" y="513"/>
                  </a:cubicBezTo>
                  <a:cubicBezTo>
                    <a:pt x="335" y="415"/>
                    <a:pt x="415" y="335"/>
                    <a:pt x="513" y="335"/>
                  </a:cubicBezTo>
                  <a:close/>
                  <a:moveTo>
                    <a:pt x="513" y="1"/>
                  </a:moveTo>
                  <a:cubicBezTo>
                    <a:pt x="230" y="1"/>
                    <a:pt x="1" y="230"/>
                    <a:pt x="1" y="513"/>
                  </a:cubicBezTo>
                  <a:cubicBezTo>
                    <a:pt x="1" y="795"/>
                    <a:pt x="230" y="1023"/>
                    <a:pt x="513" y="1023"/>
                  </a:cubicBezTo>
                  <a:cubicBezTo>
                    <a:pt x="795" y="1023"/>
                    <a:pt x="1023" y="795"/>
                    <a:pt x="1023" y="513"/>
                  </a:cubicBezTo>
                  <a:cubicBezTo>
                    <a:pt x="1023" y="230"/>
                    <a:pt x="795" y="1"/>
                    <a:pt x="513" y="1"/>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grpSp>
      <p:grpSp>
        <p:nvGrpSpPr>
          <p:cNvPr id="62" name="Google Shape;4694;p70"/>
          <p:cNvGrpSpPr/>
          <p:nvPr/>
        </p:nvGrpSpPr>
        <p:grpSpPr>
          <a:xfrm>
            <a:off x="6845882" y="2322825"/>
            <a:ext cx="655076" cy="655086"/>
            <a:chOff x="1849910" y="2049148"/>
            <a:chExt cx="327538" cy="327543"/>
          </a:xfrm>
        </p:grpSpPr>
        <p:sp>
          <p:nvSpPr>
            <p:cNvPr id="63" name="Google Shape;4695;p70"/>
            <p:cNvSpPr/>
            <p:nvPr/>
          </p:nvSpPr>
          <p:spPr>
            <a:xfrm>
              <a:off x="2099097" y="2081966"/>
              <a:ext cx="30771" cy="65918"/>
            </a:xfrm>
            <a:custGeom>
              <a:avLst/>
              <a:gdLst/>
              <a:ahLst/>
              <a:cxnLst/>
              <a:rect l="l" t="t" r="r" b="b"/>
              <a:pathLst>
                <a:path w="1069" h="2290" extrusionOk="0">
                  <a:moveTo>
                    <a:pt x="0" y="0"/>
                  </a:moveTo>
                  <a:lnTo>
                    <a:pt x="0" y="2289"/>
                  </a:lnTo>
                  <a:lnTo>
                    <a:pt x="1069" y="2289"/>
                  </a:lnTo>
                  <a:lnTo>
                    <a:pt x="1069" y="0"/>
                  </a:lnTo>
                  <a:close/>
                </a:path>
              </a:pathLst>
            </a:custGeom>
            <a:solidFill>
              <a:srgbClr val="295021"/>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64" name="Google Shape;4696;p70"/>
            <p:cNvSpPr/>
            <p:nvPr/>
          </p:nvSpPr>
          <p:spPr>
            <a:xfrm>
              <a:off x="2099097" y="2081966"/>
              <a:ext cx="12205" cy="65918"/>
            </a:xfrm>
            <a:custGeom>
              <a:avLst/>
              <a:gdLst/>
              <a:ahLst/>
              <a:cxnLst/>
              <a:rect l="l" t="t" r="r" b="b"/>
              <a:pathLst>
                <a:path w="424" h="2290" extrusionOk="0">
                  <a:moveTo>
                    <a:pt x="0" y="0"/>
                  </a:moveTo>
                  <a:lnTo>
                    <a:pt x="0" y="2289"/>
                  </a:lnTo>
                  <a:lnTo>
                    <a:pt x="423" y="2289"/>
                  </a:lnTo>
                  <a:lnTo>
                    <a:pt x="423" y="0"/>
                  </a:ln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65" name="Google Shape;4697;p70"/>
            <p:cNvSpPr/>
            <p:nvPr/>
          </p:nvSpPr>
          <p:spPr>
            <a:xfrm>
              <a:off x="2086978" y="2058734"/>
              <a:ext cx="55066" cy="23201"/>
            </a:xfrm>
            <a:custGeom>
              <a:avLst/>
              <a:gdLst/>
              <a:ahLst/>
              <a:cxnLst/>
              <a:rect l="l" t="t" r="r" b="b"/>
              <a:pathLst>
                <a:path w="1913" h="806" extrusionOk="0">
                  <a:moveTo>
                    <a:pt x="205" y="0"/>
                  </a:moveTo>
                  <a:cubicBezTo>
                    <a:pt x="91" y="0"/>
                    <a:pt x="0" y="91"/>
                    <a:pt x="0" y="205"/>
                  </a:cubicBezTo>
                  <a:lnTo>
                    <a:pt x="0" y="601"/>
                  </a:lnTo>
                  <a:cubicBezTo>
                    <a:pt x="0" y="713"/>
                    <a:pt x="91" y="805"/>
                    <a:pt x="205" y="805"/>
                  </a:cubicBezTo>
                  <a:lnTo>
                    <a:pt x="1706" y="805"/>
                  </a:lnTo>
                  <a:cubicBezTo>
                    <a:pt x="1818" y="805"/>
                    <a:pt x="1911" y="713"/>
                    <a:pt x="1911" y="601"/>
                  </a:cubicBezTo>
                  <a:lnTo>
                    <a:pt x="1911" y="205"/>
                  </a:lnTo>
                  <a:cubicBezTo>
                    <a:pt x="1913" y="93"/>
                    <a:pt x="1818" y="0"/>
                    <a:pt x="1706" y="0"/>
                  </a:cubicBezTo>
                  <a:close/>
                </a:path>
              </a:pathLst>
            </a:custGeom>
            <a:solidFill>
              <a:srgbClr val="95BC8F"/>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66" name="Google Shape;4698;p70"/>
            <p:cNvSpPr/>
            <p:nvPr/>
          </p:nvSpPr>
          <p:spPr>
            <a:xfrm>
              <a:off x="2086978" y="2058821"/>
              <a:ext cx="18019" cy="23172"/>
            </a:xfrm>
            <a:custGeom>
              <a:avLst/>
              <a:gdLst/>
              <a:ahLst/>
              <a:cxnLst/>
              <a:rect l="l" t="t" r="r" b="b"/>
              <a:pathLst>
                <a:path w="626" h="805" extrusionOk="0">
                  <a:moveTo>
                    <a:pt x="203" y="1"/>
                  </a:moveTo>
                  <a:cubicBezTo>
                    <a:pt x="91" y="1"/>
                    <a:pt x="0" y="92"/>
                    <a:pt x="0" y="205"/>
                  </a:cubicBezTo>
                  <a:lnTo>
                    <a:pt x="0" y="600"/>
                  </a:lnTo>
                  <a:cubicBezTo>
                    <a:pt x="0" y="714"/>
                    <a:pt x="91" y="804"/>
                    <a:pt x="203" y="804"/>
                  </a:cubicBezTo>
                  <a:lnTo>
                    <a:pt x="626" y="804"/>
                  </a:lnTo>
                  <a:cubicBezTo>
                    <a:pt x="512" y="804"/>
                    <a:pt x="421" y="714"/>
                    <a:pt x="421" y="600"/>
                  </a:cubicBezTo>
                  <a:lnTo>
                    <a:pt x="421" y="205"/>
                  </a:lnTo>
                  <a:cubicBezTo>
                    <a:pt x="421" y="92"/>
                    <a:pt x="512" y="1"/>
                    <a:pt x="626" y="1"/>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67" name="Google Shape;4699;p70"/>
            <p:cNvSpPr/>
            <p:nvPr/>
          </p:nvSpPr>
          <p:spPr>
            <a:xfrm>
              <a:off x="1851349" y="2054013"/>
              <a:ext cx="324752" cy="154547"/>
            </a:xfrm>
            <a:custGeom>
              <a:avLst/>
              <a:gdLst/>
              <a:ahLst/>
              <a:cxnLst/>
              <a:rect l="l" t="t" r="r" b="b"/>
              <a:pathLst>
                <a:path w="11282" h="5369" extrusionOk="0">
                  <a:moveTo>
                    <a:pt x="5640" y="1"/>
                  </a:moveTo>
                  <a:cubicBezTo>
                    <a:pt x="5266" y="1"/>
                    <a:pt x="4892" y="139"/>
                    <a:pt x="4600" y="417"/>
                  </a:cubicBezTo>
                  <a:lnTo>
                    <a:pt x="344" y="4460"/>
                  </a:lnTo>
                  <a:cubicBezTo>
                    <a:pt x="1" y="4789"/>
                    <a:pt x="232" y="5368"/>
                    <a:pt x="706" y="5368"/>
                  </a:cubicBezTo>
                  <a:lnTo>
                    <a:pt x="10572" y="5368"/>
                  </a:lnTo>
                  <a:cubicBezTo>
                    <a:pt x="11048" y="5368"/>
                    <a:pt x="11281" y="4785"/>
                    <a:pt x="10935" y="4460"/>
                  </a:cubicBezTo>
                  <a:lnTo>
                    <a:pt x="6678" y="417"/>
                  </a:lnTo>
                  <a:cubicBezTo>
                    <a:pt x="6387" y="139"/>
                    <a:pt x="6014" y="1"/>
                    <a:pt x="5640" y="1"/>
                  </a:cubicBezTo>
                  <a:close/>
                </a:path>
              </a:pathLst>
            </a:custGeom>
            <a:solidFill>
              <a:srgbClr val="F06655"/>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68" name="Google Shape;4700;p70"/>
            <p:cNvSpPr/>
            <p:nvPr/>
          </p:nvSpPr>
          <p:spPr>
            <a:xfrm>
              <a:off x="1851407" y="2054071"/>
              <a:ext cx="181432" cy="154489"/>
            </a:xfrm>
            <a:custGeom>
              <a:avLst/>
              <a:gdLst/>
              <a:ahLst/>
              <a:cxnLst/>
              <a:rect l="l" t="t" r="r" b="b"/>
              <a:pathLst>
                <a:path w="6303" h="5367" extrusionOk="0">
                  <a:moveTo>
                    <a:pt x="5640" y="0"/>
                  </a:moveTo>
                  <a:cubicBezTo>
                    <a:pt x="5266" y="0"/>
                    <a:pt x="4891" y="138"/>
                    <a:pt x="4602" y="415"/>
                  </a:cubicBezTo>
                  <a:lnTo>
                    <a:pt x="345" y="4456"/>
                  </a:lnTo>
                  <a:cubicBezTo>
                    <a:pt x="0" y="4785"/>
                    <a:pt x="231" y="5366"/>
                    <a:pt x="706" y="5366"/>
                  </a:cubicBezTo>
                  <a:lnTo>
                    <a:pt x="882" y="5366"/>
                  </a:lnTo>
                  <a:cubicBezTo>
                    <a:pt x="686" y="5173"/>
                    <a:pt x="651" y="4830"/>
                    <a:pt x="889" y="4606"/>
                  </a:cubicBezTo>
                  <a:lnTo>
                    <a:pt x="5146" y="562"/>
                  </a:lnTo>
                  <a:cubicBezTo>
                    <a:pt x="5436" y="287"/>
                    <a:pt x="5809" y="148"/>
                    <a:pt x="6180" y="148"/>
                  </a:cubicBezTo>
                  <a:cubicBezTo>
                    <a:pt x="6221" y="148"/>
                    <a:pt x="6262" y="150"/>
                    <a:pt x="6303" y="153"/>
                  </a:cubicBezTo>
                  <a:cubicBezTo>
                    <a:pt x="6094" y="51"/>
                    <a:pt x="5867" y="0"/>
                    <a:pt x="5640" y="0"/>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69" name="Google Shape;4701;p70"/>
            <p:cNvSpPr/>
            <p:nvPr/>
          </p:nvSpPr>
          <p:spPr>
            <a:xfrm>
              <a:off x="1897554" y="2104824"/>
              <a:ext cx="232180" cy="267038"/>
            </a:xfrm>
            <a:custGeom>
              <a:avLst/>
              <a:gdLst/>
              <a:ahLst/>
              <a:cxnLst/>
              <a:rect l="l" t="t" r="r" b="b"/>
              <a:pathLst>
                <a:path w="8066" h="9277" extrusionOk="0">
                  <a:moveTo>
                    <a:pt x="4034" y="1"/>
                  </a:moveTo>
                  <a:cubicBezTo>
                    <a:pt x="3921" y="1"/>
                    <a:pt x="3808" y="42"/>
                    <a:pt x="3720" y="123"/>
                  </a:cubicBezTo>
                  <a:lnTo>
                    <a:pt x="0" y="3603"/>
                  </a:lnTo>
                  <a:lnTo>
                    <a:pt x="0" y="9276"/>
                  </a:lnTo>
                  <a:lnTo>
                    <a:pt x="8066" y="9276"/>
                  </a:lnTo>
                  <a:lnTo>
                    <a:pt x="8066" y="3603"/>
                  </a:lnTo>
                  <a:lnTo>
                    <a:pt x="4346" y="123"/>
                  </a:lnTo>
                  <a:cubicBezTo>
                    <a:pt x="4259" y="42"/>
                    <a:pt x="4147" y="1"/>
                    <a:pt x="4034" y="1"/>
                  </a:cubicBezTo>
                  <a:close/>
                </a:path>
              </a:pathLst>
            </a:custGeom>
            <a:solidFill>
              <a:srgbClr val="E9F9E6"/>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0" name="Google Shape;4702;p70"/>
            <p:cNvSpPr/>
            <p:nvPr/>
          </p:nvSpPr>
          <p:spPr>
            <a:xfrm>
              <a:off x="1897554" y="2104881"/>
              <a:ext cx="126453" cy="267038"/>
            </a:xfrm>
            <a:custGeom>
              <a:avLst/>
              <a:gdLst/>
              <a:ahLst/>
              <a:cxnLst/>
              <a:rect l="l" t="t" r="r" b="b"/>
              <a:pathLst>
                <a:path w="4393" h="9277" extrusionOk="0">
                  <a:moveTo>
                    <a:pt x="4033" y="0"/>
                  </a:moveTo>
                  <a:cubicBezTo>
                    <a:pt x="3920" y="0"/>
                    <a:pt x="3807" y="41"/>
                    <a:pt x="3720" y="123"/>
                  </a:cubicBezTo>
                  <a:lnTo>
                    <a:pt x="0" y="3603"/>
                  </a:lnTo>
                  <a:lnTo>
                    <a:pt x="0" y="9276"/>
                  </a:lnTo>
                  <a:lnTo>
                    <a:pt x="2222" y="9276"/>
                  </a:lnTo>
                  <a:cubicBezTo>
                    <a:pt x="2247" y="9209"/>
                    <a:pt x="2259" y="9132"/>
                    <a:pt x="2259" y="9054"/>
                  </a:cubicBezTo>
                  <a:lnTo>
                    <a:pt x="2259" y="8508"/>
                  </a:lnTo>
                  <a:cubicBezTo>
                    <a:pt x="2259" y="8009"/>
                    <a:pt x="1858" y="7588"/>
                    <a:pt x="1365" y="7574"/>
                  </a:cubicBezTo>
                  <a:lnTo>
                    <a:pt x="1339" y="7574"/>
                  </a:lnTo>
                  <a:cubicBezTo>
                    <a:pt x="1204" y="7574"/>
                    <a:pt x="1070" y="7604"/>
                    <a:pt x="948" y="7661"/>
                  </a:cubicBezTo>
                  <a:cubicBezTo>
                    <a:pt x="825" y="7602"/>
                    <a:pt x="692" y="7574"/>
                    <a:pt x="557" y="7574"/>
                  </a:cubicBezTo>
                  <a:cubicBezTo>
                    <a:pt x="539" y="7574"/>
                    <a:pt x="521" y="7574"/>
                    <a:pt x="503" y="7575"/>
                  </a:cubicBezTo>
                  <a:lnTo>
                    <a:pt x="503" y="3747"/>
                  </a:lnTo>
                  <a:lnTo>
                    <a:pt x="4222" y="265"/>
                  </a:lnTo>
                  <a:cubicBezTo>
                    <a:pt x="4273" y="219"/>
                    <a:pt x="4332" y="187"/>
                    <a:pt x="4392" y="166"/>
                  </a:cubicBezTo>
                  <a:lnTo>
                    <a:pt x="4346" y="123"/>
                  </a:lnTo>
                  <a:cubicBezTo>
                    <a:pt x="4258" y="41"/>
                    <a:pt x="4145" y="0"/>
                    <a:pt x="4033" y="0"/>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1" name="Google Shape;4703;p70"/>
            <p:cNvSpPr/>
            <p:nvPr/>
          </p:nvSpPr>
          <p:spPr>
            <a:xfrm>
              <a:off x="2064753" y="2322834"/>
              <a:ext cx="65054" cy="49050"/>
            </a:xfrm>
            <a:custGeom>
              <a:avLst/>
              <a:gdLst/>
              <a:ahLst/>
              <a:cxnLst/>
              <a:rect l="l" t="t" r="r" b="b"/>
              <a:pathLst>
                <a:path w="2260" h="1704" extrusionOk="0">
                  <a:moveTo>
                    <a:pt x="897" y="1"/>
                  </a:moveTo>
                  <a:cubicBezTo>
                    <a:pt x="402" y="15"/>
                    <a:pt x="1" y="433"/>
                    <a:pt x="1" y="936"/>
                  </a:cubicBezTo>
                  <a:lnTo>
                    <a:pt x="1" y="1481"/>
                  </a:lnTo>
                  <a:cubicBezTo>
                    <a:pt x="1" y="1560"/>
                    <a:pt x="13" y="1636"/>
                    <a:pt x="38" y="1703"/>
                  </a:cubicBezTo>
                  <a:lnTo>
                    <a:pt x="2260" y="1703"/>
                  </a:lnTo>
                  <a:lnTo>
                    <a:pt x="2260" y="29"/>
                  </a:lnTo>
                  <a:cubicBezTo>
                    <a:pt x="2205" y="42"/>
                    <a:pt x="2150" y="63"/>
                    <a:pt x="2096" y="86"/>
                  </a:cubicBezTo>
                  <a:cubicBezTo>
                    <a:pt x="1974" y="29"/>
                    <a:pt x="1840" y="1"/>
                    <a:pt x="1705" y="1"/>
                  </a:cubicBezTo>
                  <a:cubicBezTo>
                    <a:pt x="1568" y="1"/>
                    <a:pt x="1435" y="29"/>
                    <a:pt x="1314" y="86"/>
                  </a:cubicBezTo>
                  <a:cubicBezTo>
                    <a:pt x="1192" y="29"/>
                    <a:pt x="1058" y="1"/>
                    <a:pt x="923" y="1"/>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2" name="Google Shape;4704;p70"/>
            <p:cNvSpPr/>
            <p:nvPr/>
          </p:nvSpPr>
          <p:spPr>
            <a:xfrm>
              <a:off x="1978793" y="2160816"/>
              <a:ext cx="69861" cy="69861"/>
            </a:xfrm>
            <a:custGeom>
              <a:avLst/>
              <a:gdLst/>
              <a:ahLst/>
              <a:cxnLst/>
              <a:rect l="l" t="t" r="r" b="b"/>
              <a:pathLst>
                <a:path w="2427" h="2427" extrusionOk="0">
                  <a:moveTo>
                    <a:pt x="1213" y="0"/>
                  </a:moveTo>
                  <a:cubicBezTo>
                    <a:pt x="543" y="0"/>
                    <a:pt x="1" y="544"/>
                    <a:pt x="1" y="1214"/>
                  </a:cubicBezTo>
                  <a:cubicBezTo>
                    <a:pt x="1" y="1884"/>
                    <a:pt x="543" y="2426"/>
                    <a:pt x="1213" y="2426"/>
                  </a:cubicBezTo>
                  <a:cubicBezTo>
                    <a:pt x="1883" y="2426"/>
                    <a:pt x="2427" y="1884"/>
                    <a:pt x="2427" y="1214"/>
                  </a:cubicBezTo>
                  <a:cubicBezTo>
                    <a:pt x="2427" y="544"/>
                    <a:pt x="1883" y="0"/>
                    <a:pt x="1213" y="0"/>
                  </a:cubicBezTo>
                  <a:close/>
                </a:path>
              </a:pathLst>
            </a:custGeom>
            <a:solidFill>
              <a:srgbClr val="B8D6B3"/>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3" name="Google Shape;4705;p70"/>
            <p:cNvSpPr/>
            <p:nvPr/>
          </p:nvSpPr>
          <p:spPr>
            <a:xfrm>
              <a:off x="1978793" y="2160816"/>
              <a:ext cx="40098" cy="69861"/>
            </a:xfrm>
            <a:custGeom>
              <a:avLst/>
              <a:gdLst/>
              <a:ahLst/>
              <a:cxnLst/>
              <a:rect l="l" t="t" r="r" b="b"/>
              <a:pathLst>
                <a:path w="1393" h="2427" extrusionOk="0">
                  <a:moveTo>
                    <a:pt x="1213" y="0"/>
                  </a:moveTo>
                  <a:cubicBezTo>
                    <a:pt x="545" y="0"/>
                    <a:pt x="1" y="542"/>
                    <a:pt x="1" y="1214"/>
                  </a:cubicBezTo>
                  <a:cubicBezTo>
                    <a:pt x="1" y="1882"/>
                    <a:pt x="543" y="2426"/>
                    <a:pt x="1213" y="2426"/>
                  </a:cubicBezTo>
                  <a:cubicBezTo>
                    <a:pt x="1273" y="2426"/>
                    <a:pt x="1334" y="2423"/>
                    <a:pt x="1393" y="2414"/>
                  </a:cubicBezTo>
                  <a:cubicBezTo>
                    <a:pt x="810" y="2327"/>
                    <a:pt x="360" y="1822"/>
                    <a:pt x="360" y="1214"/>
                  </a:cubicBezTo>
                  <a:cubicBezTo>
                    <a:pt x="360" y="604"/>
                    <a:pt x="810" y="101"/>
                    <a:pt x="1393" y="14"/>
                  </a:cubicBezTo>
                  <a:cubicBezTo>
                    <a:pt x="1336" y="5"/>
                    <a:pt x="1275" y="0"/>
                    <a:pt x="1213" y="0"/>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4" name="Google Shape;4706;p70"/>
            <p:cNvSpPr/>
            <p:nvPr/>
          </p:nvSpPr>
          <p:spPr>
            <a:xfrm>
              <a:off x="1983370" y="2297414"/>
              <a:ext cx="60736" cy="74467"/>
            </a:xfrm>
            <a:custGeom>
              <a:avLst/>
              <a:gdLst/>
              <a:ahLst/>
              <a:cxnLst/>
              <a:rect l="l" t="t" r="r" b="b"/>
              <a:pathLst>
                <a:path w="2110" h="2587" extrusionOk="0">
                  <a:moveTo>
                    <a:pt x="370" y="0"/>
                  </a:moveTo>
                  <a:cubicBezTo>
                    <a:pt x="165" y="0"/>
                    <a:pt x="0" y="168"/>
                    <a:pt x="0" y="372"/>
                  </a:cubicBezTo>
                  <a:lnTo>
                    <a:pt x="0" y="2586"/>
                  </a:lnTo>
                  <a:lnTo>
                    <a:pt x="2110" y="2586"/>
                  </a:lnTo>
                  <a:lnTo>
                    <a:pt x="2110" y="372"/>
                  </a:lnTo>
                  <a:cubicBezTo>
                    <a:pt x="2110" y="168"/>
                    <a:pt x="1943" y="0"/>
                    <a:pt x="1738" y="0"/>
                  </a:cubicBezTo>
                  <a:close/>
                </a:path>
              </a:pathLst>
            </a:custGeom>
            <a:solidFill>
              <a:srgbClr val="295021"/>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5" name="Google Shape;4707;p70"/>
            <p:cNvSpPr/>
            <p:nvPr/>
          </p:nvSpPr>
          <p:spPr>
            <a:xfrm>
              <a:off x="1983370" y="2297529"/>
              <a:ext cx="21042" cy="74409"/>
            </a:xfrm>
            <a:custGeom>
              <a:avLst/>
              <a:gdLst/>
              <a:ahLst/>
              <a:cxnLst/>
              <a:rect l="l" t="t" r="r" b="b"/>
              <a:pathLst>
                <a:path w="731" h="2585" extrusionOk="0">
                  <a:moveTo>
                    <a:pt x="370" y="0"/>
                  </a:moveTo>
                  <a:cubicBezTo>
                    <a:pt x="165" y="0"/>
                    <a:pt x="0" y="165"/>
                    <a:pt x="0" y="370"/>
                  </a:cubicBezTo>
                  <a:lnTo>
                    <a:pt x="0" y="2584"/>
                  </a:lnTo>
                  <a:lnTo>
                    <a:pt x="359" y="2584"/>
                  </a:lnTo>
                  <a:lnTo>
                    <a:pt x="359" y="370"/>
                  </a:lnTo>
                  <a:cubicBezTo>
                    <a:pt x="357" y="164"/>
                    <a:pt x="523" y="0"/>
                    <a:pt x="731" y="0"/>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6" name="Google Shape;4708;p70"/>
            <p:cNvSpPr/>
            <p:nvPr/>
          </p:nvSpPr>
          <p:spPr>
            <a:xfrm>
              <a:off x="1854689" y="2335615"/>
              <a:ext cx="95221" cy="36269"/>
            </a:xfrm>
            <a:custGeom>
              <a:avLst/>
              <a:gdLst/>
              <a:ahLst/>
              <a:cxnLst/>
              <a:rect l="l" t="t" r="r" b="b"/>
              <a:pathLst>
                <a:path w="3308" h="1260" extrusionOk="0">
                  <a:moveTo>
                    <a:pt x="482" y="1"/>
                  </a:moveTo>
                  <a:cubicBezTo>
                    <a:pt x="476" y="1"/>
                    <a:pt x="470" y="1"/>
                    <a:pt x="464" y="1"/>
                  </a:cubicBezTo>
                  <a:cubicBezTo>
                    <a:pt x="204" y="6"/>
                    <a:pt x="0" y="229"/>
                    <a:pt x="0" y="492"/>
                  </a:cubicBezTo>
                  <a:lnTo>
                    <a:pt x="0" y="1037"/>
                  </a:lnTo>
                  <a:cubicBezTo>
                    <a:pt x="0" y="1160"/>
                    <a:pt x="100" y="1259"/>
                    <a:pt x="222" y="1259"/>
                  </a:cubicBezTo>
                  <a:lnTo>
                    <a:pt x="3080" y="1259"/>
                  </a:lnTo>
                  <a:cubicBezTo>
                    <a:pt x="3208" y="1259"/>
                    <a:pt x="3308" y="1162"/>
                    <a:pt x="3308" y="1037"/>
                  </a:cubicBezTo>
                  <a:lnTo>
                    <a:pt x="3308" y="492"/>
                  </a:lnTo>
                  <a:cubicBezTo>
                    <a:pt x="3308" y="232"/>
                    <a:pt x="3103" y="10"/>
                    <a:pt x="2844" y="1"/>
                  </a:cubicBezTo>
                  <a:cubicBezTo>
                    <a:pt x="2838" y="1"/>
                    <a:pt x="2831" y="1"/>
                    <a:pt x="2825" y="1"/>
                  </a:cubicBezTo>
                  <a:cubicBezTo>
                    <a:pt x="2747" y="1"/>
                    <a:pt x="2673" y="22"/>
                    <a:pt x="2609" y="54"/>
                  </a:cubicBezTo>
                  <a:cubicBezTo>
                    <a:pt x="2555" y="82"/>
                    <a:pt x="2496" y="97"/>
                    <a:pt x="2437" y="97"/>
                  </a:cubicBezTo>
                  <a:cubicBezTo>
                    <a:pt x="2379" y="97"/>
                    <a:pt x="2322" y="83"/>
                    <a:pt x="2270" y="56"/>
                  </a:cubicBezTo>
                  <a:cubicBezTo>
                    <a:pt x="2204" y="21"/>
                    <a:pt x="2128" y="1"/>
                    <a:pt x="2046" y="1"/>
                  </a:cubicBezTo>
                  <a:cubicBezTo>
                    <a:pt x="1966" y="1"/>
                    <a:pt x="1888" y="21"/>
                    <a:pt x="1822" y="56"/>
                  </a:cubicBezTo>
                  <a:cubicBezTo>
                    <a:pt x="1769" y="84"/>
                    <a:pt x="1712" y="98"/>
                    <a:pt x="1654" y="98"/>
                  </a:cubicBezTo>
                  <a:cubicBezTo>
                    <a:pt x="1596" y="98"/>
                    <a:pt x="1538" y="84"/>
                    <a:pt x="1486" y="56"/>
                  </a:cubicBezTo>
                  <a:cubicBezTo>
                    <a:pt x="1418" y="21"/>
                    <a:pt x="1344" y="1"/>
                    <a:pt x="1262" y="1"/>
                  </a:cubicBezTo>
                  <a:cubicBezTo>
                    <a:pt x="1182" y="1"/>
                    <a:pt x="1104" y="21"/>
                    <a:pt x="1036" y="56"/>
                  </a:cubicBezTo>
                  <a:cubicBezTo>
                    <a:pt x="984" y="83"/>
                    <a:pt x="927" y="97"/>
                    <a:pt x="869" y="97"/>
                  </a:cubicBezTo>
                  <a:cubicBezTo>
                    <a:pt x="810" y="97"/>
                    <a:pt x="751" y="82"/>
                    <a:pt x="697" y="54"/>
                  </a:cubicBezTo>
                  <a:cubicBezTo>
                    <a:pt x="632" y="22"/>
                    <a:pt x="559" y="1"/>
                    <a:pt x="482" y="1"/>
                  </a:cubicBezTo>
                  <a:close/>
                </a:path>
              </a:pathLst>
            </a:custGeom>
            <a:solidFill>
              <a:srgbClr val="95BC8F"/>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7" name="Google Shape;4709;p70"/>
            <p:cNvSpPr/>
            <p:nvPr/>
          </p:nvSpPr>
          <p:spPr>
            <a:xfrm>
              <a:off x="2077391" y="2335615"/>
              <a:ext cx="95307" cy="36269"/>
            </a:xfrm>
            <a:custGeom>
              <a:avLst/>
              <a:gdLst/>
              <a:ahLst/>
              <a:cxnLst/>
              <a:rect l="l" t="t" r="r" b="b"/>
              <a:pathLst>
                <a:path w="3311" h="1260" extrusionOk="0">
                  <a:moveTo>
                    <a:pt x="485" y="1"/>
                  </a:moveTo>
                  <a:cubicBezTo>
                    <a:pt x="479" y="1"/>
                    <a:pt x="472" y="1"/>
                    <a:pt x="466" y="1"/>
                  </a:cubicBezTo>
                  <a:cubicBezTo>
                    <a:pt x="205" y="6"/>
                    <a:pt x="1" y="229"/>
                    <a:pt x="1" y="492"/>
                  </a:cubicBezTo>
                  <a:lnTo>
                    <a:pt x="1" y="1037"/>
                  </a:lnTo>
                  <a:cubicBezTo>
                    <a:pt x="1" y="1160"/>
                    <a:pt x="100" y="1259"/>
                    <a:pt x="223" y="1259"/>
                  </a:cubicBezTo>
                  <a:lnTo>
                    <a:pt x="3083" y="1259"/>
                  </a:lnTo>
                  <a:cubicBezTo>
                    <a:pt x="3209" y="1259"/>
                    <a:pt x="3310" y="1162"/>
                    <a:pt x="3310" y="1037"/>
                  </a:cubicBezTo>
                  <a:lnTo>
                    <a:pt x="3310" y="492"/>
                  </a:lnTo>
                  <a:cubicBezTo>
                    <a:pt x="3310" y="232"/>
                    <a:pt x="3106" y="10"/>
                    <a:pt x="2844" y="1"/>
                  </a:cubicBezTo>
                  <a:cubicBezTo>
                    <a:pt x="2838" y="1"/>
                    <a:pt x="2832" y="1"/>
                    <a:pt x="2826" y="1"/>
                  </a:cubicBezTo>
                  <a:cubicBezTo>
                    <a:pt x="2749" y="1"/>
                    <a:pt x="2676" y="22"/>
                    <a:pt x="2612" y="54"/>
                  </a:cubicBezTo>
                  <a:cubicBezTo>
                    <a:pt x="2557" y="82"/>
                    <a:pt x="2498" y="97"/>
                    <a:pt x="2439" y="97"/>
                  </a:cubicBezTo>
                  <a:cubicBezTo>
                    <a:pt x="2382" y="97"/>
                    <a:pt x="2325" y="83"/>
                    <a:pt x="2272" y="56"/>
                  </a:cubicBezTo>
                  <a:cubicBezTo>
                    <a:pt x="2205" y="21"/>
                    <a:pt x="2130" y="1"/>
                    <a:pt x="2048" y="1"/>
                  </a:cubicBezTo>
                  <a:cubicBezTo>
                    <a:pt x="1968" y="1"/>
                    <a:pt x="1890" y="21"/>
                    <a:pt x="1823" y="56"/>
                  </a:cubicBezTo>
                  <a:cubicBezTo>
                    <a:pt x="1771" y="84"/>
                    <a:pt x="1713" y="98"/>
                    <a:pt x="1655" y="98"/>
                  </a:cubicBezTo>
                  <a:cubicBezTo>
                    <a:pt x="1598" y="98"/>
                    <a:pt x="1540" y="84"/>
                    <a:pt x="1488" y="56"/>
                  </a:cubicBezTo>
                  <a:cubicBezTo>
                    <a:pt x="1421" y="21"/>
                    <a:pt x="1346" y="1"/>
                    <a:pt x="1263" y="1"/>
                  </a:cubicBezTo>
                  <a:cubicBezTo>
                    <a:pt x="1183" y="1"/>
                    <a:pt x="1106" y="21"/>
                    <a:pt x="1039" y="56"/>
                  </a:cubicBezTo>
                  <a:cubicBezTo>
                    <a:pt x="986" y="83"/>
                    <a:pt x="929" y="97"/>
                    <a:pt x="872" y="97"/>
                  </a:cubicBezTo>
                  <a:cubicBezTo>
                    <a:pt x="813" y="97"/>
                    <a:pt x="753" y="82"/>
                    <a:pt x="699" y="54"/>
                  </a:cubicBezTo>
                  <a:cubicBezTo>
                    <a:pt x="635" y="22"/>
                    <a:pt x="562" y="1"/>
                    <a:pt x="485" y="1"/>
                  </a:cubicBezTo>
                  <a:close/>
                </a:path>
              </a:pathLst>
            </a:custGeom>
            <a:solidFill>
              <a:srgbClr val="95BC8F"/>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8" name="Google Shape;4710;p70"/>
            <p:cNvSpPr/>
            <p:nvPr/>
          </p:nvSpPr>
          <p:spPr>
            <a:xfrm>
              <a:off x="1854775" y="2335673"/>
              <a:ext cx="19689" cy="36269"/>
            </a:xfrm>
            <a:custGeom>
              <a:avLst/>
              <a:gdLst/>
              <a:ahLst/>
              <a:cxnLst/>
              <a:rect l="l" t="t" r="r" b="b"/>
              <a:pathLst>
                <a:path w="684" h="1260" extrusionOk="0">
                  <a:moveTo>
                    <a:pt x="477" y="1"/>
                  </a:moveTo>
                  <a:cubicBezTo>
                    <a:pt x="473" y="1"/>
                    <a:pt x="469" y="1"/>
                    <a:pt x="464" y="1"/>
                  </a:cubicBezTo>
                  <a:cubicBezTo>
                    <a:pt x="205" y="8"/>
                    <a:pt x="1" y="230"/>
                    <a:pt x="1" y="491"/>
                  </a:cubicBezTo>
                  <a:lnTo>
                    <a:pt x="1" y="1037"/>
                  </a:lnTo>
                  <a:cubicBezTo>
                    <a:pt x="1" y="1160"/>
                    <a:pt x="100" y="1259"/>
                    <a:pt x="223" y="1259"/>
                  </a:cubicBezTo>
                  <a:lnTo>
                    <a:pt x="626" y="1259"/>
                  </a:lnTo>
                  <a:cubicBezTo>
                    <a:pt x="505" y="1257"/>
                    <a:pt x="406" y="1160"/>
                    <a:pt x="406" y="1035"/>
                  </a:cubicBezTo>
                  <a:lnTo>
                    <a:pt x="406" y="490"/>
                  </a:lnTo>
                  <a:cubicBezTo>
                    <a:pt x="406" y="296"/>
                    <a:pt x="518" y="124"/>
                    <a:pt x="683" y="45"/>
                  </a:cubicBezTo>
                  <a:cubicBezTo>
                    <a:pt x="619" y="15"/>
                    <a:pt x="551" y="1"/>
                    <a:pt x="477" y="1"/>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79" name="Google Shape;4711;p70"/>
            <p:cNvSpPr/>
            <p:nvPr/>
          </p:nvSpPr>
          <p:spPr>
            <a:xfrm>
              <a:off x="2077564" y="2335673"/>
              <a:ext cx="19660" cy="36269"/>
            </a:xfrm>
            <a:custGeom>
              <a:avLst/>
              <a:gdLst/>
              <a:ahLst/>
              <a:cxnLst/>
              <a:rect l="l" t="t" r="r" b="b"/>
              <a:pathLst>
                <a:path w="683" h="1260" extrusionOk="0">
                  <a:moveTo>
                    <a:pt x="477" y="1"/>
                  </a:moveTo>
                  <a:cubicBezTo>
                    <a:pt x="473" y="1"/>
                    <a:pt x="468" y="1"/>
                    <a:pt x="464" y="1"/>
                  </a:cubicBezTo>
                  <a:cubicBezTo>
                    <a:pt x="204" y="8"/>
                    <a:pt x="0" y="230"/>
                    <a:pt x="0" y="491"/>
                  </a:cubicBezTo>
                  <a:lnTo>
                    <a:pt x="0" y="1037"/>
                  </a:lnTo>
                  <a:cubicBezTo>
                    <a:pt x="0" y="1160"/>
                    <a:pt x="100" y="1259"/>
                    <a:pt x="222" y="1259"/>
                  </a:cubicBezTo>
                  <a:lnTo>
                    <a:pt x="626" y="1259"/>
                  </a:lnTo>
                  <a:cubicBezTo>
                    <a:pt x="505" y="1257"/>
                    <a:pt x="404" y="1160"/>
                    <a:pt x="404" y="1035"/>
                  </a:cubicBezTo>
                  <a:lnTo>
                    <a:pt x="404" y="490"/>
                  </a:lnTo>
                  <a:cubicBezTo>
                    <a:pt x="404" y="296"/>
                    <a:pt x="517" y="124"/>
                    <a:pt x="683" y="45"/>
                  </a:cubicBezTo>
                  <a:cubicBezTo>
                    <a:pt x="619" y="15"/>
                    <a:pt x="550" y="1"/>
                    <a:pt x="477" y="1"/>
                  </a:cubicBezTo>
                  <a:close/>
                </a:path>
              </a:pathLst>
            </a:custGeom>
            <a:solidFill>
              <a:srgbClr val="000000">
                <a:alpha val="16760"/>
              </a:srgbClr>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80" name="Google Shape;4712;p70"/>
            <p:cNvSpPr/>
            <p:nvPr/>
          </p:nvSpPr>
          <p:spPr>
            <a:xfrm>
              <a:off x="1850169" y="2049148"/>
              <a:ext cx="327199" cy="273342"/>
            </a:xfrm>
            <a:custGeom>
              <a:avLst/>
              <a:gdLst/>
              <a:ahLst/>
              <a:cxnLst/>
              <a:rect l="l" t="t" r="r" b="b"/>
              <a:pathLst>
                <a:path w="11367" h="9496" extrusionOk="0">
                  <a:moveTo>
                    <a:pt x="9932" y="500"/>
                  </a:moveTo>
                  <a:cubicBezTo>
                    <a:pt x="9954" y="500"/>
                    <a:pt x="9971" y="518"/>
                    <a:pt x="9971" y="541"/>
                  </a:cubicBezTo>
                  <a:lnTo>
                    <a:pt x="9971" y="936"/>
                  </a:lnTo>
                  <a:cubicBezTo>
                    <a:pt x="9971" y="959"/>
                    <a:pt x="9954" y="977"/>
                    <a:pt x="9932" y="977"/>
                  </a:cubicBezTo>
                  <a:lnTo>
                    <a:pt x="8431" y="977"/>
                  </a:lnTo>
                  <a:cubicBezTo>
                    <a:pt x="8407" y="973"/>
                    <a:pt x="8390" y="955"/>
                    <a:pt x="8390" y="936"/>
                  </a:cubicBezTo>
                  <a:lnTo>
                    <a:pt x="8390" y="541"/>
                  </a:lnTo>
                  <a:cubicBezTo>
                    <a:pt x="8390" y="518"/>
                    <a:pt x="8407" y="500"/>
                    <a:pt x="8431" y="500"/>
                  </a:cubicBezTo>
                  <a:close/>
                  <a:moveTo>
                    <a:pt x="9550" y="1307"/>
                  </a:moveTo>
                  <a:lnTo>
                    <a:pt x="9550" y="3040"/>
                  </a:lnTo>
                  <a:lnTo>
                    <a:pt x="8814" y="2342"/>
                  </a:lnTo>
                  <a:lnTo>
                    <a:pt x="8814" y="1307"/>
                  </a:lnTo>
                  <a:close/>
                  <a:moveTo>
                    <a:pt x="5686" y="1"/>
                  </a:moveTo>
                  <a:cubicBezTo>
                    <a:pt x="5271" y="1"/>
                    <a:pt x="4856" y="155"/>
                    <a:pt x="4533" y="463"/>
                  </a:cubicBezTo>
                  <a:lnTo>
                    <a:pt x="2869" y="2043"/>
                  </a:lnTo>
                  <a:cubicBezTo>
                    <a:pt x="2802" y="2107"/>
                    <a:pt x="2800" y="2212"/>
                    <a:pt x="2862" y="2278"/>
                  </a:cubicBezTo>
                  <a:cubicBezTo>
                    <a:pt x="2895" y="2313"/>
                    <a:pt x="2939" y="2330"/>
                    <a:pt x="2983" y="2330"/>
                  </a:cubicBezTo>
                  <a:cubicBezTo>
                    <a:pt x="3024" y="2330"/>
                    <a:pt x="3065" y="2315"/>
                    <a:pt x="3097" y="2285"/>
                  </a:cubicBezTo>
                  <a:lnTo>
                    <a:pt x="4762" y="705"/>
                  </a:lnTo>
                  <a:cubicBezTo>
                    <a:pt x="5021" y="459"/>
                    <a:pt x="5354" y="336"/>
                    <a:pt x="5686" y="336"/>
                  </a:cubicBezTo>
                  <a:cubicBezTo>
                    <a:pt x="6019" y="336"/>
                    <a:pt x="6352" y="459"/>
                    <a:pt x="6611" y="705"/>
                  </a:cubicBezTo>
                  <a:lnTo>
                    <a:pt x="10867" y="4748"/>
                  </a:lnTo>
                  <a:cubicBezTo>
                    <a:pt x="10997" y="4873"/>
                    <a:pt x="10997" y="5033"/>
                    <a:pt x="10953" y="5145"/>
                  </a:cubicBezTo>
                  <a:cubicBezTo>
                    <a:pt x="10908" y="5253"/>
                    <a:pt x="10798" y="5370"/>
                    <a:pt x="10618" y="5370"/>
                  </a:cubicBezTo>
                  <a:lnTo>
                    <a:pt x="9785" y="5370"/>
                  </a:lnTo>
                  <a:lnTo>
                    <a:pt x="6113" y="1938"/>
                  </a:lnTo>
                  <a:cubicBezTo>
                    <a:pt x="5993" y="1826"/>
                    <a:pt x="5839" y="1770"/>
                    <a:pt x="5685" y="1770"/>
                  </a:cubicBezTo>
                  <a:cubicBezTo>
                    <a:pt x="5530" y="1770"/>
                    <a:pt x="5376" y="1826"/>
                    <a:pt x="5256" y="1938"/>
                  </a:cubicBezTo>
                  <a:lnTo>
                    <a:pt x="1584" y="5370"/>
                  </a:lnTo>
                  <a:lnTo>
                    <a:pt x="751" y="5370"/>
                  </a:lnTo>
                  <a:cubicBezTo>
                    <a:pt x="571" y="5370"/>
                    <a:pt x="461" y="5253"/>
                    <a:pt x="417" y="5145"/>
                  </a:cubicBezTo>
                  <a:cubicBezTo>
                    <a:pt x="372" y="5034"/>
                    <a:pt x="372" y="4873"/>
                    <a:pt x="502" y="4748"/>
                  </a:cubicBezTo>
                  <a:lnTo>
                    <a:pt x="2571" y="2784"/>
                  </a:lnTo>
                  <a:cubicBezTo>
                    <a:pt x="2638" y="2720"/>
                    <a:pt x="2640" y="2615"/>
                    <a:pt x="2578" y="2550"/>
                  </a:cubicBezTo>
                  <a:cubicBezTo>
                    <a:pt x="2545" y="2515"/>
                    <a:pt x="2501" y="2497"/>
                    <a:pt x="2457" y="2497"/>
                  </a:cubicBezTo>
                  <a:cubicBezTo>
                    <a:pt x="2415" y="2497"/>
                    <a:pt x="2374" y="2512"/>
                    <a:pt x="2341" y="2543"/>
                  </a:cubicBezTo>
                  <a:lnTo>
                    <a:pt x="274" y="4506"/>
                  </a:lnTo>
                  <a:cubicBezTo>
                    <a:pt x="63" y="4706"/>
                    <a:pt x="1" y="4997"/>
                    <a:pt x="107" y="5265"/>
                  </a:cubicBezTo>
                  <a:cubicBezTo>
                    <a:pt x="212" y="5537"/>
                    <a:pt x="459" y="5704"/>
                    <a:pt x="749" y="5704"/>
                  </a:cubicBezTo>
                  <a:lnTo>
                    <a:pt x="1483" y="5704"/>
                  </a:lnTo>
                  <a:lnTo>
                    <a:pt x="1483" y="9330"/>
                  </a:lnTo>
                  <a:cubicBezTo>
                    <a:pt x="1483" y="9421"/>
                    <a:pt x="1558" y="9495"/>
                    <a:pt x="1650" y="9495"/>
                  </a:cubicBezTo>
                  <a:cubicBezTo>
                    <a:pt x="1741" y="9495"/>
                    <a:pt x="1815" y="9421"/>
                    <a:pt x="1815" y="9330"/>
                  </a:cubicBezTo>
                  <a:lnTo>
                    <a:pt x="1815" y="5608"/>
                  </a:lnTo>
                  <a:lnTo>
                    <a:pt x="5484" y="2180"/>
                  </a:lnTo>
                  <a:cubicBezTo>
                    <a:pt x="5539" y="2128"/>
                    <a:pt x="5610" y="2101"/>
                    <a:pt x="5682" y="2101"/>
                  </a:cubicBezTo>
                  <a:cubicBezTo>
                    <a:pt x="5754" y="2101"/>
                    <a:pt x="5827" y="2128"/>
                    <a:pt x="5884" y="2180"/>
                  </a:cubicBezTo>
                  <a:lnTo>
                    <a:pt x="9550" y="5608"/>
                  </a:lnTo>
                  <a:lnTo>
                    <a:pt x="9550" y="9296"/>
                  </a:lnTo>
                  <a:cubicBezTo>
                    <a:pt x="9550" y="9387"/>
                    <a:pt x="9625" y="9463"/>
                    <a:pt x="9716" y="9463"/>
                  </a:cubicBezTo>
                  <a:cubicBezTo>
                    <a:pt x="9808" y="9463"/>
                    <a:pt x="9883" y="9387"/>
                    <a:pt x="9883" y="9296"/>
                  </a:cubicBezTo>
                  <a:lnTo>
                    <a:pt x="9883" y="5701"/>
                  </a:lnTo>
                  <a:lnTo>
                    <a:pt x="10617" y="5701"/>
                  </a:lnTo>
                  <a:cubicBezTo>
                    <a:pt x="10905" y="5701"/>
                    <a:pt x="11153" y="5534"/>
                    <a:pt x="11260" y="5265"/>
                  </a:cubicBezTo>
                  <a:cubicBezTo>
                    <a:pt x="11367" y="4997"/>
                    <a:pt x="11304" y="4706"/>
                    <a:pt x="11093" y="4506"/>
                  </a:cubicBezTo>
                  <a:lnTo>
                    <a:pt x="9883" y="3355"/>
                  </a:lnTo>
                  <a:lnTo>
                    <a:pt x="9883" y="1304"/>
                  </a:lnTo>
                  <a:lnTo>
                    <a:pt x="9934" y="1304"/>
                  </a:lnTo>
                  <a:cubicBezTo>
                    <a:pt x="10139" y="1304"/>
                    <a:pt x="10306" y="1138"/>
                    <a:pt x="10306" y="934"/>
                  </a:cubicBezTo>
                  <a:lnTo>
                    <a:pt x="10306" y="538"/>
                  </a:lnTo>
                  <a:cubicBezTo>
                    <a:pt x="10306" y="333"/>
                    <a:pt x="10139" y="164"/>
                    <a:pt x="9934" y="164"/>
                  </a:cubicBezTo>
                  <a:lnTo>
                    <a:pt x="8432" y="164"/>
                  </a:lnTo>
                  <a:cubicBezTo>
                    <a:pt x="8228" y="164"/>
                    <a:pt x="8061" y="332"/>
                    <a:pt x="8061" y="538"/>
                  </a:cubicBezTo>
                  <a:lnTo>
                    <a:pt x="8061" y="934"/>
                  </a:lnTo>
                  <a:cubicBezTo>
                    <a:pt x="8061" y="1138"/>
                    <a:pt x="8228" y="1304"/>
                    <a:pt x="8432" y="1304"/>
                  </a:cubicBezTo>
                  <a:lnTo>
                    <a:pt x="8484" y="1304"/>
                  </a:lnTo>
                  <a:lnTo>
                    <a:pt x="8484" y="2024"/>
                  </a:lnTo>
                  <a:lnTo>
                    <a:pt x="6840" y="463"/>
                  </a:lnTo>
                  <a:cubicBezTo>
                    <a:pt x="6516" y="155"/>
                    <a:pt x="6101" y="1"/>
                    <a:pt x="5686" y="1"/>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81" name="Google Shape;4713;p70"/>
            <p:cNvSpPr/>
            <p:nvPr/>
          </p:nvSpPr>
          <p:spPr>
            <a:xfrm>
              <a:off x="1973985" y="2156037"/>
              <a:ext cx="79447" cy="79447"/>
            </a:xfrm>
            <a:custGeom>
              <a:avLst/>
              <a:gdLst/>
              <a:ahLst/>
              <a:cxnLst/>
              <a:rect l="l" t="t" r="r" b="b"/>
              <a:pathLst>
                <a:path w="2760" h="2760" extrusionOk="0">
                  <a:moveTo>
                    <a:pt x="1215" y="347"/>
                  </a:moveTo>
                  <a:lnTo>
                    <a:pt x="1215" y="1213"/>
                  </a:lnTo>
                  <a:lnTo>
                    <a:pt x="347" y="1213"/>
                  </a:lnTo>
                  <a:cubicBezTo>
                    <a:pt x="418" y="769"/>
                    <a:pt x="770" y="418"/>
                    <a:pt x="1215" y="347"/>
                  </a:cubicBezTo>
                  <a:close/>
                  <a:moveTo>
                    <a:pt x="1547" y="347"/>
                  </a:moveTo>
                  <a:cubicBezTo>
                    <a:pt x="1991" y="418"/>
                    <a:pt x="2343" y="769"/>
                    <a:pt x="2414" y="1213"/>
                  </a:cubicBezTo>
                  <a:lnTo>
                    <a:pt x="1547" y="1213"/>
                  </a:lnTo>
                  <a:lnTo>
                    <a:pt x="1547" y="347"/>
                  </a:lnTo>
                  <a:close/>
                  <a:moveTo>
                    <a:pt x="1215" y="1547"/>
                  </a:moveTo>
                  <a:lnTo>
                    <a:pt x="1215" y="2413"/>
                  </a:lnTo>
                  <a:cubicBezTo>
                    <a:pt x="770" y="2341"/>
                    <a:pt x="418" y="1991"/>
                    <a:pt x="347" y="1547"/>
                  </a:cubicBezTo>
                  <a:close/>
                  <a:moveTo>
                    <a:pt x="2414" y="1547"/>
                  </a:moveTo>
                  <a:cubicBezTo>
                    <a:pt x="2343" y="1991"/>
                    <a:pt x="1991" y="2341"/>
                    <a:pt x="1547" y="2413"/>
                  </a:cubicBezTo>
                  <a:lnTo>
                    <a:pt x="1547" y="1547"/>
                  </a:lnTo>
                  <a:close/>
                  <a:moveTo>
                    <a:pt x="1377" y="1"/>
                  </a:moveTo>
                  <a:cubicBezTo>
                    <a:pt x="619" y="1"/>
                    <a:pt x="1" y="620"/>
                    <a:pt x="1" y="1380"/>
                  </a:cubicBezTo>
                  <a:cubicBezTo>
                    <a:pt x="1" y="2139"/>
                    <a:pt x="619" y="2759"/>
                    <a:pt x="1380" y="2759"/>
                  </a:cubicBezTo>
                  <a:cubicBezTo>
                    <a:pt x="2141" y="2759"/>
                    <a:pt x="2759" y="2142"/>
                    <a:pt x="2759" y="1380"/>
                  </a:cubicBezTo>
                  <a:cubicBezTo>
                    <a:pt x="2759" y="619"/>
                    <a:pt x="2142" y="1"/>
                    <a:pt x="1380" y="1"/>
                  </a:cubicBezTo>
                  <a:cubicBezTo>
                    <a:pt x="1379" y="1"/>
                    <a:pt x="1378" y="1"/>
                    <a:pt x="1377" y="1"/>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82" name="Google Shape;4714;p70"/>
            <p:cNvSpPr/>
            <p:nvPr/>
          </p:nvSpPr>
          <p:spPr>
            <a:xfrm>
              <a:off x="2072699" y="2330721"/>
              <a:ext cx="104749" cy="45970"/>
            </a:xfrm>
            <a:custGeom>
              <a:avLst/>
              <a:gdLst/>
              <a:ahLst/>
              <a:cxnLst/>
              <a:rect l="l" t="t" r="r" b="b"/>
              <a:pathLst>
                <a:path w="3639" h="1597" extrusionOk="0">
                  <a:moveTo>
                    <a:pt x="647" y="336"/>
                  </a:moveTo>
                  <a:cubicBezTo>
                    <a:pt x="697" y="336"/>
                    <a:pt x="745" y="349"/>
                    <a:pt x="789" y="372"/>
                  </a:cubicBezTo>
                  <a:cubicBezTo>
                    <a:pt x="868" y="413"/>
                    <a:pt x="954" y="434"/>
                    <a:pt x="1039" y="434"/>
                  </a:cubicBezTo>
                  <a:cubicBezTo>
                    <a:pt x="1123" y="434"/>
                    <a:pt x="1207" y="414"/>
                    <a:pt x="1282" y="374"/>
                  </a:cubicBezTo>
                  <a:cubicBezTo>
                    <a:pt x="1326" y="351"/>
                    <a:pt x="1376" y="340"/>
                    <a:pt x="1426" y="340"/>
                  </a:cubicBezTo>
                  <a:cubicBezTo>
                    <a:pt x="1477" y="340"/>
                    <a:pt x="1527" y="351"/>
                    <a:pt x="1571" y="374"/>
                  </a:cubicBezTo>
                  <a:cubicBezTo>
                    <a:pt x="1648" y="416"/>
                    <a:pt x="1732" y="436"/>
                    <a:pt x="1817" y="436"/>
                  </a:cubicBezTo>
                  <a:cubicBezTo>
                    <a:pt x="1901" y="436"/>
                    <a:pt x="1986" y="416"/>
                    <a:pt x="2062" y="374"/>
                  </a:cubicBezTo>
                  <a:cubicBezTo>
                    <a:pt x="2106" y="351"/>
                    <a:pt x="2154" y="340"/>
                    <a:pt x="2206" y="340"/>
                  </a:cubicBezTo>
                  <a:cubicBezTo>
                    <a:pt x="2257" y="340"/>
                    <a:pt x="2305" y="351"/>
                    <a:pt x="2350" y="374"/>
                  </a:cubicBezTo>
                  <a:cubicBezTo>
                    <a:pt x="2425" y="414"/>
                    <a:pt x="2508" y="434"/>
                    <a:pt x="2593" y="434"/>
                  </a:cubicBezTo>
                  <a:cubicBezTo>
                    <a:pt x="2678" y="434"/>
                    <a:pt x="2764" y="413"/>
                    <a:pt x="2844" y="372"/>
                  </a:cubicBezTo>
                  <a:cubicBezTo>
                    <a:pt x="2885" y="352"/>
                    <a:pt x="2930" y="339"/>
                    <a:pt x="2977" y="339"/>
                  </a:cubicBezTo>
                  <a:cubicBezTo>
                    <a:pt x="2983" y="339"/>
                    <a:pt x="2989" y="340"/>
                    <a:pt x="2995" y="340"/>
                  </a:cubicBezTo>
                  <a:cubicBezTo>
                    <a:pt x="3162" y="344"/>
                    <a:pt x="3297" y="491"/>
                    <a:pt x="3297" y="663"/>
                  </a:cubicBezTo>
                  <a:lnTo>
                    <a:pt x="3306" y="1207"/>
                  </a:lnTo>
                  <a:cubicBezTo>
                    <a:pt x="3306" y="1239"/>
                    <a:pt x="3281" y="1262"/>
                    <a:pt x="3251" y="1262"/>
                  </a:cubicBezTo>
                  <a:lnTo>
                    <a:pt x="391" y="1262"/>
                  </a:lnTo>
                  <a:cubicBezTo>
                    <a:pt x="359" y="1262"/>
                    <a:pt x="336" y="1239"/>
                    <a:pt x="336" y="1207"/>
                  </a:cubicBezTo>
                  <a:lnTo>
                    <a:pt x="336" y="662"/>
                  </a:lnTo>
                  <a:cubicBezTo>
                    <a:pt x="336" y="488"/>
                    <a:pt x="471" y="342"/>
                    <a:pt x="638" y="336"/>
                  </a:cubicBezTo>
                  <a:close/>
                  <a:moveTo>
                    <a:pt x="1429" y="1"/>
                  </a:moveTo>
                  <a:cubicBezTo>
                    <a:pt x="1324" y="1"/>
                    <a:pt x="1220" y="27"/>
                    <a:pt x="1127" y="77"/>
                  </a:cubicBezTo>
                  <a:cubicBezTo>
                    <a:pt x="1099" y="91"/>
                    <a:pt x="1068" y="98"/>
                    <a:pt x="1037" y="98"/>
                  </a:cubicBezTo>
                  <a:cubicBezTo>
                    <a:pt x="1005" y="98"/>
                    <a:pt x="973" y="91"/>
                    <a:pt x="942" y="75"/>
                  </a:cubicBezTo>
                  <a:cubicBezTo>
                    <a:pt x="852" y="29"/>
                    <a:pt x="751" y="4"/>
                    <a:pt x="647" y="4"/>
                  </a:cubicBezTo>
                  <a:cubicBezTo>
                    <a:pt x="640" y="4"/>
                    <a:pt x="633" y="4"/>
                    <a:pt x="626" y="4"/>
                  </a:cubicBezTo>
                  <a:cubicBezTo>
                    <a:pt x="283" y="15"/>
                    <a:pt x="0" y="308"/>
                    <a:pt x="0" y="662"/>
                  </a:cubicBezTo>
                  <a:lnTo>
                    <a:pt x="0" y="1207"/>
                  </a:lnTo>
                  <a:cubicBezTo>
                    <a:pt x="0" y="1421"/>
                    <a:pt x="176" y="1597"/>
                    <a:pt x="389" y="1597"/>
                  </a:cubicBezTo>
                  <a:lnTo>
                    <a:pt x="3247" y="1597"/>
                  </a:lnTo>
                  <a:cubicBezTo>
                    <a:pt x="3461" y="1597"/>
                    <a:pt x="3637" y="1421"/>
                    <a:pt x="3637" y="1207"/>
                  </a:cubicBezTo>
                  <a:lnTo>
                    <a:pt x="3637" y="662"/>
                  </a:lnTo>
                  <a:cubicBezTo>
                    <a:pt x="3638" y="310"/>
                    <a:pt x="3358" y="15"/>
                    <a:pt x="3013" y="4"/>
                  </a:cubicBezTo>
                  <a:cubicBezTo>
                    <a:pt x="3009" y="4"/>
                    <a:pt x="3005" y="4"/>
                    <a:pt x="3001" y="4"/>
                  </a:cubicBezTo>
                  <a:cubicBezTo>
                    <a:pt x="2897" y="4"/>
                    <a:pt x="2791" y="27"/>
                    <a:pt x="2696" y="75"/>
                  </a:cubicBezTo>
                  <a:cubicBezTo>
                    <a:pt x="2666" y="91"/>
                    <a:pt x="2633" y="99"/>
                    <a:pt x="2601" y="99"/>
                  </a:cubicBezTo>
                  <a:cubicBezTo>
                    <a:pt x="2570" y="99"/>
                    <a:pt x="2540" y="92"/>
                    <a:pt x="2513" y="77"/>
                  </a:cubicBezTo>
                  <a:cubicBezTo>
                    <a:pt x="2419" y="29"/>
                    <a:pt x="2314" y="1"/>
                    <a:pt x="2211" y="1"/>
                  </a:cubicBezTo>
                  <a:cubicBezTo>
                    <a:pt x="2106" y="1"/>
                    <a:pt x="2002" y="27"/>
                    <a:pt x="1909" y="77"/>
                  </a:cubicBezTo>
                  <a:cubicBezTo>
                    <a:pt x="1881" y="91"/>
                    <a:pt x="1850" y="98"/>
                    <a:pt x="1819" y="98"/>
                  </a:cubicBezTo>
                  <a:cubicBezTo>
                    <a:pt x="1788" y="98"/>
                    <a:pt x="1758" y="91"/>
                    <a:pt x="1731" y="77"/>
                  </a:cubicBezTo>
                  <a:cubicBezTo>
                    <a:pt x="1637" y="29"/>
                    <a:pt x="1536" y="1"/>
                    <a:pt x="1429" y="1"/>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83" name="Google Shape;4715;p70"/>
            <p:cNvSpPr/>
            <p:nvPr/>
          </p:nvSpPr>
          <p:spPr>
            <a:xfrm>
              <a:off x="1964025" y="2292664"/>
              <a:ext cx="99423" cy="84023"/>
            </a:xfrm>
            <a:custGeom>
              <a:avLst/>
              <a:gdLst/>
              <a:ahLst/>
              <a:cxnLst/>
              <a:rect l="l" t="t" r="r" b="b"/>
              <a:pathLst>
                <a:path w="3454" h="2919" extrusionOk="0">
                  <a:moveTo>
                    <a:pt x="2410" y="334"/>
                  </a:moveTo>
                  <a:cubicBezTo>
                    <a:pt x="2524" y="334"/>
                    <a:pt x="2615" y="427"/>
                    <a:pt x="2615" y="539"/>
                  </a:cubicBezTo>
                  <a:lnTo>
                    <a:pt x="2615" y="2588"/>
                  </a:lnTo>
                  <a:lnTo>
                    <a:pt x="837" y="2588"/>
                  </a:lnTo>
                  <a:lnTo>
                    <a:pt x="837" y="539"/>
                  </a:lnTo>
                  <a:cubicBezTo>
                    <a:pt x="837" y="427"/>
                    <a:pt x="928" y="334"/>
                    <a:pt x="1042" y="334"/>
                  </a:cubicBezTo>
                  <a:close/>
                  <a:moveTo>
                    <a:pt x="1042" y="0"/>
                  </a:moveTo>
                  <a:cubicBezTo>
                    <a:pt x="747" y="0"/>
                    <a:pt x="505" y="242"/>
                    <a:pt x="505" y="537"/>
                  </a:cubicBezTo>
                  <a:lnTo>
                    <a:pt x="505" y="2584"/>
                  </a:lnTo>
                  <a:lnTo>
                    <a:pt x="167" y="2584"/>
                  </a:lnTo>
                  <a:cubicBezTo>
                    <a:pt x="77" y="2584"/>
                    <a:pt x="0" y="2661"/>
                    <a:pt x="0" y="2751"/>
                  </a:cubicBezTo>
                  <a:cubicBezTo>
                    <a:pt x="0" y="2842"/>
                    <a:pt x="77" y="2919"/>
                    <a:pt x="167" y="2919"/>
                  </a:cubicBezTo>
                  <a:lnTo>
                    <a:pt x="3286" y="2919"/>
                  </a:lnTo>
                  <a:cubicBezTo>
                    <a:pt x="3377" y="2919"/>
                    <a:pt x="3454" y="2842"/>
                    <a:pt x="3454" y="2751"/>
                  </a:cubicBezTo>
                  <a:cubicBezTo>
                    <a:pt x="3454" y="2661"/>
                    <a:pt x="3377" y="2584"/>
                    <a:pt x="3286" y="2584"/>
                  </a:cubicBezTo>
                  <a:lnTo>
                    <a:pt x="2949" y="2584"/>
                  </a:lnTo>
                  <a:lnTo>
                    <a:pt x="2949" y="537"/>
                  </a:lnTo>
                  <a:cubicBezTo>
                    <a:pt x="2949" y="242"/>
                    <a:pt x="2707" y="0"/>
                    <a:pt x="2410" y="0"/>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84" name="Google Shape;4716;p70"/>
            <p:cNvSpPr/>
            <p:nvPr/>
          </p:nvSpPr>
          <p:spPr>
            <a:xfrm>
              <a:off x="1996210" y="2333831"/>
              <a:ext cx="10766" cy="10794"/>
            </a:xfrm>
            <a:custGeom>
              <a:avLst/>
              <a:gdLst/>
              <a:ahLst/>
              <a:cxnLst/>
              <a:rect l="l" t="t" r="r" b="b"/>
              <a:pathLst>
                <a:path w="374" h="375" extrusionOk="0">
                  <a:moveTo>
                    <a:pt x="187" y="1"/>
                  </a:moveTo>
                  <a:cubicBezTo>
                    <a:pt x="84" y="1"/>
                    <a:pt x="0" y="84"/>
                    <a:pt x="0" y="188"/>
                  </a:cubicBezTo>
                  <a:cubicBezTo>
                    <a:pt x="0" y="289"/>
                    <a:pt x="84" y="374"/>
                    <a:pt x="187" y="374"/>
                  </a:cubicBezTo>
                  <a:cubicBezTo>
                    <a:pt x="290" y="374"/>
                    <a:pt x="373" y="289"/>
                    <a:pt x="373" y="188"/>
                  </a:cubicBezTo>
                  <a:cubicBezTo>
                    <a:pt x="373" y="84"/>
                    <a:pt x="290" y="1"/>
                    <a:pt x="187" y="1"/>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sp>
          <p:nvSpPr>
            <p:cNvPr id="85" name="Google Shape;4717;p70"/>
            <p:cNvSpPr/>
            <p:nvPr/>
          </p:nvSpPr>
          <p:spPr>
            <a:xfrm>
              <a:off x="1849910" y="2330721"/>
              <a:ext cx="104806" cy="45970"/>
            </a:xfrm>
            <a:custGeom>
              <a:avLst/>
              <a:gdLst/>
              <a:ahLst/>
              <a:cxnLst/>
              <a:rect l="l" t="t" r="r" b="b"/>
              <a:pathLst>
                <a:path w="3641" h="1597" extrusionOk="0">
                  <a:moveTo>
                    <a:pt x="648" y="336"/>
                  </a:moveTo>
                  <a:cubicBezTo>
                    <a:pt x="699" y="336"/>
                    <a:pt x="745" y="349"/>
                    <a:pt x="790" y="372"/>
                  </a:cubicBezTo>
                  <a:cubicBezTo>
                    <a:pt x="869" y="413"/>
                    <a:pt x="955" y="434"/>
                    <a:pt x="1040" y="434"/>
                  </a:cubicBezTo>
                  <a:cubicBezTo>
                    <a:pt x="1124" y="434"/>
                    <a:pt x="1207" y="414"/>
                    <a:pt x="1282" y="374"/>
                  </a:cubicBezTo>
                  <a:cubicBezTo>
                    <a:pt x="1327" y="351"/>
                    <a:pt x="1376" y="340"/>
                    <a:pt x="1428" y="340"/>
                  </a:cubicBezTo>
                  <a:cubicBezTo>
                    <a:pt x="1478" y="340"/>
                    <a:pt x="1527" y="351"/>
                    <a:pt x="1572" y="374"/>
                  </a:cubicBezTo>
                  <a:cubicBezTo>
                    <a:pt x="1648" y="416"/>
                    <a:pt x="1733" y="436"/>
                    <a:pt x="1817" y="436"/>
                  </a:cubicBezTo>
                  <a:cubicBezTo>
                    <a:pt x="1902" y="436"/>
                    <a:pt x="1986" y="416"/>
                    <a:pt x="2062" y="374"/>
                  </a:cubicBezTo>
                  <a:cubicBezTo>
                    <a:pt x="2107" y="351"/>
                    <a:pt x="2157" y="340"/>
                    <a:pt x="2206" y="340"/>
                  </a:cubicBezTo>
                  <a:cubicBezTo>
                    <a:pt x="2258" y="340"/>
                    <a:pt x="2308" y="351"/>
                    <a:pt x="2352" y="374"/>
                  </a:cubicBezTo>
                  <a:cubicBezTo>
                    <a:pt x="2427" y="414"/>
                    <a:pt x="2510" y="434"/>
                    <a:pt x="2594" y="434"/>
                  </a:cubicBezTo>
                  <a:cubicBezTo>
                    <a:pt x="2679" y="434"/>
                    <a:pt x="2765" y="413"/>
                    <a:pt x="2844" y="372"/>
                  </a:cubicBezTo>
                  <a:cubicBezTo>
                    <a:pt x="2885" y="352"/>
                    <a:pt x="2931" y="339"/>
                    <a:pt x="2978" y="339"/>
                  </a:cubicBezTo>
                  <a:cubicBezTo>
                    <a:pt x="2984" y="339"/>
                    <a:pt x="2990" y="340"/>
                    <a:pt x="2996" y="340"/>
                  </a:cubicBezTo>
                  <a:cubicBezTo>
                    <a:pt x="3163" y="344"/>
                    <a:pt x="3298" y="491"/>
                    <a:pt x="3298" y="663"/>
                  </a:cubicBezTo>
                  <a:lnTo>
                    <a:pt x="3307" y="1207"/>
                  </a:lnTo>
                  <a:cubicBezTo>
                    <a:pt x="3307" y="1239"/>
                    <a:pt x="3282" y="1262"/>
                    <a:pt x="3252" y="1262"/>
                  </a:cubicBezTo>
                  <a:lnTo>
                    <a:pt x="392" y="1262"/>
                  </a:lnTo>
                  <a:cubicBezTo>
                    <a:pt x="362" y="1262"/>
                    <a:pt x="337" y="1239"/>
                    <a:pt x="337" y="1207"/>
                  </a:cubicBezTo>
                  <a:lnTo>
                    <a:pt x="337" y="662"/>
                  </a:lnTo>
                  <a:cubicBezTo>
                    <a:pt x="337" y="488"/>
                    <a:pt x="472" y="342"/>
                    <a:pt x="639" y="336"/>
                  </a:cubicBezTo>
                  <a:close/>
                  <a:moveTo>
                    <a:pt x="1430" y="1"/>
                  </a:moveTo>
                  <a:cubicBezTo>
                    <a:pt x="1325" y="1"/>
                    <a:pt x="1220" y="27"/>
                    <a:pt x="1128" y="77"/>
                  </a:cubicBezTo>
                  <a:cubicBezTo>
                    <a:pt x="1100" y="91"/>
                    <a:pt x="1070" y="98"/>
                    <a:pt x="1039" y="98"/>
                  </a:cubicBezTo>
                  <a:cubicBezTo>
                    <a:pt x="1006" y="98"/>
                    <a:pt x="973" y="91"/>
                    <a:pt x="943" y="75"/>
                  </a:cubicBezTo>
                  <a:cubicBezTo>
                    <a:pt x="855" y="30"/>
                    <a:pt x="757" y="3"/>
                    <a:pt x="656" y="3"/>
                  </a:cubicBezTo>
                  <a:cubicBezTo>
                    <a:pt x="647" y="3"/>
                    <a:pt x="637" y="4"/>
                    <a:pt x="628" y="4"/>
                  </a:cubicBezTo>
                  <a:cubicBezTo>
                    <a:pt x="283" y="15"/>
                    <a:pt x="1" y="308"/>
                    <a:pt x="1" y="662"/>
                  </a:cubicBezTo>
                  <a:lnTo>
                    <a:pt x="1" y="1207"/>
                  </a:lnTo>
                  <a:cubicBezTo>
                    <a:pt x="1" y="1421"/>
                    <a:pt x="177" y="1597"/>
                    <a:pt x="390" y="1597"/>
                  </a:cubicBezTo>
                  <a:lnTo>
                    <a:pt x="3250" y="1597"/>
                  </a:lnTo>
                  <a:cubicBezTo>
                    <a:pt x="3463" y="1597"/>
                    <a:pt x="3637" y="1421"/>
                    <a:pt x="3637" y="1207"/>
                  </a:cubicBezTo>
                  <a:lnTo>
                    <a:pt x="3637" y="662"/>
                  </a:lnTo>
                  <a:cubicBezTo>
                    <a:pt x="3641" y="310"/>
                    <a:pt x="3358" y="15"/>
                    <a:pt x="3013" y="4"/>
                  </a:cubicBezTo>
                  <a:cubicBezTo>
                    <a:pt x="3009" y="4"/>
                    <a:pt x="3006" y="4"/>
                    <a:pt x="3002" y="4"/>
                  </a:cubicBezTo>
                  <a:cubicBezTo>
                    <a:pt x="2897" y="4"/>
                    <a:pt x="2791" y="27"/>
                    <a:pt x="2699" y="75"/>
                  </a:cubicBezTo>
                  <a:cubicBezTo>
                    <a:pt x="2668" y="91"/>
                    <a:pt x="2634" y="99"/>
                    <a:pt x="2602" y="99"/>
                  </a:cubicBezTo>
                  <a:cubicBezTo>
                    <a:pt x="2571" y="99"/>
                    <a:pt x="2541" y="92"/>
                    <a:pt x="2514" y="77"/>
                  </a:cubicBezTo>
                  <a:cubicBezTo>
                    <a:pt x="2420" y="29"/>
                    <a:pt x="2315" y="1"/>
                    <a:pt x="2212" y="1"/>
                  </a:cubicBezTo>
                  <a:cubicBezTo>
                    <a:pt x="2107" y="1"/>
                    <a:pt x="2002" y="27"/>
                    <a:pt x="1910" y="77"/>
                  </a:cubicBezTo>
                  <a:cubicBezTo>
                    <a:pt x="1882" y="91"/>
                    <a:pt x="1851" y="98"/>
                    <a:pt x="1820" y="98"/>
                  </a:cubicBezTo>
                  <a:cubicBezTo>
                    <a:pt x="1789" y="98"/>
                    <a:pt x="1759" y="91"/>
                    <a:pt x="1732" y="77"/>
                  </a:cubicBezTo>
                  <a:cubicBezTo>
                    <a:pt x="1638" y="29"/>
                    <a:pt x="1536" y="1"/>
                    <a:pt x="1430" y="1"/>
                  </a:cubicBezTo>
                  <a:close/>
                </a:path>
              </a:pathLst>
            </a:custGeom>
            <a:solidFill>
              <a:srgbClr val="000000"/>
            </a:solidFill>
            <a:ln>
              <a:noFill/>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cs typeface="Arial"/>
                <a:sym typeface="Arial"/>
              </a:endParaRPr>
            </a:p>
          </p:txBody>
        </p:sp>
      </p:grpSp>
      <p:sp>
        <p:nvSpPr>
          <p:cNvPr id="86" name="Rectangle: Rounded Corners 35">
            <a:extLst>
              <a:ext uri="{FF2B5EF4-FFF2-40B4-BE49-F238E27FC236}">
                <a16:creationId xmlns:a16="http://schemas.microsoft.com/office/drawing/2014/main" id="{F433CA65-DC64-4A2F-8A7B-4C7BDA9A6FD3}"/>
              </a:ext>
            </a:extLst>
          </p:cNvPr>
          <p:cNvSpPr/>
          <p:nvPr/>
        </p:nvSpPr>
        <p:spPr>
          <a:xfrm>
            <a:off x="435997" y="4185181"/>
            <a:ext cx="4185074" cy="1362224"/>
          </a:xfrm>
          <a:prstGeom prst="roundRect">
            <a:avLst>
              <a:gd name="adj" fmla="val 50000"/>
            </a:avLst>
          </a:prstGeom>
          <a:solidFill>
            <a:srgbClr val="206A5D"/>
          </a:solidFill>
          <a:ln>
            <a:solidFill>
              <a:srgbClr val="206A5D"/>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300" b="1" dirty="0" err="1">
                <a:latin typeface="#9Slide03 Roboto" panose="02000000000000000000" pitchFamily="2" charset="0"/>
                <a:ea typeface="#9Slide03 Roboto" panose="02000000000000000000" pitchFamily="2" charset="0"/>
              </a:rPr>
              <a:t>Mở</a:t>
            </a:r>
            <a:r>
              <a:rPr lang="en-US" sz="3300" b="1" dirty="0">
                <a:latin typeface="#9Slide03 Roboto" panose="02000000000000000000" pitchFamily="2" charset="0"/>
                <a:ea typeface="#9Slide03 Roboto" panose="02000000000000000000" pitchFamily="2" charset="0"/>
              </a:rPr>
              <a:t> </a:t>
            </a:r>
            <a:r>
              <a:rPr lang="en-US" sz="3300" b="1" dirty="0" err="1">
                <a:latin typeface="#9Slide03 Roboto" panose="02000000000000000000" pitchFamily="2" charset="0"/>
                <a:ea typeface="#9Slide03 Roboto" panose="02000000000000000000" pitchFamily="2" charset="0"/>
              </a:rPr>
              <a:t>rộng</a:t>
            </a:r>
            <a:r>
              <a:rPr lang="en-US" sz="3300" b="1" dirty="0">
                <a:latin typeface="#9Slide03 Roboto" panose="02000000000000000000" pitchFamily="2" charset="0"/>
                <a:ea typeface="#9Slide03 Roboto" panose="02000000000000000000" pitchFamily="2" charset="0"/>
              </a:rPr>
              <a:t> </a:t>
            </a:r>
            <a:r>
              <a:rPr lang="en-US" sz="3300" b="1" dirty="0" err="1">
                <a:latin typeface="#9Slide03 Roboto" panose="02000000000000000000" pitchFamily="2" charset="0"/>
                <a:ea typeface="#9Slide03 Roboto" panose="02000000000000000000" pitchFamily="2" charset="0"/>
              </a:rPr>
              <a:t>nhu</a:t>
            </a:r>
            <a:r>
              <a:rPr lang="en-US" sz="3300" b="1" dirty="0">
                <a:latin typeface="#9Slide03 Roboto" panose="02000000000000000000" pitchFamily="2" charset="0"/>
                <a:ea typeface="#9Slide03 Roboto" panose="02000000000000000000" pitchFamily="2" charset="0"/>
              </a:rPr>
              <a:t> </a:t>
            </a:r>
            <a:r>
              <a:rPr lang="en-US" sz="3300" b="1" dirty="0" err="1">
                <a:latin typeface="#9Slide03 Roboto" panose="02000000000000000000" pitchFamily="2" charset="0"/>
                <a:ea typeface="#9Slide03 Roboto" panose="02000000000000000000" pitchFamily="2" charset="0"/>
              </a:rPr>
              <a:t>cầu</a:t>
            </a:r>
            <a:r>
              <a:rPr lang="en-US" sz="3300" b="1" dirty="0">
                <a:latin typeface="#9Slide03 Roboto" panose="02000000000000000000" pitchFamily="2" charset="0"/>
                <a:ea typeface="#9Slide03 Roboto" panose="02000000000000000000" pitchFamily="2" charset="0"/>
              </a:rPr>
              <a:t> </a:t>
            </a:r>
            <a:r>
              <a:rPr lang="en-US" sz="3300" b="1" dirty="0" err="1">
                <a:latin typeface="#9Slide03 Roboto" panose="02000000000000000000" pitchFamily="2" charset="0"/>
                <a:ea typeface="#9Slide03 Roboto" panose="02000000000000000000" pitchFamily="2" charset="0"/>
              </a:rPr>
              <a:t>lao</a:t>
            </a:r>
            <a:r>
              <a:rPr lang="en-US" sz="3300" b="1" dirty="0">
                <a:latin typeface="#9Slide03 Roboto" panose="02000000000000000000" pitchFamily="2" charset="0"/>
                <a:ea typeface="#9Slide03 Roboto" panose="02000000000000000000" pitchFamily="2" charset="0"/>
              </a:rPr>
              <a:t> </a:t>
            </a:r>
            <a:r>
              <a:rPr lang="en-US" sz="3300" b="1" dirty="0" err="1">
                <a:latin typeface="#9Slide03 Roboto" panose="02000000000000000000" pitchFamily="2" charset="0"/>
                <a:ea typeface="#9Slide03 Roboto" panose="02000000000000000000" pitchFamily="2" charset="0"/>
              </a:rPr>
              <a:t>động</a:t>
            </a:r>
            <a:endParaRPr lang="en-US" sz="3300" b="1" dirty="0">
              <a:latin typeface="#9Slide03 Roboto" panose="02000000000000000000" pitchFamily="2" charset="0"/>
              <a:ea typeface="#9Slide03 Roboto" panose="02000000000000000000" pitchFamily="2" charset="0"/>
            </a:endParaRPr>
          </a:p>
        </p:txBody>
      </p:sp>
      <p:sp>
        <p:nvSpPr>
          <p:cNvPr id="2" name="Rectangle 1"/>
          <p:cNvSpPr/>
          <p:nvPr/>
        </p:nvSpPr>
        <p:spPr>
          <a:xfrm>
            <a:off x="7995152" y="2266546"/>
            <a:ext cx="9320345" cy="750205"/>
          </a:xfrm>
          <a:prstGeom prst="rect">
            <a:avLst/>
          </a:prstGeom>
        </p:spPr>
        <p:txBody>
          <a:bodyPr wrap="square">
            <a:spAutoFit/>
          </a:bodyPr>
          <a:lstStyle/>
          <a:p>
            <a:pPr algn="just">
              <a:lnSpc>
                <a:spcPct val="130000"/>
              </a:lnSpc>
            </a:pPr>
            <a:r>
              <a:rPr lang="vi-VN" sz="3600" dirty="0"/>
              <a:t>Phát triển kinh tế, mở rộng quy mô sản xuất.</a:t>
            </a:r>
            <a:r>
              <a:rPr lang="en-VN" sz="3600" dirty="0"/>
              <a:t> </a:t>
            </a:r>
            <a:endParaRPr lang="en-US" sz="3600" b="1" dirty="0">
              <a:solidFill>
                <a:srgbClr val="174D44"/>
              </a:solidFill>
              <a:latin typeface="#9Slide03 Roboto" panose="02000000000000000000" pitchFamily="2" charset="0"/>
              <a:ea typeface="#9Slide03 Roboto" panose="02000000000000000000" pitchFamily="2" charset="0"/>
            </a:endParaRPr>
          </a:p>
        </p:txBody>
      </p:sp>
      <p:sp>
        <p:nvSpPr>
          <p:cNvPr id="89" name="Rectangle 88"/>
          <p:cNvSpPr/>
          <p:nvPr/>
        </p:nvSpPr>
        <p:spPr>
          <a:xfrm>
            <a:off x="7995152" y="3849836"/>
            <a:ext cx="9393947" cy="2190600"/>
          </a:xfrm>
          <a:prstGeom prst="rect">
            <a:avLst/>
          </a:prstGeom>
        </p:spPr>
        <p:txBody>
          <a:bodyPr wrap="square">
            <a:spAutoFit/>
          </a:bodyPr>
          <a:lstStyle/>
          <a:p>
            <a:pPr algn="just">
              <a:lnSpc>
                <a:spcPct val="130000"/>
              </a:lnSpc>
            </a:pPr>
            <a:r>
              <a:rPr lang="vi-VN" sz="3600" dirty="0"/>
              <a:t>Thu hút đầu tư trong và ngoài nước, đặc biệt vào các ngành công nghệ cao và ngành kinh tế mũi nhọn.</a:t>
            </a:r>
            <a:r>
              <a:rPr lang="en-VN" sz="3600" dirty="0"/>
              <a:t> </a:t>
            </a:r>
            <a:endParaRPr lang="en-US" sz="3600" b="1" dirty="0">
              <a:solidFill>
                <a:srgbClr val="174D44"/>
              </a:solidFill>
              <a:latin typeface="#9Slide03 Roboto" panose="02000000000000000000" pitchFamily="2" charset="0"/>
              <a:ea typeface="#9Slide03 Roboto" panose="02000000000000000000" pitchFamily="2" charset="0"/>
            </a:endParaRPr>
          </a:p>
        </p:txBody>
      </p:sp>
      <p:sp>
        <p:nvSpPr>
          <p:cNvPr id="90" name="Rectangle 89"/>
          <p:cNvSpPr/>
          <p:nvPr/>
        </p:nvSpPr>
        <p:spPr>
          <a:xfrm>
            <a:off x="8099469" y="6793827"/>
            <a:ext cx="9393947" cy="1470403"/>
          </a:xfrm>
          <a:prstGeom prst="rect">
            <a:avLst/>
          </a:prstGeom>
        </p:spPr>
        <p:txBody>
          <a:bodyPr wrap="square">
            <a:spAutoFit/>
          </a:bodyPr>
          <a:lstStyle/>
          <a:p>
            <a:pPr algn="just">
              <a:lnSpc>
                <a:spcPct val="130000"/>
              </a:lnSpc>
            </a:pPr>
            <a:r>
              <a:rPr lang="vi-VN" sz="3600" dirty="0"/>
              <a:t>Tạo thêm nhiều việc làm mới, từng bước khắc phục mất cân đối cung – cầu lao động</a:t>
            </a:r>
            <a:r>
              <a:rPr lang="en-VN" sz="3600" dirty="0"/>
              <a:t> </a:t>
            </a:r>
            <a:endParaRPr lang="en-US" sz="3600" b="1" dirty="0">
              <a:solidFill>
                <a:srgbClr val="174D44"/>
              </a:solidFill>
              <a:latin typeface="#9Slide03 Roboto" panose="02000000000000000000" pitchFamily="2" charset="0"/>
              <a:ea typeface="#9Slide03 Roboto" panose="02000000000000000000" pitchFamily="2" charset="0"/>
            </a:endParaRPr>
          </a:p>
        </p:txBody>
      </p:sp>
      <p:pic>
        <p:nvPicPr>
          <p:cNvPr id="5" name="Picture 4"/>
          <p:cNvPicPr>
            <a:picLocks noChangeAspect="1"/>
          </p:cNvPicPr>
          <p:nvPr/>
        </p:nvPicPr>
        <p:blipFill>
          <a:blip r:embed="rId2"/>
          <a:stretch>
            <a:fillRect/>
          </a:stretch>
        </p:blipFill>
        <p:spPr>
          <a:xfrm>
            <a:off x="6905956" y="4533965"/>
            <a:ext cx="583940" cy="750782"/>
          </a:xfrm>
          <a:prstGeom prst="rect">
            <a:avLst/>
          </a:prstGeom>
        </p:spPr>
      </p:pic>
      <p:pic>
        <p:nvPicPr>
          <p:cNvPr id="91" name="Picture 90" descr="A picture containing toy, doll, vector graphics&#10;&#10;Description automatically generated">
            <a:extLst>
              <a:ext uri="{FF2B5EF4-FFF2-40B4-BE49-F238E27FC236}">
                <a16:creationId xmlns:a16="http://schemas.microsoft.com/office/drawing/2014/main" id="{4ABA21F2-35C8-4D6A-84FF-BA71D0F5A1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6284" y="5968877"/>
            <a:ext cx="3921647" cy="4145504"/>
          </a:xfrm>
          <a:prstGeom prst="rect">
            <a:avLst/>
          </a:prstGeom>
        </p:spPr>
      </p:pic>
    </p:spTree>
    <p:extLst>
      <p:ext uri="{BB962C8B-B14F-4D97-AF65-F5344CB8AC3E}">
        <p14:creationId xmlns:p14="http://schemas.microsoft.com/office/powerpoint/2010/main" val="269285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base">
                                        <p:cTn id="7" dur="500" fill="hold"/>
                                        <p:tgtEl>
                                          <p:spTgt spid="86"/>
                                        </p:tgtEl>
                                        <p:attrNameLst>
                                          <p:attrName>ppt_x</p:attrName>
                                        </p:attrNameLst>
                                      </p:cBhvr>
                                      <p:tavLst>
                                        <p:tav tm="0">
                                          <p:val>
                                            <p:strVal val="#ppt_x"/>
                                          </p:val>
                                        </p:tav>
                                        <p:tav tm="100000">
                                          <p:val>
                                            <p:strVal val="#ppt_x"/>
                                          </p:val>
                                        </p:tav>
                                      </p:tavLst>
                                    </p:anim>
                                    <p:anim calcmode="lin" valueType="num">
                                      <p:cBhvr additive="base">
                                        <p:cTn id="8" dur="500" fill="hold"/>
                                        <p:tgtEl>
                                          <p:spTgt spid="8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2"/>
                                        </p:tgtEl>
                                        <p:attrNameLst>
                                          <p:attrName>style.visibility</p:attrName>
                                        </p:attrNameLst>
                                      </p:cBhvr>
                                      <p:to>
                                        <p:strVal val="visible"/>
                                      </p:to>
                                    </p:set>
                                    <p:anim calcmode="lin" valueType="num">
                                      <p:cBhvr additive="base">
                                        <p:cTn id="21" dur="500" fill="hold"/>
                                        <p:tgtEl>
                                          <p:spTgt spid="62"/>
                                        </p:tgtEl>
                                        <p:attrNameLst>
                                          <p:attrName>ppt_x</p:attrName>
                                        </p:attrNameLst>
                                      </p:cBhvr>
                                      <p:tavLst>
                                        <p:tav tm="0">
                                          <p:val>
                                            <p:strVal val="#ppt_x"/>
                                          </p:val>
                                        </p:tav>
                                        <p:tav tm="100000">
                                          <p:val>
                                            <p:strVal val="#ppt_x"/>
                                          </p:val>
                                        </p:tav>
                                      </p:tavLst>
                                    </p:anim>
                                    <p:anim calcmode="lin" valueType="num">
                                      <p:cBhvr additive="base">
                                        <p:cTn id="22" dur="500" fill="hold"/>
                                        <p:tgtEl>
                                          <p:spTgt spid="62"/>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fill="hold"/>
                                        <p:tgtEl>
                                          <p:spTgt spid="10"/>
                                        </p:tgtEl>
                                        <p:attrNameLst>
                                          <p:attrName>ppt_x</p:attrName>
                                        </p:attrNameLst>
                                      </p:cBhvr>
                                      <p:tavLst>
                                        <p:tav tm="0">
                                          <p:val>
                                            <p:strVal val="#ppt_x"/>
                                          </p:val>
                                        </p:tav>
                                        <p:tav tm="100000">
                                          <p:val>
                                            <p:strVal val="#ppt_x"/>
                                          </p:val>
                                        </p:tav>
                                      </p:tavLst>
                                    </p:anim>
                                    <p:anim calcmode="lin" valueType="num">
                                      <p:cBhvr additive="base">
                                        <p:cTn id="40" dur="500" fill="hold"/>
                                        <p:tgtEl>
                                          <p:spTgt spid="10"/>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89"/>
                                        </p:tgtEl>
                                        <p:attrNameLst>
                                          <p:attrName>style.visibility</p:attrName>
                                        </p:attrNameLst>
                                      </p:cBhvr>
                                      <p:to>
                                        <p:strVal val="visible"/>
                                      </p:to>
                                    </p:set>
                                    <p:anim calcmode="lin" valueType="num">
                                      <p:cBhvr additive="base">
                                        <p:cTn id="43" dur="500" fill="hold"/>
                                        <p:tgtEl>
                                          <p:spTgt spid="89"/>
                                        </p:tgtEl>
                                        <p:attrNameLst>
                                          <p:attrName>ppt_x</p:attrName>
                                        </p:attrNameLst>
                                      </p:cBhvr>
                                      <p:tavLst>
                                        <p:tav tm="0">
                                          <p:val>
                                            <p:strVal val="#ppt_x"/>
                                          </p:val>
                                        </p:tav>
                                        <p:tav tm="100000">
                                          <p:val>
                                            <p:strVal val="#ppt_x"/>
                                          </p:val>
                                        </p:tav>
                                      </p:tavLst>
                                    </p:anim>
                                    <p:anim calcmode="lin" valueType="num">
                                      <p:cBhvr additive="base">
                                        <p:cTn id="44" dur="500" fill="hold"/>
                                        <p:tgtEl>
                                          <p:spTgt spid="8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1"/>
                                        </p:tgtEl>
                                        <p:attrNameLst>
                                          <p:attrName>style.visibility</p:attrName>
                                        </p:attrNameLst>
                                      </p:cBhvr>
                                      <p:to>
                                        <p:strVal val="visible"/>
                                      </p:to>
                                    </p:set>
                                    <p:anim calcmode="lin" valueType="num">
                                      <p:cBhvr additive="base">
                                        <p:cTn id="53" dur="500" fill="hold"/>
                                        <p:tgtEl>
                                          <p:spTgt spid="41"/>
                                        </p:tgtEl>
                                        <p:attrNameLst>
                                          <p:attrName>ppt_x</p:attrName>
                                        </p:attrNameLst>
                                      </p:cBhvr>
                                      <p:tavLst>
                                        <p:tav tm="0">
                                          <p:val>
                                            <p:strVal val="#ppt_x"/>
                                          </p:val>
                                        </p:tav>
                                        <p:tav tm="100000">
                                          <p:val>
                                            <p:strVal val="#ppt_x"/>
                                          </p:val>
                                        </p:tav>
                                      </p:tavLst>
                                    </p:anim>
                                    <p:anim calcmode="lin" valueType="num">
                                      <p:cBhvr additive="base">
                                        <p:cTn id="54" dur="500" fill="hold"/>
                                        <p:tgtEl>
                                          <p:spTgt spid="41"/>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fill="hold"/>
                                        <p:tgtEl>
                                          <p:spTgt spid="13"/>
                                        </p:tgtEl>
                                        <p:attrNameLst>
                                          <p:attrName>ppt_x</p:attrName>
                                        </p:attrNameLst>
                                      </p:cBhvr>
                                      <p:tavLst>
                                        <p:tav tm="0">
                                          <p:val>
                                            <p:strVal val="#ppt_x"/>
                                          </p:val>
                                        </p:tav>
                                        <p:tav tm="100000">
                                          <p:val>
                                            <p:strVal val="#ppt_x"/>
                                          </p:val>
                                        </p:tav>
                                      </p:tavLst>
                                    </p:anim>
                                    <p:anim calcmode="lin" valueType="num">
                                      <p:cBhvr additive="base">
                                        <p:cTn id="58" dur="500" fill="hold"/>
                                        <p:tgtEl>
                                          <p:spTgt spid="13"/>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90"/>
                                        </p:tgtEl>
                                        <p:attrNameLst>
                                          <p:attrName>style.visibility</p:attrName>
                                        </p:attrNameLst>
                                      </p:cBhvr>
                                      <p:to>
                                        <p:strVal val="visible"/>
                                      </p:to>
                                    </p:set>
                                    <p:anim calcmode="lin" valueType="num">
                                      <p:cBhvr additive="base">
                                        <p:cTn id="61" dur="500" fill="hold"/>
                                        <p:tgtEl>
                                          <p:spTgt spid="90"/>
                                        </p:tgtEl>
                                        <p:attrNameLst>
                                          <p:attrName>ppt_x</p:attrName>
                                        </p:attrNameLst>
                                      </p:cBhvr>
                                      <p:tavLst>
                                        <p:tav tm="0">
                                          <p:val>
                                            <p:strVal val="#ppt_x"/>
                                          </p:val>
                                        </p:tav>
                                        <p:tav tm="100000">
                                          <p:val>
                                            <p:strVal val="#ppt_x"/>
                                          </p:val>
                                        </p:tav>
                                      </p:tavLst>
                                    </p:anim>
                                    <p:anim calcmode="lin" valueType="num">
                                      <p:cBhvr additive="base">
                                        <p:cTn id="62"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86" grpId="0" animBg="1"/>
      <p:bldP spid="2" grpId="0"/>
      <p:bldP spid="89" grpId="0"/>
      <p:bldP spid="9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6" descr="1"/>
          <p:cNvPicPr>
            <a:picLocks noChangeAspect="1" noChangeArrowheads="1"/>
          </p:cNvPicPr>
          <p:nvPr/>
        </p:nvPicPr>
        <p:blipFill>
          <a:blip r:embed="rId3">
            <a:lum bright="-6000" contrast="24000"/>
            <a:grayscl/>
            <a:extLst>
              <a:ext uri="{28A0092B-C50C-407E-A947-70E740481C1C}">
                <a14:useLocalDpi xmlns:a14="http://schemas.microsoft.com/office/drawing/2010/main" val="0"/>
              </a:ext>
            </a:extLst>
          </a:blip>
          <a:srcRect l="42606" t="64474" r="19473"/>
          <a:stretch>
            <a:fillRect/>
          </a:stretch>
        </p:blipFill>
        <p:spPr bwMode="gray">
          <a:xfrm>
            <a:off x="422696" y="-611221"/>
            <a:ext cx="1076327" cy="1381124"/>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p:cNvGrpSpPr/>
          <p:nvPr/>
        </p:nvGrpSpPr>
        <p:grpSpPr>
          <a:xfrm>
            <a:off x="304800" y="2324100"/>
            <a:ext cx="7327986" cy="4656489"/>
            <a:chOff x="134517" y="1899326"/>
            <a:chExt cx="1505879" cy="1242035"/>
          </a:xfrm>
        </p:grpSpPr>
        <p:sp>
          <p:nvSpPr>
            <p:cNvPr id="46" name="Rounded Rectangle 45"/>
            <p:cNvSpPr/>
            <p:nvPr/>
          </p:nvSpPr>
          <p:spPr>
            <a:xfrm>
              <a:off x="134517" y="1899326"/>
              <a:ext cx="1505879" cy="1242035"/>
            </a:xfrm>
            <a:prstGeom prst="roundRect">
              <a:avLst>
                <a:gd name="adj" fmla="val 10000"/>
              </a:avLst>
            </a:prstGeom>
            <a:solidFill>
              <a:srgbClr val="FF0000">
                <a:alpha val="90000"/>
              </a:srgbClr>
            </a:solidFill>
            <a:ln>
              <a:solidFill>
                <a:schemeClr val="accent2">
                  <a:lumMod val="60000"/>
                  <a:lumOff val="40000"/>
                </a:schemeClr>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sz="2700"/>
            </a:p>
          </p:txBody>
        </p:sp>
        <p:sp>
          <p:nvSpPr>
            <p:cNvPr id="47" name="Rounded Rectangle 4"/>
            <p:cNvSpPr/>
            <p:nvPr/>
          </p:nvSpPr>
          <p:spPr>
            <a:xfrm>
              <a:off x="254255" y="2142916"/>
              <a:ext cx="1301982" cy="55693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t" anchorCtr="0">
              <a:noAutofit/>
            </a:bodyPr>
            <a:lstStyle/>
            <a:p>
              <a:pPr algn="ctr">
                <a:lnSpc>
                  <a:spcPct val="150000"/>
                </a:lnSpc>
              </a:pPr>
              <a:r>
                <a:rPr lang="vi-VN" sz="4400" b="1" kern="0" dirty="0">
                  <a:effectLst/>
                  <a:ea typeface="Times New Roman" panose="02020603050405020304" pitchFamily="18" charset="0"/>
                </a:rPr>
                <a:t>Phát triển hệ thống thông tin thị trường lao động</a:t>
              </a:r>
              <a:r>
                <a:rPr lang="en-VN" sz="4400" dirty="0">
                  <a:effectLst/>
                </a:rPr>
                <a:t> </a:t>
              </a:r>
              <a:endParaRPr lang="en-US" sz="4400" b="1" dirty="0">
                <a:latin typeface="Arial" panose="020B0604020202020204" pitchFamily="34" charset="0"/>
                <a:ea typeface="Times New Roman" panose="02020603050405020304" pitchFamily="18" charset="0"/>
                <a:cs typeface="Arial" panose="020B0604020202020204" pitchFamily="34" charset="0"/>
              </a:endParaRPr>
            </a:p>
          </p:txBody>
        </p:sp>
      </p:grpSp>
      <p:sp>
        <p:nvSpPr>
          <p:cNvPr id="22" name="Shape 21"/>
          <p:cNvSpPr/>
          <p:nvPr/>
        </p:nvSpPr>
        <p:spPr>
          <a:xfrm rot="21265039">
            <a:off x="5422601" y="4936544"/>
            <a:ext cx="3133955" cy="3133955"/>
          </a:xfrm>
          <a:prstGeom prst="leftCircularArrow">
            <a:avLst>
              <a:gd name="adj1" fmla="val 2560"/>
              <a:gd name="adj2" fmla="val 310741"/>
              <a:gd name="adj3" fmla="val 2086252"/>
              <a:gd name="adj4" fmla="val 9024489"/>
              <a:gd name="adj5" fmla="val 2987"/>
            </a:avLst>
          </a:prstGeom>
          <a:solidFill>
            <a:srgbClr val="DB313D"/>
          </a:solidFill>
          <a:ln w="38100">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a:lstStyle/>
          <a:p>
            <a:endParaRPr lang="en-US" sz="2700"/>
          </a:p>
        </p:txBody>
      </p:sp>
      <p:sp>
        <p:nvSpPr>
          <p:cNvPr id="25" name="Circular Arrow 24"/>
          <p:cNvSpPr/>
          <p:nvPr/>
        </p:nvSpPr>
        <p:spPr>
          <a:xfrm>
            <a:off x="5654854" y="910548"/>
            <a:ext cx="3272885" cy="3518790"/>
          </a:xfrm>
          <a:prstGeom prst="circularArrow">
            <a:avLst>
              <a:gd name="adj1" fmla="val 2280"/>
              <a:gd name="adj2" fmla="val 274970"/>
              <a:gd name="adj3" fmla="val 19549520"/>
              <a:gd name="adj4" fmla="val 12575511"/>
              <a:gd name="adj5" fmla="val 2810"/>
            </a:avLst>
          </a:prstGeom>
          <a:solidFill>
            <a:srgbClr val="DB313D"/>
          </a:solidFill>
          <a:ln w="38100">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a:lstStyle/>
          <a:p>
            <a:endParaRPr lang="en-US" sz="2700"/>
          </a:p>
        </p:txBody>
      </p:sp>
      <p:grpSp>
        <p:nvGrpSpPr>
          <p:cNvPr id="27" name="Group 26"/>
          <p:cNvGrpSpPr/>
          <p:nvPr/>
        </p:nvGrpSpPr>
        <p:grpSpPr>
          <a:xfrm>
            <a:off x="8791637" y="1563883"/>
            <a:ext cx="8998941" cy="3374993"/>
            <a:chOff x="3709636" y="1854361"/>
            <a:chExt cx="2041711" cy="928753"/>
          </a:xfrm>
        </p:grpSpPr>
        <p:sp>
          <p:nvSpPr>
            <p:cNvPr id="38" name="Rounded Rectangle 37"/>
            <p:cNvSpPr/>
            <p:nvPr/>
          </p:nvSpPr>
          <p:spPr>
            <a:xfrm>
              <a:off x="3709636" y="1854361"/>
              <a:ext cx="2041711" cy="928753"/>
            </a:xfrm>
            <a:prstGeom prst="roundRect">
              <a:avLst>
                <a:gd name="adj" fmla="val 10000"/>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lnSpc>
                  <a:spcPct val="150000"/>
                </a:lnSpc>
              </a:pPr>
              <a:endParaRPr lang="en-US" sz="4000"/>
            </a:p>
          </p:txBody>
        </p:sp>
        <p:sp>
          <p:nvSpPr>
            <p:cNvPr id="39" name="Rounded Rectangle 14"/>
            <p:cNvSpPr/>
            <p:nvPr/>
          </p:nvSpPr>
          <p:spPr>
            <a:xfrm>
              <a:off x="3750033" y="1957699"/>
              <a:ext cx="1981810" cy="61118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t" anchorCtr="0">
              <a:noAutofit/>
            </a:bodyPr>
            <a:lstStyle/>
            <a:p>
              <a:pPr algn="just">
                <a:lnSpc>
                  <a:spcPct val="150000"/>
                </a:lnSpc>
              </a:pPr>
              <a:r>
                <a:rPr lang="vi-VN" sz="4000" kern="0" dirty="0">
                  <a:effectLst/>
                  <a:latin typeface="Times New Roman" panose="02020603050405020304" pitchFamily="18" charset="0"/>
                  <a:ea typeface="Times New Roman" panose="02020603050405020304" pitchFamily="18" charset="0"/>
                </a:rPr>
                <a:t>Thu thập thông tin về nguồn lao động và nhu cầu tuyển dụng</a:t>
              </a:r>
              <a:r>
                <a:rPr lang="en-VN" sz="4000" dirty="0">
                  <a:effectLst/>
                </a:rPr>
                <a:t> </a:t>
              </a:r>
              <a:endParaRPr lang="en-VN" sz="4000" dirty="0">
                <a:solidFill>
                  <a:srgbClr val="FF0000"/>
                </a:solidFill>
                <a:latin typeface="Arial" panose="020B0604020202020204" pitchFamily="34" charset="0"/>
                <a:cs typeface="Arial" panose="020B0604020202020204" pitchFamily="34" charset="0"/>
              </a:endParaRPr>
            </a:p>
          </p:txBody>
        </p:sp>
      </p:grpSp>
      <p:grpSp>
        <p:nvGrpSpPr>
          <p:cNvPr id="3" name="Group 2">
            <a:extLst>
              <a:ext uri="{FF2B5EF4-FFF2-40B4-BE49-F238E27FC236}">
                <a16:creationId xmlns:a16="http://schemas.microsoft.com/office/drawing/2014/main" id="{A2CB533A-3DB3-AC1B-006C-AAE4F2FD6288}"/>
              </a:ext>
            </a:extLst>
          </p:cNvPr>
          <p:cNvGrpSpPr/>
          <p:nvPr/>
        </p:nvGrpSpPr>
        <p:grpSpPr>
          <a:xfrm>
            <a:off x="8927737" y="5465153"/>
            <a:ext cx="8776877" cy="3568379"/>
            <a:chOff x="3731930" y="1865722"/>
            <a:chExt cx="1991328" cy="1167563"/>
          </a:xfrm>
        </p:grpSpPr>
        <p:sp>
          <p:nvSpPr>
            <p:cNvPr id="4" name="Rounded Rectangle 37">
              <a:extLst>
                <a:ext uri="{FF2B5EF4-FFF2-40B4-BE49-F238E27FC236}">
                  <a16:creationId xmlns:a16="http://schemas.microsoft.com/office/drawing/2014/main" id="{BC30BC48-2131-84D3-2AAD-C680CE5E861E}"/>
                </a:ext>
              </a:extLst>
            </p:cNvPr>
            <p:cNvSpPr/>
            <p:nvPr/>
          </p:nvSpPr>
          <p:spPr>
            <a:xfrm>
              <a:off x="3731930" y="1865722"/>
              <a:ext cx="1991328" cy="1167563"/>
            </a:xfrm>
            <a:prstGeom prst="roundRect">
              <a:avLst>
                <a:gd name="adj" fmla="val 10000"/>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lnSpc>
                  <a:spcPct val="150000"/>
                </a:lnSpc>
              </a:pPr>
              <a:endParaRPr lang="en-US" sz="4000"/>
            </a:p>
          </p:txBody>
        </p:sp>
        <p:sp>
          <p:nvSpPr>
            <p:cNvPr id="5" name="Rounded Rectangle 14">
              <a:extLst>
                <a:ext uri="{FF2B5EF4-FFF2-40B4-BE49-F238E27FC236}">
                  <a16:creationId xmlns:a16="http://schemas.microsoft.com/office/drawing/2014/main" id="{55F16097-A745-C4CA-DDEA-A31F6C6F9537}"/>
                </a:ext>
              </a:extLst>
            </p:cNvPr>
            <p:cNvSpPr/>
            <p:nvPr/>
          </p:nvSpPr>
          <p:spPr>
            <a:xfrm>
              <a:off x="3782087" y="1930796"/>
              <a:ext cx="1864289" cy="91871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t" anchorCtr="0">
              <a:noAutofit/>
            </a:bodyPr>
            <a:lstStyle/>
            <a:p>
              <a:pPr algn="just">
                <a:lnSpc>
                  <a:spcPct val="150000"/>
                </a:lnSpc>
              </a:pPr>
              <a:r>
                <a:rPr lang="vi-VN" sz="4000" kern="0" dirty="0">
                  <a:effectLst/>
                  <a:latin typeface="Times New Roman" panose="02020603050405020304" pitchFamily="18" charset="0"/>
                  <a:ea typeface="Times New Roman" panose="02020603050405020304" pitchFamily="18" charset="0"/>
                </a:rPr>
                <a:t>Dự báo xu hướng thị trường lao động để định hướng cho doanh nghiệp và cơ sở đào tạo.</a:t>
              </a:r>
              <a:r>
                <a:rPr lang="en-VN" sz="4000" dirty="0">
                  <a:effectLst/>
                </a:rPr>
                <a:t> </a:t>
              </a:r>
              <a:endParaRPr lang="en-US" sz="4000" dirty="0">
                <a:latin typeface="Arial" panose="020B0604020202020204" pitchFamily="34" charset="0"/>
                <a:ea typeface="Times New Roman" panose="02020603050405020304" pitchFamily="18" charset="0"/>
                <a:cs typeface="Arial" panose="020B0604020202020204" pitchFamily="34" charset="0"/>
              </a:endParaRPr>
            </a:p>
          </p:txBody>
        </p:sp>
      </p:grpSp>
    </p:spTree>
    <p:extLst>
      <p:ext uri="{BB962C8B-B14F-4D97-AF65-F5344CB8AC3E}">
        <p14:creationId xmlns:p14="http://schemas.microsoft.com/office/powerpoint/2010/main" val="22725515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inVertical)">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1000"/>
                                        <p:tgtEl>
                                          <p:spTgt spid="25"/>
                                        </p:tgtEl>
                                      </p:cBhvr>
                                    </p:animEffect>
                                    <p:anim calcmode="lin" valueType="num">
                                      <p:cBhvr>
                                        <p:cTn id="13" dur="1000" fill="hold"/>
                                        <p:tgtEl>
                                          <p:spTgt spid="25"/>
                                        </p:tgtEl>
                                        <p:attrNameLst>
                                          <p:attrName>ppt_x</p:attrName>
                                        </p:attrNameLst>
                                      </p:cBhvr>
                                      <p:tavLst>
                                        <p:tav tm="0">
                                          <p:val>
                                            <p:strVal val="#ppt_x"/>
                                          </p:val>
                                        </p:tav>
                                        <p:tav tm="100000">
                                          <p:val>
                                            <p:strVal val="#ppt_x"/>
                                          </p:val>
                                        </p:tav>
                                      </p:tavLst>
                                    </p:anim>
                                    <p:anim calcmode="lin" valueType="num">
                                      <p:cBhvr>
                                        <p:cTn id="14"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fade">
                                      <p:cBhvr>
                                        <p:cTn id="24" dur="1000"/>
                                        <p:tgtEl>
                                          <p:spTgt spid="27"/>
                                        </p:tgtEl>
                                      </p:cBhvr>
                                    </p:animEffect>
                                    <p:anim calcmode="lin" valueType="num">
                                      <p:cBhvr>
                                        <p:cTn id="25" dur="1000" fill="hold"/>
                                        <p:tgtEl>
                                          <p:spTgt spid="27"/>
                                        </p:tgtEl>
                                        <p:attrNameLst>
                                          <p:attrName>ppt_x</p:attrName>
                                        </p:attrNameLst>
                                      </p:cBhvr>
                                      <p:tavLst>
                                        <p:tav tm="0">
                                          <p:val>
                                            <p:strVal val="#ppt_x"/>
                                          </p:val>
                                        </p:tav>
                                        <p:tav tm="100000">
                                          <p:val>
                                            <p:strVal val="#ppt_x"/>
                                          </p:val>
                                        </p:tav>
                                      </p:tavLst>
                                    </p:anim>
                                    <p:anim calcmode="lin" valueType="num">
                                      <p:cBhvr>
                                        <p:cTn id="26" dur="1000" fill="hold"/>
                                        <p:tgtEl>
                                          <p:spTgt spid="27"/>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fade">
                                      <p:cBhvr>
                                        <p:cTn id="29" dur="1000"/>
                                        <p:tgtEl>
                                          <p:spTgt spid="3"/>
                                        </p:tgtEl>
                                      </p:cBhvr>
                                    </p:animEffect>
                                    <p:anim calcmode="lin" valueType="num">
                                      <p:cBhvr>
                                        <p:cTn id="30" dur="1000" fill="hold"/>
                                        <p:tgtEl>
                                          <p:spTgt spid="3"/>
                                        </p:tgtEl>
                                        <p:attrNameLst>
                                          <p:attrName>ppt_x</p:attrName>
                                        </p:attrNameLst>
                                      </p:cBhvr>
                                      <p:tavLst>
                                        <p:tav tm="0">
                                          <p:val>
                                            <p:strVal val="#ppt_x"/>
                                          </p:val>
                                        </p:tav>
                                        <p:tav tm="100000">
                                          <p:val>
                                            <p:strVal val="#ppt_x"/>
                                          </p:val>
                                        </p:tav>
                                      </p:tavLst>
                                    </p:anim>
                                    <p:anim calcmode="lin" valueType="num">
                                      <p:cBhvr>
                                        <p:cTn id="3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324;p37">
            <a:extLst>
              <a:ext uri="{FF2B5EF4-FFF2-40B4-BE49-F238E27FC236}">
                <a16:creationId xmlns:a16="http://schemas.microsoft.com/office/drawing/2014/main" id="{AA254AF3-41DA-1707-E5C4-3643A77FB7C3}"/>
              </a:ext>
            </a:extLst>
          </p:cNvPr>
          <p:cNvSpPr/>
          <p:nvPr/>
        </p:nvSpPr>
        <p:spPr>
          <a:xfrm>
            <a:off x="4878173" y="1934493"/>
            <a:ext cx="12444489" cy="1996701"/>
          </a:xfrm>
          <a:prstGeom prst="roundRect">
            <a:avLst>
              <a:gd name="adj" fmla="val 50000"/>
            </a:avLst>
          </a:prstGeom>
          <a:solidFill>
            <a:schemeClr val="accent5">
              <a:lumMod val="60000"/>
              <a:lumOff val="40000"/>
            </a:schemeClr>
          </a:solidFill>
          <a:ln>
            <a:noFill/>
          </a:ln>
        </p:spPr>
        <p:txBody>
          <a:bodyPr spcFirstLastPara="1" wrap="square" lIns="182850" tIns="182850" rIns="182850" bIns="182850" anchor="ctr" anchorCtr="0">
            <a:noAutofit/>
          </a:bodyPr>
          <a:lstStyle/>
          <a:p>
            <a:pPr defTabSz="1828755">
              <a:buClr>
                <a:srgbClr val="000000"/>
              </a:buClr>
              <a:defRPr/>
            </a:pPr>
            <a:endParaRPr sz="3000" kern="0" dirty="0">
              <a:solidFill>
                <a:srgbClr val="000000"/>
              </a:solidFill>
              <a:latin typeface="#9Slide03 Arima Madurai" panose="020B0604020202020204" charset="0"/>
              <a:cs typeface="#9Slide03 Arima Madurai" panose="020B0604020202020204" charset="0"/>
              <a:sym typeface="Arial"/>
            </a:endParaRPr>
          </a:p>
        </p:txBody>
      </p:sp>
      <p:sp>
        <p:nvSpPr>
          <p:cNvPr id="4" name="Google Shape;326;p37">
            <a:extLst>
              <a:ext uri="{FF2B5EF4-FFF2-40B4-BE49-F238E27FC236}">
                <a16:creationId xmlns:a16="http://schemas.microsoft.com/office/drawing/2014/main" id="{F4F8C8D9-1139-69F7-42C7-E152787A3F22}"/>
              </a:ext>
            </a:extLst>
          </p:cNvPr>
          <p:cNvSpPr/>
          <p:nvPr/>
        </p:nvSpPr>
        <p:spPr>
          <a:xfrm>
            <a:off x="1006997" y="2561311"/>
            <a:ext cx="2598024" cy="5195087"/>
          </a:xfrm>
          <a:custGeom>
            <a:avLst/>
            <a:gdLst/>
            <a:ahLst/>
            <a:cxnLst/>
            <a:rect l="l" t="t" r="r" b="b"/>
            <a:pathLst>
              <a:path w="15892" h="31782" fill="none" extrusionOk="0">
                <a:moveTo>
                  <a:pt x="1" y="1"/>
                </a:moveTo>
                <a:cubicBezTo>
                  <a:pt x="8768" y="1"/>
                  <a:pt x="15891" y="7110"/>
                  <a:pt x="15891" y="15891"/>
                </a:cubicBezTo>
                <a:cubicBezTo>
                  <a:pt x="15891" y="24659"/>
                  <a:pt x="8768" y="31782"/>
                  <a:pt x="1" y="31782"/>
                </a:cubicBezTo>
              </a:path>
            </a:pathLst>
          </a:custGeom>
          <a:noFill/>
          <a:ln w="28575" cap="flat" cmpd="sng">
            <a:solidFill>
              <a:srgbClr val="301E4B">
                <a:lumMod val="50000"/>
              </a:srgbClr>
            </a:solidFill>
            <a:prstDash val="solid"/>
            <a:miter lim="13264"/>
            <a:headEnd type="none" w="sm" len="sm"/>
            <a:tailEnd type="none" w="sm" len="sm"/>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latin typeface="Arial"/>
              <a:cs typeface="Arial"/>
              <a:sym typeface="Arial"/>
            </a:endParaRPr>
          </a:p>
        </p:txBody>
      </p:sp>
      <p:grpSp>
        <p:nvGrpSpPr>
          <p:cNvPr id="5" name="Google Shape;339;p37">
            <a:extLst>
              <a:ext uri="{FF2B5EF4-FFF2-40B4-BE49-F238E27FC236}">
                <a16:creationId xmlns:a16="http://schemas.microsoft.com/office/drawing/2014/main" id="{0A1B7BC1-B8AB-7648-1FA6-9E3A4D55BB8A}"/>
              </a:ext>
            </a:extLst>
          </p:cNvPr>
          <p:cNvGrpSpPr/>
          <p:nvPr/>
        </p:nvGrpSpPr>
        <p:grpSpPr>
          <a:xfrm>
            <a:off x="2980655" y="2095469"/>
            <a:ext cx="2172039" cy="1821099"/>
            <a:chOff x="3080825" y="581133"/>
            <a:chExt cx="2050931" cy="1077409"/>
          </a:xfrm>
        </p:grpSpPr>
        <p:grpSp>
          <p:nvGrpSpPr>
            <p:cNvPr id="6" name="Google Shape;340;p37">
              <a:extLst>
                <a:ext uri="{FF2B5EF4-FFF2-40B4-BE49-F238E27FC236}">
                  <a16:creationId xmlns:a16="http://schemas.microsoft.com/office/drawing/2014/main" id="{E3F5113A-1675-CAA5-DBB5-4E077179FC1B}"/>
                </a:ext>
              </a:extLst>
            </p:cNvPr>
            <p:cNvGrpSpPr/>
            <p:nvPr/>
          </p:nvGrpSpPr>
          <p:grpSpPr>
            <a:xfrm>
              <a:off x="3109325" y="581133"/>
              <a:ext cx="2022431" cy="982568"/>
              <a:chOff x="3109325" y="581133"/>
              <a:chExt cx="2022431" cy="982568"/>
            </a:xfrm>
          </p:grpSpPr>
          <p:sp>
            <p:nvSpPr>
              <p:cNvPr id="8" name="Google Shape;341;p37">
                <a:extLst>
                  <a:ext uri="{FF2B5EF4-FFF2-40B4-BE49-F238E27FC236}">
                    <a16:creationId xmlns:a16="http://schemas.microsoft.com/office/drawing/2014/main" id="{AD44D38E-61F5-874E-01AF-D7DDACD2FC8E}"/>
                  </a:ext>
                </a:extLst>
              </p:cNvPr>
              <p:cNvSpPr/>
              <p:nvPr/>
            </p:nvSpPr>
            <p:spPr>
              <a:xfrm>
                <a:off x="4231600" y="581133"/>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82850" tIns="182850" rIns="182850" bIns="182850" anchor="ctr" anchorCtr="0">
                <a:noAutofit/>
              </a:bodyPr>
              <a:lstStyle/>
              <a:p>
                <a:pPr algn="ctr" defTabSz="1828755">
                  <a:buClr>
                    <a:srgbClr val="000000"/>
                  </a:buClr>
                  <a:defRPr/>
                </a:pPr>
                <a:endParaRPr sz="5000" kern="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9" name="Google Shape;342;p37">
                <a:extLst>
                  <a:ext uri="{FF2B5EF4-FFF2-40B4-BE49-F238E27FC236}">
                    <a16:creationId xmlns:a16="http://schemas.microsoft.com/office/drawing/2014/main" id="{2B999CD2-BF74-7080-90B7-7981CD3E1C40}"/>
                  </a:ext>
                </a:extLst>
              </p:cNvPr>
              <p:cNvCxnSpPr/>
              <p:nvPr/>
            </p:nvCxnSpPr>
            <p:spPr>
              <a:xfrm flipH="1">
                <a:off x="3109325" y="1014101"/>
                <a:ext cx="1166100" cy="549600"/>
              </a:xfrm>
              <a:prstGeom prst="bentConnector3">
                <a:avLst>
                  <a:gd name="adj1" fmla="val 38959"/>
                </a:avLst>
              </a:prstGeom>
              <a:noFill/>
              <a:ln w="9525" cap="flat" cmpd="sng">
                <a:solidFill>
                  <a:srgbClr val="00B050"/>
                </a:solidFill>
                <a:prstDash val="solid"/>
                <a:round/>
                <a:headEnd type="none" w="med" len="med"/>
                <a:tailEnd type="none" w="med" len="med"/>
              </a:ln>
            </p:spPr>
          </p:cxnSp>
        </p:grpSp>
        <p:sp>
          <p:nvSpPr>
            <p:cNvPr id="7" name="Google Shape;343;p37">
              <a:extLst>
                <a:ext uri="{FF2B5EF4-FFF2-40B4-BE49-F238E27FC236}">
                  <a16:creationId xmlns:a16="http://schemas.microsoft.com/office/drawing/2014/main" id="{CCFEE892-4CC9-ECE4-8778-53199922415F}"/>
                </a:ext>
              </a:extLst>
            </p:cNvPr>
            <p:cNvSpPr/>
            <p:nvPr/>
          </p:nvSpPr>
          <p:spPr>
            <a:xfrm>
              <a:off x="3080825" y="1471942"/>
              <a:ext cx="186600" cy="186600"/>
            </a:xfrm>
            <a:prstGeom prst="ellipse">
              <a:avLst/>
            </a:prstGeom>
            <a:solidFill>
              <a:srgbClr val="00B050"/>
            </a:solidFill>
            <a:ln w="9525" cap="flat" cmpd="sng">
              <a:solidFill>
                <a:srgbClr val="FFF0DE"/>
              </a:solidFill>
              <a:prstDash val="solid"/>
              <a:round/>
              <a:headEnd type="none" w="sm" len="sm"/>
              <a:tailEnd type="none" w="sm" len="sm"/>
            </a:ln>
          </p:spPr>
          <p:txBody>
            <a:bodyPr spcFirstLastPara="1" wrap="square" lIns="182850" tIns="182850" rIns="182850" bIns="182850" anchor="ctr" anchorCtr="0">
              <a:noAutofit/>
            </a:bodyPr>
            <a:lstStyle/>
            <a:p>
              <a:pPr defTabSz="1828755">
                <a:buClr>
                  <a:srgbClr val="000000"/>
                </a:buClr>
                <a:defRPr/>
              </a:pPr>
              <a:endParaRPr sz="2801" kern="0">
                <a:solidFill>
                  <a:srgbClr val="000000"/>
                </a:solidFill>
                <a:latin typeface="Arial"/>
                <a:cs typeface="Arial"/>
                <a:sym typeface="Arial"/>
              </a:endParaRPr>
            </a:p>
          </p:txBody>
        </p:sp>
      </p:grpSp>
      <p:sp>
        <p:nvSpPr>
          <p:cNvPr id="10" name="TextBox 9">
            <a:extLst>
              <a:ext uri="{FF2B5EF4-FFF2-40B4-BE49-F238E27FC236}">
                <a16:creationId xmlns:a16="http://schemas.microsoft.com/office/drawing/2014/main" id="{D1A44CC9-54D4-F6FB-A1ED-739AF5FE4FBC}"/>
              </a:ext>
            </a:extLst>
          </p:cNvPr>
          <p:cNvSpPr txBox="1"/>
          <p:nvPr/>
        </p:nvSpPr>
        <p:spPr>
          <a:xfrm>
            <a:off x="5361423" y="2629928"/>
            <a:ext cx="11477987" cy="646331"/>
          </a:xfrm>
          <a:prstGeom prst="rect">
            <a:avLst/>
          </a:prstGeom>
          <a:noFill/>
        </p:spPr>
        <p:txBody>
          <a:bodyPr wrap="square">
            <a:spAutoFit/>
          </a:bodyPr>
          <a:lstStyle/>
          <a:p>
            <a:pPr lvl="0" algn="just"/>
            <a:r>
              <a:rPr lang="vi-VN" sz="3600" dirty="0"/>
              <a:t>Đổi mới, quy hoạch lại hệ thống đào tạo nghề.</a:t>
            </a:r>
            <a:r>
              <a:rPr lang="en-VN" sz="3600" dirty="0"/>
              <a:t> </a:t>
            </a:r>
            <a:endParaRPr lang="en-US" sz="3600" dirty="0">
              <a:solidFill>
                <a:prstClr val="black">
                  <a:lumMod val="95000"/>
                  <a:lumOff val="5000"/>
                </a:prstClr>
              </a:solidFill>
              <a:ea typeface="#9Slide03 Roboto Condensed" panose="02000000000000000000" pitchFamily="2" charset="0"/>
              <a:cs typeface="#9Slide03 Arima Madurai" panose="020B0604020202020204" charset="0"/>
            </a:endParaRPr>
          </a:p>
        </p:txBody>
      </p:sp>
      <p:sp>
        <p:nvSpPr>
          <p:cNvPr id="11" name="Google Shape;324;p37">
            <a:extLst>
              <a:ext uri="{FF2B5EF4-FFF2-40B4-BE49-F238E27FC236}">
                <a16:creationId xmlns:a16="http://schemas.microsoft.com/office/drawing/2014/main" id="{D69343DE-8C9E-7319-3DDB-FC280FCDB647}"/>
              </a:ext>
            </a:extLst>
          </p:cNvPr>
          <p:cNvSpPr/>
          <p:nvPr/>
        </p:nvSpPr>
        <p:spPr>
          <a:xfrm>
            <a:off x="4676039" y="4356876"/>
            <a:ext cx="12444489" cy="2015202"/>
          </a:xfrm>
          <a:prstGeom prst="roundRect">
            <a:avLst>
              <a:gd name="adj" fmla="val 50000"/>
            </a:avLst>
          </a:prstGeom>
          <a:solidFill>
            <a:schemeClr val="accent5">
              <a:lumMod val="60000"/>
              <a:lumOff val="40000"/>
            </a:schemeClr>
          </a:solidFill>
          <a:ln>
            <a:noFill/>
          </a:ln>
        </p:spPr>
        <p:txBody>
          <a:bodyPr spcFirstLastPara="1" wrap="square" lIns="182850" tIns="182850" rIns="182850" bIns="182850" anchor="ctr" anchorCtr="0">
            <a:noAutofit/>
          </a:bodyPr>
          <a:lstStyle/>
          <a:p>
            <a:r>
              <a:rPr lang="vi-VN" sz="3600" dirty="0"/>
              <a:t>Đào tạo theo nhu cầu xã hội, chú trọng các lĩnh vực có nhu cầu cao</a:t>
            </a:r>
            <a:r>
              <a:rPr lang="en-VN" sz="3600" dirty="0"/>
              <a:t> </a:t>
            </a:r>
            <a:endParaRPr lang="en-US" sz="3600" dirty="0"/>
          </a:p>
        </p:txBody>
      </p:sp>
      <p:grpSp>
        <p:nvGrpSpPr>
          <p:cNvPr id="12" name="Google Shape;327;p37">
            <a:extLst>
              <a:ext uri="{FF2B5EF4-FFF2-40B4-BE49-F238E27FC236}">
                <a16:creationId xmlns:a16="http://schemas.microsoft.com/office/drawing/2014/main" id="{8DE49449-33B6-30AC-6988-5F18DCBE5EE5}"/>
              </a:ext>
            </a:extLst>
          </p:cNvPr>
          <p:cNvGrpSpPr/>
          <p:nvPr/>
        </p:nvGrpSpPr>
        <p:grpSpPr>
          <a:xfrm>
            <a:off x="2876965" y="6269306"/>
            <a:ext cx="2169572" cy="2115557"/>
            <a:chOff x="3080825" y="3429675"/>
            <a:chExt cx="2050931" cy="1132692"/>
          </a:xfrm>
        </p:grpSpPr>
        <p:sp>
          <p:nvSpPr>
            <p:cNvPr id="13" name="Google Shape;328;p37">
              <a:extLst>
                <a:ext uri="{FF2B5EF4-FFF2-40B4-BE49-F238E27FC236}">
                  <a16:creationId xmlns:a16="http://schemas.microsoft.com/office/drawing/2014/main" id="{1606B879-533B-BE18-5DC4-58173CAFE779}"/>
                </a:ext>
              </a:extLst>
            </p:cNvPr>
            <p:cNvSpPr/>
            <p:nvPr/>
          </p:nvSpPr>
          <p:spPr>
            <a:xfrm>
              <a:off x="4231600" y="3683071"/>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82850" tIns="182850" rIns="182850" bIns="182850" anchor="ctr" anchorCtr="0">
              <a:noAutofit/>
            </a:bodyPr>
            <a:lstStyle/>
            <a:p>
              <a:pPr algn="ctr" defTabSz="1828755">
                <a:buClr>
                  <a:srgbClr val="000000"/>
                </a:buClr>
                <a:defRPr/>
              </a:pPr>
              <a:endParaRPr sz="50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14" name="Google Shape;329;p37">
              <a:extLst>
                <a:ext uri="{FF2B5EF4-FFF2-40B4-BE49-F238E27FC236}">
                  <a16:creationId xmlns:a16="http://schemas.microsoft.com/office/drawing/2014/main" id="{37E12100-7BE7-1F21-5512-D4E459E3397F}"/>
                </a:ext>
              </a:extLst>
            </p:cNvPr>
            <p:cNvCxnSpPr/>
            <p:nvPr/>
          </p:nvCxnSpPr>
          <p:spPr>
            <a:xfrm rot="10800000">
              <a:off x="3176225" y="3524898"/>
              <a:ext cx="1099200" cy="596400"/>
            </a:xfrm>
            <a:prstGeom prst="bentConnector3">
              <a:avLst>
                <a:gd name="adj1" fmla="val 41330"/>
              </a:avLst>
            </a:prstGeom>
            <a:noFill/>
            <a:ln w="9525" cap="flat" cmpd="sng">
              <a:solidFill>
                <a:srgbClr val="7F3D5D"/>
              </a:solidFill>
              <a:prstDash val="solid"/>
              <a:round/>
              <a:headEnd type="none" w="med" len="med"/>
              <a:tailEnd type="none" w="med" len="med"/>
            </a:ln>
          </p:spPr>
        </p:cxnSp>
        <p:sp>
          <p:nvSpPr>
            <p:cNvPr id="15" name="Google Shape;330;p37">
              <a:extLst>
                <a:ext uri="{FF2B5EF4-FFF2-40B4-BE49-F238E27FC236}">
                  <a16:creationId xmlns:a16="http://schemas.microsoft.com/office/drawing/2014/main" id="{6B89008C-5197-C229-54A3-F9DCC91A2E8A}"/>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182850" tIns="182850" rIns="182850" bIns="182850" anchor="ctr" anchorCtr="0">
              <a:noAutofit/>
            </a:bodyPr>
            <a:lstStyle/>
            <a:p>
              <a:pPr defTabSz="1828755">
                <a:buClr>
                  <a:srgbClr val="000000"/>
                </a:buClr>
                <a:defRPr/>
              </a:pPr>
              <a:endParaRPr sz="2801" kern="0" dirty="0">
                <a:solidFill>
                  <a:srgbClr val="000000"/>
                </a:solidFill>
                <a:latin typeface="Arial"/>
                <a:cs typeface="Arial"/>
                <a:sym typeface="Arial"/>
              </a:endParaRPr>
            </a:p>
          </p:txBody>
        </p:sp>
      </p:grpSp>
      <p:sp>
        <p:nvSpPr>
          <p:cNvPr id="17" name="TextBox 16">
            <a:extLst>
              <a:ext uri="{FF2B5EF4-FFF2-40B4-BE49-F238E27FC236}">
                <a16:creationId xmlns:a16="http://schemas.microsoft.com/office/drawing/2014/main" id="{7B1335C2-DE16-5741-7B3F-6BB12C2A23AD}"/>
              </a:ext>
            </a:extLst>
          </p:cNvPr>
          <p:cNvSpPr txBox="1"/>
          <p:nvPr/>
        </p:nvSpPr>
        <p:spPr>
          <a:xfrm>
            <a:off x="235043" y="3931194"/>
            <a:ext cx="2992892" cy="2308324"/>
          </a:xfrm>
          <a:prstGeom prst="rect">
            <a:avLst/>
          </a:prstGeom>
          <a:noFill/>
        </p:spPr>
        <p:txBody>
          <a:bodyPr wrap="square">
            <a:spAutoFit/>
          </a:bodyPr>
          <a:lstStyle/>
          <a:p>
            <a:pPr algn="ctr" defTabSz="1371600">
              <a:defRPr/>
            </a:pPr>
            <a:r>
              <a:rPr lang="vi-VN" sz="3600" b="1" kern="0" dirty="0">
                <a:effectLst/>
                <a:ea typeface="Times New Roman" panose="02020603050405020304" pitchFamily="18" charset="0"/>
              </a:rPr>
              <a:t>Nâng cao chất lượng nguồn cung lao động</a:t>
            </a:r>
            <a:r>
              <a:rPr lang="en-VN" sz="3600" dirty="0">
                <a:effectLst/>
              </a:rPr>
              <a:t> </a:t>
            </a:r>
            <a:endParaRPr lang="en-US" sz="3600" dirty="0">
              <a:solidFill>
                <a:prstClr val="black"/>
              </a:solidFill>
              <a:latin typeface="Tahoma" panose="020B0604030504040204" pitchFamily="34" charset="0"/>
              <a:ea typeface="Tahoma" panose="020B0604030504040204" pitchFamily="34" charset="0"/>
              <a:cs typeface="Tahoma" panose="020B0604030504040204" pitchFamily="34" charset="0"/>
            </a:endParaRPr>
          </a:p>
        </p:txBody>
      </p:sp>
      <p:sp>
        <p:nvSpPr>
          <p:cNvPr id="22" name="Google Shape;324;p37">
            <a:extLst>
              <a:ext uri="{FF2B5EF4-FFF2-40B4-BE49-F238E27FC236}">
                <a16:creationId xmlns:a16="http://schemas.microsoft.com/office/drawing/2014/main" id="{C4C9B9B3-8F52-0E99-4C72-A50C040668F0}"/>
              </a:ext>
            </a:extLst>
          </p:cNvPr>
          <p:cNvSpPr/>
          <p:nvPr/>
        </p:nvSpPr>
        <p:spPr>
          <a:xfrm>
            <a:off x="5046536" y="6974685"/>
            <a:ext cx="12444489" cy="2015202"/>
          </a:xfrm>
          <a:prstGeom prst="roundRect">
            <a:avLst>
              <a:gd name="adj" fmla="val 50000"/>
            </a:avLst>
          </a:prstGeom>
          <a:solidFill>
            <a:schemeClr val="accent5">
              <a:lumMod val="60000"/>
              <a:lumOff val="40000"/>
            </a:schemeClr>
          </a:solidFill>
          <a:ln>
            <a:noFill/>
          </a:ln>
        </p:spPr>
        <p:txBody>
          <a:bodyPr spcFirstLastPara="1" wrap="square" lIns="182850" tIns="182850" rIns="182850" bIns="182850" anchor="ctr" anchorCtr="0">
            <a:noAutofit/>
          </a:bodyPr>
          <a:lstStyle/>
          <a:p>
            <a:r>
              <a:rPr lang="vi-VN" sz="3600" dirty="0"/>
              <a:t>Thực hiện tốt phân luồng sau THCS, THPT</a:t>
            </a:r>
            <a:r>
              <a:rPr lang="en-VN" sz="3600" dirty="0"/>
              <a:t> </a:t>
            </a:r>
            <a:endParaRPr lang="en-US" sz="3600" dirty="0"/>
          </a:p>
        </p:txBody>
      </p:sp>
      <p:grpSp>
        <p:nvGrpSpPr>
          <p:cNvPr id="23" name="Google Shape;327;p37">
            <a:extLst>
              <a:ext uri="{FF2B5EF4-FFF2-40B4-BE49-F238E27FC236}">
                <a16:creationId xmlns:a16="http://schemas.microsoft.com/office/drawing/2014/main" id="{930C99F6-6A99-8B77-ECB7-9271C02069B0}"/>
              </a:ext>
            </a:extLst>
          </p:cNvPr>
          <p:cNvGrpSpPr/>
          <p:nvPr/>
        </p:nvGrpSpPr>
        <p:grpSpPr>
          <a:xfrm>
            <a:off x="3191392" y="4398800"/>
            <a:ext cx="1484648" cy="1642283"/>
            <a:chOff x="3080825" y="3203296"/>
            <a:chExt cx="1937930" cy="879296"/>
          </a:xfrm>
        </p:grpSpPr>
        <p:sp>
          <p:nvSpPr>
            <p:cNvPr id="24" name="Google Shape;328;p37">
              <a:extLst>
                <a:ext uri="{FF2B5EF4-FFF2-40B4-BE49-F238E27FC236}">
                  <a16:creationId xmlns:a16="http://schemas.microsoft.com/office/drawing/2014/main" id="{EB76B339-4FE3-2A9B-AB9D-84B3E544D7E0}"/>
                </a:ext>
              </a:extLst>
            </p:cNvPr>
            <p:cNvSpPr/>
            <p:nvPr/>
          </p:nvSpPr>
          <p:spPr>
            <a:xfrm>
              <a:off x="3951000" y="3203296"/>
              <a:ext cx="1067755"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182850" tIns="182850" rIns="182850" bIns="182850" anchor="ctr" anchorCtr="0">
              <a:noAutofit/>
            </a:bodyPr>
            <a:lstStyle/>
            <a:p>
              <a:pPr algn="ctr" defTabSz="1828755">
                <a:buClr>
                  <a:srgbClr val="000000"/>
                </a:buClr>
                <a:defRPr/>
              </a:pPr>
              <a:endParaRPr sz="50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25" name="Google Shape;329;p37">
              <a:extLst>
                <a:ext uri="{FF2B5EF4-FFF2-40B4-BE49-F238E27FC236}">
                  <a16:creationId xmlns:a16="http://schemas.microsoft.com/office/drawing/2014/main" id="{29662715-7F57-889F-BABA-3BD8A9F0F196}"/>
                </a:ext>
              </a:extLst>
            </p:cNvPr>
            <p:cNvCxnSpPr>
              <a:cxnSpLocks/>
            </p:cNvCxnSpPr>
            <p:nvPr/>
          </p:nvCxnSpPr>
          <p:spPr>
            <a:xfrm rot="10800000">
              <a:off x="3176227" y="3524899"/>
              <a:ext cx="1090893" cy="137008"/>
            </a:xfrm>
            <a:prstGeom prst="bentConnector3">
              <a:avLst>
                <a:gd name="adj1" fmla="val -12437"/>
              </a:avLst>
            </a:prstGeom>
            <a:noFill/>
            <a:ln w="9525" cap="flat" cmpd="sng">
              <a:solidFill>
                <a:srgbClr val="7F3D5D"/>
              </a:solidFill>
              <a:prstDash val="solid"/>
              <a:round/>
              <a:headEnd type="none" w="med" len="med"/>
              <a:tailEnd type="none" w="med" len="med"/>
            </a:ln>
          </p:spPr>
        </p:cxnSp>
        <p:sp>
          <p:nvSpPr>
            <p:cNvPr id="26" name="Google Shape;330;p37">
              <a:extLst>
                <a:ext uri="{FF2B5EF4-FFF2-40B4-BE49-F238E27FC236}">
                  <a16:creationId xmlns:a16="http://schemas.microsoft.com/office/drawing/2014/main" id="{99C28C92-684B-B9BC-732D-0D95FBBD6A03}"/>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182850" tIns="182850" rIns="182850" bIns="182850" anchor="ctr" anchorCtr="0">
              <a:noAutofit/>
            </a:bodyPr>
            <a:lstStyle/>
            <a:p>
              <a:pPr defTabSz="1828755">
                <a:buClr>
                  <a:srgbClr val="000000"/>
                </a:buClr>
                <a:defRPr/>
              </a:pPr>
              <a:endParaRPr sz="2801" kern="0" dirty="0">
                <a:solidFill>
                  <a:srgbClr val="000000"/>
                </a:solidFill>
                <a:latin typeface="Arial"/>
                <a:cs typeface="Arial"/>
                <a:sym typeface="Arial"/>
              </a:endParaRPr>
            </a:p>
          </p:txBody>
        </p:sp>
      </p:grpSp>
    </p:spTree>
    <p:extLst>
      <p:ext uri="{BB962C8B-B14F-4D97-AF65-F5344CB8AC3E}">
        <p14:creationId xmlns:p14="http://schemas.microsoft.com/office/powerpoint/2010/main" val="3994367969"/>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additive="base">
                                        <p:cTn id="29" dur="500" fill="hold"/>
                                        <p:tgtEl>
                                          <p:spTgt spid="23"/>
                                        </p:tgtEl>
                                        <p:attrNameLst>
                                          <p:attrName>ppt_x</p:attrName>
                                        </p:attrNameLst>
                                      </p:cBhvr>
                                      <p:tavLst>
                                        <p:tav tm="0">
                                          <p:val>
                                            <p:strVal val="#ppt_x"/>
                                          </p:val>
                                        </p:tav>
                                        <p:tav tm="100000">
                                          <p:val>
                                            <p:strVal val="#ppt_x"/>
                                          </p:val>
                                        </p:tav>
                                      </p:tavLst>
                                    </p:anim>
                                    <p:anim calcmode="lin" valueType="num">
                                      <p:cBhvr additive="base">
                                        <p:cTn id="3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ppt_x"/>
                                          </p:val>
                                        </p:tav>
                                        <p:tav tm="100000">
                                          <p:val>
                                            <p:strVal val="#ppt_x"/>
                                          </p:val>
                                        </p:tav>
                                      </p:tavLst>
                                    </p:anim>
                                    <p:anim calcmode="lin" valueType="num">
                                      <p:cBhvr additive="base">
                                        <p:cTn id="36" dur="500" fill="hold"/>
                                        <p:tgtEl>
                                          <p:spTgt spid="22"/>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0" grpId="0"/>
      <p:bldP spid="11" grpId="0" animBg="1"/>
      <p:bldP spid="2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6" descr="1"/>
          <p:cNvPicPr>
            <a:picLocks noChangeAspect="1" noChangeArrowheads="1"/>
          </p:cNvPicPr>
          <p:nvPr/>
        </p:nvPicPr>
        <p:blipFill>
          <a:blip r:embed="rId3">
            <a:lum bright="-6000" contrast="24000"/>
            <a:grayscl/>
            <a:extLst>
              <a:ext uri="{28A0092B-C50C-407E-A947-70E740481C1C}">
                <a14:useLocalDpi xmlns:a14="http://schemas.microsoft.com/office/drawing/2010/main" val="0"/>
              </a:ext>
            </a:extLst>
          </a:blip>
          <a:srcRect l="42606" t="64474" r="19473"/>
          <a:stretch>
            <a:fillRect/>
          </a:stretch>
        </p:blipFill>
        <p:spPr bwMode="gray">
          <a:xfrm>
            <a:off x="422696" y="-611221"/>
            <a:ext cx="1076327" cy="1381124"/>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p:cNvGrpSpPr/>
          <p:nvPr/>
        </p:nvGrpSpPr>
        <p:grpSpPr>
          <a:xfrm>
            <a:off x="304800" y="2324100"/>
            <a:ext cx="7327986" cy="4656489"/>
            <a:chOff x="134517" y="1899326"/>
            <a:chExt cx="1505879" cy="1242035"/>
          </a:xfrm>
        </p:grpSpPr>
        <p:sp>
          <p:nvSpPr>
            <p:cNvPr id="46" name="Rounded Rectangle 45"/>
            <p:cNvSpPr/>
            <p:nvPr/>
          </p:nvSpPr>
          <p:spPr>
            <a:xfrm>
              <a:off x="134517" y="1899326"/>
              <a:ext cx="1505879" cy="1242035"/>
            </a:xfrm>
            <a:prstGeom prst="roundRect">
              <a:avLst>
                <a:gd name="adj" fmla="val 10000"/>
              </a:avLst>
            </a:prstGeom>
            <a:solidFill>
              <a:srgbClr val="FF0000">
                <a:alpha val="90000"/>
              </a:srgbClr>
            </a:solidFill>
            <a:ln>
              <a:solidFill>
                <a:schemeClr val="accent2">
                  <a:lumMod val="60000"/>
                  <a:lumOff val="40000"/>
                </a:schemeClr>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sz="2700"/>
            </a:p>
          </p:txBody>
        </p:sp>
        <p:sp>
          <p:nvSpPr>
            <p:cNvPr id="47" name="Rounded Rectangle 4"/>
            <p:cNvSpPr/>
            <p:nvPr/>
          </p:nvSpPr>
          <p:spPr>
            <a:xfrm>
              <a:off x="254255" y="2142916"/>
              <a:ext cx="1301982" cy="55693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t" anchorCtr="0">
              <a:noAutofit/>
            </a:bodyPr>
            <a:lstStyle/>
            <a:p>
              <a:pPr algn="ctr">
                <a:lnSpc>
                  <a:spcPct val="150000"/>
                </a:lnSpc>
              </a:pPr>
              <a:r>
                <a:rPr lang="vi-VN" sz="4400" b="1" kern="0" dirty="0">
                  <a:effectLst/>
                  <a:ea typeface="Times New Roman" panose="02020603050405020304" pitchFamily="18" charset="0"/>
                </a:rPr>
                <a:t>Phát triển mạng lưới dịch vụ việc làm</a:t>
              </a:r>
              <a:r>
                <a:rPr lang="en-VN" sz="4400" dirty="0">
                  <a:effectLst/>
                </a:rPr>
                <a:t> </a:t>
              </a:r>
              <a:endParaRPr lang="en-US" sz="4400" b="1" dirty="0">
                <a:latin typeface="Arial" panose="020B0604020202020204" pitchFamily="34" charset="0"/>
                <a:ea typeface="Times New Roman" panose="02020603050405020304" pitchFamily="18" charset="0"/>
                <a:cs typeface="Arial" panose="020B0604020202020204" pitchFamily="34" charset="0"/>
              </a:endParaRPr>
            </a:p>
          </p:txBody>
        </p:sp>
      </p:grpSp>
      <p:sp>
        <p:nvSpPr>
          <p:cNvPr id="22" name="Shape 21"/>
          <p:cNvSpPr/>
          <p:nvPr/>
        </p:nvSpPr>
        <p:spPr>
          <a:xfrm rot="21265039">
            <a:off x="5422601" y="4936544"/>
            <a:ext cx="3133955" cy="3133955"/>
          </a:xfrm>
          <a:prstGeom prst="leftCircularArrow">
            <a:avLst>
              <a:gd name="adj1" fmla="val 2560"/>
              <a:gd name="adj2" fmla="val 310741"/>
              <a:gd name="adj3" fmla="val 2086252"/>
              <a:gd name="adj4" fmla="val 9024489"/>
              <a:gd name="adj5" fmla="val 2987"/>
            </a:avLst>
          </a:prstGeom>
          <a:solidFill>
            <a:srgbClr val="DB313D"/>
          </a:solidFill>
          <a:ln w="38100">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a:lstStyle/>
          <a:p>
            <a:endParaRPr lang="en-US" sz="2700"/>
          </a:p>
        </p:txBody>
      </p:sp>
      <p:sp>
        <p:nvSpPr>
          <p:cNvPr id="25" name="Circular Arrow 24"/>
          <p:cNvSpPr/>
          <p:nvPr/>
        </p:nvSpPr>
        <p:spPr>
          <a:xfrm>
            <a:off x="5654854" y="910548"/>
            <a:ext cx="3272885" cy="3518790"/>
          </a:xfrm>
          <a:prstGeom prst="circularArrow">
            <a:avLst>
              <a:gd name="adj1" fmla="val 2280"/>
              <a:gd name="adj2" fmla="val 274970"/>
              <a:gd name="adj3" fmla="val 19549520"/>
              <a:gd name="adj4" fmla="val 12575511"/>
              <a:gd name="adj5" fmla="val 2810"/>
            </a:avLst>
          </a:prstGeom>
          <a:solidFill>
            <a:srgbClr val="DB313D"/>
          </a:solidFill>
          <a:ln w="38100">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a:lstStyle/>
          <a:p>
            <a:endParaRPr lang="en-US" sz="2700"/>
          </a:p>
        </p:txBody>
      </p:sp>
      <p:grpSp>
        <p:nvGrpSpPr>
          <p:cNvPr id="27" name="Group 26"/>
          <p:cNvGrpSpPr/>
          <p:nvPr/>
        </p:nvGrpSpPr>
        <p:grpSpPr>
          <a:xfrm>
            <a:off x="8791637" y="1563883"/>
            <a:ext cx="8998941" cy="3374993"/>
            <a:chOff x="3709636" y="1854361"/>
            <a:chExt cx="2041711" cy="928753"/>
          </a:xfrm>
        </p:grpSpPr>
        <p:sp>
          <p:nvSpPr>
            <p:cNvPr id="38" name="Rounded Rectangle 37"/>
            <p:cNvSpPr/>
            <p:nvPr/>
          </p:nvSpPr>
          <p:spPr>
            <a:xfrm>
              <a:off x="3709636" y="1854361"/>
              <a:ext cx="2041711" cy="928753"/>
            </a:xfrm>
            <a:prstGeom prst="roundRect">
              <a:avLst>
                <a:gd name="adj" fmla="val 10000"/>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lgn="ctr">
                <a:lnSpc>
                  <a:spcPct val="150000"/>
                </a:lnSpc>
              </a:pPr>
              <a:endParaRPr lang="en-US" sz="3600"/>
            </a:p>
          </p:txBody>
        </p:sp>
        <p:sp>
          <p:nvSpPr>
            <p:cNvPr id="39" name="Rounded Rectangle 14"/>
            <p:cNvSpPr/>
            <p:nvPr/>
          </p:nvSpPr>
          <p:spPr>
            <a:xfrm>
              <a:off x="3750033" y="1957699"/>
              <a:ext cx="1981810" cy="61118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t" anchorCtr="0">
              <a:noAutofit/>
            </a:bodyPr>
            <a:lstStyle/>
            <a:p>
              <a:pPr algn="ctr">
                <a:lnSpc>
                  <a:spcPct val="150000"/>
                </a:lnSpc>
              </a:pPr>
              <a:r>
                <a:rPr lang="vi-VN" sz="3600" kern="0" dirty="0">
                  <a:effectLst/>
                  <a:latin typeface="Times New Roman" panose="02020603050405020304" pitchFamily="18" charset="0"/>
                  <a:ea typeface="Times New Roman" panose="02020603050405020304" pitchFamily="18" charset="0"/>
                </a:rPr>
                <a:t>Tăng cường hoạt động của các trung tâm dịch vụ việc làm</a:t>
              </a:r>
              <a:r>
                <a:rPr lang="en-VN" sz="3600" dirty="0">
                  <a:effectLst/>
                </a:rPr>
                <a:t> </a:t>
              </a:r>
              <a:endParaRPr lang="en-VN" sz="3600" dirty="0">
                <a:solidFill>
                  <a:srgbClr val="FF0000"/>
                </a:solidFill>
                <a:latin typeface="Arial" panose="020B0604020202020204" pitchFamily="34" charset="0"/>
                <a:cs typeface="Arial" panose="020B0604020202020204" pitchFamily="34" charset="0"/>
              </a:endParaRPr>
            </a:p>
          </p:txBody>
        </p:sp>
      </p:grpSp>
      <p:grpSp>
        <p:nvGrpSpPr>
          <p:cNvPr id="3" name="Group 2">
            <a:extLst>
              <a:ext uri="{FF2B5EF4-FFF2-40B4-BE49-F238E27FC236}">
                <a16:creationId xmlns:a16="http://schemas.microsoft.com/office/drawing/2014/main" id="{A2CB533A-3DB3-AC1B-006C-AAE4F2FD6288}"/>
              </a:ext>
            </a:extLst>
          </p:cNvPr>
          <p:cNvGrpSpPr/>
          <p:nvPr/>
        </p:nvGrpSpPr>
        <p:grpSpPr>
          <a:xfrm>
            <a:off x="8927737" y="5465153"/>
            <a:ext cx="8776877" cy="3568379"/>
            <a:chOff x="3731930" y="1865722"/>
            <a:chExt cx="1991328" cy="1167563"/>
          </a:xfrm>
        </p:grpSpPr>
        <p:sp>
          <p:nvSpPr>
            <p:cNvPr id="4" name="Rounded Rectangle 37">
              <a:extLst>
                <a:ext uri="{FF2B5EF4-FFF2-40B4-BE49-F238E27FC236}">
                  <a16:creationId xmlns:a16="http://schemas.microsoft.com/office/drawing/2014/main" id="{BC30BC48-2131-84D3-2AAD-C680CE5E861E}"/>
                </a:ext>
              </a:extLst>
            </p:cNvPr>
            <p:cNvSpPr/>
            <p:nvPr/>
          </p:nvSpPr>
          <p:spPr>
            <a:xfrm>
              <a:off x="3731930" y="1865722"/>
              <a:ext cx="1991328" cy="1167563"/>
            </a:xfrm>
            <a:prstGeom prst="roundRect">
              <a:avLst>
                <a:gd name="adj" fmla="val 10000"/>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lgn="ctr">
                <a:lnSpc>
                  <a:spcPct val="150000"/>
                </a:lnSpc>
              </a:pPr>
              <a:endParaRPr lang="en-US" sz="3600"/>
            </a:p>
          </p:txBody>
        </p:sp>
        <p:sp>
          <p:nvSpPr>
            <p:cNvPr id="5" name="Rounded Rectangle 14">
              <a:extLst>
                <a:ext uri="{FF2B5EF4-FFF2-40B4-BE49-F238E27FC236}">
                  <a16:creationId xmlns:a16="http://schemas.microsoft.com/office/drawing/2014/main" id="{55F16097-A745-C4CA-DDEA-A31F6C6F9537}"/>
                </a:ext>
              </a:extLst>
            </p:cNvPr>
            <p:cNvSpPr/>
            <p:nvPr/>
          </p:nvSpPr>
          <p:spPr>
            <a:xfrm>
              <a:off x="3782087" y="1930796"/>
              <a:ext cx="1864289" cy="91871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t" anchorCtr="0">
              <a:noAutofit/>
            </a:bodyPr>
            <a:lstStyle/>
            <a:p>
              <a:pPr algn="ctr">
                <a:lnSpc>
                  <a:spcPct val="150000"/>
                </a:lnSpc>
              </a:pPr>
              <a:r>
                <a:rPr lang="vi-VN" sz="3600" kern="0" dirty="0">
                  <a:effectLst/>
                  <a:latin typeface="Times New Roman" panose="02020603050405020304" pitchFamily="18" charset="0"/>
                  <a:ea typeface="Times New Roman" panose="02020603050405020304" pitchFamily="18" charset="0"/>
                </a:rPr>
                <a:t>Kết nối cung – cầu lao động, tư vấn và hỗ trợ người lao động tìm việc hiệu quả hơn</a:t>
              </a:r>
              <a:r>
                <a:rPr lang="en-VN" sz="3600" dirty="0">
                  <a:effectLst/>
                </a:rPr>
                <a:t> </a:t>
              </a:r>
              <a:endParaRPr lang="en-US" sz="3600" dirty="0">
                <a:latin typeface="Arial" panose="020B0604020202020204" pitchFamily="34" charset="0"/>
                <a:ea typeface="Times New Roman" panose="02020603050405020304" pitchFamily="18" charset="0"/>
                <a:cs typeface="Arial" panose="020B0604020202020204" pitchFamily="34" charset="0"/>
              </a:endParaRPr>
            </a:p>
          </p:txBody>
        </p:sp>
      </p:grpSp>
    </p:spTree>
    <p:extLst>
      <p:ext uri="{BB962C8B-B14F-4D97-AF65-F5344CB8AC3E}">
        <p14:creationId xmlns:p14="http://schemas.microsoft.com/office/powerpoint/2010/main" val="24187525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inVertical)">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1000"/>
                                        <p:tgtEl>
                                          <p:spTgt spid="25"/>
                                        </p:tgtEl>
                                      </p:cBhvr>
                                    </p:animEffect>
                                    <p:anim calcmode="lin" valueType="num">
                                      <p:cBhvr>
                                        <p:cTn id="13" dur="1000" fill="hold"/>
                                        <p:tgtEl>
                                          <p:spTgt spid="25"/>
                                        </p:tgtEl>
                                        <p:attrNameLst>
                                          <p:attrName>ppt_x</p:attrName>
                                        </p:attrNameLst>
                                      </p:cBhvr>
                                      <p:tavLst>
                                        <p:tav tm="0">
                                          <p:val>
                                            <p:strVal val="#ppt_x"/>
                                          </p:val>
                                        </p:tav>
                                        <p:tav tm="100000">
                                          <p:val>
                                            <p:strVal val="#ppt_x"/>
                                          </p:val>
                                        </p:tav>
                                      </p:tavLst>
                                    </p:anim>
                                    <p:anim calcmode="lin" valueType="num">
                                      <p:cBhvr>
                                        <p:cTn id="14"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fade">
                                      <p:cBhvr>
                                        <p:cTn id="24" dur="1000"/>
                                        <p:tgtEl>
                                          <p:spTgt spid="27"/>
                                        </p:tgtEl>
                                      </p:cBhvr>
                                    </p:animEffect>
                                    <p:anim calcmode="lin" valueType="num">
                                      <p:cBhvr>
                                        <p:cTn id="25" dur="1000" fill="hold"/>
                                        <p:tgtEl>
                                          <p:spTgt spid="27"/>
                                        </p:tgtEl>
                                        <p:attrNameLst>
                                          <p:attrName>ppt_x</p:attrName>
                                        </p:attrNameLst>
                                      </p:cBhvr>
                                      <p:tavLst>
                                        <p:tav tm="0">
                                          <p:val>
                                            <p:strVal val="#ppt_x"/>
                                          </p:val>
                                        </p:tav>
                                        <p:tav tm="100000">
                                          <p:val>
                                            <p:strVal val="#ppt_x"/>
                                          </p:val>
                                        </p:tav>
                                      </p:tavLst>
                                    </p:anim>
                                    <p:anim calcmode="lin" valueType="num">
                                      <p:cBhvr>
                                        <p:cTn id="26" dur="1000" fill="hold"/>
                                        <p:tgtEl>
                                          <p:spTgt spid="27"/>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fade">
                                      <p:cBhvr>
                                        <p:cTn id="29" dur="1000"/>
                                        <p:tgtEl>
                                          <p:spTgt spid="3"/>
                                        </p:tgtEl>
                                      </p:cBhvr>
                                    </p:animEffect>
                                    <p:anim calcmode="lin" valueType="num">
                                      <p:cBhvr>
                                        <p:cTn id="30" dur="1000" fill="hold"/>
                                        <p:tgtEl>
                                          <p:spTgt spid="3"/>
                                        </p:tgtEl>
                                        <p:attrNameLst>
                                          <p:attrName>ppt_x</p:attrName>
                                        </p:attrNameLst>
                                      </p:cBhvr>
                                      <p:tavLst>
                                        <p:tav tm="0">
                                          <p:val>
                                            <p:strVal val="#ppt_x"/>
                                          </p:val>
                                        </p:tav>
                                        <p:tav tm="100000">
                                          <p:val>
                                            <p:strVal val="#ppt_x"/>
                                          </p:val>
                                        </p:tav>
                                      </p:tavLst>
                                    </p:anim>
                                    <p:anim calcmode="lin" valueType="num">
                                      <p:cBhvr>
                                        <p:cTn id="3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4004527"/>
            <a:ext cx="6055518" cy="6282473"/>
          </a:xfrm>
          <a:prstGeom prst="rect">
            <a:avLst/>
          </a:prstGeom>
        </p:spPr>
      </p:pic>
      <p:pic>
        <p:nvPicPr>
          <p:cNvPr id="17" name="Picture 1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4338520"/>
            <a:ext cx="2283618" cy="3548180"/>
          </a:xfrm>
          <a:prstGeom prst="rect">
            <a:avLst/>
          </a:prstGeom>
        </p:spPr>
      </p:pic>
      <p:sp>
        <p:nvSpPr>
          <p:cNvPr id="19" name="Oval 18">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13518" y="2514600"/>
            <a:ext cx="4229100" cy="42291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1" name="Picture 2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11999118" y="0"/>
            <a:ext cx="2405080" cy="1712110"/>
          </a:xfrm>
          <a:prstGeom prst="rect">
            <a:avLst/>
          </a:prstGeom>
        </p:spPr>
      </p:pic>
      <p:pic>
        <p:nvPicPr>
          <p:cNvPr id="23" name="Picture 22">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12908817" y="9144000"/>
            <a:ext cx="1490601" cy="1143000"/>
          </a:xfrm>
          <a:prstGeom prst="rect">
            <a:avLst/>
          </a:prstGeom>
        </p:spPr>
      </p:pic>
      <p:sp>
        <p:nvSpPr>
          <p:cNvPr id="25" name="Rectangle 2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56718" y="0"/>
            <a:ext cx="1028700" cy="17145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Hộp Văn bản 9">
            <a:extLst>
              <a:ext uri="{FF2B5EF4-FFF2-40B4-BE49-F238E27FC236}">
                <a16:creationId xmlns:a16="http://schemas.microsoft.com/office/drawing/2014/main" id="{DF07C72C-5AAE-F403-EDBA-DD0FB2A20045}"/>
              </a:ext>
            </a:extLst>
          </p:cNvPr>
          <p:cNvSpPr txBox="1"/>
          <p:nvPr/>
        </p:nvSpPr>
        <p:spPr>
          <a:xfrm>
            <a:off x="12759345" y="2989586"/>
            <a:ext cx="4537445" cy="3754114"/>
          </a:xfrm>
          <a:prstGeom prst="rect">
            <a:avLst/>
          </a:prstGeom>
        </p:spPr>
        <p:txBody>
          <a:bodyPr vert="horz" lIns="91440" tIns="45720" rIns="91440" bIns="45720" rtlCol="0" anchor="b">
            <a:normAutofit/>
          </a:bodyPr>
          <a:lstStyle/>
          <a:p>
            <a:pPr marL="0" marR="0" lvl="0" indent="0" defTabSz="457200" fontAlgn="auto">
              <a:spcBef>
                <a:spcPct val="0"/>
              </a:spcBef>
              <a:spcAft>
                <a:spcPts val="600"/>
              </a:spcAft>
              <a:buClrTx/>
              <a:buSzTx/>
              <a:tabLst/>
              <a:defRPr/>
            </a:pPr>
            <a:r>
              <a:rPr kumimoji="0" lang="en-US" sz="9000" u="none" strike="noStrike" cap="none" spc="0" normalizeH="0" baseline="0" noProof="0" dirty="0">
                <a:ln>
                  <a:noFill/>
                </a:ln>
                <a:solidFill>
                  <a:schemeClr val="tx2"/>
                </a:solidFill>
                <a:effectLst/>
                <a:uLnTx/>
                <a:uFillTx/>
                <a:latin typeface="#9Slide03 SVNNew Athletic M54" panose="02000500000000000000" pitchFamily="2" charset="0"/>
                <a:ea typeface="+mj-ea"/>
                <a:cs typeface="+mj-cs"/>
              </a:rPr>
              <a:t>GIẢI PHÁP</a:t>
            </a:r>
            <a:r>
              <a:rPr lang="en-US" sz="11500" b="1" dirty="0">
                <a:solidFill>
                  <a:schemeClr val="tx2"/>
                </a:solidFill>
                <a:latin typeface="Times New Roman" panose="02020603050405020304" pitchFamily="18" charset="0"/>
                <a:ea typeface="+mj-ea"/>
                <a:cs typeface="Times New Roman" panose="02020603050405020304" pitchFamily="18" charset="0"/>
              </a:rPr>
              <a:t>?</a:t>
            </a:r>
            <a:r>
              <a:rPr kumimoji="0" lang="en-US" sz="11500" b="1" u="none" strike="noStrike" cap="none" spc="0" normalizeH="0" baseline="0" noProof="0" dirty="0">
                <a:ln>
                  <a:noFill/>
                </a:ln>
                <a:solidFill>
                  <a:schemeClr val="tx2"/>
                </a:solidFill>
                <a:effectLst/>
                <a:uLnTx/>
                <a:uFillTx/>
                <a:latin typeface="Times New Roman" panose="02020603050405020304" pitchFamily="18" charset="0"/>
                <a:ea typeface="+mj-ea"/>
                <a:cs typeface="Times New Roman" panose="02020603050405020304" pitchFamily="18" charset="0"/>
              </a:rPr>
              <a:t> </a:t>
            </a:r>
            <a:endParaRPr kumimoji="0" lang="en-US" sz="9000" b="1" u="none" strike="noStrike" cap="none" spc="0" normalizeH="0" baseline="0" noProof="0" dirty="0">
              <a:ln>
                <a:noFill/>
              </a:ln>
              <a:solidFill>
                <a:schemeClr val="tx2"/>
              </a:solidFill>
              <a:effectLst/>
              <a:uLnTx/>
              <a:uFillTx/>
              <a:latin typeface="Times New Roman" panose="02020603050405020304" pitchFamily="18" charset="0"/>
              <a:ea typeface="+mj-ea"/>
              <a:cs typeface="Times New Roman" panose="02020603050405020304" pitchFamily="18" charset="0"/>
            </a:endParaRPr>
          </a:p>
        </p:txBody>
      </p:sp>
      <p:pic>
        <p:nvPicPr>
          <p:cNvPr id="2" name="Hình ảnh 1">
            <a:extLst>
              <a:ext uri="{FF2B5EF4-FFF2-40B4-BE49-F238E27FC236}">
                <a16:creationId xmlns:a16="http://schemas.microsoft.com/office/drawing/2014/main" id="{1ECEFCF8-7A60-3AB5-DEE7-5F989025C80E}"/>
              </a:ext>
            </a:extLst>
          </p:cNvPr>
          <p:cNvPicPr>
            <a:picLocks noChangeAspect="1"/>
          </p:cNvPicPr>
          <p:nvPr/>
        </p:nvPicPr>
        <p:blipFill rotWithShape="1">
          <a:blip r:embed="rId7"/>
          <a:srcRect l="13063" r="14564" b="-1"/>
          <a:stretch/>
        </p:blipFill>
        <p:spPr>
          <a:xfrm>
            <a:off x="911772" y="914401"/>
            <a:ext cx="10419432" cy="8458196"/>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68392911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52F25"/>
        </a:solidFill>
        <a:effectLst/>
      </p:bgPr>
    </p:bg>
    <p:spTree>
      <p:nvGrpSpPr>
        <p:cNvPr id="1" name=""/>
        <p:cNvGrpSpPr/>
        <p:nvPr/>
      </p:nvGrpSpPr>
      <p:grpSpPr>
        <a:xfrm>
          <a:off x="0" y="0"/>
          <a:ext cx="0" cy="0"/>
          <a:chOff x="0" y="0"/>
          <a:chExt cx="0" cy="0"/>
        </a:xfrm>
      </p:grpSpPr>
      <p:grpSp>
        <p:nvGrpSpPr>
          <p:cNvPr id="2" name="Group 2"/>
          <p:cNvGrpSpPr/>
          <p:nvPr/>
        </p:nvGrpSpPr>
        <p:grpSpPr>
          <a:xfrm>
            <a:off x="10659191" y="-855212"/>
            <a:ext cx="8012529" cy="5274552"/>
            <a:chOff x="0" y="0"/>
            <a:chExt cx="9646234" cy="6350000"/>
          </a:xfrm>
        </p:grpSpPr>
        <p:sp>
          <p:nvSpPr>
            <p:cNvPr id="3" name="Freeform 3"/>
            <p:cNvSpPr/>
            <p:nvPr/>
          </p:nvSpPr>
          <p:spPr>
            <a:xfrm>
              <a:off x="-31826" y="-55486"/>
              <a:ext cx="9678047" cy="6405486"/>
            </a:xfrm>
            <a:custGeom>
              <a:avLst/>
              <a:gdLst/>
              <a:ahLst/>
              <a:cxnLst/>
              <a:rect l="l" t="t" r="r" b="b"/>
              <a:pathLst>
                <a:path w="9678047" h="6405486">
                  <a:moveTo>
                    <a:pt x="66599" y="6259410"/>
                  </a:moveTo>
                  <a:cubicBezTo>
                    <a:pt x="24790" y="5977661"/>
                    <a:pt x="0" y="5555881"/>
                    <a:pt x="116725" y="5069497"/>
                  </a:cubicBezTo>
                  <a:cubicBezTo>
                    <a:pt x="174295" y="4829606"/>
                    <a:pt x="253962" y="4625352"/>
                    <a:pt x="333095" y="4459719"/>
                  </a:cubicBezTo>
                  <a:cubicBezTo>
                    <a:pt x="383438" y="4351870"/>
                    <a:pt x="474345" y="4191457"/>
                    <a:pt x="632841" y="4036402"/>
                  </a:cubicBezTo>
                  <a:cubicBezTo>
                    <a:pt x="765569" y="3906570"/>
                    <a:pt x="899376" y="3825798"/>
                    <a:pt x="997153" y="3776840"/>
                  </a:cubicBezTo>
                  <a:lnTo>
                    <a:pt x="997166" y="3776840"/>
                  </a:lnTo>
                  <a:cubicBezTo>
                    <a:pt x="1223505" y="3633990"/>
                    <a:pt x="1435405" y="3566286"/>
                    <a:pt x="1575473" y="3532187"/>
                  </a:cubicBezTo>
                  <a:cubicBezTo>
                    <a:pt x="1684655" y="3512896"/>
                    <a:pt x="1937093" y="3483838"/>
                    <a:pt x="2219617" y="3599269"/>
                  </a:cubicBezTo>
                  <a:cubicBezTo>
                    <a:pt x="2602115" y="3755542"/>
                    <a:pt x="2775153" y="4068508"/>
                    <a:pt x="2820111" y="4156684"/>
                  </a:cubicBezTo>
                  <a:cubicBezTo>
                    <a:pt x="2785034" y="3940238"/>
                    <a:pt x="2749944" y="3723805"/>
                    <a:pt x="2714866" y="3507359"/>
                  </a:cubicBezTo>
                  <a:cubicBezTo>
                    <a:pt x="2724213" y="3400234"/>
                    <a:pt x="2826588" y="2417787"/>
                    <a:pt x="3691331" y="1893074"/>
                  </a:cubicBezTo>
                  <a:cubicBezTo>
                    <a:pt x="4391774" y="1468056"/>
                    <a:pt x="5308625" y="1515554"/>
                    <a:pt x="6012688" y="2016785"/>
                  </a:cubicBezTo>
                  <a:cubicBezTo>
                    <a:pt x="6122594" y="2145664"/>
                    <a:pt x="6232512" y="2274544"/>
                    <a:pt x="6342418" y="2403424"/>
                  </a:cubicBezTo>
                  <a:cubicBezTo>
                    <a:pt x="6436550" y="1769871"/>
                    <a:pt x="6549923" y="1094752"/>
                    <a:pt x="6985711" y="625348"/>
                  </a:cubicBezTo>
                  <a:cubicBezTo>
                    <a:pt x="7259041" y="330923"/>
                    <a:pt x="7639469" y="147599"/>
                    <a:pt x="8034376" y="73799"/>
                  </a:cubicBezTo>
                  <a:cubicBezTo>
                    <a:pt x="8429282" y="0"/>
                    <a:pt x="9107906" y="167233"/>
                    <a:pt x="9499841" y="255435"/>
                  </a:cubicBezTo>
                  <a:cubicBezTo>
                    <a:pt x="9559239" y="1058303"/>
                    <a:pt x="9618637" y="1861172"/>
                    <a:pt x="9678047" y="2664028"/>
                  </a:cubicBezTo>
                  <a:cubicBezTo>
                    <a:pt x="9537954" y="3876446"/>
                    <a:pt x="9397847" y="5088877"/>
                    <a:pt x="9257754" y="6301295"/>
                  </a:cubicBezTo>
                  <a:cubicBezTo>
                    <a:pt x="8171345" y="6336029"/>
                    <a:pt x="7084936" y="6370751"/>
                    <a:pt x="5998527" y="6405486"/>
                  </a:cubicBezTo>
                  <a:cubicBezTo>
                    <a:pt x="4531169" y="6367170"/>
                    <a:pt x="3063799" y="6328854"/>
                    <a:pt x="1596441" y="6290538"/>
                  </a:cubicBezTo>
                  <a:cubicBezTo>
                    <a:pt x="1086497" y="6280162"/>
                    <a:pt x="576554" y="6269787"/>
                    <a:pt x="66599" y="6259410"/>
                  </a:cubicBezTo>
                  <a:close/>
                </a:path>
              </a:pathLst>
            </a:custGeom>
            <a:blipFill>
              <a:blip r:embed="rId2"/>
              <a:stretch>
                <a:fillRect l="-18956" t="-319" b="-19397"/>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4" name="Freeform 4"/>
          <p:cNvSpPr/>
          <p:nvPr/>
        </p:nvSpPr>
        <p:spPr>
          <a:xfrm>
            <a:off x="10390409" y="489134"/>
            <a:ext cx="3170280" cy="2899365"/>
          </a:xfrm>
          <a:custGeom>
            <a:avLst/>
            <a:gdLst/>
            <a:ahLst/>
            <a:cxnLst/>
            <a:rect l="l" t="t" r="r" b="b"/>
            <a:pathLst>
              <a:path w="3170280" h="2899365">
                <a:moveTo>
                  <a:pt x="0" y="0"/>
                </a:moveTo>
                <a:lnTo>
                  <a:pt x="3170280" y="0"/>
                </a:lnTo>
                <a:lnTo>
                  <a:pt x="3170280" y="2899365"/>
                </a:lnTo>
                <a:lnTo>
                  <a:pt x="0" y="289936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p:cNvSpPr/>
          <p:nvPr/>
        </p:nvSpPr>
        <p:spPr>
          <a:xfrm rot="9208572">
            <a:off x="6084261" y="306345"/>
            <a:ext cx="963742" cy="1273230"/>
          </a:xfrm>
          <a:custGeom>
            <a:avLst/>
            <a:gdLst/>
            <a:ahLst/>
            <a:cxnLst/>
            <a:rect l="l" t="t" r="r" b="b"/>
            <a:pathLst>
              <a:path w="1254500" h="1801501">
                <a:moveTo>
                  <a:pt x="0" y="0"/>
                </a:moveTo>
                <a:lnTo>
                  <a:pt x="1254500" y="0"/>
                </a:lnTo>
                <a:lnTo>
                  <a:pt x="1254500" y="1801501"/>
                </a:lnTo>
                <a:lnTo>
                  <a:pt x="0" y="18015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p:cNvSpPr/>
          <p:nvPr/>
        </p:nvSpPr>
        <p:spPr>
          <a:xfrm rot="-9457470">
            <a:off x="-775347" y="7451989"/>
            <a:ext cx="8408694" cy="7200900"/>
          </a:xfrm>
          <a:custGeom>
            <a:avLst/>
            <a:gdLst/>
            <a:ahLst/>
            <a:cxnLst/>
            <a:rect l="l" t="t" r="r" b="b"/>
            <a:pathLst>
              <a:path w="8408694" h="7200900">
                <a:moveTo>
                  <a:pt x="0" y="0"/>
                </a:moveTo>
                <a:lnTo>
                  <a:pt x="8408694" y="0"/>
                </a:lnTo>
                <a:lnTo>
                  <a:pt x="8408694" y="7200900"/>
                </a:lnTo>
                <a:lnTo>
                  <a:pt x="0" y="7200900"/>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8" name="Group 8"/>
          <p:cNvGrpSpPr/>
          <p:nvPr/>
        </p:nvGrpSpPr>
        <p:grpSpPr>
          <a:xfrm>
            <a:off x="762000" y="5006388"/>
            <a:ext cx="5334000" cy="4518612"/>
            <a:chOff x="0" y="0"/>
            <a:chExt cx="1404840" cy="1190087"/>
          </a:xfrm>
        </p:grpSpPr>
        <p:sp>
          <p:nvSpPr>
            <p:cNvPr id="9" name="Freeform 9"/>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TextBox 10"/>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rot="1549249">
            <a:off x="10654626" y="6399473"/>
            <a:ext cx="8408694" cy="7200900"/>
          </a:xfrm>
          <a:custGeom>
            <a:avLst/>
            <a:gdLst/>
            <a:ahLst/>
            <a:cxnLst/>
            <a:rect l="l" t="t" r="r" b="b"/>
            <a:pathLst>
              <a:path w="8408694" h="7200900">
                <a:moveTo>
                  <a:pt x="0" y="0"/>
                </a:moveTo>
                <a:lnTo>
                  <a:pt x="8408694" y="0"/>
                </a:lnTo>
                <a:lnTo>
                  <a:pt x="8408694" y="7200900"/>
                </a:lnTo>
                <a:lnTo>
                  <a:pt x="0" y="7200900"/>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12" name="Group 12"/>
          <p:cNvGrpSpPr/>
          <p:nvPr/>
        </p:nvGrpSpPr>
        <p:grpSpPr>
          <a:xfrm>
            <a:off x="6477000" y="5006388"/>
            <a:ext cx="5334000" cy="4518612"/>
            <a:chOff x="0" y="0"/>
            <a:chExt cx="1404840" cy="1190087"/>
          </a:xfrm>
        </p:grpSpPr>
        <p:sp>
          <p:nvSpPr>
            <p:cNvPr id="13" name="Freeform 13"/>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TextBox 14"/>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5" name="Group 15"/>
          <p:cNvGrpSpPr/>
          <p:nvPr/>
        </p:nvGrpSpPr>
        <p:grpSpPr>
          <a:xfrm>
            <a:off x="12173180" y="4994120"/>
            <a:ext cx="5334000" cy="4518612"/>
            <a:chOff x="0" y="0"/>
            <a:chExt cx="1404840" cy="1190087"/>
          </a:xfrm>
        </p:grpSpPr>
        <p:sp>
          <p:nvSpPr>
            <p:cNvPr id="16" name="Freeform 16"/>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17"/>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8" name="Freeform 18"/>
          <p:cNvSpPr/>
          <p:nvPr/>
        </p:nvSpPr>
        <p:spPr>
          <a:xfrm>
            <a:off x="1258974" y="5501442"/>
            <a:ext cx="899831" cy="891651"/>
          </a:xfrm>
          <a:custGeom>
            <a:avLst/>
            <a:gdLst/>
            <a:ahLst/>
            <a:cxnLst/>
            <a:rect l="l" t="t" r="r" b="b"/>
            <a:pathLst>
              <a:path w="899831" h="891651">
                <a:moveTo>
                  <a:pt x="0" y="0"/>
                </a:moveTo>
                <a:lnTo>
                  <a:pt x="899831" y="0"/>
                </a:lnTo>
                <a:lnTo>
                  <a:pt x="899831" y="891651"/>
                </a:lnTo>
                <a:lnTo>
                  <a:pt x="0" y="89165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9" name="Freeform 19"/>
          <p:cNvSpPr/>
          <p:nvPr/>
        </p:nvSpPr>
        <p:spPr>
          <a:xfrm>
            <a:off x="7017748" y="5446280"/>
            <a:ext cx="855985" cy="891651"/>
          </a:xfrm>
          <a:custGeom>
            <a:avLst/>
            <a:gdLst/>
            <a:ahLst/>
            <a:cxnLst/>
            <a:rect l="l" t="t" r="r" b="b"/>
            <a:pathLst>
              <a:path w="855985" h="891651">
                <a:moveTo>
                  <a:pt x="0" y="0"/>
                </a:moveTo>
                <a:lnTo>
                  <a:pt x="855985" y="0"/>
                </a:lnTo>
                <a:lnTo>
                  <a:pt x="855985" y="891651"/>
                </a:lnTo>
                <a:lnTo>
                  <a:pt x="0" y="891651"/>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Freeform 20"/>
          <p:cNvSpPr/>
          <p:nvPr/>
        </p:nvSpPr>
        <p:spPr>
          <a:xfrm>
            <a:off x="12688947" y="5501442"/>
            <a:ext cx="871742" cy="886244"/>
          </a:xfrm>
          <a:custGeom>
            <a:avLst/>
            <a:gdLst/>
            <a:ahLst/>
            <a:cxnLst/>
            <a:rect l="l" t="t" r="r" b="b"/>
            <a:pathLst>
              <a:path w="871742" h="886244">
                <a:moveTo>
                  <a:pt x="0" y="0"/>
                </a:moveTo>
                <a:lnTo>
                  <a:pt x="871742" y="0"/>
                </a:lnTo>
                <a:lnTo>
                  <a:pt x="871742" y="886244"/>
                </a:lnTo>
                <a:lnTo>
                  <a:pt x="0" y="886244"/>
                </a:lnTo>
                <a:lnTo>
                  <a:pt x="0" y="0"/>
                </a:lnTo>
                <a:close/>
              </a:path>
            </a:pathLst>
          </a:custGeom>
          <a:blipFill>
            <a:blip r:embed="rId13">
              <a:extLst>
                <a:ext uri="{96DAC541-7B7A-43D3-8B79-37D633B846F1}">
                  <asvg:svgBlip xmlns:asvg="http://schemas.microsoft.com/office/drawing/2016/SVG/main" r:embed="rId14"/>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3" name="TextBox 23"/>
          <p:cNvSpPr txBox="1"/>
          <p:nvPr/>
        </p:nvSpPr>
        <p:spPr>
          <a:xfrm>
            <a:off x="2360527" y="5356781"/>
            <a:ext cx="3238499" cy="1036312"/>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26" name="TextBox 26"/>
          <p:cNvSpPr txBox="1"/>
          <p:nvPr/>
        </p:nvSpPr>
        <p:spPr>
          <a:xfrm>
            <a:off x="8077048" y="5356781"/>
            <a:ext cx="3238499" cy="1036312"/>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1" name="Freeform 31"/>
          <p:cNvSpPr/>
          <p:nvPr/>
        </p:nvSpPr>
        <p:spPr>
          <a:xfrm rot="4242428" flipV="1">
            <a:off x="15856981" y="8401939"/>
            <a:ext cx="1964068" cy="3195969"/>
          </a:xfrm>
          <a:custGeom>
            <a:avLst/>
            <a:gdLst/>
            <a:ahLst/>
            <a:cxnLst/>
            <a:rect l="l" t="t" r="r" b="b"/>
            <a:pathLst>
              <a:path w="1964068" h="3195969">
                <a:moveTo>
                  <a:pt x="0" y="3195968"/>
                </a:moveTo>
                <a:lnTo>
                  <a:pt x="1964068" y="3195968"/>
                </a:lnTo>
                <a:lnTo>
                  <a:pt x="1964068" y="0"/>
                </a:lnTo>
                <a:lnTo>
                  <a:pt x="0" y="0"/>
                </a:lnTo>
                <a:lnTo>
                  <a:pt x="0" y="3195968"/>
                </a:lnTo>
                <a:close/>
              </a:path>
            </a:pathLst>
          </a:custGeom>
          <a:blipFill>
            <a:blip r:embed="rId15">
              <a:extLst>
                <a:ext uri="{96DAC541-7B7A-43D3-8B79-37D633B846F1}">
                  <asvg:svgBlip xmlns:asvg="http://schemas.microsoft.com/office/drawing/2016/SVG/main" r:embed="rId16"/>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2" name="Freeform 32"/>
          <p:cNvSpPr/>
          <p:nvPr/>
        </p:nvSpPr>
        <p:spPr>
          <a:xfrm>
            <a:off x="3916474" y="8870597"/>
            <a:ext cx="3365104" cy="2832806"/>
          </a:xfrm>
          <a:custGeom>
            <a:avLst/>
            <a:gdLst/>
            <a:ahLst/>
            <a:cxnLst/>
            <a:rect l="l" t="t" r="r" b="b"/>
            <a:pathLst>
              <a:path w="3365104" h="2832806">
                <a:moveTo>
                  <a:pt x="0" y="0"/>
                </a:moveTo>
                <a:lnTo>
                  <a:pt x="3365104" y="0"/>
                </a:lnTo>
                <a:lnTo>
                  <a:pt x="3365104" y="2832806"/>
                </a:lnTo>
                <a:lnTo>
                  <a:pt x="0" y="2832806"/>
                </a:lnTo>
                <a:lnTo>
                  <a:pt x="0" y="0"/>
                </a:lnTo>
                <a:close/>
              </a:path>
            </a:pathLst>
          </a:custGeom>
          <a:blipFill>
            <a:blip r:embed="rId17">
              <a:extLst>
                <a:ext uri="{96DAC541-7B7A-43D3-8B79-37D633B846F1}">
                  <asvg:svgBlip xmlns:asvg="http://schemas.microsoft.com/office/drawing/2016/SVG/main" r:embed="rId18"/>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8" name="TextBox 38">
            <a:extLst>
              <a:ext uri="{FF2B5EF4-FFF2-40B4-BE49-F238E27FC236}">
                <a16:creationId xmlns:a16="http://schemas.microsoft.com/office/drawing/2014/main" id="{8302368C-D07F-829E-35A0-EFC4E8FC69E1}"/>
              </a:ext>
            </a:extLst>
          </p:cNvPr>
          <p:cNvSpPr txBox="1"/>
          <p:nvPr/>
        </p:nvSpPr>
        <p:spPr>
          <a:xfrm>
            <a:off x="1063108" y="6576388"/>
            <a:ext cx="4268170" cy="2215991"/>
          </a:xfrm>
          <a:prstGeom prst="rect">
            <a:avLst/>
          </a:prstGeom>
        </p:spPr>
        <p:txBody>
          <a:bodyPr wrap="square" lIns="0" tIns="0" rIns="0" bIns="0" rtlCol="0" anchor="t">
            <a:spAutoFit/>
          </a:bodyPr>
          <a:lstStyle/>
          <a:p>
            <a:pPr algn="just">
              <a:spcBef>
                <a:spcPct val="0"/>
              </a:spcBef>
            </a:pPr>
            <a:r>
              <a:rPr lang="en-US" sz="3600" dirty="0" err="1">
                <a:solidFill>
                  <a:srgbClr val="000000"/>
                </a:solidFill>
                <a:latin typeface="#9Slide03 Cabin Condensed" panose="00000506000000000000" pitchFamily="2" charset="-93"/>
              </a:rPr>
              <a:t>Phân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bố</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lại</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dân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cư</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và</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chuyển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dịch</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cơ</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cấu</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sử</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dụng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lao</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động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giữa</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các</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vùng</a:t>
            </a:r>
            <a:r>
              <a:rPr lang="en-US" sz="3600" dirty="0">
                <a:solidFill>
                  <a:srgbClr val="000000"/>
                </a:solidFill>
                <a:latin typeface="#9Slide03 Cabin Condensed" panose="00000506000000000000" pitchFamily="2" charset="-93"/>
              </a:rPr>
              <a:t>. </a:t>
            </a:r>
          </a:p>
        </p:txBody>
      </p:sp>
      <p:sp>
        <p:nvSpPr>
          <p:cNvPr id="39" name="TextBox 42">
            <a:extLst>
              <a:ext uri="{FF2B5EF4-FFF2-40B4-BE49-F238E27FC236}">
                <a16:creationId xmlns:a16="http://schemas.microsoft.com/office/drawing/2014/main" id="{AEF72F39-C9CE-957C-1C05-B5DD92455AE9}"/>
              </a:ext>
            </a:extLst>
          </p:cNvPr>
          <p:cNvSpPr txBox="1"/>
          <p:nvPr/>
        </p:nvSpPr>
        <p:spPr>
          <a:xfrm>
            <a:off x="6899487" y="6574052"/>
            <a:ext cx="4783641" cy="2769989"/>
          </a:xfrm>
          <a:prstGeom prst="rect">
            <a:avLst/>
          </a:prstGeom>
        </p:spPr>
        <p:txBody>
          <a:bodyPr wrap="square" lIns="0" tIns="0" rIns="0" bIns="0" rtlCol="0" anchor="t">
            <a:spAutoFit/>
          </a:bodyPr>
          <a:lstStyle/>
          <a:p>
            <a:pPr algn="just">
              <a:spcBef>
                <a:spcPct val="0"/>
              </a:spcBef>
            </a:pPr>
            <a:r>
              <a:rPr lang="en-US" sz="3600" dirty="0">
                <a:solidFill>
                  <a:srgbClr val="000000"/>
                </a:solidFill>
                <a:latin typeface="#9Slide03 Cabin Condensed" panose="00000506000000000000" pitchFamily="2" charset="-93"/>
              </a:rPr>
              <a:t>Thu </a:t>
            </a:r>
            <a:r>
              <a:rPr lang="en-US" sz="3600" dirty="0" err="1">
                <a:solidFill>
                  <a:srgbClr val="000000"/>
                </a:solidFill>
                <a:latin typeface="#9Slide03 Cabin Condensed" panose="00000506000000000000" pitchFamily="2" charset="-93"/>
              </a:rPr>
              <a:t>hút</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đầu</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tư</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chuyển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dịch</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cơ</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cấu</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kinh</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tế</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đa</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dạng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hóa</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hoạt</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động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kinh</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tế</a:t>
            </a:r>
            <a:r>
              <a:rPr lang="en-US" sz="3600" dirty="0">
                <a:solidFill>
                  <a:srgbClr val="000000"/>
                </a:solidFill>
                <a:latin typeface="#9Slide03 Cabin Condensed" panose="00000506000000000000" pitchFamily="2" charset="-93"/>
              </a:rPr>
              <a:t> ở </a:t>
            </a:r>
            <a:r>
              <a:rPr lang="en-US" sz="3600" dirty="0" err="1">
                <a:solidFill>
                  <a:srgbClr val="000000"/>
                </a:solidFill>
                <a:latin typeface="#9Slide03 Cabin Condensed" panose="00000506000000000000" pitchFamily="2" charset="-93"/>
              </a:rPr>
              <a:t>nông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thôn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phát</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triển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công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nghiệp</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dịch</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vụ</a:t>
            </a:r>
            <a:r>
              <a:rPr lang="en-US" sz="3600" dirty="0">
                <a:solidFill>
                  <a:srgbClr val="000000"/>
                </a:solidFill>
                <a:latin typeface="#9Slide03 Cabin Condensed" panose="00000506000000000000" pitchFamily="2" charset="-93"/>
              </a:rPr>
              <a:t> ở </a:t>
            </a:r>
            <a:r>
              <a:rPr lang="en-US" sz="3600" dirty="0" err="1">
                <a:solidFill>
                  <a:srgbClr val="000000"/>
                </a:solidFill>
                <a:latin typeface="#9Slide03 Cabin Condensed" panose="00000506000000000000" pitchFamily="2" charset="-93"/>
              </a:rPr>
              <a:t>đô</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thị</a:t>
            </a:r>
            <a:endParaRPr lang="en-US" sz="3600" dirty="0">
              <a:solidFill>
                <a:srgbClr val="000000"/>
              </a:solidFill>
              <a:latin typeface="#9Slide03 Cabin Condensed" panose="00000506000000000000" pitchFamily="2" charset="-93"/>
            </a:endParaRPr>
          </a:p>
        </p:txBody>
      </p:sp>
      <p:sp>
        <p:nvSpPr>
          <p:cNvPr id="40" name="TextBox 43">
            <a:extLst>
              <a:ext uri="{FF2B5EF4-FFF2-40B4-BE49-F238E27FC236}">
                <a16:creationId xmlns:a16="http://schemas.microsoft.com/office/drawing/2014/main" id="{95132E96-57AE-7929-1254-4A2A4E379E93}"/>
              </a:ext>
            </a:extLst>
          </p:cNvPr>
          <p:cNvSpPr txBox="1"/>
          <p:nvPr/>
        </p:nvSpPr>
        <p:spPr>
          <a:xfrm>
            <a:off x="12562135" y="6654606"/>
            <a:ext cx="4300346" cy="2215991"/>
          </a:xfrm>
          <a:prstGeom prst="rect">
            <a:avLst/>
          </a:prstGeom>
        </p:spPr>
        <p:txBody>
          <a:bodyPr wrap="square" lIns="0" tIns="0" rIns="0" bIns="0" rtlCol="0" anchor="t">
            <a:spAutoFit/>
          </a:bodyPr>
          <a:lstStyle/>
          <a:p>
            <a:pPr algn="just">
              <a:spcBef>
                <a:spcPct val="0"/>
              </a:spcBef>
            </a:pPr>
            <a:r>
              <a:rPr lang="en-US" sz="3600" dirty="0" err="1">
                <a:solidFill>
                  <a:srgbClr val="000000"/>
                </a:solidFill>
                <a:latin typeface="#9Slide03 Cabin Condensed" panose="00000506000000000000" pitchFamily="2" charset="-93"/>
              </a:rPr>
              <a:t>Đa</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dạng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hóa</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loại</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hình</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đào</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tạo</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lao</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động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đẩy</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mạnh</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hướng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nghiệp</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dạy</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nghề</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giới</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thiệu</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việc</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làm</a:t>
            </a:r>
            <a:r>
              <a:rPr lang="en-US" sz="3600" dirty="0">
                <a:solidFill>
                  <a:srgbClr val="000000"/>
                </a:solidFill>
                <a:latin typeface="#9Slide03 Cabin Condensed" panose="00000506000000000000" pitchFamily="2" charset="-93"/>
              </a:rPr>
              <a:t>.</a:t>
            </a:r>
          </a:p>
        </p:txBody>
      </p:sp>
      <p:sp>
        <p:nvSpPr>
          <p:cNvPr id="41" name="TextBox 40">
            <a:extLst>
              <a:ext uri="{FF2B5EF4-FFF2-40B4-BE49-F238E27FC236}">
                <a16:creationId xmlns:a16="http://schemas.microsoft.com/office/drawing/2014/main" id="{298E5958-FC89-34C3-4C82-C9B69768F9B7}"/>
              </a:ext>
            </a:extLst>
          </p:cNvPr>
          <p:cNvSpPr txBox="1"/>
          <p:nvPr/>
        </p:nvSpPr>
        <p:spPr>
          <a:xfrm>
            <a:off x="913371" y="799622"/>
            <a:ext cx="8248498" cy="1326773"/>
          </a:xfrm>
          <a:prstGeom prst="rect">
            <a:avLst/>
          </a:prstGeom>
        </p:spPr>
        <p:txBody>
          <a:bodyPr lIns="0" tIns="0" rIns="0" bIns="0" rtlCol="0" anchor="t">
            <a:spAutoFit/>
          </a:bodyPr>
          <a:lstStyle/>
          <a:p>
            <a:pPr>
              <a:lnSpc>
                <a:spcPts val="11244"/>
              </a:lnSpc>
            </a:pPr>
            <a:r>
              <a:rPr lang="en-US" sz="8000" dirty="0">
                <a:solidFill>
                  <a:schemeClr val="bg1"/>
                </a:solidFill>
                <a:latin typeface="Paytone One"/>
              </a:rPr>
              <a:t>GIẢI PHÁP </a:t>
            </a:r>
          </a:p>
        </p:txBody>
      </p:sp>
      <p:sp>
        <p:nvSpPr>
          <p:cNvPr id="42" name="TextBox 41">
            <a:extLst>
              <a:ext uri="{FF2B5EF4-FFF2-40B4-BE49-F238E27FC236}">
                <a16:creationId xmlns:a16="http://schemas.microsoft.com/office/drawing/2014/main" id="{FE1FBCF9-218C-E41C-1C5A-1639CEB61A06}"/>
              </a:ext>
            </a:extLst>
          </p:cNvPr>
          <p:cNvSpPr txBox="1"/>
          <p:nvPr/>
        </p:nvSpPr>
        <p:spPr>
          <a:xfrm>
            <a:off x="1060729" y="2231510"/>
            <a:ext cx="6880268" cy="1284519"/>
          </a:xfrm>
          <a:prstGeom prst="rect">
            <a:avLst/>
          </a:prstGeom>
        </p:spPr>
        <p:txBody>
          <a:bodyPr wrap="square" lIns="0" tIns="0" rIns="0" bIns="0" rtlCol="0" anchor="t">
            <a:spAutoFit/>
          </a:bodyPr>
          <a:lstStyle/>
          <a:p>
            <a:pPr>
              <a:lnSpc>
                <a:spcPts val="5190"/>
              </a:lnSpc>
            </a:pPr>
            <a:r>
              <a:rPr lang="en-US" sz="4000" dirty="0">
                <a:solidFill>
                  <a:srgbClr val="FFFF00"/>
                </a:solidFill>
                <a:latin typeface="#9Slide07 IcielBaliho Script" pitchFamily="2" charset="0"/>
              </a:rPr>
              <a:t>GIẢI QUYẾT TÌNH TRẠNG THẤT NGHIỆP VÀ THIẾU VIỆC LÀM</a:t>
            </a:r>
          </a:p>
        </p:txBody>
      </p:sp>
    </p:spTree>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circle(in)">
                                      <p:cBhvr>
                                        <p:cTn id="7" dur="20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circle(in)">
                                      <p:cBhvr>
                                        <p:cTn id="12" dur="20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0"/>
                                        </p:tgtEl>
                                        <p:attrNameLst>
                                          <p:attrName>style.visibility</p:attrName>
                                        </p:attrNameLst>
                                      </p:cBhvr>
                                      <p:to>
                                        <p:strVal val="visible"/>
                                      </p:to>
                                    </p:set>
                                    <p:animEffect transition="in" filter="circle(in)">
                                      <p:cBhvr>
                                        <p:cTn id="17"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p:bldP spid="40"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52F25"/>
        </a:solidFill>
        <a:effectLst/>
      </p:bgPr>
    </p:bg>
    <p:spTree>
      <p:nvGrpSpPr>
        <p:cNvPr id="1" name=""/>
        <p:cNvGrpSpPr/>
        <p:nvPr/>
      </p:nvGrpSpPr>
      <p:grpSpPr>
        <a:xfrm>
          <a:off x="0" y="0"/>
          <a:ext cx="0" cy="0"/>
          <a:chOff x="0" y="0"/>
          <a:chExt cx="0" cy="0"/>
        </a:xfrm>
      </p:grpSpPr>
      <p:sp>
        <p:nvSpPr>
          <p:cNvPr id="3" name="Freeform 3"/>
          <p:cNvSpPr/>
          <p:nvPr/>
        </p:nvSpPr>
        <p:spPr>
          <a:xfrm rot="7584352">
            <a:off x="-409937" y="-80785"/>
            <a:ext cx="2877274" cy="1930390"/>
          </a:xfrm>
          <a:custGeom>
            <a:avLst/>
            <a:gdLst/>
            <a:ahLst/>
            <a:cxnLst/>
            <a:rect l="l" t="t" r="r" b="b"/>
            <a:pathLst>
              <a:path w="2877274" h="1930390">
                <a:moveTo>
                  <a:pt x="0" y="0"/>
                </a:moveTo>
                <a:lnTo>
                  <a:pt x="2877274" y="0"/>
                </a:lnTo>
                <a:lnTo>
                  <a:pt x="2877274" y="1930390"/>
                </a:lnTo>
                <a:lnTo>
                  <a:pt x="0" y="193039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p:cNvSpPr/>
          <p:nvPr/>
        </p:nvSpPr>
        <p:spPr>
          <a:xfrm rot="-837629">
            <a:off x="4442362" y="8007640"/>
            <a:ext cx="7462011" cy="6322358"/>
          </a:xfrm>
          <a:custGeom>
            <a:avLst/>
            <a:gdLst/>
            <a:ahLst/>
            <a:cxnLst/>
            <a:rect l="l" t="t" r="r" b="b"/>
            <a:pathLst>
              <a:path w="7462011" h="6322358">
                <a:moveTo>
                  <a:pt x="0" y="0"/>
                </a:moveTo>
                <a:lnTo>
                  <a:pt x="7462011" y="0"/>
                </a:lnTo>
                <a:lnTo>
                  <a:pt x="7462011" y="6322359"/>
                </a:lnTo>
                <a:lnTo>
                  <a:pt x="0" y="6322359"/>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p:cNvSpPr/>
          <p:nvPr/>
        </p:nvSpPr>
        <p:spPr>
          <a:xfrm rot="-7924730">
            <a:off x="13090248" y="-3948869"/>
            <a:ext cx="9773324" cy="5942422"/>
          </a:xfrm>
          <a:custGeom>
            <a:avLst/>
            <a:gdLst/>
            <a:ahLst/>
            <a:cxnLst/>
            <a:rect l="l" t="t" r="r" b="b"/>
            <a:pathLst>
              <a:path w="9773324" h="5942422">
                <a:moveTo>
                  <a:pt x="0" y="0"/>
                </a:moveTo>
                <a:lnTo>
                  <a:pt x="9773324" y="0"/>
                </a:lnTo>
                <a:lnTo>
                  <a:pt x="9773324" y="5942423"/>
                </a:lnTo>
                <a:lnTo>
                  <a:pt x="0" y="5942423"/>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Freeform 8"/>
          <p:cNvSpPr/>
          <p:nvPr/>
        </p:nvSpPr>
        <p:spPr>
          <a:xfrm rot="4027967">
            <a:off x="15132254" y="8023927"/>
            <a:ext cx="3441469" cy="4114800"/>
          </a:xfrm>
          <a:custGeom>
            <a:avLst/>
            <a:gdLst/>
            <a:ahLst/>
            <a:cxnLst/>
            <a:rect l="l" t="t" r="r" b="b"/>
            <a:pathLst>
              <a:path w="3441469" h="4114800">
                <a:moveTo>
                  <a:pt x="0" y="0"/>
                </a:moveTo>
                <a:lnTo>
                  <a:pt x="3441469" y="0"/>
                </a:lnTo>
                <a:lnTo>
                  <a:pt x="344146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Freeform 12"/>
          <p:cNvSpPr/>
          <p:nvPr/>
        </p:nvSpPr>
        <p:spPr>
          <a:xfrm>
            <a:off x="7543800" y="1104900"/>
            <a:ext cx="1600200" cy="1771349"/>
          </a:xfrm>
          <a:custGeom>
            <a:avLst/>
            <a:gdLst/>
            <a:ahLst/>
            <a:cxnLst/>
            <a:rect l="l" t="t" r="r" b="b"/>
            <a:pathLst>
              <a:path w="1941265" h="2114249">
                <a:moveTo>
                  <a:pt x="0" y="0"/>
                </a:moveTo>
                <a:lnTo>
                  <a:pt x="1941265" y="0"/>
                </a:lnTo>
                <a:lnTo>
                  <a:pt x="1941265" y="2114249"/>
                </a:lnTo>
                <a:lnTo>
                  <a:pt x="0" y="2114249"/>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14"/>
          <p:cNvSpPr/>
          <p:nvPr/>
        </p:nvSpPr>
        <p:spPr>
          <a:xfrm>
            <a:off x="7391797" y="8314342"/>
            <a:ext cx="1563140" cy="1543245"/>
          </a:xfrm>
          <a:custGeom>
            <a:avLst/>
            <a:gdLst/>
            <a:ahLst/>
            <a:cxnLst/>
            <a:rect l="l" t="t" r="r" b="b"/>
            <a:pathLst>
              <a:path w="1563140" h="1543245">
                <a:moveTo>
                  <a:pt x="0" y="0"/>
                </a:moveTo>
                <a:lnTo>
                  <a:pt x="1563139" y="0"/>
                </a:lnTo>
                <a:lnTo>
                  <a:pt x="1563139" y="1543245"/>
                </a:lnTo>
                <a:lnTo>
                  <a:pt x="0" y="154324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32">
            <a:extLst>
              <a:ext uri="{FF2B5EF4-FFF2-40B4-BE49-F238E27FC236}">
                <a16:creationId xmlns:a16="http://schemas.microsoft.com/office/drawing/2014/main" id="{84311966-2984-00BE-087D-0F9A0F77FD0A}"/>
              </a:ext>
            </a:extLst>
          </p:cNvPr>
          <p:cNvSpPr txBox="1"/>
          <p:nvPr/>
        </p:nvSpPr>
        <p:spPr>
          <a:xfrm>
            <a:off x="543758" y="2735815"/>
            <a:ext cx="7696303" cy="2101850"/>
          </a:xfrm>
          <a:prstGeom prst="rect">
            <a:avLst/>
          </a:prstGeom>
        </p:spPr>
        <p:txBody>
          <a:bodyPr wrap="square" lIns="0" tIns="0" rIns="0" bIns="0" rtlCol="0" anchor="t">
            <a:spAutoFit/>
          </a:bodyPr>
          <a:lstStyle/>
          <a:p>
            <a:pPr algn="ctr">
              <a:lnSpc>
                <a:spcPts val="8650"/>
              </a:lnSpc>
            </a:pPr>
            <a:r>
              <a:rPr lang="en-US" sz="5000" dirty="0">
                <a:solidFill>
                  <a:schemeClr val="bg1"/>
                </a:solidFill>
                <a:latin typeface="Paytone One"/>
              </a:rPr>
              <a:t>GIẢI QUYẾT TÌNH TRẠNG </a:t>
            </a:r>
          </a:p>
          <a:p>
            <a:pPr marL="0" lvl="0" indent="0">
              <a:lnSpc>
                <a:spcPts val="8650"/>
              </a:lnSpc>
              <a:spcBef>
                <a:spcPct val="0"/>
              </a:spcBef>
            </a:pPr>
            <a:r>
              <a:rPr lang="en-US" sz="5000" dirty="0">
                <a:solidFill>
                  <a:schemeClr val="bg1"/>
                </a:solidFill>
                <a:latin typeface="Paytone One"/>
              </a:rPr>
              <a:t>THẤT NGHIỆP </a:t>
            </a:r>
            <a:r>
              <a:rPr lang="en-US" sz="5000" u="none" strike="noStrike" dirty="0">
                <a:solidFill>
                  <a:schemeClr val="bg1"/>
                </a:solidFill>
                <a:latin typeface="Paytone One"/>
              </a:rPr>
              <a:t>Ở ĐÔ THỊ</a:t>
            </a:r>
          </a:p>
        </p:txBody>
      </p:sp>
      <p:sp>
        <p:nvSpPr>
          <p:cNvPr id="18" name="TextBox 33">
            <a:extLst>
              <a:ext uri="{FF2B5EF4-FFF2-40B4-BE49-F238E27FC236}">
                <a16:creationId xmlns:a16="http://schemas.microsoft.com/office/drawing/2014/main" id="{9E5B5EB2-A7F3-5722-577A-CDF511035201}"/>
              </a:ext>
            </a:extLst>
          </p:cNvPr>
          <p:cNvSpPr txBox="1"/>
          <p:nvPr/>
        </p:nvSpPr>
        <p:spPr>
          <a:xfrm>
            <a:off x="726549" y="5234773"/>
            <a:ext cx="6645843" cy="2656689"/>
          </a:xfrm>
          <a:prstGeom prst="rect">
            <a:avLst/>
          </a:prstGeom>
        </p:spPr>
        <p:txBody>
          <a:bodyPr wrap="square" lIns="0" tIns="0" rIns="0" bIns="0" rtlCol="0" anchor="t">
            <a:spAutoFit/>
          </a:bodyPr>
          <a:lstStyle/>
          <a:p>
            <a:pPr algn="just">
              <a:lnSpc>
                <a:spcPct val="150000"/>
              </a:lnSpc>
              <a:spcBef>
                <a:spcPct val="0"/>
              </a:spcBef>
            </a:pP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Phát</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triển</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công</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nghiệp</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và</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dịch</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vụ</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ở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đô</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thị</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dirty="0" err="1">
                <a:solidFill>
                  <a:srgbClr val="FFFF00"/>
                </a:solidFill>
                <a:effectLst>
                  <a:outerShdw blurRad="38100" dist="38100" dir="2700000" algn="tl">
                    <a:srgbClr val="000000">
                      <a:alpha val="43137"/>
                    </a:srgbClr>
                  </a:outerShdw>
                </a:effectLst>
                <a:latin typeface="#9Slide07 IcielBaliho Script" pitchFamily="2" charset="0"/>
              </a:rPr>
              <a:t>để</a:t>
            </a:r>
            <a:r>
              <a:rPr lang="en-US" sz="4000"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tạo</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khối</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lượng</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việc</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làm</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lớn</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cho</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người</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lao</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 </a:t>
            </a:r>
            <a:r>
              <a:rPr lang="en-US" sz="4000" b="1" dirty="0" err="1">
                <a:solidFill>
                  <a:srgbClr val="FFFF00"/>
                </a:solidFill>
                <a:effectLst>
                  <a:outerShdw blurRad="38100" dist="38100" dir="2700000" algn="tl">
                    <a:srgbClr val="000000">
                      <a:alpha val="43137"/>
                    </a:srgbClr>
                  </a:outerShdw>
                </a:effectLst>
                <a:latin typeface="#9Slide07 IcielBaliho Script" pitchFamily="2" charset="0"/>
              </a:rPr>
              <a:t>động</a:t>
            </a:r>
            <a:r>
              <a:rPr lang="en-US" sz="4000" b="1" dirty="0">
                <a:solidFill>
                  <a:srgbClr val="FFFF00"/>
                </a:solidFill>
                <a:effectLst>
                  <a:outerShdw blurRad="38100" dist="38100" dir="2700000" algn="tl">
                    <a:srgbClr val="000000">
                      <a:alpha val="43137"/>
                    </a:srgbClr>
                  </a:outerShdw>
                </a:effectLst>
                <a:latin typeface="#9Slide07 IcielBaliho Script" pitchFamily="2" charset="0"/>
              </a:rPr>
              <a:t>.</a:t>
            </a:r>
          </a:p>
        </p:txBody>
      </p:sp>
      <p:pic>
        <p:nvPicPr>
          <p:cNvPr id="20" name="Hình ảnh 19">
            <a:extLst>
              <a:ext uri="{FF2B5EF4-FFF2-40B4-BE49-F238E27FC236}">
                <a16:creationId xmlns:a16="http://schemas.microsoft.com/office/drawing/2014/main" id="{49076F30-589B-E078-07D3-EAF93ED90164}"/>
              </a:ext>
            </a:extLst>
          </p:cNvPr>
          <p:cNvPicPr>
            <a:picLocks noChangeAspect="1"/>
          </p:cNvPicPr>
          <p:nvPr/>
        </p:nvPicPr>
        <p:blipFill rotWithShape="1">
          <a:blip r:embed="rId14">
            <a:extLst>
              <a:ext uri="{BEBA8EAE-BF5A-486C-A8C5-ECC9F3942E4B}">
                <a14:imgProps xmlns:a14="http://schemas.microsoft.com/office/drawing/2010/main">
                  <a14:imgLayer r:embed="rId15">
                    <a14:imgEffect>
                      <a14:saturation sat="200000"/>
                    </a14:imgEffect>
                  </a14:imgLayer>
                </a14:imgProps>
              </a:ext>
            </a:extLst>
          </a:blip>
          <a:srcRect t="5730" b="5258"/>
          <a:stretch/>
        </p:blipFill>
        <p:spPr>
          <a:xfrm>
            <a:off x="10954861" y="5646499"/>
            <a:ext cx="6667500" cy="379725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21" name="Hình ảnh 20">
            <a:extLst>
              <a:ext uri="{FF2B5EF4-FFF2-40B4-BE49-F238E27FC236}">
                <a16:creationId xmlns:a16="http://schemas.microsoft.com/office/drawing/2014/main" id="{16F0FBED-6A4C-E417-55CB-2233300E6189}"/>
              </a:ext>
            </a:extLst>
          </p:cNvPr>
          <p:cNvPicPr>
            <a:picLocks noChangeAspect="1"/>
          </p:cNvPicPr>
          <p:nvPr/>
        </p:nvPicPr>
        <p:blipFill>
          <a:blip r:embed="rId16"/>
          <a:stretch>
            <a:fillRect/>
          </a:stretch>
        </p:blipFill>
        <p:spPr>
          <a:xfrm>
            <a:off x="11008625" y="1463388"/>
            <a:ext cx="6559972" cy="357518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circle(in)">
                                      <p:cBhvr>
                                        <p:cTn id="7" dur="20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52F25"/>
        </a:solidFill>
        <a:effectLst/>
      </p:bgPr>
    </p:bg>
    <p:spTree>
      <p:nvGrpSpPr>
        <p:cNvPr id="1" name=""/>
        <p:cNvGrpSpPr/>
        <p:nvPr/>
      </p:nvGrpSpPr>
      <p:grpSpPr>
        <a:xfrm>
          <a:off x="0" y="0"/>
          <a:ext cx="0" cy="0"/>
          <a:chOff x="0" y="0"/>
          <a:chExt cx="0" cy="0"/>
        </a:xfrm>
      </p:grpSpPr>
      <p:sp>
        <p:nvSpPr>
          <p:cNvPr id="6" name="Freeform 6"/>
          <p:cNvSpPr/>
          <p:nvPr/>
        </p:nvSpPr>
        <p:spPr>
          <a:xfrm rot="-837629">
            <a:off x="3944757" y="8845841"/>
            <a:ext cx="7462011" cy="6322358"/>
          </a:xfrm>
          <a:custGeom>
            <a:avLst/>
            <a:gdLst/>
            <a:ahLst/>
            <a:cxnLst/>
            <a:rect l="l" t="t" r="r" b="b"/>
            <a:pathLst>
              <a:path w="7462011" h="6322358">
                <a:moveTo>
                  <a:pt x="0" y="0"/>
                </a:moveTo>
                <a:lnTo>
                  <a:pt x="7462011" y="0"/>
                </a:lnTo>
                <a:lnTo>
                  <a:pt x="7462011" y="6322359"/>
                </a:lnTo>
                <a:lnTo>
                  <a:pt x="0" y="6322359"/>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p:cNvSpPr/>
          <p:nvPr/>
        </p:nvSpPr>
        <p:spPr>
          <a:xfrm rot="-7924730">
            <a:off x="13090248" y="-3948869"/>
            <a:ext cx="9773324" cy="5942422"/>
          </a:xfrm>
          <a:custGeom>
            <a:avLst/>
            <a:gdLst/>
            <a:ahLst/>
            <a:cxnLst/>
            <a:rect l="l" t="t" r="r" b="b"/>
            <a:pathLst>
              <a:path w="9773324" h="5942422">
                <a:moveTo>
                  <a:pt x="0" y="0"/>
                </a:moveTo>
                <a:lnTo>
                  <a:pt x="9773324" y="0"/>
                </a:lnTo>
                <a:lnTo>
                  <a:pt x="9773324" y="5942423"/>
                </a:lnTo>
                <a:lnTo>
                  <a:pt x="0" y="5942423"/>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Freeform 8"/>
          <p:cNvSpPr/>
          <p:nvPr/>
        </p:nvSpPr>
        <p:spPr>
          <a:xfrm rot="4027967">
            <a:off x="15132254" y="8023927"/>
            <a:ext cx="3441469" cy="4114800"/>
          </a:xfrm>
          <a:custGeom>
            <a:avLst/>
            <a:gdLst/>
            <a:ahLst/>
            <a:cxnLst/>
            <a:rect l="l" t="t" r="r" b="b"/>
            <a:pathLst>
              <a:path w="3441469" h="4114800">
                <a:moveTo>
                  <a:pt x="0" y="0"/>
                </a:moveTo>
                <a:lnTo>
                  <a:pt x="3441469" y="0"/>
                </a:lnTo>
                <a:lnTo>
                  <a:pt x="3441469"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Freeform 12"/>
          <p:cNvSpPr/>
          <p:nvPr/>
        </p:nvSpPr>
        <p:spPr>
          <a:xfrm>
            <a:off x="0" y="0"/>
            <a:ext cx="1600200" cy="1771349"/>
          </a:xfrm>
          <a:custGeom>
            <a:avLst/>
            <a:gdLst/>
            <a:ahLst/>
            <a:cxnLst/>
            <a:rect l="l" t="t" r="r" b="b"/>
            <a:pathLst>
              <a:path w="1941265" h="2114249">
                <a:moveTo>
                  <a:pt x="0" y="0"/>
                </a:moveTo>
                <a:lnTo>
                  <a:pt x="1941265" y="0"/>
                </a:lnTo>
                <a:lnTo>
                  <a:pt x="1941265" y="2114249"/>
                </a:lnTo>
                <a:lnTo>
                  <a:pt x="0" y="2114249"/>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32">
            <a:extLst>
              <a:ext uri="{FF2B5EF4-FFF2-40B4-BE49-F238E27FC236}">
                <a16:creationId xmlns:a16="http://schemas.microsoft.com/office/drawing/2014/main" id="{84311966-2984-00BE-087D-0F9A0F77FD0A}"/>
              </a:ext>
            </a:extLst>
          </p:cNvPr>
          <p:cNvSpPr txBox="1"/>
          <p:nvPr/>
        </p:nvSpPr>
        <p:spPr>
          <a:xfrm>
            <a:off x="1190123" y="824148"/>
            <a:ext cx="15907754" cy="974049"/>
          </a:xfrm>
          <a:prstGeom prst="rect">
            <a:avLst/>
          </a:prstGeom>
        </p:spPr>
        <p:txBody>
          <a:bodyPr wrap="square" lIns="0" tIns="0" rIns="0" bIns="0" rtlCol="0" anchor="t">
            <a:spAutoFit/>
          </a:bodyPr>
          <a:lstStyle/>
          <a:p>
            <a:pPr algn="ctr">
              <a:lnSpc>
                <a:spcPts val="8650"/>
              </a:lnSpc>
            </a:pPr>
            <a:r>
              <a:rPr lang="en-US" sz="4400" dirty="0">
                <a:solidFill>
                  <a:schemeClr val="bg1"/>
                </a:solidFill>
                <a:latin typeface="Paytone One"/>
              </a:rPr>
              <a:t>GIẢI QUYẾT TÌNH TRẠNG THIẾU VIỆC LÀM </a:t>
            </a:r>
            <a:r>
              <a:rPr lang="en-US" sz="4400" u="none" strike="noStrike" dirty="0">
                <a:solidFill>
                  <a:schemeClr val="bg1"/>
                </a:solidFill>
                <a:latin typeface="Paytone One"/>
              </a:rPr>
              <a:t>Ở NÔNG THÔN</a:t>
            </a:r>
          </a:p>
        </p:txBody>
      </p:sp>
      <p:graphicFrame>
        <p:nvGraphicFramePr>
          <p:cNvPr id="21" name="TextBox 33">
            <a:extLst>
              <a:ext uri="{FF2B5EF4-FFF2-40B4-BE49-F238E27FC236}">
                <a16:creationId xmlns:a16="http://schemas.microsoft.com/office/drawing/2014/main" id="{8B721A48-00B9-ED95-97E0-1C4050DAC975}"/>
              </a:ext>
            </a:extLst>
          </p:cNvPr>
          <p:cNvGraphicFramePr/>
          <p:nvPr>
            <p:extLst>
              <p:ext uri="{D42A27DB-BD31-4B8C-83A1-F6EECF244321}">
                <p14:modId xmlns:p14="http://schemas.microsoft.com/office/powerpoint/2010/main" val="2427488480"/>
              </p:ext>
            </p:extLst>
          </p:nvPr>
        </p:nvGraphicFramePr>
        <p:xfrm>
          <a:off x="990600" y="2426449"/>
          <a:ext cx="16306799" cy="703640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5" name="Hình ảnh 4" descr="Ảnh có chứa bầu trời, ngoài trời, cỏ, máy nông nghiệp&#10;&#10;Mô tả được tạo tự động">
            <a:extLst>
              <a:ext uri="{FF2B5EF4-FFF2-40B4-BE49-F238E27FC236}">
                <a16:creationId xmlns:a16="http://schemas.microsoft.com/office/drawing/2014/main" id="{D4002CCC-4C8C-F140-C277-81338C8DE433}"/>
              </a:ext>
            </a:extLst>
          </p:cNvPr>
          <p:cNvPicPr>
            <a:picLocks noChangeAspect="1"/>
          </p:cNvPicPr>
          <p:nvPr/>
        </p:nvPicPr>
        <p:blipFill>
          <a:blip r:embed="rId15">
            <a:extLst>
              <a:ext uri="{BEBA8EAE-BF5A-486C-A8C5-ECC9F3942E4B}">
                <a14:imgProps xmlns:a14="http://schemas.microsoft.com/office/drawing/2010/main">
                  <a14:imgLayer r:embed="rId16">
                    <a14:imgEffect>
                      <a14:saturation sat="200000"/>
                    </a14:imgEffect>
                  </a14:imgLayer>
                </a14:imgProps>
              </a:ext>
            </a:extLst>
          </a:blip>
          <a:stretch>
            <a:fillRect/>
          </a:stretch>
        </p:blipFill>
        <p:spPr>
          <a:xfrm>
            <a:off x="1636295" y="2841049"/>
            <a:ext cx="3960842" cy="2571850"/>
          </a:xfrm>
          <a:prstGeom prst="rect">
            <a:avLst/>
          </a:prstGeom>
        </p:spPr>
      </p:pic>
      <p:pic>
        <p:nvPicPr>
          <p:cNvPr id="10" name="Hình ảnh 9">
            <a:extLst>
              <a:ext uri="{FF2B5EF4-FFF2-40B4-BE49-F238E27FC236}">
                <a16:creationId xmlns:a16="http://schemas.microsoft.com/office/drawing/2014/main" id="{5F6B14EB-BD23-9A9A-728E-312AA142A64D}"/>
              </a:ext>
            </a:extLst>
          </p:cNvPr>
          <p:cNvPicPr>
            <a:picLocks noChangeAspect="1"/>
          </p:cNvPicPr>
          <p:nvPr/>
        </p:nvPicPr>
        <p:blipFill>
          <a:blip r:embed="rId17"/>
          <a:stretch>
            <a:fillRect/>
          </a:stretch>
        </p:blipFill>
        <p:spPr>
          <a:xfrm>
            <a:off x="7282669" y="2720720"/>
            <a:ext cx="3960843" cy="2570092"/>
          </a:xfrm>
          <a:prstGeom prst="rect">
            <a:avLst/>
          </a:prstGeom>
        </p:spPr>
      </p:pic>
      <p:pic>
        <p:nvPicPr>
          <p:cNvPr id="11" name="Hình ảnh 10">
            <a:extLst>
              <a:ext uri="{FF2B5EF4-FFF2-40B4-BE49-F238E27FC236}">
                <a16:creationId xmlns:a16="http://schemas.microsoft.com/office/drawing/2014/main" id="{C31A5783-27A9-DDC1-C750-B234EA559ED9}"/>
              </a:ext>
            </a:extLst>
          </p:cNvPr>
          <p:cNvPicPr>
            <a:picLocks noChangeAspect="1"/>
          </p:cNvPicPr>
          <p:nvPr/>
        </p:nvPicPr>
        <p:blipFill>
          <a:blip r:embed="rId18"/>
          <a:stretch>
            <a:fillRect/>
          </a:stretch>
        </p:blipFill>
        <p:spPr>
          <a:xfrm>
            <a:off x="12925033" y="2732002"/>
            <a:ext cx="3551478" cy="2622803"/>
          </a:xfrm>
          <a:prstGeom prst="rect">
            <a:avLst/>
          </a:prstGeom>
        </p:spPr>
      </p:pic>
    </p:spTree>
    <p:extLst>
      <p:ext uri="{BB962C8B-B14F-4D97-AF65-F5344CB8AC3E}">
        <p14:creationId xmlns:p14="http://schemas.microsoft.com/office/powerpoint/2010/main" val="389061369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1000"/>
                                        <p:tgtEl>
                                          <p:spTgt spid="21"/>
                                        </p:tgtEl>
                                      </p:cBhvr>
                                    </p:animEffect>
                                    <p:anim calcmode="lin" valueType="num">
                                      <p:cBhvr>
                                        <p:cTn id="23" dur="1000" fill="hold"/>
                                        <p:tgtEl>
                                          <p:spTgt spid="21"/>
                                        </p:tgtEl>
                                        <p:attrNameLst>
                                          <p:attrName>ppt_x</p:attrName>
                                        </p:attrNameLst>
                                      </p:cBhvr>
                                      <p:tavLst>
                                        <p:tav tm="0">
                                          <p:val>
                                            <p:strVal val="#ppt_x"/>
                                          </p:val>
                                        </p:tav>
                                        <p:tav tm="100000">
                                          <p:val>
                                            <p:strVal val="#ppt_x"/>
                                          </p:val>
                                        </p:tav>
                                      </p:tavLst>
                                    </p:anim>
                                    <p:anim calcmode="lin" valueType="num">
                                      <p:cBhvr>
                                        <p:cTn id="2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p:bldAsOne/>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52F25"/>
        </a:solidFill>
        <a:effectLst/>
      </p:bgPr>
    </p:bg>
    <p:spTree>
      <p:nvGrpSpPr>
        <p:cNvPr id="1" name=""/>
        <p:cNvGrpSpPr/>
        <p:nvPr/>
      </p:nvGrpSpPr>
      <p:grpSpPr>
        <a:xfrm>
          <a:off x="0" y="0"/>
          <a:ext cx="0" cy="0"/>
          <a:chOff x="0" y="0"/>
          <a:chExt cx="0" cy="0"/>
        </a:xfrm>
      </p:grpSpPr>
      <p:grpSp>
        <p:nvGrpSpPr>
          <p:cNvPr id="2" name="Group 2"/>
          <p:cNvGrpSpPr/>
          <p:nvPr/>
        </p:nvGrpSpPr>
        <p:grpSpPr>
          <a:xfrm>
            <a:off x="10659191" y="-855212"/>
            <a:ext cx="8012529" cy="5274552"/>
            <a:chOff x="0" y="0"/>
            <a:chExt cx="9646234" cy="6350000"/>
          </a:xfrm>
        </p:grpSpPr>
        <p:sp>
          <p:nvSpPr>
            <p:cNvPr id="3" name="Freeform 3"/>
            <p:cNvSpPr/>
            <p:nvPr/>
          </p:nvSpPr>
          <p:spPr>
            <a:xfrm>
              <a:off x="-31826" y="-55486"/>
              <a:ext cx="9678047" cy="6405486"/>
            </a:xfrm>
            <a:custGeom>
              <a:avLst/>
              <a:gdLst/>
              <a:ahLst/>
              <a:cxnLst/>
              <a:rect l="l" t="t" r="r" b="b"/>
              <a:pathLst>
                <a:path w="9678047" h="6405486">
                  <a:moveTo>
                    <a:pt x="66599" y="6259410"/>
                  </a:moveTo>
                  <a:cubicBezTo>
                    <a:pt x="24790" y="5977661"/>
                    <a:pt x="0" y="5555881"/>
                    <a:pt x="116725" y="5069497"/>
                  </a:cubicBezTo>
                  <a:cubicBezTo>
                    <a:pt x="174295" y="4829606"/>
                    <a:pt x="253962" y="4625352"/>
                    <a:pt x="333095" y="4459719"/>
                  </a:cubicBezTo>
                  <a:cubicBezTo>
                    <a:pt x="383438" y="4351870"/>
                    <a:pt x="474345" y="4191457"/>
                    <a:pt x="632841" y="4036402"/>
                  </a:cubicBezTo>
                  <a:cubicBezTo>
                    <a:pt x="765569" y="3906570"/>
                    <a:pt x="899376" y="3825798"/>
                    <a:pt x="997153" y="3776840"/>
                  </a:cubicBezTo>
                  <a:lnTo>
                    <a:pt x="997166" y="3776840"/>
                  </a:lnTo>
                  <a:cubicBezTo>
                    <a:pt x="1223505" y="3633990"/>
                    <a:pt x="1435405" y="3566286"/>
                    <a:pt x="1575473" y="3532187"/>
                  </a:cubicBezTo>
                  <a:cubicBezTo>
                    <a:pt x="1684655" y="3512896"/>
                    <a:pt x="1937093" y="3483838"/>
                    <a:pt x="2219617" y="3599269"/>
                  </a:cubicBezTo>
                  <a:cubicBezTo>
                    <a:pt x="2602115" y="3755542"/>
                    <a:pt x="2775153" y="4068508"/>
                    <a:pt x="2820111" y="4156684"/>
                  </a:cubicBezTo>
                  <a:cubicBezTo>
                    <a:pt x="2785034" y="3940238"/>
                    <a:pt x="2749944" y="3723805"/>
                    <a:pt x="2714866" y="3507359"/>
                  </a:cubicBezTo>
                  <a:cubicBezTo>
                    <a:pt x="2724213" y="3400234"/>
                    <a:pt x="2826588" y="2417787"/>
                    <a:pt x="3691331" y="1893074"/>
                  </a:cubicBezTo>
                  <a:cubicBezTo>
                    <a:pt x="4391774" y="1468056"/>
                    <a:pt x="5308625" y="1515554"/>
                    <a:pt x="6012688" y="2016785"/>
                  </a:cubicBezTo>
                  <a:cubicBezTo>
                    <a:pt x="6122594" y="2145664"/>
                    <a:pt x="6232512" y="2274544"/>
                    <a:pt x="6342418" y="2403424"/>
                  </a:cubicBezTo>
                  <a:cubicBezTo>
                    <a:pt x="6436550" y="1769871"/>
                    <a:pt x="6549923" y="1094752"/>
                    <a:pt x="6985711" y="625348"/>
                  </a:cubicBezTo>
                  <a:cubicBezTo>
                    <a:pt x="7259041" y="330923"/>
                    <a:pt x="7639469" y="147599"/>
                    <a:pt x="8034376" y="73799"/>
                  </a:cubicBezTo>
                  <a:cubicBezTo>
                    <a:pt x="8429282" y="0"/>
                    <a:pt x="9107906" y="167233"/>
                    <a:pt x="9499841" y="255435"/>
                  </a:cubicBezTo>
                  <a:cubicBezTo>
                    <a:pt x="9559239" y="1058303"/>
                    <a:pt x="9618637" y="1861172"/>
                    <a:pt x="9678047" y="2664028"/>
                  </a:cubicBezTo>
                  <a:cubicBezTo>
                    <a:pt x="9537954" y="3876446"/>
                    <a:pt x="9397847" y="5088877"/>
                    <a:pt x="9257754" y="6301295"/>
                  </a:cubicBezTo>
                  <a:cubicBezTo>
                    <a:pt x="8171345" y="6336029"/>
                    <a:pt x="7084936" y="6370751"/>
                    <a:pt x="5998527" y="6405486"/>
                  </a:cubicBezTo>
                  <a:cubicBezTo>
                    <a:pt x="4531169" y="6367170"/>
                    <a:pt x="3063799" y="6328854"/>
                    <a:pt x="1596441" y="6290538"/>
                  </a:cubicBezTo>
                  <a:cubicBezTo>
                    <a:pt x="1086497" y="6280162"/>
                    <a:pt x="576554" y="6269787"/>
                    <a:pt x="66599" y="6259410"/>
                  </a:cubicBezTo>
                  <a:close/>
                </a:path>
              </a:pathLst>
            </a:custGeom>
            <a:blipFill>
              <a:blip r:embed="rId2"/>
              <a:stretch>
                <a:fillRect l="-18956" t="-319" b="-19397"/>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4" name="Freeform 4"/>
          <p:cNvSpPr/>
          <p:nvPr/>
        </p:nvSpPr>
        <p:spPr>
          <a:xfrm>
            <a:off x="10390409" y="489134"/>
            <a:ext cx="3170280" cy="2899365"/>
          </a:xfrm>
          <a:custGeom>
            <a:avLst/>
            <a:gdLst/>
            <a:ahLst/>
            <a:cxnLst/>
            <a:rect l="l" t="t" r="r" b="b"/>
            <a:pathLst>
              <a:path w="3170280" h="2899365">
                <a:moveTo>
                  <a:pt x="0" y="0"/>
                </a:moveTo>
                <a:lnTo>
                  <a:pt x="3170280" y="0"/>
                </a:lnTo>
                <a:lnTo>
                  <a:pt x="3170280" y="2899365"/>
                </a:lnTo>
                <a:lnTo>
                  <a:pt x="0" y="289936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p:cNvSpPr/>
          <p:nvPr/>
        </p:nvSpPr>
        <p:spPr>
          <a:xfrm rot="9208572">
            <a:off x="7270342" y="1622955"/>
            <a:ext cx="1254500" cy="1801501"/>
          </a:xfrm>
          <a:custGeom>
            <a:avLst/>
            <a:gdLst/>
            <a:ahLst/>
            <a:cxnLst/>
            <a:rect l="l" t="t" r="r" b="b"/>
            <a:pathLst>
              <a:path w="1254500" h="1801501">
                <a:moveTo>
                  <a:pt x="0" y="0"/>
                </a:moveTo>
                <a:lnTo>
                  <a:pt x="1254500" y="0"/>
                </a:lnTo>
                <a:lnTo>
                  <a:pt x="1254500" y="1801501"/>
                </a:lnTo>
                <a:lnTo>
                  <a:pt x="0" y="18015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p:cNvSpPr/>
          <p:nvPr/>
        </p:nvSpPr>
        <p:spPr>
          <a:xfrm rot="-9457470">
            <a:off x="-775347" y="7451989"/>
            <a:ext cx="8408694" cy="7200900"/>
          </a:xfrm>
          <a:custGeom>
            <a:avLst/>
            <a:gdLst/>
            <a:ahLst/>
            <a:cxnLst/>
            <a:rect l="l" t="t" r="r" b="b"/>
            <a:pathLst>
              <a:path w="8408694" h="7200900">
                <a:moveTo>
                  <a:pt x="0" y="0"/>
                </a:moveTo>
                <a:lnTo>
                  <a:pt x="8408694" y="0"/>
                </a:lnTo>
                <a:lnTo>
                  <a:pt x="8408694" y="7200900"/>
                </a:lnTo>
                <a:lnTo>
                  <a:pt x="0" y="7200900"/>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8" name="Group 8"/>
          <p:cNvGrpSpPr/>
          <p:nvPr/>
        </p:nvGrpSpPr>
        <p:grpSpPr>
          <a:xfrm>
            <a:off x="762000" y="5006388"/>
            <a:ext cx="5334000" cy="4518612"/>
            <a:chOff x="0" y="0"/>
            <a:chExt cx="1404840" cy="1190087"/>
          </a:xfrm>
        </p:grpSpPr>
        <p:sp>
          <p:nvSpPr>
            <p:cNvPr id="9" name="Freeform 9"/>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TextBox 10"/>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rot="1549249">
            <a:off x="10654626" y="6399473"/>
            <a:ext cx="8408694" cy="7200900"/>
          </a:xfrm>
          <a:custGeom>
            <a:avLst/>
            <a:gdLst/>
            <a:ahLst/>
            <a:cxnLst/>
            <a:rect l="l" t="t" r="r" b="b"/>
            <a:pathLst>
              <a:path w="8408694" h="7200900">
                <a:moveTo>
                  <a:pt x="0" y="0"/>
                </a:moveTo>
                <a:lnTo>
                  <a:pt x="8408694" y="0"/>
                </a:lnTo>
                <a:lnTo>
                  <a:pt x="8408694" y="7200900"/>
                </a:lnTo>
                <a:lnTo>
                  <a:pt x="0" y="7200900"/>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12" name="Group 12"/>
          <p:cNvGrpSpPr/>
          <p:nvPr/>
        </p:nvGrpSpPr>
        <p:grpSpPr>
          <a:xfrm>
            <a:off x="6571510" y="5038993"/>
            <a:ext cx="5334000" cy="4518612"/>
            <a:chOff x="0" y="0"/>
            <a:chExt cx="1404840" cy="1190087"/>
          </a:xfrm>
        </p:grpSpPr>
        <p:sp>
          <p:nvSpPr>
            <p:cNvPr id="13" name="Freeform 13"/>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TextBox 14"/>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5" name="Group 15"/>
          <p:cNvGrpSpPr/>
          <p:nvPr/>
        </p:nvGrpSpPr>
        <p:grpSpPr>
          <a:xfrm>
            <a:off x="12173180" y="5033522"/>
            <a:ext cx="5334000" cy="4518612"/>
            <a:chOff x="0" y="0"/>
            <a:chExt cx="1404840" cy="1190087"/>
          </a:xfrm>
        </p:grpSpPr>
        <p:sp>
          <p:nvSpPr>
            <p:cNvPr id="16" name="Freeform 16"/>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17"/>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8" name="Freeform 18"/>
          <p:cNvSpPr/>
          <p:nvPr/>
        </p:nvSpPr>
        <p:spPr>
          <a:xfrm>
            <a:off x="1258974" y="5501442"/>
            <a:ext cx="899831" cy="891651"/>
          </a:xfrm>
          <a:custGeom>
            <a:avLst/>
            <a:gdLst/>
            <a:ahLst/>
            <a:cxnLst/>
            <a:rect l="l" t="t" r="r" b="b"/>
            <a:pathLst>
              <a:path w="899831" h="891651">
                <a:moveTo>
                  <a:pt x="0" y="0"/>
                </a:moveTo>
                <a:lnTo>
                  <a:pt x="899831" y="0"/>
                </a:lnTo>
                <a:lnTo>
                  <a:pt x="899831" y="891651"/>
                </a:lnTo>
                <a:lnTo>
                  <a:pt x="0" y="89165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9" name="Freeform 19"/>
          <p:cNvSpPr/>
          <p:nvPr/>
        </p:nvSpPr>
        <p:spPr>
          <a:xfrm>
            <a:off x="7017748" y="5446280"/>
            <a:ext cx="855985" cy="891651"/>
          </a:xfrm>
          <a:custGeom>
            <a:avLst/>
            <a:gdLst/>
            <a:ahLst/>
            <a:cxnLst/>
            <a:rect l="l" t="t" r="r" b="b"/>
            <a:pathLst>
              <a:path w="855985" h="891651">
                <a:moveTo>
                  <a:pt x="0" y="0"/>
                </a:moveTo>
                <a:lnTo>
                  <a:pt x="855985" y="0"/>
                </a:lnTo>
                <a:lnTo>
                  <a:pt x="855985" y="891651"/>
                </a:lnTo>
                <a:lnTo>
                  <a:pt x="0" y="891651"/>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Freeform 20"/>
          <p:cNvSpPr/>
          <p:nvPr/>
        </p:nvSpPr>
        <p:spPr>
          <a:xfrm>
            <a:off x="12688947" y="5501442"/>
            <a:ext cx="871742" cy="886244"/>
          </a:xfrm>
          <a:custGeom>
            <a:avLst/>
            <a:gdLst/>
            <a:ahLst/>
            <a:cxnLst/>
            <a:rect l="l" t="t" r="r" b="b"/>
            <a:pathLst>
              <a:path w="871742" h="886244">
                <a:moveTo>
                  <a:pt x="0" y="0"/>
                </a:moveTo>
                <a:lnTo>
                  <a:pt x="871742" y="0"/>
                </a:lnTo>
                <a:lnTo>
                  <a:pt x="871742" y="886244"/>
                </a:lnTo>
                <a:lnTo>
                  <a:pt x="0" y="886244"/>
                </a:lnTo>
                <a:lnTo>
                  <a:pt x="0" y="0"/>
                </a:lnTo>
                <a:close/>
              </a:path>
            </a:pathLst>
          </a:custGeom>
          <a:blipFill>
            <a:blip r:embed="rId13">
              <a:extLst>
                <a:ext uri="{96DAC541-7B7A-43D3-8B79-37D633B846F1}">
                  <asvg:svgBlip xmlns:asvg="http://schemas.microsoft.com/office/drawing/2016/SVG/main" r:embed="rId14"/>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3" name="TextBox 23"/>
          <p:cNvSpPr txBox="1"/>
          <p:nvPr/>
        </p:nvSpPr>
        <p:spPr>
          <a:xfrm>
            <a:off x="2360527" y="5356781"/>
            <a:ext cx="3238499" cy="1036312"/>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26" name="TextBox 26"/>
          <p:cNvSpPr txBox="1"/>
          <p:nvPr/>
        </p:nvSpPr>
        <p:spPr>
          <a:xfrm>
            <a:off x="8077048" y="5356781"/>
            <a:ext cx="3238499" cy="1036312"/>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1" name="Freeform 31"/>
          <p:cNvSpPr/>
          <p:nvPr/>
        </p:nvSpPr>
        <p:spPr>
          <a:xfrm rot="4242428" flipV="1">
            <a:off x="15856981" y="8401939"/>
            <a:ext cx="1964068" cy="3195969"/>
          </a:xfrm>
          <a:custGeom>
            <a:avLst/>
            <a:gdLst/>
            <a:ahLst/>
            <a:cxnLst/>
            <a:rect l="l" t="t" r="r" b="b"/>
            <a:pathLst>
              <a:path w="1964068" h="3195969">
                <a:moveTo>
                  <a:pt x="0" y="3195968"/>
                </a:moveTo>
                <a:lnTo>
                  <a:pt x="1964068" y="3195968"/>
                </a:lnTo>
                <a:lnTo>
                  <a:pt x="1964068" y="0"/>
                </a:lnTo>
                <a:lnTo>
                  <a:pt x="0" y="0"/>
                </a:lnTo>
                <a:lnTo>
                  <a:pt x="0" y="3195968"/>
                </a:lnTo>
                <a:close/>
              </a:path>
            </a:pathLst>
          </a:custGeom>
          <a:blipFill>
            <a:blip r:embed="rId15">
              <a:extLst>
                <a:ext uri="{96DAC541-7B7A-43D3-8B79-37D633B846F1}">
                  <asvg:svgBlip xmlns:asvg="http://schemas.microsoft.com/office/drawing/2016/SVG/main" r:embed="rId16"/>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2" name="Freeform 32"/>
          <p:cNvSpPr/>
          <p:nvPr/>
        </p:nvSpPr>
        <p:spPr>
          <a:xfrm>
            <a:off x="3916474" y="8870597"/>
            <a:ext cx="3365104" cy="2832806"/>
          </a:xfrm>
          <a:custGeom>
            <a:avLst/>
            <a:gdLst/>
            <a:ahLst/>
            <a:cxnLst/>
            <a:rect l="l" t="t" r="r" b="b"/>
            <a:pathLst>
              <a:path w="3365104" h="2832806">
                <a:moveTo>
                  <a:pt x="0" y="0"/>
                </a:moveTo>
                <a:lnTo>
                  <a:pt x="3365104" y="0"/>
                </a:lnTo>
                <a:lnTo>
                  <a:pt x="3365104" y="2832806"/>
                </a:lnTo>
                <a:lnTo>
                  <a:pt x="0" y="2832806"/>
                </a:lnTo>
                <a:lnTo>
                  <a:pt x="0" y="0"/>
                </a:lnTo>
                <a:close/>
              </a:path>
            </a:pathLst>
          </a:custGeom>
          <a:blipFill>
            <a:blip r:embed="rId17">
              <a:extLst>
                <a:ext uri="{96DAC541-7B7A-43D3-8B79-37D633B846F1}">
                  <asvg:svgBlip xmlns:asvg="http://schemas.microsoft.com/office/drawing/2016/SVG/main" r:embed="rId18"/>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41" name="TextBox 40">
            <a:extLst>
              <a:ext uri="{FF2B5EF4-FFF2-40B4-BE49-F238E27FC236}">
                <a16:creationId xmlns:a16="http://schemas.microsoft.com/office/drawing/2014/main" id="{298E5958-FC89-34C3-4C82-C9B69768F9B7}"/>
              </a:ext>
            </a:extLst>
          </p:cNvPr>
          <p:cNvSpPr txBox="1"/>
          <p:nvPr/>
        </p:nvSpPr>
        <p:spPr>
          <a:xfrm>
            <a:off x="913371" y="799622"/>
            <a:ext cx="8248498" cy="1326773"/>
          </a:xfrm>
          <a:prstGeom prst="rect">
            <a:avLst/>
          </a:prstGeom>
        </p:spPr>
        <p:txBody>
          <a:bodyPr lIns="0" tIns="0" rIns="0" bIns="0" rtlCol="0" anchor="t">
            <a:spAutoFit/>
          </a:bodyPr>
          <a:lstStyle/>
          <a:p>
            <a:pPr>
              <a:lnSpc>
                <a:spcPts val="11244"/>
              </a:lnSpc>
            </a:pPr>
            <a:r>
              <a:rPr lang="en-US" sz="8000" dirty="0">
                <a:solidFill>
                  <a:schemeClr val="bg1"/>
                </a:solidFill>
                <a:latin typeface="Paytone One"/>
              </a:rPr>
              <a:t>Ý NGHĨA </a:t>
            </a:r>
          </a:p>
        </p:txBody>
      </p:sp>
      <p:sp>
        <p:nvSpPr>
          <p:cNvPr id="42" name="TextBox 41">
            <a:extLst>
              <a:ext uri="{FF2B5EF4-FFF2-40B4-BE49-F238E27FC236}">
                <a16:creationId xmlns:a16="http://schemas.microsoft.com/office/drawing/2014/main" id="{FE1FBCF9-218C-E41C-1C5A-1639CEB61A06}"/>
              </a:ext>
            </a:extLst>
          </p:cNvPr>
          <p:cNvSpPr txBox="1"/>
          <p:nvPr/>
        </p:nvSpPr>
        <p:spPr>
          <a:xfrm>
            <a:off x="913371" y="2566287"/>
            <a:ext cx="6960362" cy="1284519"/>
          </a:xfrm>
          <a:prstGeom prst="rect">
            <a:avLst/>
          </a:prstGeom>
        </p:spPr>
        <p:txBody>
          <a:bodyPr wrap="square" lIns="0" tIns="0" rIns="0" bIns="0" rtlCol="0" anchor="t">
            <a:spAutoFit/>
          </a:bodyPr>
          <a:lstStyle/>
          <a:p>
            <a:pPr>
              <a:lnSpc>
                <a:spcPts val="5190"/>
              </a:lnSpc>
            </a:pPr>
            <a:r>
              <a:rPr lang="en-US" sz="4000" dirty="0">
                <a:solidFill>
                  <a:srgbClr val="FFFF00"/>
                </a:solidFill>
                <a:latin typeface="#9Slide07 IcielBaliho Script" pitchFamily="2" charset="0"/>
              </a:rPr>
              <a:t>GIẢI QUYẾT TÌNH TRẠNG THẤT NGHIỆP VÀ THIẾU VIỆC LÀM.</a:t>
            </a:r>
          </a:p>
        </p:txBody>
      </p:sp>
      <p:sp>
        <p:nvSpPr>
          <p:cNvPr id="5" name="TextBox 38">
            <a:extLst>
              <a:ext uri="{FF2B5EF4-FFF2-40B4-BE49-F238E27FC236}">
                <a16:creationId xmlns:a16="http://schemas.microsoft.com/office/drawing/2014/main" id="{320709A7-61BA-39AE-633C-148017D191B4}"/>
              </a:ext>
            </a:extLst>
          </p:cNvPr>
          <p:cNvSpPr txBox="1"/>
          <p:nvPr/>
        </p:nvSpPr>
        <p:spPr>
          <a:xfrm>
            <a:off x="1212509" y="6874741"/>
            <a:ext cx="4573327" cy="1661993"/>
          </a:xfrm>
          <a:prstGeom prst="rect">
            <a:avLst/>
          </a:prstGeom>
        </p:spPr>
        <p:txBody>
          <a:bodyPr wrap="square" lIns="0" tIns="0" rIns="0" bIns="0" rtlCol="0" anchor="t">
            <a:spAutoFit/>
          </a:bodyPr>
          <a:lstStyle/>
          <a:p>
            <a:pPr>
              <a:spcBef>
                <a:spcPct val="0"/>
              </a:spcBef>
            </a:pPr>
            <a:r>
              <a:rPr lang="en-US" sz="3600" dirty="0" err="1">
                <a:solidFill>
                  <a:srgbClr val="000000"/>
                </a:solidFill>
                <a:latin typeface="#9Slide03 Cabin Condensed" panose="00000506000000000000" pitchFamily="2" charset="-93"/>
              </a:rPr>
              <a:t>Nâng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cao</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thu</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nhập</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cho</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người</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dân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cải</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thiện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chất</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lượng</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cuộc</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sống</a:t>
            </a:r>
            <a:r>
              <a:rPr lang="en-US" sz="3600" dirty="0">
                <a:solidFill>
                  <a:srgbClr val="000000"/>
                </a:solidFill>
                <a:latin typeface="#9Slide03 Cabin Condensed" panose="00000506000000000000" pitchFamily="2" charset="-93"/>
              </a:rPr>
              <a:t>.</a:t>
            </a:r>
          </a:p>
        </p:txBody>
      </p:sp>
      <p:sp>
        <p:nvSpPr>
          <p:cNvPr id="21" name="TextBox 42">
            <a:extLst>
              <a:ext uri="{FF2B5EF4-FFF2-40B4-BE49-F238E27FC236}">
                <a16:creationId xmlns:a16="http://schemas.microsoft.com/office/drawing/2014/main" id="{D13D6A8A-0220-D1B8-BE52-A8B7A447BE56}"/>
              </a:ext>
            </a:extLst>
          </p:cNvPr>
          <p:cNvSpPr txBox="1"/>
          <p:nvPr/>
        </p:nvSpPr>
        <p:spPr>
          <a:xfrm>
            <a:off x="6872723" y="6979380"/>
            <a:ext cx="4793894" cy="1661993"/>
          </a:xfrm>
          <a:prstGeom prst="rect">
            <a:avLst/>
          </a:prstGeom>
        </p:spPr>
        <p:txBody>
          <a:bodyPr wrap="square" lIns="0" tIns="0" rIns="0" bIns="0" rtlCol="0" anchor="t">
            <a:spAutoFit/>
          </a:bodyPr>
          <a:lstStyle/>
          <a:p>
            <a:pPr algn="just">
              <a:spcBef>
                <a:spcPct val="0"/>
              </a:spcBef>
            </a:pPr>
            <a:r>
              <a:rPr lang="en-US" sz="3600" dirty="0" err="1">
                <a:solidFill>
                  <a:srgbClr val="000000"/>
                </a:solidFill>
                <a:latin typeface="#9Slide03 Cabin Condensed" panose="00000506000000000000" pitchFamily="2" charset="-93"/>
              </a:rPr>
              <a:t>Khai</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thác</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hiệu</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quả</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các</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tiềm</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năng</a:t>
            </a:r>
            <a:r>
              <a:rPr lang="en-US" sz="3600" dirty="0">
                <a:solidFill>
                  <a:srgbClr val="000000"/>
                </a:solidFill>
                <a:latin typeface="#9Slide03 Cabin Condensed" panose="00000506000000000000" pitchFamily="2" charset="-93"/>
              </a:rPr>
              <a:t>, t</a:t>
            </a:r>
            <a:r>
              <a:rPr lang="vi-VN" sz="3600" dirty="0" err="1">
                <a:solidFill>
                  <a:srgbClr val="000000"/>
                </a:solidFill>
                <a:latin typeface="#9Slide03 Cabin Condensed" panose="00000506000000000000" pitchFamily="2" charset="-93"/>
              </a:rPr>
              <a:t>húc</a:t>
            </a:r>
            <a:r>
              <a:rPr lang="vi-VN" sz="3600" dirty="0">
                <a:solidFill>
                  <a:srgbClr val="000000"/>
                </a:solidFill>
                <a:latin typeface="#9Slide03 Cabin Condensed" panose="00000506000000000000" pitchFamily="2" charset="-93"/>
              </a:rPr>
              <a:t> đẩy sản xuất, tăng trưởng kinh tế</a:t>
            </a:r>
            <a:r>
              <a:rPr lang="en-US" sz="3600" dirty="0">
                <a:solidFill>
                  <a:srgbClr val="000000"/>
                </a:solidFill>
                <a:latin typeface="#9Slide03 Cabin Condensed" panose="00000506000000000000" pitchFamily="2" charset="-93"/>
              </a:rPr>
              <a:t>. </a:t>
            </a:r>
            <a:endParaRPr lang="vi-VN" sz="3600" dirty="0" err="1">
              <a:solidFill>
                <a:srgbClr val="000000"/>
              </a:solidFill>
              <a:latin typeface="#9Slide03 Cabin Condensed" panose="00000506000000000000" pitchFamily="2" charset="-93"/>
            </a:endParaRPr>
          </a:p>
        </p:txBody>
      </p:sp>
      <p:sp>
        <p:nvSpPr>
          <p:cNvPr id="22" name="TextBox 43">
            <a:extLst>
              <a:ext uri="{FF2B5EF4-FFF2-40B4-BE49-F238E27FC236}">
                <a16:creationId xmlns:a16="http://schemas.microsoft.com/office/drawing/2014/main" id="{7729AD2F-4738-C0B8-AC38-E0B774B58216}"/>
              </a:ext>
            </a:extLst>
          </p:cNvPr>
          <p:cNvSpPr txBox="1"/>
          <p:nvPr/>
        </p:nvSpPr>
        <p:spPr>
          <a:xfrm>
            <a:off x="12497103" y="6895950"/>
            <a:ext cx="4723739" cy="1661993"/>
          </a:xfrm>
          <a:prstGeom prst="rect">
            <a:avLst/>
          </a:prstGeom>
        </p:spPr>
        <p:txBody>
          <a:bodyPr wrap="square" lIns="0" tIns="0" rIns="0" bIns="0" rtlCol="0" anchor="t">
            <a:spAutoFit/>
          </a:bodyPr>
          <a:lstStyle/>
          <a:p>
            <a:pPr algn="just">
              <a:spcBef>
                <a:spcPct val="0"/>
              </a:spcBef>
            </a:pPr>
            <a:r>
              <a:rPr lang="en-US" sz="3600" dirty="0" err="1">
                <a:solidFill>
                  <a:srgbClr val="000000"/>
                </a:solidFill>
                <a:latin typeface="#9Slide03 Cabin Condensed" panose="00000506000000000000" pitchFamily="2" charset="-93"/>
              </a:rPr>
              <a:t>Thúc</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đẩy</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xã</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hội</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sẽ</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ổn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định</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phát</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triển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về</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mọi</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mặt</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giáo</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dục</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văn</a:t>
            </a:r>
            <a:r>
              <a:rPr lang="en-US" sz="3600" dirty="0">
                <a:solidFill>
                  <a:srgbClr val="000000"/>
                </a:solidFill>
                <a:latin typeface="#9Slide03 Cabin Condensed" panose="00000506000000000000" pitchFamily="2" charset="-93"/>
              </a:rPr>
              <a:t> </a:t>
            </a:r>
            <a:r>
              <a:rPr lang="en-US" sz="3600" dirty="0" err="1">
                <a:solidFill>
                  <a:srgbClr val="000000"/>
                </a:solidFill>
                <a:latin typeface="#9Slide03 Cabin Condensed" panose="00000506000000000000" pitchFamily="2" charset="-93"/>
              </a:rPr>
              <a:t>hóa</a:t>
            </a:r>
            <a:r>
              <a:rPr lang="en-US" sz="3600" dirty="0">
                <a:solidFill>
                  <a:srgbClr val="000000"/>
                </a:solidFill>
                <a:latin typeface="#9Slide03 Cabin Condensed" panose="00000506000000000000" pitchFamily="2" charset="-93"/>
              </a:rPr>
              <a:t>, y </a:t>
            </a:r>
            <a:r>
              <a:rPr lang="en-US" sz="3600" dirty="0" err="1">
                <a:solidFill>
                  <a:srgbClr val="000000"/>
                </a:solidFill>
                <a:latin typeface="#9Slide03 Cabin Condensed" panose="00000506000000000000" pitchFamily="2" charset="-93"/>
              </a:rPr>
              <a:t>tế</a:t>
            </a:r>
            <a:r>
              <a:rPr lang="en-US" sz="3600" dirty="0">
                <a:solidFill>
                  <a:srgbClr val="000000"/>
                </a:solidFill>
                <a:latin typeface="#9Slide03 Cabin Condensed" panose="00000506000000000000" pitchFamily="2" charset="-93"/>
              </a:rPr>
              <a:t>….</a:t>
            </a:r>
          </a:p>
        </p:txBody>
      </p:sp>
      <p:pic>
        <p:nvPicPr>
          <p:cNvPr id="25" name="Hình ảnh 24">
            <a:extLst>
              <a:ext uri="{FF2B5EF4-FFF2-40B4-BE49-F238E27FC236}">
                <a16:creationId xmlns:a16="http://schemas.microsoft.com/office/drawing/2014/main" id="{220F1D86-250D-82BB-DB1E-FC7F13179C0F}"/>
              </a:ext>
            </a:extLst>
          </p:cNvPr>
          <p:cNvPicPr>
            <a:picLocks noChangeAspect="1"/>
          </p:cNvPicPr>
          <p:nvPr/>
        </p:nvPicPr>
        <p:blipFill>
          <a:blip r:embed="rId19"/>
          <a:stretch>
            <a:fillRect/>
          </a:stretch>
        </p:blipFill>
        <p:spPr>
          <a:xfrm>
            <a:off x="3840085" y="5157356"/>
            <a:ext cx="1719604" cy="1309312"/>
          </a:xfrm>
          <a:prstGeom prst="rect">
            <a:avLst/>
          </a:prstGeom>
        </p:spPr>
      </p:pic>
      <p:pic>
        <p:nvPicPr>
          <p:cNvPr id="27" name="Hình ảnh 26">
            <a:extLst>
              <a:ext uri="{FF2B5EF4-FFF2-40B4-BE49-F238E27FC236}">
                <a16:creationId xmlns:a16="http://schemas.microsoft.com/office/drawing/2014/main" id="{B2300CC2-38EB-A5FC-7225-62BD2A16B505}"/>
              </a:ext>
            </a:extLst>
          </p:cNvPr>
          <p:cNvPicPr>
            <a:picLocks noChangeAspect="1"/>
          </p:cNvPicPr>
          <p:nvPr/>
        </p:nvPicPr>
        <p:blipFill>
          <a:blip r:embed="rId20"/>
          <a:stretch>
            <a:fillRect/>
          </a:stretch>
        </p:blipFill>
        <p:spPr>
          <a:xfrm>
            <a:off x="9144000" y="5057443"/>
            <a:ext cx="2343218" cy="1559704"/>
          </a:xfrm>
          <a:prstGeom prst="rect">
            <a:avLst/>
          </a:prstGeom>
        </p:spPr>
      </p:pic>
      <p:pic>
        <p:nvPicPr>
          <p:cNvPr id="28" name="Hình ảnh 27">
            <a:extLst>
              <a:ext uri="{FF2B5EF4-FFF2-40B4-BE49-F238E27FC236}">
                <a16:creationId xmlns:a16="http://schemas.microsoft.com/office/drawing/2014/main" id="{DC2E93D7-BF1F-E8D5-7705-78ACC30E0635}"/>
              </a:ext>
            </a:extLst>
          </p:cNvPr>
          <p:cNvPicPr>
            <a:picLocks noChangeAspect="1"/>
          </p:cNvPicPr>
          <p:nvPr/>
        </p:nvPicPr>
        <p:blipFill>
          <a:blip r:embed="rId21"/>
          <a:stretch>
            <a:fillRect/>
          </a:stretch>
        </p:blipFill>
        <p:spPr>
          <a:xfrm>
            <a:off x="15012821" y="5273913"/>
            <a:ext cx="2051087" cy="1284493"/>
          </a:xfrm>
          <a:prstGeom prst="rect">
            <a:avLst/>
          </a:prstGeom>
        </p:spPr>
      </p:pic>
    </p:spTree>
    <p:extLst>
      <p:ext uri="{BB962C8B-B14F-4D97-AF65-F5344CB8AC3E}">
        <p14:creationId xmlns:p14="http://schemas.microsoft.com/office/powerpoint/2010/main" val="406709757"/>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anim calcmode="lin" valueType="num">
                                      <p:cBhvr>
                                        <p:cTn id="8" dur="1000" fill="hold"/>
                                        <p:tgtEl>
                                          <p:spTgt spid="25"/>
                                        </p:tgtEl>
                                        <p:attrNameLst>
                                          <p:attrName>ppt_x</p:attrName>
                                        </p:attrNameLst>
                                      </p:cBhvr>
                                      <p:tavLst>
                                        <p:tav tm="0">
                                          <p:val>
                                            <p:strVal val="#ppt_x"/>
                                          </p:val>
                                        </p:tav>
                                        <p:tav tm="100000">
                                          <p:val>
                                            <p:strVal val="#ppt_x"/>
                                          </p:val>
                                        </p:tav>
                                      </p:tavLst>
                                    </p:anim>
                                    <p:anim calcmode="lin" valueType="num">
                                      <p:cBhvr>
                                        <p:cTn id="9" dur="1000" fill="hold"/>
                                        <p:tgtEl>
                                          <p:spTgt spid="2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1000"/>
                                        <p:tgtEl>
                                          <p:spTgt spid="27"/>
                                        </p:tgtEl>
                                      </p:cBhvr>
                                    </p:animEffect>
                                    <p:anim calcmode="lin" valueType="num">
                                      <p:cBhvr>
                                        <p:cTn id="20" dur="1000" fill="hold"/>
                                        <p:tgtEl>
                                          <p:spTgt spid="27"/>
                                        </p:tgtEl>
                                        <p:attrNameLst>
                                          <p:attrName>ppt_x</p:attrName>
                                        </p:attrNameLst>
                                      </p:cBhvr>
                                      <p:tavLst>
                                        <p:tav tm="0">
                                          <p:val>
                                            <p:strVal val="#ppt_x"/>
                                          </p:val>
                                        </p:tav>
                                        <p:tav tm="100000">
                                          <p:val>
                                            <p:strVal val="#ppt_x"/>
                                          </p:val>
                                        </p:tav>
                                      </p:tavLst>
                                    </p:anim>
                                    <p:anim calcmode="lin" valueType="num">
                                      <p:cBhvr>
                                        <p:cTn id="21" dur="1000" fill="hold"/>
                                        <p:tgtEl>
                                          <p:spTgt spid="27"/>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1000"/>
                                        <p:tgtEl>
                                          <p:spTgt spid="21"/>
                                        </p:tgtEl>
                                      </p:cBhvr>
                                    </p:animEffect>
                                    <p:anim calcmode="lin" valueType="num">
                                      <p:cBhvr>
                                        <p:cTn id="25" dur="1000" fill="hold"/>
                                        <p:tgtEl>
                                          <p:spTgt spid="21"/>
                                        </p:tgtEl>
                                        <p:attrNameLst>
                                          <p:attrName>ppt_x</p:attrName>
                                        </p:attrNameLst>
                                      </p:cBhvr>
                                      <p:tavLst>
                                        <p:tav tm="0">
                                          <p:val>
                                            <p:strVal val="#ppt_x"/>
                                          </p:val>
                                        </p:tav>
                                        <p:tav tm="100000">
                                          <p:val>
                                            <p:strVal val="#ppt_x"/>
                                          </p:val>
                                        </p:tav>
                                      </p:tavLst>
                                    </p:anim>
                                    <p:anim calcmode="lin" valueType="num">
                                      <p:cBhvr>
                                        <p:cTn id="2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8"/>
                                        </p:tgtEl>
                                        <p:attrNameLst>
                                          <p:attrName>style.visibility</p:attrName>
                                        </p:attrNameLst>
                                      </p:cBhvr>
                                      <p:to>
                                        <p:strVal val="visible"/>
                                      </p:to>
                                    </p:set>
                                    <p:animEffect transition="in" filter="fade">
                                      <p:cBhvr>
                                        <p:cTn id="31" dur="1000"/>
                                        <p:tgtEl>
                                          <p:spTgt spid="28"/>
                                        </p:tgtEl>
                                      </p:cBhvr>
                                    </p:animEffect>
                                    <p:anim calcmode="lin" valueType="num">
                                      <p:cBhvr>
                                        <p:cTn id="32" dur="1000" fill="hold"/>
                                        <p:tgtEl>
                                          <p:spTgt spid="28"/>
                                        </p:tgtEl>
                                        <p:attrNameLst>
                                          <p:attrName>ppt_x</p:attrName>
                                        </p:attrNameLst>
                                      </p:cBhvr>
                                      <p:tavLst>
                                        <p:tav tm="0">
                                          <p:val>
                                            <p:strVal val="#ppt_x"/>
                                          </p:val>
                                        </p:tav>
                                        <p:tav tm="100000">
                                          <p:val>
                                            <p:strVal val="#ppt_x"/>
                                          </p:val>
                                        </p:tav>
                                      </p:tavLst>
                                    </p:anim>
                                    <p:anim calcmode="lin" valueType="num">
                                      <p:cBhvr>
                                        <p:cTn id="33" dur="1000" fill="hold"/>
                                        <p:tgtEl>
                                          <p:spTgt spid="28"/>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1000"/>
                                        <p:tgtEl>
                                          <p:spTgt spid="22"/>
                                        </p:tgtEl>
                                      </p:cBhvr>
                                    </p:animEffect>
                                    <p:anim calcmode="lin" valueType="num">
                                      <p:cBhvr>
                                        <p:cTn id="37" dur="1000" fill="hold"/>
                                        <p:tgtEl>
                                          <p:spTgt spid="22"/>
                                        </p:tgtEl>
                                        <p:attrNameLst>
                                          <p:attrName>ppt_x</p:attrName>
                                        </p:attrNameLst>
                                      </p:cBhvr>
                                      <p:tavLst>
                                        <p:tav tm="0">
                                          <p:val>
                                            <p:strVal val="#ppt_x"/>
                                          </p:val>
                                        </p:tav>
                                        <p:tav tm="100000">
                                          <p:val>
                                            <p:strVal val="#ppt_x"/>
                                          </p:val>
                                        </p:tav>
                                      </p:tavLst>
                                    </p:anim>
                                    <p:anim calcmode="lin" valueType="num">
                                      <p:cBhvr>
                                        <p:cTn id="3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1" grpId="0"/>
      <p:bldP spid="2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B2BC8A-C158-42A5-8F04-2ABC0C7C4B0C}"/>
              </a:ext>
            </a:extLst>
          </p:cNvPr>
          <p:cNvSpPr txBox="1"/>
          <p:nvPr/>
        </p:nvSpPr>
        <p:spPr>
          <a:xfrm>
            <a:off x="5943600" y="9486900"/>
            <a:ext cx="9144000" cy="369332"/>
          </a:xfrm>
          <a:prstGeom prst="rect">
            <a:avLst/>
          </a:prstGeom>
          <a:noFill/>
        </p:spPr>
        <p:txBody>
          <a:bodyPr wrap="square">
            <a:spAutoFit/>
          </a:bodyPr>
          <a:lstStyle/>
          <a:p>
            <a:r>
              <a:rPr lang="en-VN" dirty="0"/>
              <a:t>https://www.youtube.com/watch?v=YA_m66AIoe4</a:t>
            </a:r>
          </a:p>
        </p:txBody>
      </p:sp>
      <p:pic>
        <p:nvPicPr>
          <p:cNvPr id="4" name="(1) VTC14_Đà Nẵng là thành phố tốt nhất để tìm việc - YouTube">
            <a:hlinkClick r:id="" action="ppaction://media"/>
            <a:extLst>
              <a:ext uri="{FF2B5EF4-FFF2-40B4-BE49-F238E27FC236}">
                <a16:creationId xmlns:a16="http://schemas.microsoft.com/office/drawing/2014/main" id="{145F99C9-6AE9-1F08-1DB5-00FD5191A45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14400" y="768112"/>
            <a:ext cx="15909925" cy="8718788"/>
          </a:xfrm>
          <a:prstGeom prst="rect">
            <a:avLst/>
          </a:prstGeom>
        </p:spPr>
      </p:pic>
    </p:spTree>
    <p:extLst>
      <p:ext uri="{BB962C8B-B14F-4D97-AF65-F5344CB8AC3E}">
        <p14:creationId xmlns:p14="http://schemas.microsoft.com/office/powerpoint/2010/main" val="50061732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8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52F25"/>
        </a:solidFill>
        <a:effectLst/>
      </p:bgPr>
    </p:bg>
    <p:spTree>
      <p:nvGrpSpPr>
        <p:cNvPr id="1" name=""/>
        <p:cNvGrpSpPr/>
        <p:nvPr/>
      </p:nvGrpSpPr>
      <p:grpSpPr>
        <a:xfrm>
          <a:off x="0" y="0"/>
          <a:ext cx="0" cy="0"/>
          <a:chOff x="0" y="0"/>
          <a:chExt cx="0" cy="0"/>
        </a:xfrm>
      </p:grpSpPr>
      <p:sp>
        <p:nvSpPr>
          <p:cNvPr id="2" name="Freeform 2"/>
          <p:cNvSpPr/>
          <p:nvPr/>
        </p:nvSpPr>
        <p:spPr>
          <a:xfrm rot="-10800000">
            <a:off x="-1393910" y="4996598"/>
            <a:ext cx="7766151" cy="6834213"/>
          </a:xfrm>
          <a:custGeom>
            <a:avLst/>
            <a:gdLst/>
            <a:ahLst/>
            <a:cxnLst/>
            <a:rect l="l" t="t" r="r" b="b"/>
            <a:pathLst>
              <a:path w="7766151" h="6834213">
                <a:moveTo>
                  <a:pt x="0" y="0"/>
                </a:moveTo>
                <a:lnTo>
                  <a:pt x="7766151" y="0"/>
                </a:lnTo>
                <a:lnTo>
                  <a:pt x="7766151" y="6834214"/>
                </a:lnTo>
                <a:lnTo>
                  <a:pt x="0" y="6834214"/>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Freeform 3"/>
          <p:cNvSpPr/>
          <p:nvPr/>
        </p:nvSpPr>
        <p:spPr>
          <a:xfrm>
            <a:off x="-3986451"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Freeform 4"/>
          <p:cNvSpPr/>
          <p:nvPr/>
        </p:nvSpPr>
        <p:spPr>
          <a:xfrm rot="-10584409">
            <a:off x="11600886" y="5123008"/>
            <a:ext cx="9516709" cy="9049525"/>
          </a:xfrm>
          <a:custGeom>
            <a:avLst/>
            <a:gdLst/>
            <a:ahLst/>
            <a:cxnLst/>
            <a:rect l="l" t="t" r="r" b="b"/>
            <a:pathLst>
              <a:path w="9516709" h="9049525">
                <a:moveTo>
                  <a:pt x="0" y="0"/>
                </a:moveTo>
                <a:lnTo>
                  <a:pt x="9516709" y="0"/>
                </a:lnTo>
                <a:lnTo>
                  <a:pt x="9516709" y="9049525"/>
                </a:lnTo>
                <a:lnTo>
                  <a:pt x="0" y="90495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Freeform 5"/>
          <p:cNvSpPr/>
          <p:nvPr/>
        </p:nvSpPr>
        <p:spPr>
          <a:xfrm>
            <a:off x="13520817"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p:cNvSpPr/>
          <p:nvPr/>
        </p:nvSpPr>
        <p:spPr>
          <a:xfrm>
            <a:off x="4767183"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9" name="Freeform 19"/>
          <p:cNvSpPr/>
          <p:nvPr/>
        </p:nvSpPr>
        <p:spPr>
          <a:xfrm>
            <a:off x="17415023" y="651023"/>
            <a:ext cx="221955" cy="221955"/>
          </a:xfrm>
          <a:custGeom>
            <a:avLst/>
            <a:gdLst/>
            <a:ahLst/>
            <a:cxnLst/>
            <a:rect l="l" t="t" r="r" b="b"/>
            <a:pathLst>
              <a:path w="221955" h="221955">
                <a:moveTo>
                  <a:pt x="0" y="0"/>
                </a:moveTo>
                <a:lnTo>
                  <a:pt x="221954" y="0"/>
                </a:lnTo>
                <a:lnTo>
                  <a:pt x="221954" y="221954"/>
                </a:lnTo>
                <a:lnTo>
                  <a:pt x="0" y="221954"/>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4" name="TextBox 7">
            <a:extLst>
              <a:ext uri="{FF2B5EF4-FFF2-40B4-BE49-F238E27FC236}">
                <a16:creationId xmlns:a16="http://schemas.microsoft.com/office/drawing/2014/main" id="{36760D0F-BF8D-7409-D6F3-9324518C8B24}"/>
              </a:ext>
            </a:extLst>
          </p:cNvPr>
          <p:cNvSpPr txBox="1"/>
          <p:nvPr/>
        </p:nvSpPr>
        <p:spPr>
          <a:xfrm>
            <a:off x="1175430" y="1866900"/>
            <a:ext cx="16239593" cy="2516715"/>
          </a:xfrm>
          <a:prstGeom prst="rect">
            <a:avLst/>
          </a:prstGeom>
        </p:spPr>
        <p:txBody>
          <a:bodyPr lIns="0" tIns="0" rIns="0" bIns="0" rtlCol="0" anchor="t">
            <a:spAutoFit/>
          </a:bodyPr>
          <a:lstStyle/>
          <a:p>
            <a:pPr marL="0" marR="0" lvl="0" indent="0" algn="ctr" defTabSz="914400" rtl="0" eaLnBrk="1" fontAlgn="auto" latinLnBrk="0" hangingPunct="1">
              <a:lnSpc>
                <a:spcPts val="10214"/>
              </a:lnSpc>
              <a:spcBef>
                <a:spcPts val="0"/>
              </a:spcBef>
              <a:spcAft>
                <a:spcPts val="0"/>
              </a:spcAft>
              <a:buClrTx/>
              <a:buSzTx/>
              <a:buFontTx/>
              <a:buNone/>
              <a:tabLst/>
              <a:defRPr/>
            </a:pPr>
            <a:r>
              <a:rPr lang="vi-VN" sz="7296" dirty="0">
                <a:solidFill>
                  <a:srgbClr val="FFFFFF"/>
                </a:solidFill>
                <a:latin typeface="Paytone One"/>
                <a:ea typeface="Paytone One"/>
                <a:cs typeface="Paytone One"/>
                <a:sym typeface="Paytone One"/>
              </a:rPr>
              <a:t>2. TRẢI NGHIỆM CƠ HỘI VIỆC LÀM Ở THÀNH PHỐ ĐÀ NẴNG</a:t>
            </a:r>
            <a:endParaRPr kumimoji="0" lang="en-US" sz="7296" b="0" i="0" u="none" strike="noStrike" kern="1200" cap="none" spc="0" normalizeH="0" baseline="0" noProof="0" dirty="0">
              <a:ln>
                <a:noFill/>
              </a:ln>
              <a:solidFill>
                <a:srgbClr val="FFFFFF"/>
              </a:solidFill>
              <a:effectLst/>
              <a:uLnTx/>
              <a:uFillTx/>
              <a:latin typeface="Paytone One"/>
              <a:ea typeface="Paytone One"/>
              <a:cs typeface="Paytone One"/>
              <a:sym typeface="Paytone One"/>
            </a:endParaRPr>
          </a:p>
        </p:txBody>
      </p:sp>
    </p:spTree>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7">
            <a:extLst>
              <a:ext uri="{FF2B5EF4-FFF2-40B4-BE49-F238E27FC236}">
                <a16:creationId xmlns:a16="http://schemas.microsoft.com/office/drawing/2014/main" id="{53C967EF-6321-45EB-B34B-D99D778ACFBD}"/>
              </a:ext>
            </a:extLst>
          </p:cNvPr>
          <p:cNvSpPr/>
          <p:nvPr/>
        </p:nvSpPr>
        <p:spPr>
          <a:xfrm>
            <a:off x="36778" y="5552405"/>
            <a:ext cx="2996369" cy="2017470"/>
          </a:xfrm>
          <a:prstGeom prst="roundRect">
            <a:avLst/>
          </a:prstGeom>
          <a:solidFill>
            <a:schemeClr val="bg1"/>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69">
              <a:defRPr/>
            </a:pPr>
            <a:r>
              <a:rPr lang="en-US" sz="3900" b="1" dirty="0" err="1">
                <a:solidFill>
                  <a:srgbClr val="0033CC"/>
                </a:solidFill>
                <a:latin typeface="Arial" panose="020B0604020202020204" pitchFamily="34" charset="0"/>
                <a:cs typeface="Arial" panose="020B0604020202020204" pitchFamily="34" charset="0"/>
              </a:rPr>
              <a:t>Thảo</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luận</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trả</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lời</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câu</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hỏi</a:t>
            </a:r>
            <a:endParaRPr lang="en-US" sz="3900" b="1" dirty="0">
              <a:solidFill>
                <a:srgbClr val="0033CC"/>
              </a:solidFill>
              <a:latin typeface="Arial" panose="020B0604020202020204" pitchFamily="34" charset="0"/>
              <a:cs typeface="Arial" panose="020B0604020202020204" pitchFamily="34" charset="0"/>
            </a:endParaRPr>
          </a:p>
        </p:txBody>
      </p:sp>
      <p:sp>
        <p:nvSpPr>
          <p:cNvPr id="12" name="Rectangle: Rounded Corners 7">
            <a:extLst>
              <a:ext uri="{FF2B5EF4-FFF2-40B4-BE49-F238E27FC236}">
                <a16:creationId xmlns:a16="http://schemas.microsoft.com/office/drawing/2014/main" id="{D5397E9F-57CE-4CBC-BF7D-C7F3ACC44961}"/>
              </a:ext>
            </a:extLst>
          </p:cNvPr>
          <p:cNvSpPr/>
          <p:nvPr/>
        </p:nvSpPr>
        <p:spPr>
          <a:xfrm>
            <a:off x="4885740" y="2840463"/>
            <a:ext cx="3241620" cy="2017470"/>
          </a:xfrm>
          <a:prstGeom prst="roundRect">
            <a:avLst/>
          </a:prstGeom>
          <a:solidFill>
            <a:schemeClr val="bg1"/>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69">
              <a:defRPr/>
            </a:pPr>
            <a:r>
              <a:rPr lang="en-US" sz="3900" b="1" dirty="0" err="1">
                <a:solidFill>
                  <a:srgbClr val="0033CC"/>
                </a:solidFill>
                <a:latin typeface="Arial" panose="020B0604020202020204" pitchFamily="34" charset="0"/>
                <a:cs typeface="Arial" panose="020B0604020202020204" pitchFamily="34" charset="0"/>
              </a:rPr>
              <a:t>Thời</a:t>
            </a:r>
            <a:r>
              <a:rPr lang="en-US" sz="3900" b="1" dirty="0">
                <a:solidFill>
                  <a:srgbClr val="0033CC"/>
                </a:solidFill>
                <a:latin typeface="Arial" panose="020B0604020202020204" pitchFamily="34" charset="0"/>
                <a:cs typeface="Arial" panose="020B0604020202020204" pitchFamily="34" charset="0"/>
              </a:rPr>
              <a:t> </a:t>
            </a:r>
            <a:r>
              <a:rPr lang="en-US" sz="3900" b="1" dirty="0" err="1">
                <a:solidFill>
                  <a:srgbClr val="0033CC"/>
                </a:solidFill>
                <a:latin typeface="Arial" panose="020B0604020202020204" pitchFamily="34" charset="0"/>
                <a:cs typeface="Arial" panose="020B0604020202020204" pitchFamily="34" charset="0"/>
              </a:rPr>
              <a:t>gian</a:t>
            </a:r>
            <a:r>
              <a:rPr lang="en-US" sz="3900" b="1" dirty="0">
                <a:solidFill>
                  <a:srgbClr val="0033CC"/>
                </a:solidFill>
                <a:latin typeface="Arial" panose="020B0604020202020204" pitchFamily="34" charset="0"/>
                <a:cs typeface="Arial" panose="020B0604020202020204" pitchFamily="34" charset="0"/>
              </a:rPr>
              <a:t>:  3 </a:t>
            </a:r>
            <a:r>
              <a:rPr lang="en-US" sz="3900" b="1" dirty="0" err="1">
                <a:solidFill>
                  <a:srgbClr val="0033CC"/>
                </a:solidFill>
                <a:latin typeface="Arial" panose="020B0604020202020204" pitchFamily="34" charset="0"/>
                <a:cs typeface="Arial" panose="020B0604020202020204" pitchFamily="34" charset="0"/>
              </a:rPr>
              <a:t>phút</a:t>
            </a:r>
            <a:endParaRPr lang="en-US" sz="3900" b="1" dirty="0">
              <a:solidFill>
                <a:srgbClr val="0033CC"/>
              </a:solidFill>
              <a:latin typeface="Arial" panose="020B0604020202020204" pitchFamily="34" charset="0"/>
              <a:cs typeface="Arial" panose="020B0604020202020204" pitchFamily="34" charset="0"/>
            </a:endParaRPr>
          </a:p>
        </p:txBody>
      </p:sp>
      <p:sp>
        <p:nvSpPr>
          <p:cNvPr id="13" name="Rectangle: Rounded Corners 7">
            <a:extLst>
              <a:ext uri="{FF2B5EF4-FFF2-40B4-BE49-F238E27FC236}">
                <a16:creationId xmlns:a16="http://schemas.microsoft.com/office/drawing/2014/main" id="{C22CBC91-7E69-41A0-A1C7-59D20020A212}"/>
              </a:ext>
            </a:extLst>
          </p:cNvPr>
          <p:cNvSpPr/>
          <p:nvPr/>
        </p:nvSpPr>
        <p:spPr>
          <a:xfrm>
            <a:off x="4971621" y="5629656"/>
            <a:ext cx="3241620" cy="2017470"/>
          </a:xfrm>
          <a:prstGeom prst="roundRect">
            <a:avLst/>
          </a:prstGeom>
          <a:solidFill>
            <a:srgbClr val="00B05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69">
              <a:defRPr/>
            </a:pPr>
            <a:r>
              <a:rPr lang="en-US" sz="3900" b="1" dirty="0" err="1">
                <a:solidFill>
                  <a:srgbClr val="FFFF00"/>
                </a:solidFill>
                <a:latin typeface="Arial" panose="020B0604020202020204" pitchFamily="34" charset="0"/>
                <a:cs typeface="Arial" panose="020B0604020202020204" pitchFamily="34" charset="0"/>
              </a:rPr>
              <a:t>Hết</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giờ</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các</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nhóm</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báo</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cáo</a:t>
            </a:r>
            <a:endParaRPr lang="en-US" sz="3900" b="1" dirty="0">
              <a:solidFill>
                <a:srgbClr val="FFFF00"/>
              </a:solidFill>
              <a:latin typeface="Arial" panose="020B0604020202020204" pitchFamily="34" charset="0"/>
              <a:cs typeface="Arial" panose="020B0604020202020204" pitchFamily="34" charset="0"/>
            </a:endParaRPr>
          </a:p>
        </p:txBody>
      </p:sp>
      <p:pic>
        <p:nvPicPr>
          <p:cNvPr id="1026" name="Picture 2" descr="Giấy Mở Rộng Biểu Tượng - Véc tơ bút và giấy png tải về - Miễn phí trong  suốt Góc png Tải về.">
            <a:extLst>
              <a:ext uri="{FF2B5EF4-FFF2-40B4-BE49-F238E27FC236}">
                <a16:creationId xmlns:a16="http://schemas.microsoft.com/office/drawing/2014/main" id="{E563379A-F467-4019-AC1D-DBC6B18287CD}"/>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1731" b="96731" l="10000" r="90000">
                        <a14:foregroundMark x1="65111" y1="90000" x2="65111" y2="90000"/>
                        <a14:foregroundMark x1="55444" y1="96923" x2="55444" y2="96923"/>
                        <a14:foregroundMark x1="39667" y1="8269" x2="39667" y2="8269"/>
                        <a14:foregroundMark x1="65889" y1="32692" x2="65889" y2="31923"/>
                        <a14:foregroundMark x1="72000" y1="23654" x2="72000" y2="23654"/>
                        <a14:foregroundMark x1="74889" y1="29231" x2="64222" y2="46538"/>
                        <a14:foregroundMark x1="30333" y1="20385" x2="30333" y2="20385"/>
                        <a14:foregroundMark x1="36444" y1="3269" x2="48333" y2="1731"/>
                        <a14:foregroundMark x1="46556" y1="75769" x2="40444" y2="74615"/>
                        <a14:foregroundMark x1="40444" y1="74615" x2="43778" y2="62115"/>
                      </a14:backgroundRemoval>
                    </a14:imgEffect>
                  </a14:imgLayer>
                </a14:imgProps>
              </a:ext>
              <a:ext uri="{28A0092B-C50C-407E-A947-70E740481C1C}">
                <a14:useLocalDpi xmlns:a14="http://schemas.microsoft.com/office/drawing/2010/main" val="0"/>
              </a:ext>
            </a:extLst>
          </a:blip>
          <a:srcRect l="22136" r="21865"/>
          <a:stretch/>
        </p:blipFill>
        <p:spPr bwMode="auto">
          <a:xfrm>
            <a:off x="3206663" y="4731407"/>
            <a:ext cx="1591442" cy="1641996"/>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Connector 18">
            <a:extLst>
              <a:ext uri="{FF2B5EF4-FFF2-40B4-BE49-F238E27FC236}">
                <a16:creationId xmlns:a16="http://schemas.microsoft.com/office/drawing/2014/main" id="{02A4E065-26AE-42DA-9D35-367AC0CC99D8}"/>
              </a:ext>
            </a:extLst>
          </p:cNvPr>
          <p:cNvCxnSpPr/>
          <p:nvPr/>
        </p:nvCxnSpPr>
        <p:spPr>
          <a:xfrm>
            <a:off x="0" y="2311208"/>
            <a:ext cx="18288000" cy="0"/>
          </a:xfrm>
          <a:prstGeom prst="line">
            <a:avLst/>
          </a:prstGeom>
          <a:ln w="28575">
            <a:solidFill>
              <a:schemeClr val="accent4">
                <a:lumMod val="75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D493815-81D7-4DFB-BC03-7ABE761D9402}"/>
              </a:ext>
            </a:extLst>
          </p:cNvPr>
          <p:cNvCxnSpPr>
            <a:cxnSpLocks/>
          </p:cNvCxnSpPr>
          <p:nvPr/>
        </p:nvCxnSpPr>
        <p:spPr>
          <a:xfrm>
            <a:off x="-90360" y="2463588"/>
            <a:ext cx="18288000" cy="921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Rectangle: Rounded Corners 7">
            <a:extLst>
              <a:ext uri="{FF2B5EF4-FFF2-40B4-BE49-F238E27FC236}">
                <a16:creationId xmlns:a16="http://schemas.microsoft.com/office/drawing/2014/main" id="{B947E66A-9075-41E4-BB5E-4121C57A7C22}"/>
              </a:ext>
            </a:extLst>
          </p:cNvPr>
          <p:cNvSpPr/>
          <p:nvPr/>
        </p:nvSpPr>
        <p:spPr>
          <a:xfrm>
            <a:off x="1021811" y="502645"/>
            <a:ext cx="17016971" cy="996164"/>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fr-FR" sz="4000" b="1" dirty="0">
                <a:solidFill>
                  <a:srgbClr val="000000"/>
                </a:solidFill>
                <a:effectLst/>
                <a:latin typeface="Times New Roman" panose="02020603050405020304" pitchFamily="18" charset="0"/>
                <a:ea typeface="Yu Mincho" panose="02020400000000000000" pitchFamily="18" charset="-128"/>
              </a:rPr>
              <a:t>II</a:t>
            </a:r>
            <a:r>
              <a:rPr lang="vi-VN" sz="4000" b="1" dirty="0">
                <a:solidFill>
                  <a:srgbClr val="000000"/>
                </a:solidFill>
                <a:effectLst/>
                <a:latin typeface="Times New Roman" panose="02020603050405020304" pitchFamily="18" charset="0"/>
                <a:ea typeface="Yu Mincho" panose="02020400000000000000" pitchFamily="18" charset="-128"/>
              </a:rPr>
              <a:t>. </a:t>
            </a:r>
            <a:r>
              <a:rPr lang="fr-FR" sz="4000" b="1" dirty="0" err="1">
                <a:solidFill>
                  <a:srgbClr val="000000"/>
                </a:solidFill>
                <a:effectLst/>
                <a:latin typeface="Times New Roman" panose="02020603050405020304" pitchFamily="18" charset="0"/>
                <a:ea typeface="Yu Mincho" panose="02020400000000000000" pitchFamily="18" charset="-128"/>
              </a:rPr>
              <a:t>Trải</a:t>
            </a:r>
            <a:r>
              <a:rPr lang="fr-FR" sz="4000" b="1" dirty="0">
                <a:solidFill>
                  <a:srgbClr val="000000"/>
                </a:solidFill>
                <a:effectLst/>
                <a:latin typeface="Times New Roman" panose="02020603050405020304" pitchFamily="18" charset="0"/>
                <a:ea typeface="Yu Mincho" panose="02020400000000000000" pitchFamily="18" charset="-128"/>
              </a:rPr>
              <a:t> </a:t>
            </a:r>
            <a:r>
              <a:rPr lang="fr-FR" sz="4000" b="1" dirty="0" err="1">
                <a:solidFill>
                  <a:srgbClr val="000000"/>
                </a:solidFill>
                <a:effectLst/>
                <a:latin typeface="Times New Roman" panose="02020603050405020304" pitchFamily="18" charset="0"/>
                <a:ea typeface="Yu Mincho" panose="02020400000000000000" pitchFamily="18" charset="-128"/>
              </a:rPr>
              <a:t>nghiệm</a:t>
            </a:r>
            <a:r>
              <a:rPr lang="fr-FR" sz="4000" b="1" dirty="0">
                <a:solidFill>
                  <a:srgbClr val="000000"/>
                </a:solidFill>
                <a:effectLst/>
                <a:latin typeface="Times New Roman" panose="02020603050405020304" pitchFamily="18" charset="0"/>
                <a:ea typeface="Yu Mincho" panose="02020400000000000000" pitchFamily="18" charset="-128"/>
              </a:rPr>
              <a:t> </a:t>
            </a:r>
            <a:r>
              <a:rPr lang="fr-FR" sz="4000" b="1" dirty="0" err="1">
                <a:solidFill>
                  <a:srgbClr val="000000"/>
                </a:solidFill>
                <a:effectLst/>
                <a:latin typeface="Times New Roman" panose="02020603050405020304" pitchFamily="18" charset="0"/>
                <a:ea typeface="Yu Mincho" panose="02020400000000000000" pitchFamily="18" charset="-128"/>
              </a:rPr>
              <a:t>cơ</a:t>
            </a:r>
            <a:r>
              <a:rPr lang="fr-FR" sz="4000" b="1" dirty="0">
                <a:solidFill>
                  <a:srgbClr val="000000"/>
                </a:solidFill>
                <a:effectLst/>
                <a:latin typeface="Times New Roman" panose="02020603050405020304" pitchFamily="18" charset="0"/>
                <a:ea typeface="Yu Mincho" panose="02020400000000000000" pitchFamily="18" charset="-128"/>
              </a:rPr>
              <a:t> </a:t>
            </a:r>
            <a:r>
              <a:rPr lang="fr-FR" sz="4000" b="1" dirty="0" err="1">
                <a:solidFill>
                  <a:srgbClr val="000000"/>
                </a:solidFill>
                <a:effectLst/>
                <a:latin typeface="Times New Roman" panose="02020603050405020304" pitchFamily="18" charset="0"/>
                <a:ea typeface="Yu Mincho" panose="02020400000000000000" pitchFamily="18" charset="-128"/>
              </a:rPr>
              <a:t>hội</a:t>
            </a:r>
            <a:r>
              <a:rPr lang="fr-FR" sz="4000" b="1" dirty="0">
                <a:solidFill>
                  <a:srgbClr val="000000"/>
                </a:solidFill>
                <a:effectLst/>
                <a:latin typeface="Times New Roman" panose="02020603050405020304" pitchFamily="18" charset="0"/>
                <a:ea typeface="Yu Mincho" panose="02020400000000000000" pitchFamily="18" charset="-128"/>
              </a:rPr>
              <a:t> </a:t>
            </a:r>
            <a:r>
              <a:rPr lang="fr-FR" sz="4000" b="1" dirty="0" err="1">
                <a:solidFill>
                  <a:srgbClr val="000000"/>
                </a:solidFill>
                <a:effectLst/>
                <a:latin typeface="Times New Roman" panose="02020603050405020304" pitchFamily="18" charset="0"/>
                <a:ea typeface="Yu Mincho" panose="02020400000000000000" pitchFamily="18" charset="-128"/>
              </a:rPr>
              <a:t>việc</a:t>
            </a:r>
            <a:r>
              <a:rPr lang="fr-FR" sz="4000" b="1" dirty="0">
                <a:solidFill>
                  <a:srgbClr val="000000"/>
                </a:solidFill>
                <a:effectLst/>
                <a:latin typeface="Times New Roman" panose="02020603050405020304" pitchFamily="18" charset="0"/>
                <a:ea typeface="Yu Mincho" panose="02020400000000000000" pitchFamily="18" charset="-128"/>
              </a:rPr>
              <a:t> </a:t>
            </a:r>
            <a:r>
              <a:rPr lang="fr-FR" sz="4000" b="1" dirty="0" err="1">
                <a:solidFill>
                  <a:srgbClr val="000000"/>
                </a:solidFill>
                <a:effectLst/>
                <a:latin typeface="Times New Roman" panose="02020603050405020304" pitchFamily="18" charset="0"/>
                <a:ea typeface="Yu Mincho" panose="02020400000000000000" pitchFamily="18" charset="-128"/>
              </a:rPr>
              <a:t>làm</a:t>
            </a:r>
            <a:r>
              <a:rPr lang="fr-FR" sz="4000" b="1" dirty="0">
                <a:solidFill>
                  <a:srgbClr val="000000"/>
                </a:solidFill>
                <a:effectLst/>
                <a:latin typeface="Times New Roman" panose="02020603050405020304" pitchFamily="18" charset="0"/>
                <a:ea typeface="Yu Mincho" panose="02020400000000000000" pitchFamily="18" charset="-128"/>
              </a:rPr>
              <a:t> </a:t>
            </a:r>
            <a:r>
              <a:rPr lang="fr-FR" sz="4000" b="1" dirty="0" err="1">
                <a:solidFill>
                  <a:srgbClr val="000000"/>
                </a:solidFill>
                <a:effectLst/>
                <a:latin typeface="Times New Roman" panose="02020603050405020304" pitchFamily="18" charset="0"/>
                <a:ea typeface="Yu Mincho" panose="02020400000000000000" pitchFamily="18" charset="-128"/>
              </a:rPr>
              <a:t>ở</a:t>
            </a:r>
            <a:r>
              <a:rPr lang="fr-FR" sz="4000" b="1" dirty="0">
                <a:solidFill>
                  <a:srgbClr val="000000"/>
                </a:solidFill>
                <a:effectLst/>
                <a:latin typeface="Times New Roman" panose="02020603050405020304" pitchFamily="18" charset="0"/>
                <a:ea typeface="Yu Mincho" panose="02020400000000000000" pitchFamily="18" charset="-128"/>
              </a:rPr>
              <a:t> </a:t>
            </a:r>
            <a:r>
              <a:rPr lang="fr-FR" sz="4000" b="1" dirty="0" err="1">
                <a:solidFill>
                  <a:srgbClr val="000000"/>
                </a:solidFill>
                <a:effectLst/>
                <a:latin typeface="Times New Roman" panose="02020603050405020304" pitchFamily="18" charset="0"/>
                <a:ea typeface="Yu Mincho" panose="02020400000000000000" pitchFamily="18" charset="-128"/>
              </a:rPr>
              <a:t>thành</a:t>
            </a:r>
            <a:r>
              <a:rPr lang="vi-VN" sz="4000" b="1" dirty="0">
                <a:solidFill>
                  <a:srgbClr val="000000"/>
                </a:solidFill>
                <a:effectLst/>
                <a:latin typeface="Times New Roman" panose="02020603050405020304" pitchFamily="18" charset="0"/>
                <a:ea typeface="Yu Mincho" panose="02020400000000000000" pitchFamily="18" charset="-128"/>
              </a:rPr>
              <a:t> phố Đà Nẵng</a:t>
            </a:r>
            <a:endParaRPr lang="en-VN" sz="4000" dirty="0">
              <a:effectLst/>
              <a:latin typeface="Times New Roman" panose="02020603050405020304" pitchFamily="18" charset="0"/>
              <a:ea typeface="Times New Roman" panose="02020603050405020304" pitchFamily="18" charset="0"/>
            </a:endParaRPr>
          </a:p>
        </p:txBody>
      </p:sp>
      <p:sp>
        <p:nvSpPr>
          <p:cNvPr id="34" name="TextBox 33">
            <a:extLst>
              <a:ext uri="{FF2B5EF4-FFF2-40B4-BE49-F238E27FC236}">
                <a16:creationId xmlns:a16="http://schemas.microsoft.com/office/drawing/2014/main" id="{AEEF8788-B109-4C3A-86F4-8B0AB626282D}"/>
              </a:ext>
            </a:extLst>
          </p:cNvPr>
          <p:cNvSpPr txBox="1"/>
          <p:nvPr/>
        </p:nvSpPr>
        <p:spPr>
          <a:xfrm>
            <a:off x="8732178" y="3653081"/>
            <a:ext cx="9331614" cy="4045595"/>
          </a:xfrm>
          <a:prstGeom prst="rect">
            <a:avLst/>
          </a:prstGeom>
          <a:solidFill>
            <a:srgbClr val="00B050"/>
          </a:solidFill>
          <a:ln>
            <a:solidFill>
              <a:schemeClr val="tx1"/>
            </a:solidFill>
            <a:prstDash val="sysDot"/>
          </a:ln>
        </p:spPr>
        <p:txBody>
          <a:bodyPr wrap="square">
            <a:spAutoFit/>
          </a:bodyPr>
          <a:lstStyle/>
          <a:p>
            <a:pPr>
              <a:lnSpc>
                <a:spcPct val="150000"/>
              </a:lnSpc>
            </a:pPr>
            <a:r>
              <a:rPr lang="vi-VN" sz="4400" dirty="0"/>
              <a:t>Nêu định hướng lựa chọn nghề nghiệp cho HS có như cầu tìm kiến cơ hội việc làm tại thành phố Đà Nẵng.</a:t>
            </a:r>
            <a:r>
              <a:rPr lang="en-VN" sz="4400" dirty="0"/>
              <a:t> </a:t>
            </a:r>
            <a:endParaRPr lang="en-US" sz="4400" dirty="0">
              <a:solidFill>
                <a:schemeClr val="bg1"/>
              </a:solidFill>
              <a:latin typeface="Arial" panose="020B0604020202020204" pitchFamily="34" charset="0"/>
              <a:cs typeface="Arial" panose="020B0604020202020204" pitchFamily="34" charset="0"/>
            </a:endParaRPr>
          </a:p>
        </p:txBody>
      </p:sp>
      <p:sp>
        <p:nvSpPr>
          <p:cNvPr id="35" name="Flowchart: Terminator 34">
            <a:extLst>
              <a:ext uri="{FF2B5EF4-FFF2-40B4-BE49-F238E27FC236}">
                <a16:creationId xmlns:a16="http://schemas.microsoft.com/office/drawing/2014/main" id="{F5739BFE-E2F6-4C61-9F35-A0BDEAD5D893}"/>
              </a:ext>
            </a:extLst>
          </p:cNvPr>
          <p:cNvSpPr/>
          <p:nvPr/>
        </p:nvSpPr>
        <p:spPr>
          <a:xfrm>
            <a:off x="11552468" y="2303663"/>
            <a:ext cx="3641018" cy="805992"/>
          </a:xfrm>
          <a:prstGeom prst="flowChartTerminator">
            <a:avLst/>
          </a:prstGeom>
          <a:solidFill>
            <a:srgbClr val="006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69">
              <a:defRPr/>
            </a:pPr>
            <a:r>
              <a:rPr lang="en-US" sz="4200" b="1" dirty="0" err="1">
                <a:solidFill>
                  <a:srgbClr val="FFFF00"/>
                </a:solidFill>
                <a:latin typeface="Arial" panose="020B0604020202020204" pitchFamily="34" charset="0"/>
                <a:cs typeface="Arial" panose="020B0604020202020204" pitchFamily="34" charset="0"/>
              </a:rPr>
              <a:t>Nhiệm</a:t>
            </a:r>
            <a:r>
              <a:rPr lang="en-US" sz="4200" b="1" dirty="0">
                <a:solidFill>
                  <a:srgbClr val="FFFF00"/>
                </a:solidFill>
                <a:latin typeface="Arial" panose="020B0604020202020204" pitchFamily="34" charset="0"/>
                <a:cs typeface="Arial" panose="020B0604020202020204" pitchFamily="34" charset="0"/>
              </a:rPr>
              <a:t> </a:t>
            </a:r>
            <a:r>
              <a:rPr lang="en-US" sz="4200" b="1" dirty="0" err="1">
                <a:solidFill>
                  <a:srgbClr val="FFFF00"/>
                </a:solidFill>
                <a:latin typeface="Arial" panose="020B0604020202020204" pitchFamily="34" charset="0"/>
                <a:cs typeface="Arial" panose="020B0604020202020204" pitchFamily="34" charset="0"/>
              </a:rPr>
              <a:t>vụ</a:t>
            </a:r>
            <a:endParaRPr lang="en-US" sz="4200" b="1" dirty="0">
              <a:solidFill>
                <a:srgbClr val="FFFF00"/>
              </a:solidFill>
              <a:latin typeface="Arial" panose="020B0604020202020204" pitchFamily="34" charset="0"/>
              <a:cs typeface="Arial" panose="020B0604020202020204" pitchFamily="34" charset="0"/>
            </a:endParaRPr>
          </a:p>
        </p:txBody>
      </p:sp>
      <p:pic>
        <p:nvPicPr>
          <p:cNvPr id="36" name="Picture 35">
            <a:extLst>
              <a:ext uri="{FF2B5EF4-FFF2-40B4-BE49-F238E27FC236}">
                <a16:creationId xmlns:a16="http://schemas.microsoft.com/office/drawing/2014/main" id="{DC0502AE-5658-4CEE-96B3-BC6EFE8B1D4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6047" r="92907">
                        <a14:foregroundMark x1="8140" y1="38372" x2="13953" y2="48256"/>
                        <a14:foregroundMark x1="6047" y1="40814" x2="8488" y2="44535"/>
                        <a14:foregroundMark x1="31860" y1="58721" x2="32907" y2="59535"/>
                        <a14:foregroundMark x1="92674" y1="80000" x2="92907" y2="83605"/>
                      </a14:backgroundRemoval>
                    </a14:imgEffect>
                  </a14:imgLayer>
                </a14:imgProps>
              </a:ext>
            </a:extLst>
          </a:blip>
          <a:stretch>
            <a:fillRect/>
          </a:stretch>
        </p:blipFill>
        <p:spPr>
          <a:xfrm>
            <a:off x="9915657" y="1962570"/>
            <a:ext cx="1752123" cy="1752123"/>
          </a:xfrm>
          <a:prstGeom prst="rect">
            <a:avLst/>
          </a:prstGeom>
        </p:spPr>
      </p:pic>
      <p:sp>
        <p:nvSpPr>
          <p:cNvPr id="2" name="Rectangle: Rounded Corners 7">
            <a:extLst>
              <a:ext uri="{FF2B5EF4-FFF2-40B4-BE49-F238E27FC236}">
                <a16:creationId xmlns:a16="http://schemas.microsoft.com/office/drawing/2014/main" id="{A4C2B463-8FC5-231F-9436-D75D55EBA50F}"/>
              </a:ext>
            </a:extLst>
          </p:cNvPr>
          <p:cNvSpPr/>
          <p:nvPr/>
        </p:nvSpPr>
        <p:spPr>
          <a:xfrm>
            <a:off x="0" y="2814387"/>
            <a:ext cx="3241620" cy="2017470"/>
          </a:xfrm>
          <a:prstGeom prst="roundRect">
            <a:avLst/>
          </a:prstGeom>
          <a:solidFill>
            <a:srgbClr val="00B05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69">
              <a:defRPr/>
            </a:pPr>
            <a:r>
              <a:rPr lang="en-US" sz="3900" b="1" dirty="0" err="1">
                <a:solidFill>
                  <a:srgbClr val="FFFF00"/>
                </a:solidFill>
                <a:latin typeface="Arial" panose="020B0604020202020204" pitchFamily="34" charset="0"/>
                <a:cs typeface="Arial" panose="020B0604020202020204" pitchFamily="34" charset="0"/>
              </a:rPr>
              <a:t>Hoạt</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động</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cá</a:t>
            </a:r>
            <a:r>
              <a:rPr lang="en-US" sz="3900" b="1" dirty="0">
                <a:solidFill>
                  <a:srgbClr val="FFFF00"/>
                </a:solidFill>
                <a:latin typeface="Arial" panose="020B0604020202020204" pitchFamily="34" charset="0"/>
                <a:cs typeface="Arial" panose="020B0604020202020204" pitchFamily="34" charset="0"/>
              </a:rPr>
              <a:t> </a:t>
            </a:r>
            <a:r>
              <a:rPr lang="en-US" sz="3900" b="1" dirty="0" err="1">
                <a:solidFill>
                  <a:srgbClr val="FFFF00"/>
                </a:solidFill>
                <a:latin typeface="Arial" panose="020B0604020202020204" pitchFamily="34" charset="0"/>
                <a:cs typeface="Arial" panose="020B0604020202020204" pitchFamily="34" charset="0"/>
              </a:rPr>
              <a:t>nhân</a:t>
            </a:r>
            <a:endParaRPr lang="en-US" sz="39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544249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6"/>
                                        </p:tgtEl>
                                        <p:attrNameLst>
                                          <p:attrName>style.visibility</p:attrName>
                                        </p:attrNameLst>
                                      </p:cBhvr>
                                      <p:to>
                                        <p:strVal val="visible"/>
                                      </p:to>
                                    </p:set>
                                    <p:anim calcmode="lin" valueType="num">
                                      <p:cBhvr additive="base">
                                        <p:cTn id="29" dur="500" fill="hold"/>
                                        <p:tgtEl>
                                          <p:spTgt spid="36"/>
                                        </p:tgtEl>
                                        <p:attrNameLst>
                                          <p:attrName>ppt_x</p:attrName>
                                        </p:attrNameLst>
                                      </p:cBhvr>
                                      <p:tavLst>
                                        <p:tav tm="0">
                                          <p:val>
                                            <p:strVal val="#ppt_x"/>
                                          </p:val>
                                        </p:tav>
                                        <p:tav tm="100000">
                                          <p:val>
                                            <p:strVal val="#ppt_x"/>
                                          </p:val>
                                        </p:tav>
                                      </p:tavLst>
                                    </p:anim>
                                    <p:anim calcmode="lin" valueType="num">
                                      <p:cBhvr additive="base">
                                        <p:cTn id="30" dur="500" fill="hold"/>
                                        <p:tgtEl>
                                          <p:spTgt spid="36"/>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4"/>
                                        </p:tgtEl>
                                        <p:attrNameLst>
                                          <p:attrName>style.visibility</p:attrName>
                                        </p:attrNameLst>
                                      </p:cBhvr>
                                      <p:to>
                                        <p:strVal val="visible"/>
                                      </p:to>
                                    </p:set>
                                    <p:anim calcmode="lin" valueType="num">
                                      <p:cBhvr additive="base">
                                        <p:cTn id="33" dur="500" fill="hold"/>
                                        <p:tgtEl>
                                          <p:spTgt spid="34"/>
                                        </p:tgtEl>
                                        <p:attrNameLst>
                                          <p:attrName>ppt_x</p:attrName>
                                        </p:attrNameLst>
                                      </p:cBhvr>
                                      <p:tavLst>
                                        <p:tav tm="0">
                                          <p:val>
                                            <p:strVal val="#ppt_x"/>
                                          </p:val>
                                        </p:tav>
                                        <p:tav tm="100000">
                                          <p:val>
                                            <p:strVal val="#ppt_x"/>
                                          </p:val>
                                        </p:tav>
                                      </p:tavLst>
                                    </p:anim>
                                    <p:anim calcmode="lin" valueType="num">
                                      <p:cBhvr additive="base">
                                        <p:cTn id="34"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3" grpId="0" animBg="1"/>
      <p:bldP spid="34" grpId="0" animBg="1"/>
      <p:bldP spid="2"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raphic 2">
            <a:extLst>
              <a:ext uri="{FF2B5EF4-FFF2-40B4-BE49-F238E27FC236}">
                <a16:creationId xmlns:a16="http://schemas.microsoft.com/office/drawing/2014/main" id="{97B822E0-E06C-8652-7F79-A6AC54ACAC78}"/>
              </a:ext>
            </a:extLst>
          </p:cNvPr>
          <p:cNvSpPr/>
          <p:nvPr/>
        </p:nvSpPr>
        <p:spPr>
          <a:xfrm>
            <a:off x="3498287" y="2848232"/>
            <a:ext cx="587400" cy="1066523"/>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cubicBezTo>
                  <a:pt x="17677" y="0"/>
                  <a:pt x="13922" y="2178"/>
                  <a:pt x="11159" y="6033"/>
                </a:cubicBezTo>
                <a:lnTo>
                  <a:pt x="0" y="21600"/>
                </a:lnTo>
              </a:path>
            </a:pathLst>
          </a:custGeom>
          <a:ln w="25400">
            <a:solidFill>
              <a:srgbClr val="F89731"/>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 name="Graphic 2">
            <a:extLst>
              <a:ext uri="{FF2B5EF4-FFF2-40B4-BE49-F238E27FC236}">
                <a16:creationId xmlns:a16="http://schemas.microsoft.com/office/drawing/2014/main" id="{ABF55CAC-EC12-5489-51CF-C24C3468A7C7}"/>
              </a:ext>
            </a:extLst>
          </p:cNvPr>
          <p:cNvSpPr/>
          <p:nvPr/>
        </p:nvSpPr>
        <p:spPr>
          <a:xfrm>
            <a:off x="2670925" y="1077312"/>
            <a:ext cx="1417835" cy="2168982"/>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cubicBezTo>
                  <a:pt x="19125" y="0"/>
                  <a:pt x="16751" y="1198"/>
                  <a:pt x="15005" y="3325"/>
                </a:cubicBezTo>
                <a:lnTo>
                  <a:pt x="0" y="21600"/>
                </a:lnTo>
              </a:path>
            </a:pathLst>
          </a:custGeom>
          <a:ln w="25400">
            <a:solidFill>
              <a:srgbClr val="DB006B"/>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4" name="Graphic 2">
            <a:extLst>
              <a:ext uri="{FF2B5EF4-FFF2-40B4-BE49-F238E27FC236}">
                <a16:creationId xmlns:a16="http://schemas.microsoft.com/office/drawing/2014/main" id="{980642B3-F26B-42CC-D29D-D27F09C4D8AE}"/>
              </a:ext>
            </a:extLst>
          </p:cNvPr>
          <p:cNvSpPr/>
          <p:nvPr/>
        </p:nvSpPr>
        <p:spPr>
          <a:xfrm>
            <a:off x="2681611" y="3241233"/>
            <a:ext cx="1127150" cy="338446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2686" y="1769"/>
                  <a:pt x="21600" y="5942"/>
                  <a:pt x="21600" y="10807"/>
                </a:cubicBezTo>
                <a:cubicBezTo>
                  <a:pt x="21600" y="15658"/>
                  <a:pt x="12740" y="19820"/>
                  <a:pt x="108" y="21600"/>
                </a:cubicBezTo>
              </a:path>
            </a:pathLst>
          </a:custGeom>
          <a:ln w="25400">
            <a:solidFill>
              <a:srgbClr val="000000"/>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5" name="Graphic 2">
            <a:extLst>
              <a:ext uri="{FF2B5EF4-FFF2-40B4-BE49-F238E27FC236}">
                <a16:creationId xmlns:a16="http://schemas.microsoft.com/office/drawing/2014/main" id="{6AD49DA2-7937-9967-B8FF-4B4C888635CD}"/>
              </a:ext>
            </a:extLst>
          </p:cNvPr>
          <p:cNvSpPr/>
          <p:nvPr/>
        </p:nvSpPr>
        <p:spPr>
          <a:xfrm>
            <a:off x="3498286" y="5954428"/>
            <a:ext cx="1002848" cy="86860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7677" y="21600"/>
                  <a:pt x="13922" y="19422"/>
                  <a:pt x="11159" y="15567"/>
                </a:cubicBezTo>
                <a:lnTo>
                  <a:pt x="0" y="0"/>
                </a:lnTo>
              </a:path>
            </a:pathLst>
          </a:custGeom>
          <a:ln w="25400">
            <a:solidFill>
              <a:srgbClr val="00D6A4"/>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6" name="Graphic 2">
            <a:extLst>
              <a:ext uri="{FF2B5EF4-FFF2-40B4-BE49-F238E27FC236}">
                <a16:creationId xmlns:a16="http://schemas.microsoft.com/office/drawing/2014/main" id="{F53AA6E7-A707-6CC9-31AF-F6F26AD79C61}"/>
              </a:ext>
            </a:extLst>
          </p:cNvPr>
          <p:cNvSpPr/>
          <p:nvPr/>
        </p:nvSpPr>
        <p:spPr>
          <a:xfrm>
            <a:off x="2670924" y="6622890"/>
            <a:ext cx="1717248" cy="1976988"/>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125" y="21600"/>
                  <a:pt x="16751" y="20402"/>
                  <a:pt x="15005" y="18275"/>
                </a:cubicBezTo>
                <a:lnTo>
                  <a:pt x="0" y="0"/>
                </a:lnTo>
              </a:path>
            </a:pathLst>
          </a:custGeom>
          <a:ln w="25400">
            <a:solidFill>
              <a:srgbClr val="36474F"/>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12" name="Graphic 2">
            <a:extLst>
              <a:ext uri="{FF2B5EF4-FFF2-40B4-BE49-F238E27FC236}">
                <a16:creationId xmlns:a16="http://schemas.microsoft.com/office/drawing/2014/main" id="{314D7390-5FBD-6E5C-BE76-3216C9829CB9}"/>
              </a:ext>
            </a:extLst>
          </p:cNvPr>
          <p:cNvSpPr/>
          <p:nvPr/>
        </p:nvSpPr>
        <p:spPr>
          <a:xfrm>
            <a:off x="4031307" y="778095"/>
            <a:ext cx="3250956" cy="315120"/>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174" y="18917"/>
                </a:lnTo>
                <a:cubicBezTo>
                  <a:pt x="10482" y="18883"/>
                  <a:pt x="9851" y="15407"/>
                  <a:pt x="9526" y="9906"/>
                </a:cubicBezTo>
                <a:cubicBezTo>
                  <a:pt x="8976" y="726"/>
                  <a:pt x="7706" y="-2683"/>
                  <a:pt x="6689" y="2278"/>
                </a:cubicBezTo>
                <a:cubicBezTo>
                  <a:pt x="6334" y="4033"/>
                  <a:pt x="6039" y="6666"/>
                  <a:pt x="5845" y="9906"/>
                </a:cubicBezTo>
                <a:cubicBezTo>
                  <a:pt x="5520" y="15407"/>
                  <a:pt x="4888" y="18883"/>
                  <a:pt x="4197" y="18917"/>
                </a:cubicBezTo>
                <a:lnTo>
                  <a:pt x="0" y="18917"/>
                </a:lnTo>
              </a:path>
            </a:pathLst>
          </a:custGeom>
          <a:ln w="25400">
            <a:solidFill>
              <a:srgbClr val="DB006B"/>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13" name="Graphic 2">
            <a:extLst>
              <a:ext uri="{FF2B5EF4-FFF2-40B4-BE49-F238E27FC236}">
                <a16:creationId xmlns:a16="http://schemas.microsoft.com/office/drawing/2014/main" id="{25B71CB2-AE71-9CAA-649B-C8EB10D5B7AF}"/>
              </a:ext>
            </a:extLst>
          </p:cNvPr>
          <p:cNvSpPr/>
          <p:nvPr/>
        </p:nvSpPr>
        <p:spPr>
          <a:xfrm>
            <a:off x="4664523" y="1110638"/>
            <a:ext cx="1050093" cy="315122"/>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0"/>
                  <a:pt x="17528"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DB006B"/>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14" name="Graphic 2">
            <a:extLst>
              <a:ext uri="{FF2B5EF4-FFF2-40B4-BE49-F238E27FC236}">
                <a16:creationId xmlns:a16="http://schemas.microsoft.com/office/drawing/2014/main" id="{A14AF253-3EF7-7B77-C7DB-E9318AE69714}"/>
              </a:ext>
            </a:extLst>
          </p:cNvPr>
          <p:cNvSpPr/>
          <p:nvPr/>
        </p:nvSpPr>
        <p:spPr>
          <a:xfrm>
            <a:off x="4044220" y="2533111"/>
            <a:ext cx="3280766" cy="315122"/>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268" y="18917"/>
                </a:lnTo>
                <a:cubicBezTo>
                  <a:pt x="10583" y="18883"/>
                  <a:pt x="9958" y="15407"/>
                  <a:pt x="9635" y="9906"/>
                </a:cubicBezTo>
                <a:cubicBezTo>
                  <a:pt x="9091" y="726"/>
                  <a:pt x="7832" y="-2683"/>
                  <a:pt x="6825" y="2278"/>
                </a:cubicBezTo>
                <a:cubicBezTo>
                  <a:pt x="6473" y="4033"/>
                  <a:pt x="6180" y="6666"/>
                  <a:pt x="5988" y="9906"/>
                </a:cubicBezTo>
                <a:cubicBezTo>
                  <a:pt x="5666" y="15407"/>
                  <a:pt x="5040" y="18883"/>
                  <a:pt x="4355" y="18917"/>
                </a:cubicBezTo>
                <a:lnTo>
                  <a:pt x="0" y="18917"/>
                </a:lnTo>
              </a:path>
            </a:pathLst>
          </a:custGeom>
          <a:ln w="25400">
            <a:solidFill>
              <a:srgbClr val="F89731"/>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15" name="Graphic 2">
            <a:extLst>
              <a:ext uri="{FF2B5EF4-FFF2-40B4-BE49-F238E27FC236}">
                <a16:creationId xmlns:a16="http://schemas.microsoft.com/office/drawing/2014/main" id="{467D27E6-191C-DF3E-6224-2109B432087F}"/>
              </a:ext>
            </a:extLst>
          </p:cNvPr>
          <p:cNvSpPr/>
          <p:nvPr/>
        </p:nvSpPr>
        <p:spPr>
          <a:xfrm>
            <a:off x="4703318" y="2848665"/>
            <a:ext cx="1050093" cy="315120"/>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34"/>
                  <a:pt x="17504"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F89731"/>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17" name="Graphic 2">
            <a:extLst>
              <a:ext uri="{FF2B5EF4-FFF2-40B4-BE49-F238E27FC236}">
                <a16:creationId xmlns:a16="http://schemas.microsoft.com/office/drawing/2014/main" id="{B8D32C7C-B8D4-F544-F903-6DF325331833}"/>
              </a:ext>
            </a:extLst>
          </p:cNvPr>
          <p:cNvSpPr/>
          <p:nvPr/>
        </p:nvSpPr>
        <p:spPr>
          <a:xfrm>
            <a:off x="4772298" y="4978678"/>
            <a:ext cx="1050093" cy="315122"/>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34"/>
                  <a:pt x="17504"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00A8E6"/>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1" name="Graphic 2">
            <a:extLst>
              <a:ext uri="{FF2B5EF4-FFF2-40B4-BE49-F238E27FC236}">
                <a16:creationId xmlns:a16="http://schemas.microsoft.com/office/drawing/2014/main" id="{05382628-1BEE-3FCE-D883-39B8097AC993}"/>
              </a:ext>
            </a:extLst>
          </p:cNvPr>
          <p:cNvSpPr/>
          <p:nvPr/>
        </p:nvSpPr>
        <p:spPr>
          <a:xfrm>
            <a:off x="5026737" y="8602073"/>
            <a:ext cx="1050093" cy="315122"/>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34"/>
                  <a:pt x="17504"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36474F"/>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2" name="Graphic 2">
            <a:extLst>
              <a:ext uri="{FF2B5EF4-FFF2-40B4-BE49-F238E27FC236}">
                <a16:creationId xmlns:a16="http://schemas.microsoft.com/office/drawing/2014/main" id="{92F85B13-B71B-FC15-B0FB-10D267BC2204}"/>
              </a:ext>
            </a:extLst>
          </p:cNvPr>
          <p:cNvSpPr/>
          <p:nvPr/>
        </p:nvSpPr>
        <p:spPr>
          <a:xfrm>
            <a:off x="2555060" y="3116985"/>
            <a:ext cx="248604" cy="248496"/>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3" name="Graphic 2">
            <a:extLst>
              <a:ext uri="{FF2B5EF4-FFF2-40B4-BE49-F238E27FC236}">
                <a16:creationId xmlns:a16="http://schemas.microsoft.com/office/drawing/2014/main" id="{D83C66F1-3AB9-BE3E-189B-2B82C0E6ED11}"/>
              </a:ext>
            </a:extLst>
          </p:cNvPr>
          <p:cNvSpPr/>
          <p:nvPr/>
        </p:nvSpPr>
        <p:spPr>
          <a:xfrm>
            <a:off x="3373985" y="3788819"/>
            <a:ext cx="248604" cy="248496"/>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4" name="Graphic 2">
            <a:extLst>
              <a:ext uri="{FF2B5EF4-FFF2-40B4-BE49-F238E27FC236}">
                <a16:creationId xmlns:a16="http://schemas.microsoft.com/office/drawing/2014/main" id="{B050506C-635A-717F-2E0A-2758EB15A108}"/>
              </a:ext>
            </a:extLst>
          </p:cNvPr>
          <p:cNvSpPr/>
          <p:nvPr/>
        </p:nvSpPr>
        <p:spPr>
          <a:xfrm>
            <a:off x="3684458" y="4809782"/>
            <a:ext cx="248603" cy="248496"/>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5" name="Graphic 2">
            <a:extLst>
              <a:ext uri="{FF2B5EF4-FFF2-40B4-BE49-F238E27FC236}">
                <a16:creationId xmlns:a16="http://schemas.microsoft.com/office/drawing/2014/main" id="{3BC483AE-DA60-9674-B8AD-28168E2B3ECD}"/>
              </a:ext>
            </a:extLst>
          </p:cNvPr>
          <p:cNvSpPr/>
          <p:nvPr/>
        </p:nvSpPr>
        <p:spPr>
          <a:xfrm>
            <a:off x="2555060" y="6503702"/>
            <a:ext cx="248604" cy="248495"/>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6" name="Graphic 2">
            <a:extLst>
              <a:ext uri="{FF2B5EF4-FFF2-40B4-BE49-F238E27FC236}">
                <a16:creationId xmlns:a16="http://schemas.microsoft.com/office/drawing/2014/main" id="{60F7AD73-2297-4803-6A68-52AACB8E3142}"/>
              </a:ext>
            </a:extLst>
          </p:cNvPr>
          <p:cNvSpPr/>
          <p:nvPr/>
        </p:nvSpPr>
        <p:spPr>
          <a:xfrm>
            <a:off x="3373985" y="5831868"/>
            <a:ext cx="248604" cy="248496"/>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7" name="Graphic 2">
            <a:extLst>
              <a:ext uri="{FF2B5EF4-FFF2-40B4-BE49-F238E27FC236}">
                <a16:creationId xmlns:a16="http://schemas.microsoft.com/office/drawing/2014/main" id="{B9F8D65C-F287-16BC-C17F-A65B3E17FD3E}"/>
              </a:ext>
            </a:extLst>
          </p:cNvPr>
          <p:cNvSpPr/>
          <p:nvPr/>
        </p:nvSpPr>
        <p:spPr>
          <a:xfrm>
            <a:off x="1916681" y="3045586"/>
            <a:ext cx="112491" cy="112442"/>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8" name="Graphic 2">
            <a:extLst>
              <a:ext uri="{FF2B5EF4-FFF2-40B4-BE49-F238E27FC236}">
                <a16:creationId xmlns:a16="http://schemas.microsoft.com/office/drawing/2014/main" id="{30499BFA-CD86-ACBB-35BA-9C379A376407}"/>
              </a:ext>
            </a:extLst>
          </p:cNvPr>
          <p:cNvSpPr/>
          <p:nvPr/>
        </p:nvSpPr>
        <p:spPr>
          <a:xfrm>
            <a:off x="1598540" y="3073883"/>
            <a:ext cx="112643" cy="112611"/>
          </a:xfrm>
          <a:custGeom>
            <a:avLst/>
            <a:gdLst/>
            <a:ahLst/>
            <a:cxnLst>
              <a:cxn ang="0">
                <a:pos x="wd2" y="hd2"/>
              </a:cxn>
              <a:cxn ang="5400000">
                <a:pos x="wd2" y="hd2"/>
              </a:cxn>
              <a:cxn ang="10800000">
                <a:pos x="wd2" y="hd2"/>
              </a:cxn>
              <a:cxn ang="16200000">
                <a:pos x="wd2" y="hd2"/>
              </a:cxn>
            </a:cxnLst>
            <a:rect l="0" t="0" r="r" b="b"/>
            <a:pathLst>
              <a:path w="19935" h="19938" extrusionOk="0">
                <a:moveTo>
                  <a:pt x="19772" y="8228"/>
                </a:moveTo>
                <a:cubicBezTo>
                  <a:pt x="20767" y="13603"/>
                  <a:pt x="17084" y="18779"/>
                  <a:pt x="11709" y="19775"/>
                </a:cubicBezTo>
                <a:cubicBezTo>
                  <a:pt x="6334" y="20770"/>
                  <a:pt x="1158" y="17087"/>
                  <a:pt x="162" y="11712"/>
                </a:cubicBezTo>
                <a:cubicBezTo>
                  <a:pt x="-833" y="6337"/>
                  <a:pt x="2850" y="1161"/>
                  <a:pt x="8225" y="166"/>
                </a:cubicBezTo>
                <a:cubicBezTo>
                  <a:pt x="13600" y="-830"/>
                  <a:pt x="18776" y="2754"/>
                  <a:pt x="19772" y="8228"/>
                </a:cubicBezTo>
                <a:cubicBezTo>
                  <a:pt x="19772" y="8228"/>
                  <a:pt x="19772" y="8228"/>
                  <a:pt x="19772" y="8228"/>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29" name="Graphic 2">
            <a:extLst>
              <a:ext uri="{FF2B5EF4-FFF2-40B4-BE49-F238E27FC236}">
                <a16:creationId xmlns:a16="http://schemas.microsoft.com/office/drawing/2014/main" id="{C3F63D06-5E13-C7E6-DBF6-65FD3DFBA330}"/>
              </a:ext>
            </a:extLst>
          </p:cNvPr>
          <p:cNvSpPr/>
          <p:nvPr/>
        </p:nvSpPr>
        <p:spPr>
          <a:xfrm>
            <a:off x="1289550" y="3156340"/>
            <a:ext cx="112491" cy="112442"/>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0" name="Graphic 2">
            <a:extLst>
              <a:ext uri="{FF2B5EF4-FFF2-40B4-BE49-F238E27FC236}">
                <a16:creationId xmlns:a16="http://schemas.microsoft.com/office/drawing/2014/main" id="{357D5EDE-5B7B-F790-82E4-BC3877619997}"/>
              </a:ext>
            </a:extLst>
          </p:cNvPr>
          <p:cNvSpPr/>
          <p:nvPr/>
        </p:nvSpPr>
        <p:spPr>
          <a:xfrm>
            <a:off x="999596" y="3291225"/>
            <a:ext cx="113079" cy="112779"/>
          </a:xfrm>
          <a:custGeom>
            <a:avLst/>
            <a:gdLst/>
            <a:ahLst/>
            <a:cxnLst>
              <a:cxn ang="0">
                <a:pos x="wd2" y="hd2"/>
              </a:cxn>
              <a:cxn ang="5400000">
                <a:pos x="wd2" y="hd2"/>
              </a:cxn>
              <a:cxn ang="10800000">
                <a:pos x="wd2" y="hd2"/>
              </a:cxn>
              <a:cxn ang="16200000">
                <a:pos x="wd2" y="hd2"/>
              </a:cxn>
            </a:cxnLst>
            <a:rect l="0" t="0" r="r" b="b"/>
            <a:pathLst>
              <a:path w="18881" h="18921" extrusionOk="0">
                <a:moveTo>
                  <a:pt x="17610" y="4724"/>
                </a:moveTo>
                <a:cubicBezTo>
                  <a:pt x="20240" y="9251"/>
                  <a:pt x="18643" y="15005"/>
                  <a:pt x="14135" y="17646"/>
                </a:cubicBezTo>
                <a:cubicBezTo>
                  <a:pt x="9628" y="20287"/>
                  <a:pt x="3899" y="18683"/>
                  <a:pt x="1269" y="14156"/>
                </a:cubicBezTo>
                <a:cubicBezTo>
                  <a:pt x="-1360" y="9628"/>
                  <a:pt x="236" y="3875"/>
                  <a:pt x="4744" y="1234"/>
                </a:cubicBezTo>
                <a:cubicBezTo>
                  <a:pt x="4744" y="1234"/>
                  <a:pt x="4744" y="1234"/>
                  <a:pt x="4744" y="1234"/>
                </a:cubicBezTo>
                <a:cubicBezTo>
                  <a:pt x="9252" y="-1313"/>
                  <a:pt x="14981" y="196"/>
                  <a:pt x="17610" y="4724"/>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1" name="Graphic 2">
            <a:extLst>
              <a:ext uri="{FF2B5EF4-FFF2-40B4-BE49-F238E27FC236}">
                <a16:creationId xmlns:a16="http://schemas.microsoft.com/office/drawing/2014/main" id="{DE9D672D-7F58-E5DD-3EB6-E42CA66F6E99}"/>
              </a:ext>
            </a:extLst>
          </p:cNvPr>
          <p:cNvSpPr/>
          <p:nvPr/>
        </p:nvSpPr>
        <p:spPr>
          <a:xfrm>
            <a:off x="738785" y="3474566"/>
            <a:ext cx="112415" cy="112782"/>
          </a:xfrm>
          <a:custGeom>
            <a:avLst/>
            <a:gdLst/>
            <a:ahLst/>
            <a:cxnLst>
              <a:cxn ang="0">
                <a:pos x="wd2" y="hd2"/>
              </a:cxn>
              <a:cxn ang="5400000">
                <a:pos x="wd2" y="hd2"/>
              </a:cxn>
              <a:cxn ang="10800000">
                <a:pos x="wd2" y="hd2"/>
              </a:cxn>
              <a:cxn ang="16200000">
                <a:pos x="wd2" y="hd2"/>
              </a:cxn>
            </a:cxnLst>
            <a:rect l="0" t="0" r="r" b="b"/>
            <a:pathLst>
              <a:path w="19273" h="19258" extrusionOk="0">
                <a:moveTo>
                  <a:pt x="16994" y="3453"/>
                </a:moveTo>
                <a:cubicBezTo>
                  <a:pt x="20465" y="7485"/>
                  <a:pt x="19887" y="13533"/>
                  <a:pt x="15836" y="16989"/>
                </a:cubicBezTo>
                <a:cubicBezTo>
                  <a:pt x="11786" y="20445"/>
                  <a:pt x="5711" y="19869"/>
                  <a:pt x="2240" y="15837"/>
                </a:cubicBezTo>
                <a:cubicBezTo>
                  <a:pt x="-1135" y="11805"/>
                  <a:pt x="-653" y="5757"/>
                  <a:pt x="3397" y="2301"/>
                </a:cubicBezTo>
                <a:cubicBezTo>
                  <a:pt x="7447" y="-1155"/>
                  <a:pt x="13522" y="-675"/>
                  <a:pt x="16994" y="3453"/>
                </a:cubicBezTo>
                <a:cubicBezTo>
                  <a:pt x="16994" y="3453"/>
                  <a:pt x="16994" y="3453"/>
                  <a:pt x="16994" y="3453"/>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2" name="Graphic 2">
            <a:extLst>
              <a:ext uri="{FF2B5EF4-FFF2-40B4-BE49-F238E27FC236}">
                <a16:creationId xmlns:a16="http://schemas.microsoft.com/office/drawing/2014/main" id="{2535AEE8-92B7-44C5-ED99-9613B56A822B}"/>
              </a:ext>
            </a:extLst>
          </p:cNvPr>
          <p:cNvSpPr/>
          <p:nvPr/>
        </p:nvSpPr>
        <p:spPr>
          <a:xfrm>
            <a:off x="512448" y="3700426"/>
            <a:ext cx="112647" cy="112367"/>
          </a:xfrm>
          <a:custGeom>
            <a:avLst/>
            <a:gdLst/>
            <a:ahLst/>
            <a:cxnLst>
              <a:cxn ang="0">
                <a:pos x="wd2" y="hd2"/>
              </a:cxn>
              <a:cxn ang="5400000">
                <a:pos x="wd2" y="hd2"/>
              </a:cxn>
              <a:cxn ang="10800000">
                <a:pos x="wd2" y="hd2"/>
              </a:cxn>
              <a:cxn ang="16200000">
                <a:pos x="wd2" y="hd2"/>
              </a:cxn>
            </a:cxnLst>
            <a:rect l="0" t="0" r="r" b="b"/>
            <a:pathLst>
              <a:path w="19227" h="19273" extrusionOk="0">
                <a:moveTo>
                  <a:pt x="15805" y="2240"/>
                </a:moveTo>
                <a:cubicBezTo>
                  <a:pt x="19837" y="5615"/>
                  <a:pt x="20413" y="11786"/>
                  <a:pt x="16957" y="15836"/>
                </a:cubicBezTo>
                <a:cubicBezTo>
                  <a:pt x="13597" y="19886"/>
                  <a:pt x="7453" y="20465"/>
                  <a:pt x="3421" y="16993"/>
                </a:cubicBezTo>
                <a:cubicBezTo>
                  <a:pt x="-611" y="13619"/>
                  <a:pt x="-1187" y="7447"/>
                  <a:pt x="2269" y="3397"/>
                </a:cubicBezTo>
                <a:cubicBezTo>
                  <a:pt x="5629" y="-653"/>
                  <a:pt x="11677" y="-1135"/>
                  <a:pt x="15805" y="2240"/>
                </a:cubicBezTo>
                <a:cubicBezTo>
                  <a:pt x="15709" y="2240"/>
                  <a:pt x="15709" y="2240"/>
                  <a:pt x="15805" y="2240"/>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3" name="Graphic 2">
            <a:extLst>
              <a:ext uri="{FF2B5EF4-FFF2-40B4-BE49-F238E27FC236}">
                <a16:creationId xmlns:a16="http://schemas.microsoft.com/office/drawing/2014/main" id="{0030F565-BD4D-7AC1-C47A-F51193732F60}"/>
              </a:ext>
            </a:extLst>
          </p:cNvPr>
          <p:cNvSpPr/>
          <p:nvPr/>
        </p:nvSpPr>
        <p:spPr>
          <a:xfrm>
            <a:off x="328449" y="3962103"/>
            <a:ext cx="112803" cy="112755"/>
          </a:xfrm>
          <a:custGeom>
            <a:avLst/>
            <a:gdLst/>
            <a:ahLst/>
            <a:cxnLst>
              <a:cxn ang="0">
                <a:pos x="wd2" y="hd2"/>
              </a:cxn>
              <a:cxn ang="5400000">
                <a:pos x="wd2" y="hd2"/>
              </a:cxn>
              <a:cxn ang="10800000">
                <a:pos x="wd2" y="hd2"/>
              </a:cxn>
              <a:cxn ang="16200000">
                <a:pos x="wd2" y="hd2"/>
              </a:cxn>
            </a:cxnLst>
            <a:rect l="0" t="0" r="r" b="b"/>
            <a:pathLst>
              <a:path w="18917" h="18917" extrusionOk="0">
                <a:moveTo>
                  <a:pt x="14221" y="1300"/>
                </a:moveTo>
                <a:cubicBezTo>
                  <a:pt x="18749" y="3941"/>
                  <a:pt x="20258" y="9695"/>
                  <a:pt x="17617" y="14222"/>
                </a:cubicBezTo>
                <a:cubicBezTo>
                  <a:pt x="14976" y="18750"/>
                  <a:pt x="9222" y="20259"/>
                  <a:pt x="4695" y="17618"/>
                </a:cubicBezTo>
                <a:cubicBezTo>
                  <a:pt x="167" y="14977"/>
                  <a:pt x="-1342" y="9223"/>
                  <a:pt x="1299" y="4696"/>
                </a:cubicBezTo>
                <a:cubicBezTo>
                  <a:pt x="1299" y="4696"/>
                  <a:pt x="1299" y="4696"/>
                  <a:pt x="1299" y="4696"/>
                </a:cubicBezTo>
                <a:cubicBezTo>
                  <a:pt x="3940" y="168"/>
                  <a:pt x="9788" y="-1341"/>
                  <a:pt x="14221" y="1300"/>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4" name="Graphic 2">
            <a:extLst>
              <a:ext uri="{FF2B5EF4-FFF2-40B4-BE49-F238E27FC236}">
                <a16:creationId xmlns:a16="http://schemas.microsoft.com/office/drawing/2014/main" id="{671FB0FB-76F7-1251-E205-B95D51001867}"/>
              </a:ext>
            </a:extLst>
          </p:cNvPr>
          <p:cNvSpPr/>
          <p:nvPr/>
        </p:nvSpPr>
        <p:spPr>
          <a:xfrm>
            <a:off x="193851" y="4251466"/>
            <a:ext cx="112587" cy="112538"/>
          </a:xfrm>
          <a:custGeom>
            <a:avLst/>
            <a:gdLst/>
            <a:ahLst/>
            <a:cxnLst>
              <a:cxn ang="0">
                <a:pos x="wd2" y="hd2"/>
              </a:cxn>
              <a:cxn ang="5400000">
                <a:pos x="wd2" y="hd2"/>
              </a:cxn>
              <a:cxn ang="10800000">
                <a:pos x="wd2" y="hd2"/>
              </a:cxn>
              <a:cxn ang="16200000">
                <a:pos x="wd2" y="hd2"/>
              </a:cxn>
            </a:cxnLst>
            <a:rect l="0" t="0" r="r" b="b"/>
            <a:pathLst>
              <a:path w="19131" h="19131" extrusionOk="0">
                <a:moveTo>
                  <a:pt x="12816" y="582"/>
                </a:moveTo>
                <a:cubicBezTo>
                  <a:pt x="17786" y="2398"/>
                  <a:pt x="20366" y="7846"/>
                  <a:pt x="18550" y="12816"/>
                </a:cubicBezTo>
                <a:cubicBezTo>
                  <a:pt x="16734" y="17785"/>
                  <a:pt x="11286" y="20366"/>
                  <a:pt x="6317" y="18550"/>
                </a:cubicBezTo>
                <a:cubicBezTo>
                  <a:pt x="1347" y="16734"/>
                  <a:pt x="-1234" y="11286"/>
                  <a:pt x="582" y="6316"/>
                </a:cubicBezTo>
                <a:cubicBezTo>
                  <a:pt x="2398" y="1347"/>
                  <a:pt x="7846" y="-1234"/>
                  <a:pt x="12816" y="582"/>
                </a:cubicBezTo>
                <a:cubicBezTo>
                  <a:pt x="12816" y="582"/>
                  <a:pt x="12816" y="582"/>
                  <a:pt x="12816" y="582"/>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5" name="Graphic 2">
            <a:extLst>
              <a:ext uri="{FF2B5EF4-FFF2-40B4-BE49-F238E27FC236}">
                <a16:creationId xmlns:a16="http://schemas.microsoft.com/office/drawing/2014/main" id="{6A0FEE86-396F-C709-FE91-D5018E4A99B6}"/>
              </a:ext>
            </a:extLst>
          </p:cNvPr>
          <p:cNvSpPr/>
          <p:nvPr/>
        </p:nvSpPr>
        <p:spPr>
          <a:xfrm>
            <a:off x="111425" y="4559951"/>
            <a:ext cx="112641" cy="112448"/>
          </a:xfrm>
          <a:custGeom>
            <a:avLst/>
            <a:gdLst/>
            <a:ahLst/>
            <a:cxnLst>
              <a:cxn ang="0">
                <a:pos x="wd2" y="hd2"/>
              </a:cxn>
              <a:cxn ang="5400000">
                <a:pos x="wd2" y="hd2"/>
              </a:cxn>
              <a:cxn ang="10800000">
                <a:pos x="wd2" y="hd2"/>
              </a:cxn>
              <a:cxn ang="16200000">
                <a:pos x="wd2" y="hd2"/>
              </a:cxn>
            </a:cxnLst>
            <a:rect l="0" t="0" r="r" b="b"/>
            <a:pathLst>
              <a:path w="19935" h="20001" extrusionOk="0">
                <a:moveTo>
                  <a:pt x="11709" y="138"/>
                </a:moveTo>
                <a:cubicBezTo>
                  <a:pt x="17084" y="1138"/>
                  <a:pt x="20767" y="6238"/>
                  <a:pt x="19772" y="11738"/>
                </a:cubicBezTo>
                <a:cubicBezTo>
                  <a:pt x="18776" y="17138"/>
                  <a:pt x="13700" y="20838"/>
                  <a:pt x="8225" y="19838"/>
                </a:cubicBezTo>
                <a:cubicBezTo>
                  <a:pt x="2850" y="18838"/>
                  <a:pt x="-833" y="13738"/>
                  <a:pt x="162" y="8238"/>
                </a:cubicBezTo>
                <a:cubicBezTo>
                  <a:pt x="162" y="8238"/>
                  <a:pt x="162" y="8238"/>
                  <a:pt x="162" y="8238"/>
                </a:cubicBezTo>
                <a:cubicBezTo>
                  <a:pt x="1058" y="2838"/>
                  <a:pt x="6234" y="-762"/>
                  <a:pt x="11709" y="138"/>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6" name="Graphic 2">
            <a:extLst>
              <a:ext uri="{FF2B5EF4-FFF2-40B4-BE49-F238E27FC236}">
                <a16:creationId xmlns:a16="http://schemas.microsoft.com/office/drawing/2014/main" id="{CDF3CAFF-C038-C6FC-7BE1-D6F559F00D1D}"/>
              </a:ext>
            </a:extLst>
          </p:cNvPr>
          <p:cNvSpPr/>
          <p:nvPr/>
        </p:nvSpPr>
        <p:spPr>
          <a:xfrm>
            <a:off x="83658" y="4878370"/>
            <a:ext cx="112491" cy="112442"/>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7" name="Graphic 2">
            <a:extLst>
              <a:ext uri="{FF2B5EF4-FFF2-40B4-BE49-F238E27FC236}">
                <a16:creationId xmlns:a16="http://schemas.microsoft.com/office/drawing/2014/main" id="{41371BFA-06B7-EE16-EE87-CB6C9F0345AC}"/>
              </a:ext>
            </a:extLst>
          </p:cNvPr>
          <p:cNvSpPr/>
          <p:nvPr/>
        </p:nvSpPr>
        <p:spPr>
          <a:xfrm>
            <a:off x="111407" y="5196783"/>
            <a:ext cx="112661" cy="112593"/>
          </a:xfrm>
          <a:custGeom>
            <a:avLst/>
            <a:gdLst/>
            <a:ahLst/>
            <a:cxnLst>
              <a:cxn ang="0">
                <a:pos x="wd2" y="hd2"/>
              </a:cxn>
              <a:cxn ang="5400000">
                <a:pos x="wd2" y="hd2"/>
              </a:cxn>
              <a:cxn ang="10800000">
                <a:pos x="wd2" y="hd2"/>
              </a:cxn>
              <a:cxn ang="16200000">
                <a:pos x="wd2" y="hd2"/>
              </a:cxn>
            </a:cxnLst>
            <a:rect l="0" t="0" r="r" b="b"/>
            <a:pathLst>
              <a:path w="19938" h="19935" extrusionOk="0">
                <a:moveTo>
                  <a:pt x="8229" y="162"/>
                </a:moveTo>
                <a:cubicBezTo>
                  <a:pt x="13604" y="-833"/>
                  <a:pt x="18780" y="2850"/>
                  <a:pt x="19776" y="8225"/>
                </a:cubicBezTo>
                <a:cubicBezTo>
                  <a:pt x="20771" y="13600"/>
                  <a:pt x="17088" y="18776"/>
                  <a:pt x="11713" y="19772"/>
                </a:cubicBezTo>
                <a:cubicBezTo>
                  <a:pt x="6338" y="20767"/>
                  <a:pt x="1162" y="17084"/>
                  <a:pt x="166" y="11709"/>
                </a:cubicBezTo>
                <a:cubicBezTo>
                  <a:pt x="-829" y="6234"/>
                  <a:pt x="2754" y="1058"/>
                  <a:pt x="8229" y="162"/>
                </a:cubicBezTo>
                <a:cubicBezTo>
                  <a:pt x="8229" y="162"/>
                  <a:pt x="8229" y="162"/>
                  <a:pt x="8229" y="162"/>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8" name="Graphic 2">
            <a:extLst>
              <a:ext uri="{FF2B5EF4-FFF2-40B4-BE49-F238E27FC236}">
                <a16:creationId xmlns:a16="http://schemas.microsoft.com/office/drawing/2014/main" id="{C34DE1E8-DF76-692E-E497-E2359A464FE6}"/>
              </a:ext>
            </a:extLst>
          </p:cNvPr>
          <p:cNvSpPr/>
          <p:nvPr/>
        </p:nvSpPr>
        <p:spPr>
          <a:xfrm>
            <a:off x="193851" y="5505179"/>
            <a:ext cx="112587" cy="112539"/>
          </a:xfrm>
          <a:custGeom>
            <a:avLst/>
            <a:gdLst/>
            <a:ahLst/>
            <a:cxnLst>
              <a:cxn ang="0">
                <a:pos x="wd2" y="hd2"/>
              </a:cxn>
              <a:cxn ang="5400000">
                <a:pos x="wd2" y="hd2"/>
              </a:cxn>
              <a:cxn ang="10800000">
                <a:pos x="wd2" y="hd2"/>
              </a:cxn>
              <a:cxn ang="16200000">
                <a:pos x="wd2" y="hd2"/>
              </a:cxn>
            </a:cxnLst>
            <a:rect l="0" t="0" r="r" b="b"/>
            <a:pathLst>
              <a:path w="19131" h="19131" extrusionOk="0">
                <a:moveTo>
                  <a:pt x="6317" y="582"/>
                </a:moveTo>
                <a:cubicBezTo>
                  <a:pt x="11286" y="-1234"/>
                  <a:pt x="16734" y="1347"/>
                  <a:pt x="18550" y="6316"/>
                </a:cubicBezTo>
                <a:cubicBezTo>
                  <a:pt x="20366" y="11286"/>
                  <a:pt x="17786" y="16734"/>
                  <a:pt x="12816" y="18550"/>
                </a:cubicBezTo>
                <a:cubicBezTo>
                  <a:pt x="7846" y="20366"/>
                  <a:pt x="2398" y="17785"/>
                  <a:pt x="582" y="12816"/>
                </a:cubicBezTo>
                <a:cubicBezTo>
                  <a:pt x="-1234" y="7846"/>
                  <a:pt x="1347" y="2398"/>
                  <a:pt x="6317" y="582"/>
                </a:cubicBezTo>
                <a:cubicBezTo>
                  <a:pt x="6317" y="582"/>
                  <a:pt x="6317" y="582"/>
                  <a:pt x="6317" y="582"/>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39" name="Graphic 2">
            <a:extLst>
              <a:ext uri="{FF2B5EF4-FFF2-40B4-BE49-F238E27FC236}">
                <a16:creationId xmlns:a16="http://schemas.microsoft.com/office/drawing/2014/main" id="{8A5F25C4-08A2-57A7-D02E-912A70616A7A}"/>
              </a:ext>
            </a:extLst>
          </p:cNvPr>
          <p:cNvSpPr/>
          <p:nvPr/>
        </p:nvSpPr>
        <p:spPr>
          <a:xfrm>
            <a:off x="329013" y="5794469"/>
            <a:ext cx="112659" cy="112800"/>
          </a:xfrm>
          <a:custGeom>
            <a:avLst/>
            <a:gdLst/>
            <a:ahLst/>
            <a:cxnLst>
              <a:cxn ang="0">
                <a:pos x="wd2" y="hd2"/>
              </a:cxn>
              <a:cxn ang="5400000">
                <a:pos x="wd2" y="hd2"/>
              </a:cxn>
              <a:cxn ang="10800000">
                <a:pos x="wd2" y="hd2"/>
              </a:cxn>
              <a:cxn ang="16200000">
                <a:pos x="wd2" y="hd2"/>
              </a:cxn>
            </a:cxnLst>
            <a:rect l="0" t="0" r="r" b="b"/>
            <a:pathLst>
              <a:path w="18893" h="18925" extrusionOk="0">
                <a:moveTo>
                  <a:pt x="4695" y="1275"/>
                </a:moveTo>
                <a:cubicBezTo>
                  <a:pt x="9222" y="-1366"/>
                  <a:pt x="14976" y="238"/>
                  <a:pt x="17617" y="4765"/>
                </a:cubicBezTo>
                <a:cubicBezTo>
                  <a:pt x="20258" y="9293"/>
                  <a:pt x="18655" y="15046"/>
                  <a:pt x="14127" y="17687"/>
                </a:cubicBezTo>
                <a:cubicBezTo>
                  <a:pt x="9599" y="20234"/>
                  <a:pt x="3846" y="18725"/>
                  <a:pt x="1299" y="14292"/>
                </a:cubicBezTo>
                <a:cubicBezTo>
                  <a:pt x="-1342" y="9670"/>
                  <a:pt x="167" y="3916"/>
                  <a:pt x="4695" y="1275"/>
                </a:cubicBezTo>
                <a:cubicBezTo>
                  <a:pt x="4695" y="1275"/>
                  <a:pt x="4695" y="1275"/>
                  <a:pt x="4695" y="1275"/>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40" name="Graphic 2">
            <a:extLst>
              <a:ext uri="{FF2B5EF4-FFF2-40B4-BE49-F238E27FC236}">
                <a16:creationId xmlns:a16="http://schemas.microsoft.com/office/drawing/2014/main" id="{2B040889-F696-A532-789E-88680E0BA728}"/>
              </a:ext>
            </a:extLst>
          </p:cNvPr>
          <p:cNvSpPr/>
          <p:nvPr/>
        </p:nvSpPr>
        <p:spPr>
          <a:xfrm>
            <a:off x="512246" y="6056750"/>
            <a:ext cx="112491" cy="112442"/>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41" name="Graphic 2">
            <a:extLst>
              <a:ext uri="{FF2B5EF4-FFF2-40B4-BE49-F238E27FC236}">
                <a16:creationId xmlns:a16="http://schemas.microsoft.com/office/drawing/2014/main" id="{742D3F4B-FFAB-0DE1-F890-28737E095FA3}"/>
              </a:ext>
            </a:extLst>
          </p:cNvPr>
          <p:cNvSpPr/>
          <p:nvPr/>
        </p:nvSpPr>
        <p:spPr>
          <a:xfrm>
            <a:off x="738223" y="6282397"/>
            <a:ext cx="112415" cy="112598"/>
          </a:xfrm>
          <a:custGeom>
            <a:avLst/>
            <a:gdLst/>
            <a:ahLst/>
            <a:cxnLst>
              <a:cxn ang="0">
                <a:pos x="wd2" y="hd2"/>
              </a:cxn>
              <a:cxn ang="5400000">
                <a:pos x="wd2" y="hd2"/>
              </a:cxn>
              <a:cxn ang="10800000">
                <a:pos x="wd2" y="hd2"/>
              </a:cxn>
              <a:cxn ang="16200000">
                <a:pos x="wd2" y="hd2"/>
              </a:cxn>
            </a:cxnLst>
            <a:rect l="0" t="0" r="r" b="b"/>
            <a:pathLst>
              <a:path w="19273" h="19227" extrusionOk="0">
                <a:moveTo>
                  <a:pt x="2240" y="3421"/>
                </a:moveTo>
                <a:cubicBezTo>
                  <a:pt x="5615" y="-611"/>
                  <a:pt x="11786" y="-1187"/>
                  <a:pt x="15836" y="2269"/>
                </a:cubicBezTo>
                <a:cubicBezTo>
                  <a:pt x="19887" y="5629"/>
                  <a:pt x="20465" y="11773"/>
                  <a:pt x="16994" y="15805"/>
                </a:cubicBezTo>
                <a:cubicBezTo>
                  <a:pt x="13619" y="19837"/>
                  <a:pt x="7447" y="20413"/>
                  <a:pt x="3397" y="16957"/>
                </a:cubicBezTo>
                <a:cubicBezTo>
                  <a:pt x="-653" y="13501"/>
                  <a:pt x="-1135" y="7453"/>
                  <a:pt x="2240" y="3421"/>
                </a:cubicBezTo>
                <a:cubicBezTo>
                  <a:pt x="2240" y="3421"/>
                  <a:pt x="2240" y="3421"/>
                  <a:pt x="2240" y="3421"/>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42" name="Graphic 2">
            <a:extLst>
              <a:ext uri="{FF2B5EF4-FFF2-40B4-BE49-F238E27FC236}">
                <a16:creationId xmlns:a16="http://schemas.microsoft.com/office/drawing/2014/main" id="{723B3A35-AC22-9F79-1E11-02AA9003A9BA}"/>
              </a:ext>
            </a:extLst>
          </p:cNvPr>
          <p:cNvSpPr/>
          <p:nvPr/>
        </p:nvSpPr>
        <p:spPr>
          <a:xfrm>
            <a:off x="1000157" y="6465428"/>
            <a:ext cx="112829" cy="112530"/>
          </a:xfrm>
          <a:custGeom>
            <a:avLst/>
            <a:gdLst/>
            <a:ahLst/>
            <a:cxnLst>
              <a:cxn ang="0">
                <a:pos x="wd2" y="hd2"/>
              </a:cxn>
              <a:cxn ang="5400000">
                <a:pos x="wd2" y="hd2"/>
              </a:cxn>
              <a:cxn ang="10800000">
                <a:pos x="wd2" y="hd2"/>
              </a:cxn>
              <a:cxn ang="16200000">
                <a:pos x="wd2" y="hd2"/>
              </a:cxn>
            </a:cxnLst>
            <a:rect l="0" t="0" r="r" b="b"/>
            <a:pathLst>
              <a:path w="18921" h="18962" extrusionOk="0">
                <a:moveTo>
                  <a:pt x="1275" y="4744"/>
                </a:moveTo>
                <a:cubicBezTo>
                  <a:pt x="3916" y="197"/>
                  <a:pt x="9670" y="-1319"/>
                  <a:pt x="14197" y="1239"/>
                </a:cubicBezTo>
                <a:cubicBezTo>
                  <a:pt x="18725" y="3892"/>
                  <a:pt x="20234" y="9671"/>
                  <a:pt x="17687" y="14218"/>
                </a:cubicBezTo>
                <a:cubicBezTo>
                  <a:pt x="15046" y="18765"/>
                  <a:pt x="9292" y="20281"/>
                  <a:pt x="4765" y="17723"/>
                </a:cubicBezTo>
                <a:cubicBezTo>
                  <a:pt x="4765" y="17723"/>
                  <a:pt x="4765" y="17723"/>
                  <a:pt x="4765" y="17723"/>
                </a:cubicBezTo>
                <a:cubicBezTo>
                  <a:pt x="237" y="15071"/>
                  <a:pt x="-1366" y="9292"/>
                  <a:pt x="1275" y="4744"/>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43" name="Graphic 2">
            <a:extLst>
              <a:ext uri="{FF2B5EF4-FFF2-40B4-BE49-F238E27FC236}">
                <a16:creationId xmlns:a16="http://schemas.microsoft.com/office/drawing/2014/main" id="{1659AFAC-787F-7F69-057F-5D3AF4A6F5EC}"/>
              </a:ext>
            </a:extLst>
          </p:cNvPr>
          <p:cNvSpPr/>
          <p:nvPr/>
        </p:nvSpPr>
        <p:spPr>
          <a:xfrm>
            <a:off x="1289502" y="6600353"/>
            <a:ext cx="112587" cy="112538"/>
          </a:xfrm>
          <a:custGeom>
            <a:avLst/>
            <a:gdLst/>
            <a:ahLst/>
            <a:cxnLst>
              <a:cxn ang="0">
                <a:pos x="wd2" y="hd2"/>
              </a:cxn>
              <a:cxn ang="5400000">
                <a:pos x="wd2" y="hd2"/>
              </a:cxn>
              <a:cxn ang="10800000">
                <a:pos x="wd2" y="hd2"/>
              </a:cxn>
              <a:cxn ang="16200000">
                <a:pos x="wd2" y="hd2"/>
              </a:cxn>
            </a:cxnLst>
            <a:rect l="0" t="0" r="r" b="b"/>
            <a:pathLst>
              <a:path w="19131" h="19131" extrusionOk="0">
                <a:moveTo>
                  <a:pt x="582" y="6316"/>
                </a:moveTo>
                <a:cubicBezTo>
                  <a:pt x="2398" y="1347"/>
                  <a:pt x="7846" y="-1234"/>
                  <a:pt x="12816" y="582"/>
                </a:cubicBezTo>
                <a:cubicBezTo>
                  <a:pt x="17786" y="2398"/>
                  <a:pt x="20366" y="7845"/>
                  <a:pt x="18550" y="12815"/>
                </a:cubicBezTo>
                <a:cubicBezTo>
                  <a:pt x="16734" y="17785"/>
                  <a:pt x="11286" y="20366"/>
                  <a:pt x="6317" y="18550"/>
                </a:cubicBezTo>
                <a:cubicBezTo>
                  <a:pt x="1347" y="16734"/>
                  <a:pt x="-1234" y="11286"/>
                  <a:pt x="582" y="6316"/>
                </a:cubicBezTo>
                <a:cubicBezTo>
                  <a:pt x="582" y="6316"/>
                  <a:pt x="582" y="6316"/>
                  <a:pt x="582" y="6316"/>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44" name="Graphic 2">
            <a:extLst>
              <a:ext uri="{FF2B5EF4-FFF2-40B4-BE49-F238E27FC236}">
                <a16:creationId xmlns:a16="http://schemas.microsoft.com/office/drawing/2014/main" id="{5AFF0EFA-7700-E58A-CA84-EB99A43E880D}"/>
              </a:ext>
            </a:extLst>
          </p:cNvPr>
          <p:cNvSpPr/>
          <p:nvPr/>
        </p:nvSpPr>
        <p:spPr>
          <a:xfrm>
            <a:off x="1598522" y="6683250"/>
            <a:ext cx="112661" cy="112611"/>
          </a:xfrm>
          <a:custGeom>
            <a:avLst/>
            <a:gdLst/>
            <a:ahLst/>
            <a:cxnLst>
              <a:cxn ang="0">
                <a:pos x="wd2" y="hd2"/>
              </a:cxn>
              <a:cxn ang="5400000">
                <a:pos x="wd2" y="hd2"/>
              </a:cxn>
              <a:cxn ang="10800000">
                <a:pos x="wd2" y="hd2"/>
              </a:cxn>
              <a:cxn ang="16200000">
                <a:pos x="wd2" y="hd2"/>
              </a:cxn>
            </a:cxnLst>
            <a:rect l="0" t="0" r="r" b="b"/>
            <a:pathLst>
              <a:path w="19938" h="19938" extrusionOk="0">
                <a:moveTo>
                  <a:pt x="166" y="8225"/>
                </a:moveTo>
                <a:cubicBezTo>
                  <a:pt x="1162" y="2850"/>
                  <a:pt x="6238" y="-833"/>
                  <a:pt x="11713" y="162"/>
                </a:cubicBezTo>
                <a:cubicBezTo>
                  <a:pt x="17088" y="1158"/>
                  <a:pt x="20771" y="6234"/>
                  <a:pt x="19776" y="11709"/>
                </a:cubicBezTo>
                <a:cubicBezTo>
                  <a:pt x="18780" y="17183"/>
                  <a:pt x="13704" y="20767"/>
                  <a:pt x="8229" y="19771"/>
                </a:cubicBezTo>
                <a:cubicBezTo>
                  <a:pt x="8229" y="19771"/>
                  <a:pt x="8229" y="19771"/>
                  <a:pt x="8229" y="19771"/>
                </a:cubicBezTo>
                <a:cubicBezTo>
                  <a:pt x="2754" y="18776"/>
                  <a:pt x="-829" y="13600"/>
                  <a:pt x="166" y="8225"/>
                </a:cubicBezTo>
                <a:close/>
              </a:path>
            </a:pathLst>
          </a:cu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45" name="Graphic 2">
            <a:extLst>
              <a:ext uri="{FF2B5EF4-FFF2-40B4-BE49-F238E27FC236}">
                <a16:creationId xmlns:a16="http://schemas.microsoft.com/office/drawing/2014/main" id="{0369D2CA-8A19-6528-13D5-FF869B9D9987}"/>
              </a:ext>
            </a:extLst>
          </p:cNvPr>
          <p:cNvSpPr/>
          <p:nvPr/>
        </p:nvSpPr>
        <p:spPr>
          <a:xfrm>
            <a:off x="1916681" y="6710593"/>
            <a:ext cx="112491" cy="112442"/>
          </a:xfrm>
          <a:prstGeom prst="ellipse">
            <a:avLst/>
          </a:prstGeom>
          <a:solidFill>
            <a:srgbClr val="8A8A8A"/>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51" name="Graphic 2">
            <a:extLst>
              <a:ext uri="{FF2B5EF4-FFF2-40B4-BE49-F238E27FC236}">
                <a16:creationId xmlns:a16="http://schemas.microsoft.com/office/drawing/2014/main" id="{F950B72E-C08A-60A6-21BD-C2E4102A9F3F}"/>
              </a:ext>
            </a:extLst>
          </p:cNvPr>
          <p:cNvSpPr/>
          <p:nvPr/>
        </p:nvSpPr>
        <p:spPr>
          <a:xfrm>
            <a:off x="442502" y="3404835"/>
            <a:ext cx="3060849" cy="3059520"/>
          </a:xfrm>
          <a:custGeom>
            <a:avLst/>
            <a:gdLst/>
            <a:ahLst/>
            <a:cxnLst>
              <a:cxn ang="0">
                <a:pos x="wd2" y="hd2"/>
              </a:cxn>
              <a:cxn ang="5400000">
                <a:pos x="wd2" y="hd2"/>
              </a:cxn>
              <a:cxn ang="10800000">
                <a:pos x="wd2" y="hd2"/>
              </a:cxn>
              <a:cxn ang="16200000">
                <a:pos x="wd2" y="hd2"/>
              </a:cxn>
            </a:cxnLst>
            <a:rect l="0" t="0" r="r" b="b"/>
            <a:pathLst>
              <a:path w="21600" h="21592" extrusionOk="0">
                <a:moveTo>
                  <a:pt x="10800" y="21592"/>
                </a:moveTo>
                <a:cubicBezTo>
                  <a:pt x="4834" y="21592"/>
                  <a:pt x="0" y="16759"/>
                  <a:pt x="0" y="10796"/>
                </a:cubicBezTo>
                <a:cubicBezTo>
                  <a:pt x="0" y="4833"/>
                  <a:pt x="4834" y="0"/>
                  <a:pt x="10800" y="0"/>
                </a:cubicBezTo>
                <a:cubicBezTo>
                  <a:pt x="16766" y="0"/>
                  <a:pt x="21600" y="4833"/>
                  <a:pt x="21600" y="10796"/>
                </a:cubicBezTo>
                <a:cubicBezTo>
                  <a:pt x="21600" y="13661"/>
                  <a:pt x="20461" y="16406"/>
                  <a:pt x="18437" y="18430"/>
                </a:cubicBezTo>
                <a:cubicBezTo>
                  <a:pt x="16416" y="20461"/>
                  <a:pt x="13666" y="21600"/>
                  <a:pt x="10800" y="21592"/>
                </a:cubicBezTo>
                <a:close/>
              </a:path>
            </a:pathLst>
          </a:custGeom>
          <a:gradFill>
            <a:gsLst>
              <a:gs pos="22846">
                <a:srgbClr val="FFFFFF"/>
              </a:gs>
              <a:gs pos="63322">
                <a:srgbClr val="E6EAEB"/>
              </a:gs>
              <a:gs pos="99960">
                <a:srgbClr val="CDD5D8"/>
              </a:gs>
            </a:gsLst>
            <a:lin ang="2089253"/>
          </a:gradFill>
          <a:ln w="12700">
            <a:miter lim="400000"/>
          </a:ln>
          <a:effectLst>
            <a:outerShdw blurRad="76200" dist="50800" dir="2315233" rotWithShape="0">
              <a:srgbClr val="000000">
                <a:alpha val="28814"/>
              </a:srgbClr>
            </a:outerShdw>
          </a:effectLst>
        </p:spPr>
        <p:txBody>
          <a:bodyPr tIns="68580" bIns="68580" anchor="ctr"/>
          <a:lstStyle/>
          <a:p>
            <a:pPr algn="ctr" defTabSz="1371600">
              <a:defRPr/>
            </a:pPr>
            <a:r>
              <a:rPr lang="en-US" sz="4800" b="1" dirty="0" err="1">
                <a:solidFill>
                  <a:srgbClr val="FF0000"/>
                </a:solidFill>
                <a:latin typeface="#9Slide03 Cabin" panose="00000500000000000000" pitchFamily="2" charset="0"/>
              </a:rPr>
              <a:t>Múc</a:t>
            </a:r>
            <a:r>
              <a:rPr lang="en-US" sz="4800" b="1" dirty="0">
                <a:solidFill>
                  <a:srgbClr val="FF0000"/>
                </a:solidFill>
                <a:latin typeface="#9Slide03 Cabin" panose="00000500000000000000" pitchFamily="2" charset="0"/>
              </a:rPr>
              <a:t> </a:t>
            </a:r>
            <a:r>
              <a:rPr lang="en-US" sz="4800" b="1" dirty="0" err="1">
                <a:solidFill>
                  <a:srgbClr val="FF0000"/>
                </a:solidFill>
                <a:latin typeface="#9Slide03 Cabin" panose="00000500000000000000" pitchFamily="2" charset="0"/>
              </a:rPr>
              <a:t>tiêu</a:t>
            </a:r>
            <a:r>
              <a:rPr lang="en-US" sz="4800" b="1" dirty="0">
                <a:solidFill>
                  <a:srgbClr val="FF0000"/>
                </a:solidFill>
                <a:latin typeface="#9Slide03 Cabin" panose="00000500000000000000" pitchFamily="2" charset="0"/>
              </a:rPr>
              <a:t> </a:t>
            </a:r>
            <a:r>
              <a:rPr lang="en-US" sz="4800" b="1" dirty="0" err="1">
                <a:solidFill>
                  <a:srgbClr val="FF0000"/>
                </a:solidFill>
                <a:latin typeface="#9Slide03 Cabin" panose="00000500000000000000" pitchFamily="2" charset="0"/>
              </a:rPr>
              <a:t>đến</a:t>
            </a:r>
            <a:r>
              <a:rPr lang="en-US" sz="4800" b="1" dirty="0">
                <a:solidFill>
                  <a:srgbClr val="FF0000"/>
                </a:solidFill>
                <a:latin typeface="#9Slide03 Cabin" panose="00000500000000000000" pitchFamily="2" charset="0"/>
              </a:rPr>
              <a:t> </a:t>
            </a:r>
            <a:r>
              <a:rPr lang="en-US" sz="4800" b="1" dirty="0" err="1">
                <a:solidFill>
                  <a:srgbClr val="FF0000"/>
                </a:solidFill>
                <a:latin typeface="#9Slide03 Cabin" panose="00000500000000000000" pitchFamily="2" charset="0"/>
              </a:rPr>
              <a:t>năm</a:t>
            </a:r>
            <a:r>
              <a:rPr lang="en-US" sz="4800" b="1" dirty="0">
                <a:solidFill>
                  <a:srgbClr val="FF0000"/>
                </a:solidFill>
                <a:latin typeface="#9Slide03 Cabin" panose="00000500000000000000" pitchFamily="2" charset="0"/>
              </a:rPr>
              <a:t> 2030</a:t>
            </a:r>
            <a:endParaRPr lang="vi-VN" sz="4800" dirty="0">
              <a:solidFill>
                <a:srgbClr val="FF0000"/>
              </a:solidFill>
              <a:latin typeface="#9Slide03 Cabin" panose="00000500000000000000" pitchFamily="2" charset="0"/>
            </a:endParaRPr>
          </a:p>
        </p:txBody>
      </p:sp>
      <p:grpSp>
        <p:nvGrpSpPr>
          <p:cNvPr id="89" name="Group 88">
            <a:extLst>
              <a:ext uri="{FF2B5EF4-FFF2-40B4-BE49-F238E27FC236}">
                <a16:creationId xmlns:a16="http://schemas.microsoft.com/office/drawing/2014/main" id="{DC5B5879-E888-C81C-4773-6B845A73AA29}"/>
              </a:ext>
            </a:extLst>
          </p:cNvPr>
          <p:cNvGrpSpPr/>
          <p:nvPr/>
        </p:nvGrpSpPr>
        <p:grpSpPr>
          <a:xfrm>
            <a:off x="4927679" y="857399"/>
            <a:ext cx="538827" cy="538593"/>
            <a:chOff x="3327726" y="1200578"/>
            <a:chExt cx="359218" cy="359062"/>
          </a:xfrm>
        </p:grpSpPr>
        <p:sp>
          <p:nvSpPr>
            <p:cNvPr id="7" name="Graphic 2">
              <a:extLst>
                <a:ext uri="{FF2B5EF4-FFF2-40B4-BE49-F238E27FC236}">
                  <a16:creationId xmlns:a16="http://schemas.microsoft.com/office/drawing/2014/main" id="{C8477B01-0055-F44C-DD8E-F16A6D731497}"/>
                </a:ext>
              </a:extLst>
            </p:cNvPr>
            <p:cNvSpPr/>
            <p:nvPr/>
          </p:nvSpPr>
          <p:spPr>
            <a:xfrm>
              <a:off x="3327726" y="1200578"/>
              <a:ext cx="359218" cy="359062"/>
            </a:xfrm>
            <a:prstGeom prst="ellipse">
              <a:avLst/>
            </a:prstGeom>
            <a:solidFill>
              <a:srgbClr val="F54545"/>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57" name="Graphic 2">
              <a:extLst>
                <a:ext uri="{FF2B5EF4-FFF2-40B4-BE49-F238E27FC236}">
                  <a16:creationId xmlns:a16="http://schemas.microsoft.com/office/drawing/2014/main" id="{9337B42A-80A8-ABCE-9641-4916DC7FA5F6}"/>
                </a:ext>
              </a:extLst>
            </p:cNvPr>
            <p:cNvSpPr/>
            <p:nvPr/>
          </p:nvSpPr>
          <p:spPr>
            <a:xfrm>
              <a:off x="3419931" y="1311887"/>
              <a:ext cx="85903" cy="132026"/>
            </a:xfrm>
            <a:custGeom>
              <a:avLst/>
              <a:gdLst/>
              <a:ahLst/>
              <a:cxnLst>
                <a:cxn ang="0">
                  <a:pos x="wd2" y="hd2"/>
                </a:cxn>
                <a:cxn ang="5400000">
                  <a:pos x="wd2" y="hd2"/>
                </a:cxn>
                <a:cxn ang="10800000">
                  <a:pos x="wd2" y="hd2"/>
                </a:cxn>
                <a:cxn ang="16200000">
                  <a:pos x="wd2" y="hd2"/>
                </a:cxn>
              </a:cxnLst>
              <a:rect l="0" t="0" r="r" b="b"/>
              <a:pathLst>
                <a:path w="21515" h="21433" extrusionOk="0">
                  <a:moveTo>
                    <a:pt x="21515" y="6694"/>
                  </a:moveTo>
                  <a:cubicBezTo>
                    <a:pt x="21515" y="11135"/>
                    <a:pt x="20388" y="14725"/>
                    <a:pt x="18040" y="17402"/>
                  </a:cubicBezTo>
                  <a:cubicBezTo>
                    <a:pt x="15692" y="20080"/>
                    <a:pt x="12499" y="21418"/>
                    <a:pt x="8273" y="21418"/>
                  </a:cubicBezTo>
                  <a:cubicBezTo>
                    <a:pt x="5925" y="21540"/>
                    <a:pt x="3578" y="20871"/>
                    <a:pt x="2075" y="19654"/>
                  </a:cubicBezTo>
                  <a:cubicBezTo>
                    <a:pt x="666" y="18498"/>
                    <a:pt x="9" y="16794"/>
                    <a:pt x="9" y="14482"/>
                  </a:cubicBezTo>
                  <a:cubicBezTo>
                    <a:pt x="-85" y="11866"/>
                    <a:pt x="572" y="9310"/>
                    <a:pt x="1699" y="6815"/>
                  </a:cubicBezTo>
                  <a:cubicBezTo>
                    <a:pt x="2544" y="4868"/>
                    <a:pt x="4141" y="3104"/>
                    <a:pt x="6395" y="1704"/>
                  </a:cubicBezTo>
                  <a:cubicBezTo>
                    <a:pt x="8273" y="609"/>
                    <a:pt x="10715" y="1"/>
                    <a:pt x="13251" y="1"/>
                  </a:cubicBezTo>
                  <a:cubicBezTo>
                    <a:pt x="18698" y="-60"/>
                    <a:pt x="21515" y="2191"/>
                    <a:pt x="21515" y="6694"/>
                  </a:cubicBezTo>
                  <a:close/>
                  <a:moveTo>
                    <a:pt x="12687" y="3530"/>
                  </a:moveTo>
                  <a:cubicBezTo>
                    <a:pt x="11560" y="3530"/>
                    <a:pt x="10527" y="4017"/>
                    <a:pt x="9588" y="4990"/>
                  </a:cubicBezTo>
                  <a:cubicBezTo>
                    <a:pt x="8461" y="6329"/>
                    <a:pt x="7616" y="7789"/>
                    <a:pt x="7146" y="9310"/>
                  </a:cubicBezTo>
                  <a:cubicBezTo>
                    <a:pt x="6489" y="11014"/>
                    <a:pt x="6207" y="12778"/>
                    <a:pt x="6207" y="14543"/>
                  </a:cubicBezTo>
                  <a:cubicBezTo>
                    <a:pt x="6113" y="15395"/>
                    <a:pt x="6301" y="16247"/>
                    <a:pt x="6771" y="17037"/>
                  </a:cubicBezTo>
                  <a:cubicBezTo>
                    <a:pt x="7052" y="17585"/>
                    <a:pt x="7898" y="17889"/>
                    <a:pt x="8837" y="17889"/>
                  </a:cubicBezTo>
                  <a:cubicBezTo>
                    <a:pt x="9964" y="17889"/>
                    <a:pt x="10997" y="17402"/>
                    <a:pt x="11936" y="16368"/>
                  </a:cubicBezTo>
                  <a:cubicBezTo>
                    <a:pt x="13063" y="15030"/>
                    <a:pt x="13908" y="13630"/>
                    <a:pt x="14378" y="12109"/>
                  </a:cubicBezTo>
                  <a:cubicBezTo>
                    <a:pt x="15035" y="10284"/>
                    <a:pt x="15317" y="8458"/>
                    <a:pt x="15317" y="6633"/>
                  </a:cubicBezTo>
                  <a:cubicBezTo>
                    <a:pt x="15411" y="5842"/>
                    <a:pt x="15223" y="5051"/>
                    <a:pt x="14659" y="4321"/>
                  </a:cubicBezTo>
                  <a:cubicBezTo>
                    <a:pt x="14284" y="3773"/>
                    <a:pt x="13532" y="3530"/>
                    <a:pt x="12687" y="3530"/>
                  </a:cubicBez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58" name="Graphic 2">
              <a:extLst>
                <a:ext uri="{FF2B5EF4-FFF2-40B4-BE49-F238E27FC236}">
                  <a16:creationId xmlns:a16="http://schemas.microsoft.com/office/drawing/2014/main" id="{5A5E4406-8FCC-25BB-ACCC-EF212765F731}"/>
                </a:ext>
              </a:extLst>
            </p:cNvPr>
            <p:cNvSpPr/>
            <p:nvPr/>
          </p:nvSpPr>
          <p:spPr>
            <a:xfrm>
              <a:off x="3522708" y="1314143"/>
              <a:ext cx="67119" cy="127809"/>
            </a:xfrm>
            <a:custGeom>
              <a:avLst/>
              <a:gdLst/>
              <a:ahLst/>
              <a:cxnLst>
                <a:cxn ang="0">
                  <a:pos x="wd2" y="hd2"/>
                </a:cxn>
                <a:cxn ang="5400000">
                  <a:pos x="wd2" y="hd2"/>
                </a:cxn>
                <a:cxn ang="10800000">
                  <a:pos x="wd2" y="hd2"/>
                </a:cxn>
                <a:cxn ang="16200000">
                  <a:pos x="wd2" y="hd2"/>
                </a:cxn>
              </a:cxnLst>
              <a:rect l="0" t="0" r="r" b="b"/>
              <a:pathLst>
                <a:path w="21600" h="21600" extrusionOk="0">
                  <a:moveTo>
                    <a:pt x="13274" y="21600"/>
                  </a:moveTo>
                  <a:lnTo>
                    <a:pt x="5189" y="21600"/>
                  </a:lnTo>
                  <a:lnTo>
                    <a:pt x="10016" y="9311"/>
                  </a:lnTo>
                  <a:cubicBezTo>
                    <a:pt x="10619" y="7791"/>
                    <a:pt x="11343" y="6398"/>
                    <a:pt x="12067" y="5067"/>
                  </a:cubicBezTo>
                  <a:cubicBezTo>
                    <a:pt x="11946" y="5131"/>
                    <a:pt x="11343" y="5384"/>
                    <a:pt x="10498" y="5764"/>
                  </a:cubicBezTo>
                  <a:cubicBezTo>
                    <a:pt x="9654" y="6144"/>
                    <a:pt x="7240" y="6968"/>
                    <a:pt x="3499" y="8298"/>
                  </a:cubicBezTo>
                  <a:lnTo>
                    <a:pt x="0" y="5131"/>
                  </a:lnTo>
                  <a:lnTo>
                    <a:pt x="14963" y="0"/>
                  </a:lnTo>
                  <a:lnTo>
                    <a:pt x="21600" y="0"/>
                  </a:lnTo>
                  <a:lnTo>
                    <a:pt x="13274" y="21600"/>
                  </a:ln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grpSp>
      <p:grpSp>
        <p:nvGrpSpPr>
          <p:cNvPr id="88" name="Group 87">
            <a:extLst>
              <a:ext uri="{FF2B5EF4-FFF2-40B4-BE49-F238E27FC236}">
                <a16:creationId xmlns:a16="http://schemas.microsoft.com/office/drawing/2014/main" id="{07BD2E7B-B8C9-A408-5757-396084D93AC1}"/>
              </a:ext>
            </a:extLst>
          </p:cNvPr>
          <p:cNvGrpSpPr/>
          <p:nvPr/>
        </p:nvGrpSpPr>
        <p:grpSpPr>
          <a:xfrm>
            <a:off x="4963229" y="2577481"/>
            <a:ext cx="538827" cy="538592"/>
            <a:chOff x="3327726" y="2155199"/>
            <a:chExt cx="359218" cy="359061"/>
          </a:xfrm>
        </p:grpSpPr>
        <p:sp>
          <p:nvSpPr>
            <p:cNvPr id="8" name="Graphic 2">
              <a:extLst>
                <a:ext uri="{FF2B5EF4-FFF2-40B4-BE49-F238E27FC236}">
                  <a16:creationId xmlns:a16="http://schemas.microsoft.com/office/drawing/2014/main" id="{7486FE11-EB56-A0A3-DE52-D5A73F257E0D}"/>
                </a:ext>
              </a:extLst>
            </p:cNvPr>
            <p:cNvSpPr/>
            <p:nvPr/>
          </p:nvSpPr>
          <p:spPr>
            <a:xfrm>
              <a:off x="3327726" y="2155199"/>
              <a:ext cx="359218" cy="359061"/>
            </a:xfrm>
            <a:prstGeom prst="ellipse">
              <a:avLst/>
            </a:prstGeom>
            <a:solidFill>
              <a:srgbClr val="F7B500"/>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59" name="Graphic 2">
              <a:extLst>
                <a:ext uri="{FF2B5EF4-FFF2-40B4-BE49-F238E27FC236}">
                  <a16:creationId xmlns:a16="http://schemas.microsoft.com/office/drawing/2014/main" id="{5AC5E8E0-2856-7CB3-2008-A5C1984CB5CD}"/>
                </a:ext>
              </a:extLst>
            </p:cNvPr>
            <p:cNvSpPr/>
            <p:nvPr/>
          </p:nvSpPr>
          <p:spPr>
            <a:xfrm>
              <a:off x="3419931" y="2267237"/>
              <a:ext cx="85903" cy="131673"/>
            </a:xfrm>
            <a:custGeom>
              <a:avLst/>
              <a:gdLst/>
              <a:ahLst/>
              <a:cxnLst>
                <a:cxn ang="0">
                  <a:pos x="wd2" y="hd2"/>
                </a:cxn>
                <a:cxn ang="5400000">
                  <a:pos x="wd2" y="hd2"/>
                </a:cxn>
                <a:cxn ang="10800000">
                  <a:pos x="wd2" y="hd2"/>
                </a:cxn>
                <a:cxn ang="16200000">
                  <a:pos x="wd2" y="hd2"/>
                </a:cxn>
              </a:cxnLst>
              <a:rect l="0" t="0" r="r" b="b"/>
              <a:pathLst>
                <a:path w="21515" h="21375" extrusionOk="0">
                  <a:moveTo>
                    <a:pt x="21515" y="6637"/>
                  </a:moveTo>
                  <a:cubicBezTo>
                    <a:pt x="21515" y="11079"/>
                    <a:pt x="20388" y="14668"/>
                    <a:pt x="18040" y="17346"/>
                  </a:cubicBezTo>
                  <a:cubicBezTo>
                    <a:pt x="15692" y="20023"/>
                    <a:pt x="12499" y="21361"/>
                    <a:pt x="8273" y="21361"/>
                  </a:cubicBezTo>
                  <a:cubicBezTo>
                    <a:pt x="5925" y="21483"/>
                    <a:pt x="3578" y="20814"/>
                    <a:pt x="2075" y="19658"/>
                  </a:cubicBezTo>
                  <a:cubicBezTo>
                    <a:pt x="666" y="18501"/>
                    <a:pt x="9" y="16737"/>
                    <a:pt x="9" y="14486"/>
                  </a:cubicBezTo>
                  <a:cubicBezTo>
                    <a:pt x="-85" y="11869"/>
                    <a:pt x="572" y="9314"/>
                    <a:pt x="1699" y="6819"/>
                  </a:cubicBezTo>
                  <a:cubicBezTo>
                    <a:pt x="2544" y="4872"/>
                    <a:pt x="4141" y="3108"/>
                    <a:pt x="6395" y="1708"/>
                  </a:cubicBezTo>
                  <a:cubicBezTo>
                    <a:pt x="8273" y="613"/>
                    <a:pt x="10715" y="5"/>
                    <a:pt x="13251" y="5"/>
                  </a:cubicBezTo>
                  <a:cubicBezTo>
                    <a:pt x="18698" y="-117"/>
                    <a:pt x="21515" y="2134"/>
                    <a:pt x="21515" y="6637"/>
                  </a:cubicBezTo>
                  <a:close/>
                  <a:moveTo>
                    <a:pt x="12687" y="3473"/>
                  </a:moveTo>
                  <a:cubicBezTo>
                    <a:pt x="11560" y="3473"/>
                    <a:pt x="10527" y="3960"/>
                    <a:pt x="9588" y="4933"/>
                  </a:cubicBezTo>
                  <a:cubicBezTo>
                    <a:pt x="8461" y="6272"/>
                    <a:pt x="7616" y="7732"/>
                    <a:pt x="7146" y="9253"/>
                  </a:cubicBezTo>
                  <a:cubicBezTo>
                    <a:pt x="6489" y="10957"/>
                    <a:pt x="6207" y="12721"/>
                    <a:pt x="6207" y="14486"/>
                  </a:cubicBezTo>
                  <a:cubicBezTo>
                    <a:pt x="6113" y="15338"/>
                    <a:pt x="6301" y="16189"/>
                    <a:pt x="6771" y="16980"/>
                  </a:cubicBezTo>
                  <a:cubicBezTo>
                    <a:pt x="7052" y="17528"/>
                    <a:pt x="7898" y="17832"/>
                    <a:pt x="8837" y="17832"/>
                  </a:cubicBezTo>
                  <a:cubicBezTo>
                    <a:pt x="9964" y="17832"/>
                    <a:pt x="10997" y="17346"/>
                    <a:pt x="11936" y="16311"/>
                  </a:cubicBezTo>
                  <a:cubicBezTo>
                    <a:pt x="13063" y="14973"/>
                    <a:pt x="13908" y="13573"/>
                    <a:pt x="14378" y="12052"/>
                  </a:cubicBezTo>
                  <a:cubicBezTo>
                    <a:pt x="15035" y="10227"/>
                    <a:pt x="15317" y="8401"/>
                    <a:pt x="15317" y="6576"/>
                  </a:cubicBezTo>
                  <a:cubicBezTo>
                    <a:pt x="15411" y="5785"/>
                    <a:pt x="15223" y="4994"/>
                    <a:pt x="14659" y="4264"/>
                  </a:cubicBezTo>
                  <a:cubicBezTo>
                    <a:pt x="14284" y="3716"/>
                    <a:pt x="13532" y="3412"/>
                    <a:pt x="12687" y="3473"/>
                  </a:cubicBez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60" name="Graphic 2">
              <a:extLst>
                <a:ext uri="{FF2B5EF4-FFF2-40B4-BE49-F238E27FC236}">
                  <a16:creationId xmlns:a16="http://schemas.microsoft.com/office/drawing/2014/main" id="{2B1A789A-C583-98FB-4851-0058231F09D6}"/>
                </a:ext>
              </a:extLst>
            </p:cNvPr>
            <p:cNvSpPr/>
            <p:nvPr/>
          </p:nvSpPr>
          <p:spPr>
            <a:xfrm>
              <a:off x="3503210" y="2266485"/>
              <a:ext cx="94521" cy="130088"/>
            </a:xfrm>
            <a:custGeom>
              <a:avLst/>
              <a:gdLst/>
              <a:ahLst/>
              <a:cxnLst>
                <a:cxn ang="0">
                  <a:pos x="wd2" y="hd2"/>
                </a:cxn>
                <a:cxn ang="5400000">
                  <a:pos x="wd2" y="hd2"/>
                </a:cxn>
                <a:cxn ang="10800000">
                  <a:pos x="wd2" y="hd2"/>
                </a:cxn>
                <a:cxn ang="16200000">
                  <a:pos x="wd2" y="hd2"/>
                </a:cxn>
              </a:cxnLst>
              <a:rect l="0" t="0" r="r" b="b"/>
              <a:pathLst>
                <a:path w="21521" h="21543" extrusionOk="0">
                  <a:moveTo>
                    <a:pt x="18014" y="21543"/>
                  </a:moveTo>
                  <a:lnTo>
                    <a:pt x="0" y="21543"/>
                  </a:lnTo>
                  <a:lnTo>
                    <a:pt x="854" y="18440"/>
                  </a:lnTo>
                  <a:lnTo>
                    <a:pt x="9818" y="12295"/>
                  </a:lnTo>
                  <a:cubicBezTo>
                    <a:pt x="11526" y="11178"/>
                    <a:pt x="13062" y="9936"/>
                    <a:pt x="14514" y="8571"/>
                  </a:cubicBezTo>
                  <a:cubicBezTo>
                    <a:pt x="15282" y="7826"/>
                    <a:pt x="15709" y="6895"/>
                    <a:pt x="15794" y="5964"/>
                  </a:cubicBezTo>
                  <a:cubicBezTo>
                    <a:pt x="15880" y="5343"/>
                    <a:pt x="15538" y="4784"/>
                    <a:pt x="15026" y="4288"/>
                  </a:cubicBezTo>
                  <a:cubicBezTo>
                    <a:pt x="14514" y="3915"/>
                    <a:pt x="13745" y="3667"/>
                    <a:pt x="12977" y="3729"/>
                  </a:cubicBezTo>
                  <a:cubicBezTo>
                    <a:pt x="12123" y="3729"/>
                    <a:pt x="11184" y="3915"/>
                    <a:pt x="10416" y="4226"/>
                  </a:cubicBezTo>
                  <a:cubicBezTo>
                    <a:pt x="9221" y="4722"/>
                    <a:pt x="8196" y="5281"/>
                    <a:pt x="7172" y="5964"/>
                  </a:cubicBezTo>
                  <a:lnTo>
                    <a:pt x="4440" y="2984"/>
                  </a:lnTo>
                  <a:cubicBezTo>
                    <a:pt x="5806" y="2053"/>
                    <a:pt x="7428" y="1246"/>
                    <a:pt x="9135" y="688"/>
                  </a:cubicBezTo>
                  <a:cubicBezTo>
                    <a:pt x="10586" y="253"/>
                    <a:pt x="12209" y="5"/>
                    <a:pt x="13831" y="5"/>
                  </a:cubicBezTo>
                  <a:cubicBezTo>
                    <a:pt x="15880" y="-57"/>
                    <a:pt x="17929" y="440"/>
                    <a:pt x="19466" y="1433"/>
                  </a:cubicBezTo>
                  <a:cubicBezTo>
                    <a:pt x="20832" y="2426"/>
                    <a:pt x="21600" y="3729"/>
                    <a:pt x="21515" y="5157"/>
                  </a:cubicBezTo>
                  <a:cubicBezTo>
                    <a:pt x="21515" y="6150"/>
                    <a:pt x="21258" y="7143"/>
                    <a:pt x="20746" y="8074"/>
                  </a:cubicBezTo>
                  <a:cubicBezTo>
                    <a:pt x="20148" y="9067"/>
                    <a:pt x="19380" y="9998"/>
                    <a:pt x="18441" y="10805"/>
                  </a:cubicBezTo>
                  <a:cubicBezTo>
                    <a:pt x="16904" y="12109"/>
                    <a:pt x="15282" y="13288"/>
                    <a:pt x="13489" y="14343"/>
                  </a:cubicBezTo>
                  <a:lnTo>
                    <a:pt x="8452" y="17571"/>
                  </a:lnTo>
                  <a:lnTo>
                    <a:pt x="8452" y="17695"/>
                  </a:lnTo>
                  <a:lnTo>
                    <a:pt x="19124" y="17695"/>
                  </a:lnTo>
                  <a:lnTo>
                    <a:pt x="18014" y="21543"/>
                  </a:ln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grpSp>
      <p:grpSp>
        <p:nvGrpSpPr>
          <p:cNvPr id="90" name="Group 89">
            <a:extLst>
              <a:ext uri="{FF2B5EF4-FFF2-40B4-BE49-F238E27FC236}">
                <a16:creationId xmlns:a16="http://schemas.microsoft.com/office/drawing/2014/main" id="{CDDCD594-3E08-E026-A848-C555D31E6789}"/>
              </a:ext>
            </a:extLst>
          </p:cNvPr>
          <p:cNvGrpSpPr/>
          <p:nvPr/>
        </p:nvGrpSpPr>
        <p:grpSpPr>
          <a:xfrm>
            <a:off x="3875330" y="4634769"/>
            <a:ext cx="3527681" cy="599643"/>
            <a:chOff x="2714124" y="3607736"/>
            <a:chExt cx="2351787" cy="399762"/>
          </a:xfrm>
        </p:grpSpPr>
        <p:sp>
          <p:nvSpPr>
            <p:cNvPr id="16" name="Graphic 2">
              <a:extLst>
                <a:ext uri="{FF2B5EF4-FFF2-40B4-BE49-F238E27FC236}">
                  <a16:creationId xmlns:a16="http://schemas.microsoft.com/office/drawing/2014/main" id="{3A5E65FA-0FD4-1507-EC74-BBA78A6FC66B}"/>
                </a:ext>
              </a:extLst>
            </p:cNvPr>
            <p:cNvSpPr/>
            <p:nvPr/>
          </p:nvSpPr>
          <p:spPr>
            <a:xfrm>
              <a:off x="2714124" y="3607736"/>
              <a:ext cx="2351787" cy="210080"/>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992" y="18917"/>
                  </a:lnTo>
                  <a:cubicBezTo>
                    <a:pt x="11354" y="18883"/>
                    <a:pt x="10772" y="15407"/>
                    <a:pt x="10473" y="9906"/>
                  </a:cubicBezTo>
                  <a:cubicBezTo>
                    <a:pt x="9967" y="726"/>
                    <a:pt x="8796" y="-2683"/>
                    <a:pt x="7859" y="2278"/>
                  </a:cubicBezTo>
                  <a:cubicBezTo>
                    <a:pt x="7532" y="4033"/>
                    <a:pt x="7260" y="6666"/>
                    <a:pt x="7081" y="9906"/>
                  </a:cubicBezTo>
                  <a:cubicBezTo>
                    <a:pt x="6781" y="15407"/>
                    <a:pt x="6199" y="18883"/>
                    <a:pt x="5562" y="18917"/>
                  </a:cubicBezTo>
                  <a:lnTo>
                    <a:pt x="0" y="18917"/>
                  </a:lnTo>
                </a:path>
              </a:pathLst>
            </a:custGeom>
            <a:ln w="25400">
              <a:solidFill>
                <a:srgbClr val="00A8E6"/>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grpSp>
          <p:nvGrpSpPr>
            <p:cNvPr id="86" name="Group 85">
              <a:extLst>
                <a:ext uri="{FF2B5EF4-FFF2-40B4-BE49-F238E27FC236}">
                  <a16:creationId xmlns:a16="http://schemas.microsoft.com/office/drawing/2014/main" id="{D61931C5-CB0A-C62E-63B1-6BDFDA443F0A}"/>
                </a:ext>
              </a:extLst>
            </p:cNvPr>
            <p:cNvGrpSpPr/>
            <p:nvPr/>
          </p:nvGrpSpPr>
          <p:grpSpPr>
            <a:xfrm>
              <a:off x="3490304" y="3648437"/>
              <a:ext cx="359218" cy="359061"/>
              <a:chOff x="3327726" y="3110196"/>
              <a:chExt cx="359218" cy="359061"/>
            </a:xfrm>
          </p:grpSpPr>
          <p:sp>
            <p:nvSpPr>
              <p:cNvPr id="9" name="Graphic 2">
                <a:extLst>
                  <a:ext uri="{FF2B5EF4-FFF2-40B4-BE49-F238E27FC236}">
                    <a16:creationId xmlns:a16="http://schemas.microsoft.com/office/drawing/2014/main" id="{F021F612-1328-A687-E69F-90DBB5F5BF2D}"/>
                  </a:ext>
                </a:extLst>
              </p:cNvPr>
              <p:cNvSpPr/>
              <p:nvPr/>
            </p:nvSpPr>
            <p:spPr>
              <a:xfrm>
                <a:off x="3327726" y="3110196"/>
                <a:ext cx="359218" cy="359061"/>
              </a:xfrm>
              <a:prstGeom prst="ellipse">
                <a:avLst/>
              </a:prstGeom>
              <a:solidFill>
                <a:srgbClr val="00A8E6"/>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61" name="Graphic 2">
                <a:extLst>
                  <a:ext uri="{FF2B5EF4-FFF2-40B4-BE49-F238E27FC236}">
                    <a16:creationId xmlns:a16="http://schemas.microsoft.com/office/drawing/2014/main" id="{85ADD305-77E5-21DA-2C60-30D4B7C3AE19}"/>
                  </a:ext>
                </a:extLst>
              </p:cNvPr>
              <p:cNvSpPr/>
              <p:nvPr/>
            </p:nvSpPr>
            <p:spPr>
              <a:xfrm>
                <a:off x="3419931" y="3221513"/>
                <a:ext cx="85903" cy="132018"/>
              </a:xfrm>
              <a:custGeom>
                <a:avLst/>
                <a:gdLst/>
                <a:ahLst/>
                <a:cxnLst>
                  <a:cxn ang="0">
                    <a:pos x="wd2" y="hd2"/>
                  </a:cxn>
                  <a:cxn ang="5400000">
                    <a:pos x="wd2" y="hd2"/>
                  </a:cxn>
                  <a:cxn ang="10800000">
                    <a:pos x="wd2" y="hd2"/>
                  </a:cxn>
                  <a:cxn ang="16200000">
                    <a:pos x="wd2" y="hd2"/>
                  </a:cxn>
                </a:cxnLst>
                <a:rect l="0" t="0" r="r" b="b"/>
                <a:pathLst>
                  <a:path w="21515" h="21492" extrusionOk="0">
                    <a:moveTo>
                      <a:pt x="21515" y="6712"/>
                    </a:moveTo>
                    <a:cubicBezTo>
                      <a:pt x="21515" y="11166"/>
                      <a:pt x="20388" y="14766"/>
                      <a:pt x="18040" y="17451"/>
                    </a:cubicBezTo>
                    <a:cubicBezTo>
                      <a:pt x="15692" y="20136"/>
                      <a:pt x="12499" y="21478"/>
                      <a:pt x="8273" y="21478"/>
                    </a:cubicBezTo>
                    <a:cubicBezTo>
                      <a:pt x="5925" y="21600"/>
                      <a:pt x="3578" y="20929"/>
                      <a:pt x="2075" y="19709"/>
                    </a:cubicBezTo>
                    <a:cubicBezTo>
                      <a:pt x="666" y="18549"/>
                      <a:pt x="9" y="16841"/>
                      <a:pt x="9" y="14522"/>
                    </a:cubicBezTo>
                    <a:cubicBezTo>
                      <a:pt x="-85" y="11898"/>
                      <a:pt x="572" y="9336"/>
                      <a:pt x="1699" y="6834"/>
                    </a:cubicBezTo>
                    <a:cubicBezTo>
                      <a:pt x="2544" y="4881"/>
                      <a:pt x="4141" y="3112"/>
                      <a:pt x="6395" y="1708"/>
                    </a:cubicBezTo>
                    <a:cubicBezTo>
                      <a:pt x="8273" y="610"/>
                      <a:pt x="10715" y="0"/>
                      <a:pt x="13251" y="0"/>
                    </a:cubicBezTo>
                    <a:cubicBezTo>
                      <a:pt x="18698" y="0"/>
                      <a:pt x="21515" y="2258"/>
                      <a:pt x="21515" y="6712"/>
                    </a:cubicBezTo>
                    <a:close/>
                    <a:moveTo>
                      <a:pt x="12687" y="3539"/>
                    </a:moveTo>
                    <a:cubicBezTo>
                      <a:pt x="11560" y="3539"/>
                      <a:pt x="10527" y="4027"/>
                      <a:pt x="9588" y="5003"/>
                    </a:cubicBezTo>
                    <a:cubicBezTo>
                      <a:pt x="8461" y="6346"/>
                      <a:pt x="7616" y="7810"/>
                      <a:pt x="7146" y="9336"/>
                    </a:cubicBezTo>
                    <a:cubicBezTo>
                      <a:pt x="6489" y="11044"/>
                      <a:pt x="6207" y="12814"/>
                      <a:pt x="6207" y="14583"/>
                    </a:cubicBezTo>
                    <a:cubicBezTo>
                      <a:pt x="6113" y="15437"/>
                      <a:pt x="6301" y="16231"/>
                      <a:pt x="6771" y="17024"/>
                    </a:cubicBezTo>
                    <a:cubicBezTo>
                      <a:pt x="7052" y="17573"/>
                      <a:pt x="7898" y="17878"/>
                      <a:pt x="8837" y="17878"/>
                    </a:cubicBezTo>
                    <a:cubicBezTo>
                      <a:pt x="9964" y="17878"/>
                      <a:pt x="10997" y="17390"/>
                      <a:pt x="11936" y="16353"/>
                    </a:cubicBezTo>
                    <a:cubicBezTo>
                      <a:pt x="13063" y="15010"/>
                      <a:pt x="13908" y="13607"/>
                      <a:pt x="14378" y="12081"/>
                    </a:cubicBezTo>
                    <a:cubicBezTo>
                      <a:pt x="15035" y="10251"/>
                      <a:pt x="15317" y="8420"/>
                      <a:pt x="15317" y="6590"/>
                    </a:cubicBezTo>
                    <a:cubicBezTo>
                      <a:pt x="15411" y="5797"/>
                      <a:pt x="15223" y="5003"/>
                      <a:pt x="14659" y="4271"/>
                    </a:cubicBezTo>
                    <a:cubicBezTo>
                      <a:pt x="14284" y="3844"/>
                      <a:pt x="13532" y="3539"/>
                      <a:pt x="12687" y="3539"/>
                    </a:cubicBez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62" name="Graphic 2">
                <a:extLst>
                  <a:ext uri="{FF2B5EF4-FFF2-40B4-BE49-F238E27FC236}">
                    <a16:creationId xmlns:a16="http://schemas.microsoft.com/office/drawing/2014/main" id="{65F0D241-7718-5613-1735-9DB24FB6AA70}"/>
                  </a:ext>
                </a:extLst>
              </p:cNvPr>
              <p:cNvSpPr/>
              <p:nvPr/>
            </p:nvSpPr>
            <p:spPr>
              <a:xfrm>
                <a:off x="3508459" y="3221477"/>
                <a:ext cx="89649" cy="132007"/>
              </a:xfrm>
              <a:custGeom>
                <a:avLst/>
                <a:gdLst/>
                <a:ahLst/>
                <a:cxnLst>
                  <a:cxn ang="0">
                    <a:pos x="wd2" y="hd2"/>
                  </a:cxn>
                  <a:cxn ang="5400000">
                    <a:pos x="wd2" y="hd2"/>
                  </a:cxn>
                  <a:cxn ang="10800000">
                    <a:pos x="wd2" y="hd2"/>
                  </a:cxn>
                  <a:cxn ang="16200000">
                    <a:pos x="wd2" y="hd2"/>
                  </a:cxn>
                </a:cxnLst>
                <a:rect l="0" t="0" r="r" b="b"/>
                <a:pathLst>
                  <a:path w="21518" h="21490" extrusionOk="0">
                    <a:moveTo>
                      <a:pt x="21510" y="4765"/>
                    </a:moveTo>
                    <a:cubicBezTo>
                      <a:pt x="21600" y="6108"/>
                      <a:pt x="20880" y="7450"/>
                      <a:pt x="19620" y="8487"/>
                    </a:cubicBezTo>
                    <a:cubicBezTo>
                      <a:pt x="18270" y="9525"/>
                      <a:pt x="16470" y="10196"/>
                      <a:pt x="14490" y="10440"/>
                    </a:cubicBezTo>
                    <a:lnTo>
                      <a:pt x="14490" y="10501"/>
                    </a:lnTo>
                    <a:cubicBezTo>
                      <a:pt x="16020" y="10684"/>
                      <a:pt x="17370" y="11233"/>
                      <a:pt x="18450" y="12026"/>
                    </a:cubicBezTo>
                    <a:cubicBezTo>
                      <a:pt x="19350" y="12881"/>
                      <a:pt x="19800" y="13857"/>
                      <a:pt x="19800" y="14894"/>
                    </a:cubicBezTo>
                    <a:cubicBezTo>
                      <a:pt x="19800" y="16115"/>
                      <a:pt x="19350" y="17274"/>
                      <a:pt x="18360" y="18311"/>
                    </a:cubicBezTo>
                    <a:cubicBezTo>
                      <a:pt x="17280" y="19348"/>
                      <a:pt x="15840" y="20142"/>
                      <a:pt x="14130" y="20630"/>
                    </a:cubicBezTo>
                    <a:cubicBezTo>
                      <a:pt x="12060" y="21240"/>
                      <a:pt x="9900" y="21484"/>
                      <a:pt x="7650" y="21484"/>
                    </a:cubicBezTo>
                    <a:cubicBezTo>
                      <a:pt x="5040" y="21545"/>
                      <a:pt x="2340" y="21179"/>
                      <a:pt x="0" y="20386"/>
                    </a:cubicBezTo>
                    <a:lnTo>
                      <a:pt x="0" y="16603"/>
                    </a:lnTo>
                    <a:cubicBezTo>
                      <a:pt x="1080" y="17091"/>
                      <a:pt x="2340" y="17457"/>
                      <a:pt x="3600" y="17701"/>
                    </a:cubicBezTo>
                    <a:cubicBezTo>
                      <a:pt x="4860" y="17945"/>
                      <a:pt x="6120" y="18067"/>
                      <a:pt x="7380" y="18067"/>
                    </a:cubicBezTo>
                    <a:cubicBezTo>
                      <a:pt x="9090" y="18128"/>
                      <a:pt x="10800" y="17823"/>
                      <a:pt x="12150" y="17152"/>
                    </a:cubicBezTo>
                    <a:cubicBezTo>
                      <a:pt x="13230" y="16542"/>
                      <a:pt x="13860" y="15626"/>
                      <a:pt x="13860" y="14650"/>
                    </a:cubicBezTo>
                    <a:cubicBezTo>
                      <a:pt x="13860" y="13003"/>
                      <a:pt x="12150" y="12209"/>
                      <a:pt x="8730" y="12209"/>
                    </a:cubicBezTo>
                    <a:lnTo>
                      <a:pt x="6030" y="12209"/>
                    </a:lnTo>
                    <a:lnTo>
                      <a:pt x="6930" y="9037"/>
                    </a:lnTo>
                    <a:lnTo>
                      <a:pt x="8370" y="9037"/>
                    </a:lnTo>
                    <a:cubicBezTo>
                      <a:pt x="10170" y="9098"/>
                      <a:pt x="11970" y="8792"/>
                      <a:pt x="13590" y="8121"/>
                    </a:cubicBezTo>
                    <a:cubicBezTo>
                      <a:pt x="14850" y="7572"/>
                      <a:pt x="15570" y="6657"/>
                      <a:pt x="15480" y="5681"/>
                    </a:cubicBezTo>
                    <a:cubicBezTo>
                      <a:pt x="15570" y="5131"/>
                      <a:pt x="15210" y="4582"/>
                      <a:pt x="14670" y="4216"/>
                    </a:cubicBezTo>
                    <a:cubicBezTo>
                      <a:pt x="14040" y="3850"/>
                      <a:pt x="13140" y="3667"/>
                      <a:pt x="12240" y="3667"/>
                    </a:cubicBezTo>
                    <a:cubicBezTo>
                      <a:pt x="10170" y="3728"/>
                      <a:pt x="8190" y="4216"/>
                      <a:pt x="6570" y="5070"/>
                    </a:cubicBezTo>
                    <a:lnTo>
                      <a:pt x="4050" y="2142"/>
                    </a:lnTo>
                    <a:cubicBezTo>
                      <a:pt x="5490" y="1470"/>
                      <a:pt x="7020" y="921"/>
                      <a:pt x="8640" y="494"/>
                    </a:cubicBezTo>
                    <a:cubicBezTo>
                      <a:pt x="10260" y="189"/>
                      <a:pt x="11880" y="6"/>
                      <a:pt x="13500" y="6"/>
                    </a:cubicBezTo>
                    <a:cubicBezTo>
                      <a:pt x="15660" y="-55"/>
                      <a:pt x="17730" y="372"/>
                      <a:pt x="19440" y="1287"/>
                    </a:cubicBezTo>
                    <a:cubicBezTo>
                      <a:pt x="20880" y="2203"/>
                      <a:pt x="21600" y="3484"/>
                      <a:pt x="21510" y="4765"/>
                    </a:cubicBez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grpSp>
      </p:grpSp>
      <p:grpSp>
        <p:nvGrpSpPr>
          <p:cNvPr id="84" name="Group 83">
            <a:extLst>
              <a:ext uri="{FF2B5EF4-FFF2-40B4-BE49-F238E27FC236}">
                <a16:creationId xmlns:a16="http://schemas.microsoft.com/office/drawing/2014/main" id="{01161915-20C5-12E1-806B-D376D786E8C0}"/>
              </a:ext>
            </a:extLst>
          </p:cNvPr>
          <p:cNvGrpSpPr/>
          <p:nvPr/>
        </p:nvGrpSpPr>
        <p:grpSpPr>
          <a:xfrm>
            <a:off x="4496122" y="6510947"/>
            <a:ext cx="3280766" cy="630240"/>
            <a:chOff x="2716156" y="4034644"/>
            <a:chExt cx="2187177" cy="420160"/>
          </a:xfrm>
        </p:grpSpPr>
        <p:sp>
          <p:nvSpPr>
            <p:cNvPr id="10" name="Graphic 2">
              <a:extLst>
                <a:ext uri="{FF2B5EF4-FFF2-40B4-BE49-F238E27FC236}">
                  <a16:creationId xmlns:a16="http://schemas.microsoft.com/office/drawing/2014/main" id="{AAF96E9F-9AC1-79E6-F916-935FC40FCB38}"/>
                </a:ext>
              </a:extLst>
            </p:cNvPr>
            <p:cNvSpPr/>
            <p:nvPr/>
          </p:nvSpPr>
          <p:spPr>
            <a:xfrm>
              <a:off x="3327726" y="4065193"/>
              <a:ext cx="359218" cy="359061"/>
            </a:xfrm>
            <a:prstGeom prst="ellipse">
              <a:avLst/>
            </a:prstGeom>
            <a:solidFill>
              <a:srgbClr val="00D6A4"/>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18" name="Graphic 2">
              <a:extLst>
                <a:ext uri="{FF2B5EF4-FFF2-40B4-BE49-F238E27FC236}">
                  <a16:creationId xmlns:a16="http://schemas.microsoft.com/office/drawing/2014/main" id="{6B27DE8C-CC44-90D5-9A32-E304E6CCA8E7}"/>
                </a:ext>
              </a:extLst>
            </p:cNvPr>
            <p:cNvSpPr/>
            <p:nvPr/>
          </p:nvSpPr>
          <p:spPr>
            <a:xfrm>
              <a:off x="2716156" y="4034644"/>
              <a:ext cx="2187177" cy="210080"/>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268" y="18917"/>
                  </a:lnTo>
                  <a:cubicBezTo>
                    <a:pt x="10583" y="18883"/>
                    <a:pt x="9958" y="15407"/>
                    <a:pt x="9635" y="9906"/>
                  </a:cubicBezTo>
                  <a:cubicBezTo>
                    <a:pt x="9091" y="726"/>
                    <a:pt x="7832" y="-2683"/>
                    <a:pt x="6825" y="2278"/>
                  </a:cubicBezTo>
                  <a:cubicBezTo>
                    <a:pt x="6473" y="4033"/>
                    <a:pt x="6180" y="6666"/>
                    <a:pt x="5988" y="9906"/>
                  </a:cubicBezTo>
                  <a:cubicBezTo>
                    <a:pt x="5666" y="15407"/>
                    <a:pt x="5040" y="18883"/>
                    <a:pt x="4355" y="18917"/>
                  </a:cubicBezTo>
                  <a:lnTo>
                    <a:pt x="0" y="18917"/>
                  </a:lnTo>
                </a:path>
              </a:pathLst>
            </a:custGeom>
            <a:ln w="25400">
              <a:solidFill>
                <a:srgbClr val="00D6A4"/>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19" name="Graphic 2">
              <a:extLst>
                <a:ext uri="{FF2B5EF4-FFF2-40B4-BE49-F238E27FC236}">
                  <a16:creationId xmlns:a16="http://schemas.microsoft.com/office/drawing/2014/main" id="{3B91491C-93AC-9E4D-4DA8-4AD98B706338}"/>
                </a:ext>
              </a:extLst>
            </p:cNvPr>
            <p:cNvSpPr/>
            <p:nvPr/>
          </p:nvSpPr>
          <p:spPr>
            <a:xfrm>
              <a:off x="3157116" y="4244723"/>
              <a:ext cx="700062" cy="210081"/>
            </a:xfrm>
            <a:custGeom>
              <a:avLst/>
              <a:gdLst/>
              <a:ahLst/>
              <a:cxnLst>
                <a:cxn ang="0">
                  <a:pos x="wd2" y="hd2"/>
                </a:cxn>
                <a:cxn ang="5400000">
                  <a:pos x="wd2" y="hd2"/>
                </a:cxn>
                <a:cxn ang="10800000">
                  <a:pos x="wd2" y="hd2"/>
                </a:cxn>
                <a:cxn ang="16200000">
                  <a:pos x="wd2" y="hd2"/>
                </a:cxn>
              </a:cxnLst>
              <a:rect l="0" t="0" r="r" b="b"/>
              <a:pathLst>
                <a:path w="21600" h="18917" extrusionOk="0">
                  <a:moveTo>
                    <a:pt x="21600" y="0"/>
                  </a:moveTo>
                  <a:cubicBezTo>
                    <a:pt x="19460" y="34"/>
                    <a:pt x="17504" y="3510"/>
                    <a:pt x="16498" y="9011"/>
                  </a:cubicBezTo>
                  <a:cubicBezTo>
                    <a:pt x="14797" y="18191"/>
                    <a:pt x="10864" y="21600"/>
                    <a:pt x="7717" y="16639"/>
                  </a:cubicBezTo>
                  <a:cubicBezTo>
                    <a:pt x="6618" y="14884"/>
                    <a:pt x="5704" y="12251"/>
                    <a:pt x="5102" y="9011"/>
                  </a:cubicBezTo>
                  <a:cubicBezTo>
                    <a:pt x="4096" y="3510"/>
                    <a:pt x="2140" y="34"/>
                    <a:pt x="0" y="0"/>
                  </a:cubicBezTo>
                </a:path>
              </a:pathLst>
            </a:custGeom>
            <a:ln w="25400">
              <a:solidFill>
                <a:srgbClr val="00D6A4"/>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63" name="Graphic 2">
              <a:extLst>
                <a:ext uri="{FF2B5EF4-FFF2-40B4-BE49-F238E27FC236}">
                  <a16:creationId xmlns:a16="http://schemas.microsoft.com/office/drawing/2014/main" id="{60BD835A-1772-FC91-E30E-7B65DEF5A780}"/>
                </a:ext>
              </a:extLst>
            </p:cNvPr>
            <p:cNvSpPr/>
            <p:nvPr/>
          </p:nvSpPr>
          <p:spPr>
            <a:xfrm>
              <a:off x="3419931" y="4176856"/>
              <a:ext cx="85903" cy="131673"/>
            </a:xfrm>
            <a:custGeom>
              <a:avLst/>
              <a:gdLst/>
              <a:ahLst/>
              <a:cxnLst>
                <a:cxn ang="0">
                  <a:pos x="wd2" y="hd2"/>
                </a:cxn>
                <a:cxn ang="5400000">
                  <a:pos x="wd2" y="hd2"/>
                </a:cxn>
                <a:cxn ang="10800000">
                  <a:pos x="wd2" y="hd2"/>
                </a:cxn>
                <a:cxn ang="16200000">
                  <a:pos x="wd2" y="hd2"/>
                </a:cxn>
              </a:cxnLst>
              <a:rect l="0" t="0" r="r" b="b"/>
              <a:pathLst>
                <a:path w="21515" h="21376" extrusionOk="0">
                  <a:moveTo>
                    <a:pt x="21515" y="6637"/>
                  </a:moveTo>
                  <a:cubicBezTo>
                    <a:pt x="21515" y="11079"/>
                    <a:pt x="20388" y="14668"/>
                    <a:pt x="18040" y="17346"/>
                  </a:cubicBezTo>
                  <a:cubicBezTo>
                    <a:pt x="15692" y="20023"/>
                    <a:pt x="12499" y="21361"/>
                    <a:pt x="8273" y="21361"/>
                  </a:cubicBezTo>
                  <a:cubicBezTo>
                    <a:pt x="5925" y="21483"/>
                    <a:pt x="3578" y="20814"/>
                    <a:pt x="2075" y="19658"/>
                  </a:cubicBezTo>
                  <a:cubicBezTo>
                    <a:pt x="666" y="18501"/>
                    <a:pt x="9" y="16798"/>
                    <a:pt x="9" y="14486"/>
                  </a:cubicBezTo>
                  <a:cubicBezTo>
                    <a:pt x="-85" y="11869"/>
                    <a:pt x="572" y="9314"/>
                    <a:pt x="1699" y="6819"/>
                  </a:cubicBezTo>
                  <a:cubicBezTo>
                    <a:pt x="2544" y="4872"/>
                    <a:pt x="4141" y="3108"/>
                    <a:pt x="6395" y="1708"/>
                  </a:cubicBezTo>
                  <a:cubicBezTo>
                    <a:pt x="8273" y="613"/>
                    <a:pt x="10715" y="5"/>
                    <a:pt x="13251" y="5"/>
                  </a:cubicBezTo>
                  <a:cubicBezTo>
                    <a:pt x="18698" y="-117"/>
                    <a:pt x="21515" y="2134"/>
                    <a:pt x="21515" y="6637"/>
                  </a:cubicBezTo>
                  <a:close/>
                  <a:moveTo>
                    <a:pt x="12687" y="3473"/>
                  </a:moveTo>
                  <a:cubicBezTo>
                    <a:pt x="11560" y="3473"/>
                    <a:pt x="10527" y="3960"/>
                    <a:pt x="9588" y="4933"/>
                  </a:cubicBezTo>
                  <a:cubicBezTo>
                    <a:pt x="8461" y="6272"/>
                    <a:pt x="7616" y="7732"/>
                    <a:pt x="7146" y="9253"/>
                  </a:cubicBezTo>
                  <a:cubicBezTo>
                    <a:pt x="6489" y="10957"/>
                    <a:pt x="6207" y="12721"/>
                    <a:pt x="6207" y="14486"/>
                  </a:cubicBezTo>
                  <a:cubicBezTo>
                    <a:pt x="6113" y="15338"/>
                    <a:pt x="6301" y="16189"/>
                    <a:pt x="6771" y="16980"/>
                  </a:cubicBezTo>
                  <a:cubicBezTo>
                    <a:pt x="7052" y="17528"/>
                    <a:pt x="7898" y="17832"/>
                    <a:pt x="8837" y="17832"/>
                  </a:cubicBezTo>
                  <a:cubicBezTo>
                    <a:pt x="9964" y="17832"/>
                    <a:pt x="10997" y="17346"/>
                    <a:pt x="11936" y="16311"/>
                  </a:cubicBezTo>
                  <a:cubicBezTo>
                    <a:pt x="13063" y="14973"/>
                    <a:pt x="13908" y="13573"/>
                    <a:pt x="14378" y="12052"/>
                  </a:cubicBezTo>
                  <a:cubicBezTo>
                    <a:pt x="15035" y="10227"/>
                    <a:pt x="15317" y="8401"/>
                    <a:pt x="15317" y="6576"/>
                  </a:cubicBezTo>
                  <a:cubicBezTo>
                    <a:pt x="15411" y="5785"/>
                    <a:pt x="15223" y="4994"/>
                    <a:pt x="14659" y="4264"/>
                  </a:cubicBezTo>
                  <a:cubicBezTo>
                    <a:pt x="14284" y="3777"/>
                    <a:pt x="13532" y="3473"/>
                    <a:pt x="12687" y="3473"/>
                  </a:cubicBez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64" name="Graphic 2">
              <a:extLst>
                <a:ext uri="{FF2B5EF4-FFF2-40B4-BE49-F238E27FC236}">
                  <a16:creationId xmlns:a16="http://schemas.microsoft.com/office/drawing/2014/main" id="{58C9EAD3-C4A7-34E4-D937-453C90E280F4}"/>
                </a:ext>
              </a:extLst>
            </p:cNvPr>
            <p:cNvSpPr/>
            <p:nvPr/>
          </p:nvSpPr>
          <p:spPr>
            <a:xfrm>
              <a:off x="3505459" y="4178383"/>
              <a:ext cx="92993" cy="128184"/>
            </a:xfrm>
            <a:custGeom>
              <a:avLst/>
              <a:gdLst/>
              <a:ahLst/>
              <a:cxnLst>
                <a:cxn ang="0">
                  <a:pos x="wd2" y="hd2"/>
                </a:cxn>
                <a:cxn ang="5400000">
                  <a:pos x="wd2" y="hd2"/>
                </a:cxn>
                <a:cxn ang="10800000">
                  <a:pos x="wd2" y="hd2"/>
                </a:cxn>
                <a:cxn ang="16200000">
                  <a:pos x="wd2" y="hd2"/>
                </a:cxn>
              </a:cxnLst>
              <a:rect l="0" t="0" r="r" b="b"/>
              <a:pathLst>
                <a:path w="21600" h="21600" extrusionOk="0">
                  <a:moveTo>
                    <a:pt x="20119" y="17116"/>
                  </a:moveTo>
                  <a:lnTo>
                    <a:pt x="16897" y="17116"/>
                  </a:lnTo>
                  <a:lnTo>
                    <a:pt x="15677" y="21600"/>
                  </a:lnTo>
                  <a:lnTo>
                    <a:pt x="10103" y="21600"/>
                  </a:lnTo>
                  <a:lnTo>
                    <a:pt x="11323" y="17116"/>
                  </a:lnTo>
                  <a:lnTo>
                    <a:pt x="0" y="17116"/>
                  </a:lnTo>
                  <a:lnTo>
                    <a:pt x="958" y="13642"/>
                  </a:lnTo>
                  <a:lnTo>
                    <a:pt x="15677" y="0"/>
                  </a:lnTo>
                  <a:lnTo>
                    <a:pt x="21600" y="0"/>
                  </a:lnTo>
                  <a:lnTo>
                    <a:pt x="17855" y="13579"/>
                  </a:lnTo>
                  <a:lnTo>
                    <a:pt x="21077" y="13579"/>
                  </a:lnTo>
                  <a:lnTo>
                    <a:pt x="20119" y="17116"/>
                  </a:lnTo>
                  <a:close/>
                  <a:moveTo>
                    <a:pt x="12281" y="13579"/>
                  </a:moveTo>
                  <a:lnTo>
                    <a:pt x="13413" y="9916"/>
                  </a:lnTo>
                  <a:cubicBezTo>
                    <a:pt x="13587" y="9347"/>
                    <a:pt x="13848" y="8526"/>
                    <a:pt x="14197" y="7516"/>
                  </a:cubicBezTo>
                  <a:cubicBezTo>
                    <a:pt x="14545" y="6505"/>
                    <a:pt x="14806" y="5747"/>
                    <a:pt x="14981" y="5432"/>
                  </a:cubicBezTo>
                  <a:lnTo>
                    <a:pt x="14894" y="5432"/>
                  </a:lnTo>
                  <a:cubicBezTo>
                    <a:pt x="14110" y="6379"/>
                    <a:pt x="13326" y="7263"/>
                    <a:pt x="12368" y="8084"/>
                  </a:cubicBezTo>
                  <a:lnTo>
                    <a:pt x="6358" y="13579"/>
                  </a:lnTo>
                  <a:lnTo>
                    <a:pt x="12281" y="13579"/>
                  </a:ln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grpSp>
      <p:grpSp>
        <p:nvGrpSpPr>
          <p:cNvPr id="100" name="Group 99">
            <a:extLst>
              <a:ext uri="{FF2B5EF4-FFF2-40B4-BE49-F238E27FC236}">
                <a16:creationId xmlns:a16="http://schemas.microsoft.com/office/drawing/2014/main" id="{08B33A9C-9C12-7A81-0756-4702DADC9B5F}"/>
              </a:ext>
            </a:extLst>
          </p:cNvPr>
          <p:cNvGrpSpPr/>
          <p:nvPr/>
        </p:nvGrpSpPr>
        <p:grpSpPr>
          <a:xfrm>
            <a:off x="4394415" y="8275307"/>
            <a:ext cx="3250956" cy="597860"/>
            <a:chOff x="2880254" y="5974392"/>
            <a:chExt cx="2167304" cy="398573"/>
          </a:xfrm>
        </p:grpSpPr>
        <p:sp>
          <p:nvSpPr>
            <p:cNvPr id="20" name="Graphic 2">
              <a:extLst>
                <a:ext uri="{FF2B5EF4-FFF2-40B4-BE49-F238E27FC236}">
                  <a16:creationId xmlns:a16="http://schemas.microsoft.com/office/drawing/2014/main" id="{82EF8639-02F3-4BF7-7226-440C1D225888}"/>
                </a:ext>
              </a:extLst>
            </p:cNvPr>
            <p:cNvSpPr/>
            <p:nvPr/>
          </p:nvSpPr>
          <p:spPr>
            <a:xfrm>
              <a:off x="2880254" y="5974392"/>
              <a:ext cx="2167304" cy="210080"/>
            </a:xfrm>
            <a:custGeom>
              <a:avLst/>
              <a:gdLst/>
              <a:ahLst/>
              <a:cxnLst>
                <a:cxn ang="0">
                  <a:pos x="wd2" y="hd2"/>
                </a:cxn>
                <a:cxn ang="5400000">
                  <a:pos x="wd2" y="hd2"/>
                </a:cxn>
                <a:cxn ang="10800000">
                  <a:pos x="wd2" y="hd2"/>
                </a:cxn>
                <a:cxn ang="16200000">
                  <a:pos x="wd2" y="hd2"/>
                </a:cxn>
              </a:cxnLst>
              <a:rect l="0" t="0" r="r" b="b"/>
              <a:pathLst>
                <a:path w="21600" h="18917" extrusionOk="0">
                  <a:moveTo>
                    <a:pt x="21600" y="18917"/>
                  </a:moveTo>
                  <a:lnTo>
                    <a:pt x="11174" y="18917"/>
                  </a:lnTo>
                  <a:cubicBezTo>
                    <a:pt x="10482" y="18917"/>
                    <a:pt x="9858" y="15407"/>
                    <a:pt x="9526" y="9906"/>
                  </a:cubicBezTo>
                  <a:cubicBezTo>
                    <a:pt x="8976" y="726"/>
                    <a:pt x="7706" y="-2683"/>
                    <a:pt x="6689" y="2278"/>
                  </a:cubicBezTo>
                  <a:cubicBezTo>
                    <a:pt x="6334" y="4033"/>
                    <a:pt x="6039" y="6666"/>
                    <a:pt x="5845" y="9906"/>
                  </a:cubicBezTo>
                  <a:cubicBezTo>
                    <a:pt x="5520" y="15407"/>
                    <a:pt x="4888" y="18883"/>
                    <a:pt x="4197" y="18917"/>
                  </a:cubicBezTo>
                  <a:lnTo>
                    <a:pt x="0" y="18917"/>
                  </a:lnTo>
                </a:path>
              </a:pathLst>
            </a:custGeom>
            <a:ln w="25400">
              <a:solidFill>
                <a:srgbClr val="36474F"/>
              </a:solidFill>
              <a:miter/>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grpSp>
          <p:nvGrpSpPr>
            <p:cNvPr id="83" name="Group 82">
              <a:extLst>
                <a:ext uri="{FF2B5EF4-FFF2-40B4-BE49-F238E27FC236}">
                  <a16:creationId xmlns:a16="http://schemas.microsoft.com/office/drawing/2014/main" id="{FED2A5E1-ADDF-6A02-F133-CFFB7DF521E7}"/>
                </a:ext>
              </a:extLst>
            </p:cNvPr>
            <p:cNvGrpSpPr/>
            <p:nvPr/>
          </p:nvGrpSpPr>
          <p:grpSpPr>
            <a:xfrm>
              <a:off x="3466229" y="6013904"/>
              <a:ext cx="359218" cy="359061"/>
              <a:chOff x="3327726" y="5019815"/>
              <a:chExt cx="359218" cy="359061"/>
            </a:xfrm>
          </p:grpSpPr>
          <p:sp>
            <p:nvSpPr>
              <p:cNvPr id="11" name="Graphic 2">
                <a:extLst>
                  <a:ext uri="{FF2B5EF4-FFF2-40B4-BE49-F238E27FC236}">
                    <a16:creationId xmlns:a16="http://schemas.microsoft.com/office/drawing/2014/main" id="{AF60C661-D09B-98F6-A8DA-DBF176DF96A7}"/>
                  </a:ext>
                </a:extLst>
              </p:cNvPr>
              <p:cNvSpPr/>
              <p:nvPr/>
            </p:nvSpPr>
            <p:spPr>
              <a:xfrm>
                <a:off x="3327726" y="5019815"/>
                <a:ext cx="359218" cy="359061"/>
              </a:xfrm>
              <a:prstGeom prst="ellipse">
                <a:avLst/>
              </a:prstGeom>
              <a:solidFill>
                <a:srgbClr val="36474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65" name="Graphic 2">
                <a:extLst>
                  <a:ext uri="{FF2B5EF4-FFF2-40B4-BE49-F238E27FC236}">
                    <a16:creationId xmlns:a16="http://schemas.microsoft.com/office/drawing/2014/main" id="{E18D5385-FD5E-881C-685C-B14482D5EA68}"/>
                  </a:ext>
                </a:extLst>
              </p:cNvPr>
              <p:cNvSpPr/>
              <p:nvPr/>
            </p:nvSpPr>
            <p:spPr>
              <a:xfrm>
                <a:off x="3419931" y="5131852"/>
                <a:ext cx="85903" cy="131673"/>
              </a:xfrm>
              <a:custGeom>
                <a:avLst/>
                <a:gdLst/>
                <a:ahLst/>
                <a:cxnLst>
                  <a:cxn ang="0">
                    <a:pos x="wd2" y="hd2"/>
                  </a:cxn>
                  <a:cxn ang="5400000">
                    <a:pos x="wd2" y="hd2"/>
                  </a:cxn>
                  <a:cxn ang="10800000">
                    <a:pos x="wd2" y="hd2"/>
                  </a:cxn>
                  <a:cxn ang="16200000">
                    <a:pos x="wd2" y="hd2"/>
                  </a:cxn>
                </a:cxnLst>
                <a:rect l="0" t="0" r="r" b="b"/>
                <a:pathLst>
                  <a:path w="21515" h="21376" extrusionOk="0">
                    <a:moveTo>
                      <a:pt x="21515" y="6637"/>
                    </a:moveTo>
                    <a:cubicBezTo>
                      <a:pt x="21515" y="11078"/>
                      <a:pt x="20388" y="14668"/>
                      <a:pt x="18040" y="17345"/>
                    </a:cubicBezTo>
                    <a:cubicBezTo>
                      <a:pt x="15692" y="20023"/>
                      <a:pt x="12499" y="21361"/>
                      <a:pt x="8273" y="21361"/>
                    </a:cubicBezTo>
                    <a:cubicBezTo>
                      <a:pt x="5925" y="21483"/>
                      <a:pt x="3578" y="20814"/>
                      <a:pt x="2075" y="19658"/>
                    </a:cubicBezTo>
                    <a:cubicBezTo>
                      <a:pt x="666" y="18502"/>
                      <a:pt x="9" y="16737"/>
                      <a:pt x="9" y="14486"/>
                    </a:cubicBezTo>
                    <a:cubicBezTo>
                      <a:pt x="-85" y="11869"/>
                      <a:pt x="572" y="9314"/>
                      <a:pt x="1699" y="6819"/>
                    </a:cubicBezTo>
                    <a:cubicBezTo>
                      <a:pt x="2544" y="4872"/>
                      <a:pt x="4141" y="3108"/>
                      <a:pt x="6395" y="1708"/>
                    </a:cubicBezTo>
                    <a:cubicBezTo>
                      <a:pt x="8273" y="613"/>
                      <a:pt x="10715" y="5"/>
                      <a:pt x="13251" y="5"/>
                    </a:cubicBezTo>
                    <a:cubicBezTo>
                      <a:pt x="18698" y="-117"/>
                      <a:pt x="21515" y="2134"/>
                      <a:pt x="21515" y="6637"/>
                    </a:cubicBezTo>
                    <a:close/>
                    <a:moveTo>
                      <a:pt x="12687" y="3473"/>
                    </a:moveTo>
                    <a:cubicBezTo>
                      <a:pt x="11560" y="3473"/>
                      <a:pt x="10527" y="3960"/>
                      <a:pt x="9588" y="4933"/>
                    </a:cubicBezTo>
                    <a:cubicBezTo>
                      <a:pt x="8461" y="6272"/>
                      <a:pt x="7616" y="7732"/>
                      <a:pt x="7146" y="9253"/>
                    </a:cubicBezTo>
                    <a:cubicBezTo>
                      <a:pt x="6489" y="10957"/>
                      <a:pt x="6207" y="12721"/>
                      <a:pt x="6207" y="14486"/>
                    </a:cubicBezTo>
                    <a:cubicBezTo>
                      <a:pt x="6113" y="15338"/>
                      <a:pt x="6301" y="16189"/>
                      <a:pt x="6771" y="16980"/>
                    </a:cubicBezTo>
                    <a:cubicBezTo>
                      <a:pt x="7052" y="17528"/>
                      <a:pt x="7898" y="17832"/>
                      <a:pt x="8837" y="17832"/>
                    </a:cubicBezTo>
                    <a:cubicBezTo>
                      <a:pt x="9964" y="17832"/>
                      <a:pt x="10997" y="17345"/>
                      <a:pt x="11936" y="16311"/>
                    </a:cubicBezTo>
                    <a:cubicBezTo>
                      <a:pt x="13063" y="14972"/>
                      <a:pt x="13908" y="13573"/>
                      <a:pt x="14378" y="12052"/>
                    </a:cubicBezTo>
                    <a:cubicBezTo>
                      <a:pt x="15035" y="10227"/>
                      <a:pt x="15317" y="8401"/>
                      <a:pt x="15317" y="6576"/>
                    </a:cubicBezTo>
                    <a:cubicBezTo>
                      <a:pt x="15411" y="5785"/>
                      <a:pt x="15223" y="4994"/>
                      <a:pt x="14659" y="4264"/>
                    </a:cubicBezTo>
                    <a:cubicBezTo>
                      <a:pt x="14284" y="3716"/>
                      <a:pt x="13532" y="3412"/>
                      <a:pt x="12687" y="3473"/>
                    </a:cubicBez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sp>
            <p:nvSpPr>
              <p:cNvPr id="66" name="Graphic 2">
                <a:extLst>
                  <a:ext uri="{FF2B5EF4-FFF2-40B4-BE49-F238E27FC236}">
                    <a16:creationId xmlns:a16="http://schemas.microsoft.com/office/drawing/2014/main" id="{E1F33AB9-611A-D43B-AE75-977BDDA87124}"/>
                  </a:ext>
                </a:extLst>
              </p:cNvPr>
              <p:cNvSpPr/>
              <p:nvPr/>
            </p:nvSpPr>
            <p:spPr>
              <a:xfrm>
                <a:off x="3508833" y="5133755"/>
                <a:ext cx="89992" cy="129308"/>
              </a:xfrm>
              <a:custGeom>
                <a:avLst/>
                <a:gdLst/>
                <a:ahLst/>
                <a:cxnLst>
                  <a:cxn ang="0">
                    <a:pos x="wd2" y="hd2"/>
                  </a:cxn>
                  <a:cxn ang="5400000">
                    <a:pos x="wd2" y="hd2"/>
                  </a:cxn>
                  <a:cxn ang="10800000">
                    <a:pos x="wd2" y="hd2"/>
                  </a:cxn>
                  <a:cxn ang="16200000">
                    <a:pos x="wd2" y="hd2"/>
                  </a:cxn>
                </a:cxnLst>
                <a:rect l="0" t="0" r="r" b="b"/>
                <a:pathLst>
                  <a:path w="21600" h="21600" extrusionOk="0">
                    <a:moveTo>
                      <a:pt x="11970" y="7826"/>
                    </a:moveTo>
                    <a:cubicBezTo>
                      <a:pt x="14130" y="7763"/>
                      <a:pt x="16200" y="8264"/>
                      <a:pt x="17640" y="9329"/>
                    </a:cubicBezTo>
                    <a:cubicBezTo>
                      <a:pt x="19080" y="10456"/>
                      <a:pt x="19890" y="12021"/>
                      <a:pt x="19710" y="13524"/>
                    </a:cubicBezTo>
                    <a:cubicBezTo>
                      <a:pt x="19800" y="15026"/>
                      <a:pt x="19260" y="16466"/>
                      <a:pt x="18270" y="17781"/>
                    </a:cubicBezTo>
                    <a:cubicBezTo>
                      <a:pt x="17370" y="18970"/>
                      <a:pt x="15930" y="19972"/>
                      <a:pt x="14130" y="20598"/>
                    </a:cubicBezTo>
                    <a:cubicBezTo>
                      <a:pt x="12060" y="21287"/>
                      <a:pt x="9900" y="21600"/>
                      <a:pt x="7560" y="21600"/>
                    </a:cubicBezTo>
                    <a:cubicBezTo>
                      <a:pt x="6120" y="21600"/>
                      <a:pt x="4680" y="21475"/>
                      <a:pt x="3240" y="21287"/>
                    </a:cubicBezTo>
                    <a:cubicBezTo>
                      <a:pt x="2070" y="21099"/>
                      <a:pt x="990" y="20849"/>
                      <a:pt x="0" y="20473"/>
                    </a:cubicBezTo>
                    <a:lnTo>
                      <a:pt x="0" y="16529"/>
                    </a:lnTo>
                    <a:cubicBezTo>
                      <a:pt x="2070" y="17468"/>
                      <a:pt x="4500" y="17969"/>
                      <a:pt x="6930" y="17969"/>
                    </a:cubicBezTo>
                    <a:cubicBezTo>
                      <a:pt x="8640" y="18031"/>
                      <a:pt x="10350" y="17656"/>
                      <a:pt x="11700" y="16904"/>
                    </a:cubicBezTo>
                    <a:cubicBezTo>
                      <a:pt x="12870" y="16216"/>
                      <a:pt x="13500" y="15151"/>
                      <a:pt x="13410" y="14087"/>
                    </a:cubicBezTo>
                    <a:cubicBezTo>
                      <a:pt x="13500" y="13336"/>
                      <a:pt x="13050" y="12584"/>
                      <a:pt x="12240" y="12021"/>
                    </a:cubicBezTo>
                    <a:cubicBezTo>
                      <a:pt x="11340" y="11520"/>
                      <a:pt x="10170" y="11270"/>
                      <a:pt x="8910" y="11332"/>
                    </a:cubicBezTo>
                    <a:cubicBezTo>
                      <a:pt x="7470" y="11332"/>
                      <a:pt x="6030" y="11520"/>
                      <a:pt x="4680" y="11833"/>
                    </a:cubicBezTo>
                    <a:lnTo>
                      <a:pt x="2610" y="10706"/>
                    </a:lnTo>
                    <a:lnTo>
                      <a:pt x="6660" y="0"/>
                    </a:lnTo>
                    <a:lnTo>
                      <a:pt x="21600" y="0"/>
                    </a:lnTo>
                    <a:lnTo>
                      <a:pt x="20520" y="3819"/>
                    </a:lnTo>
                    <a:lnTo>
                      <a:pt x="10800" y="3819"/>
                    </a:lnTo>
                    <a:lnTo>
                      <a:pt x="9090" y="8139"/>
                    </a:lnTo>
                    <a:cubicBezTo>
                      <a:pt x="10260" y="7889"/>
                      <a:pt x="11070" y="7826"/>
                      <a:pt x="11970" y="7826"/>
                    </a:cubicBezTo>
                    <a:close/>
                  </a:path>
                </a:pathLst>
              </a:custGeom>
              <a:solidFill>
                <a:srgbClr val="FFFFF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5400">
                  <a:solidFill>
                    <a:srgbClr val="000000"/>
                  </a:solidFill>
                  <a:latin typeface="#9Slide03 Cabin" panose="00000500000000000000" pitchFamily="2" charset="0"/>
                  <a:ea typeface="Calibri"/>
                  <a:cs typeface="Calibri"/>
                  <a:sym typeface="Calibri"/>
                </a:endParaRPr>
              </a:p>
            </p:txBody>
          </p:sp>
        </p:grpSp>
      </p:grpSp>
      <p:grpSp>
        <p:nvGrpSpPr>
          <p:cNvPr id="92" name="Group 91">
            <a:extLst>
              <a:ext uri="{FF2B5EF4-FFF2-40B4-BE49-F238E27FC236}">
                <a16:creationId xmlns:a16="http://schemas.microsoft.com/office/drawing/2014/main" id="{BE871700-51EA-BD00-9C8F-5D05215F1CAF}"/>
              </a:ext>
            </a:extLst>
          </p:cNvPr>
          <p:cNvGrpSpPr/>
          <p:nvPr/>
        </p:nvGrpSpPr>
        <p:grpSpPr>
          <a:xfrm>
            <a:off x="6315605" y="320372"/>
            <a:ext cx="10972800" cy="1411349"/>
            <a:chOff x="4210403" y="213581"/>
            <a:chExt cx="7315200" cy="940899"/>
          </a:xfrm>
        </p:grpSpPr>
        <p:sp>
          <p:nvSpPr>
            <p:cNvPr id="46" name="Graphic 2">
              <a:extLst>
                <a:ext uri="{FF2B5EF4-FFF2-40B4-BE49-F238E27FC236}">
                  <a16:creationId xmlns:a16="http://schemas.microsoft.com/office/drawing/2014/main" id="{C9578547-96AD-C96F-20CE-231F02D4FE98}"/>
                </a:ext>
              </a:extLst>
            </p:cNvPr>
            <p:cNvSpPr/>
            <p:nvPr/>
          </p:nvSpPr>
          <p:spPr>
            <a:xfrm>
              <a:off x="4210403" y="213581"/>
              <a:ext cx="7315200" cy="940899"/>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23"/>
                    <a:pt x="19261" y="21600"/>
                    <a:pt x="18880" y="21600"/>
                  </a:cubicBezTo>
                  <a:close/>
                </a:path>
              </a:pathLst>
            </a:custGeom>
            <a:solidFill>
              <a:srgbClr val="F54545"/>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3200">
                <a:solidFill>
                  <a:schemeClr val="bg1"/>
                </a:solidFill>
                <a:latin typeface="#9Slide03 Cabin" panose="00000500000000000000" pitchFamily="2" charset="0"/>
                <a:ea typeface="Calibri"/>
                <a:cs typeface="Calibri"/>
                <a:sym typeface="Calibri"/>
              </a:endParaRPr>
            </a:p>
          </p:txBody>
        </p:sp>
        <p:sp>
          <p:nvSpPr>
            <p:cNvPr id="91" name="TextBox 90">
              <a:extLst>
                <a:ext uri="{FF2B5EF4-FFF2-40B4-BE49-F238E27FC236}">
                  <a16:creationId xmlns:a16="http://schemas.microsoft.com/office/drawing/2014/main" id="{84A7D75E-052D-A607-0A12-B390AE8528EE}"/>
                </a:ext>
              </a:extLst>
            </p:cNvPr>
            <p:cNvSpPr txBox="1"/>
            <p:nvPr/>
          </p:nvSpPr>
          <p:spPr>
            <a:xfrm>
              <a:off x="4567552" y="471579"/>
              <a:ext cx="6729924" cy="495007"/>
            </a:xfrm>
            <a:prstGeom prst="rect">
              <a:avLst/>
            </a:prstGeom>
            <a:noFill/>
          </p:spPr>
          <p:txBody>
            <a:bodyPr wrap="square" rtlCol="0">
              <a:spAutoFit/>
            </a:bodyPr>
            <a:lstStyle/>
            <a:p>
              <a:pPr marL="342900" lvl="0" indent="-342900">
                <a:lnSpc>
                  <a:spcPct val="150000"/>
                </a:lnSpc>
                <a:buSzPts val="1000"/>
                <a:buFont typeface="Symbol" pitchFamily="2" charset="2"/>
                <a:buChar char=""/>
                <a:tabLst>
                  <a:tab pos="457200" algn="l"/>
                </a:tabLst>
              </a:pPr>
              <a:r>
                <a:rPr lang="vi-VN" sz="3200" dirty="0">
                  <a:solidFill>
                    <a:schemeClr val="bg1"/>
                  </a:solidFill>
                  <a:effectLst/>
                  <a:latin typeface="Times New Roman" panose="02020603050405020304" pitchFamily="18" charset="0"/>
                  <a:ea typeface="Times New Roman" panose="02020603050405020304" pitchFamily="18" charset="0"/>
                </a:rPr>
                <a:t>Tỉ lệ lao động qua đào tạo: </a:t>
              </a:r>
              <a:r>
                <a:rPr lang="vi-VN" sz="3200" b="1" dirty="0">
                  <a:solidFill>
                    <a:schemeClr val="bg1"/>
                  </a:solidFill>
                  <a:effectLst/>
                  <a:latin typeface="Times New Roman" panose="02020603050405020304" pitchFamily="18" charset="0"/>
                  <a:ea typeface="Times New Roman" panose="02020603050405020304" pitchFamily="18" charset="0"/>
                </a:rPr>
                <a:t>75 – 80%</a:t>
              </a:r>
              <a:endParaRPr lang="en-VN" sz="3200" dirty="0">
                <a:solidFill>
                  <a:schemeClr val="bg1"/>
                </a:solidFill>
                <a:effectLst/>
                <a:latin typeface="Times New Roman" panose="02020603050405020304" pitchFamily="18" charset="0"/>
                <a:ea typeface="Times New Roman" panose="02020603050405020304" pitchFamily="18" charset="0"/>
              </a:endParaRPr>
            </a:p>
          </p:txBody>
        </p:sp>
      </p:grpSp>
      <p:grpSp>
        <p:nvGrpSpPr>
          <p:cNvPr id="96" name="Group 95">
            <a:extLst>
              <a:ext uri="{FF2B5EF4-FFF2-40B4-BE49-F238E27FC236}">
                <a16:creationId xmlns:a16="http://schemas.microsoft.com/office/drawing/2014/main" id="{2A04656A-0E09-D9AA-FA37-5287EF5B6A3A}"/>
              </a:ext>
            </a:extLst>
          </p:cNvPr>
          <p:cNvGrpSpPr/>
          <p:nvPr/>
        </p:nvGrpSpPr>
        <p:grpSpPr>
          <a:xfrm>
            <a:off x="6207654" y="2210015"/>
            <a:ext cx="10972800" cy="1411349"/>
            <a:chOff x="4210403" y="1557401"/>
            <a:chExt cx="7315200" cy="1133856"/>
          </a:xfrm>
        </p:grpSpPr>
        <p:sp>
          <p:nvSpPr>
            <p:cNvPr id="47" name="Graphic 2">
              <a:extLst>
                <a:ext uri="{FF2B5EF4-FFF2-40B4-BE49-F238E27FC236}">
                  <a16:creationId xmlns:a16="http://schemas.microsoft.com/office/drawing/2014/main" id="{51F6035C-DED5-EAAB-87EB-8D706E702F0E}"/>
                </a:ext>
              </a:extLst>
            </p:cNvPr>
            <p:cNvSpPr/>
            <p:nvPr/>
          </p:nvSpPr>
          <p:spPr>
            <a:xfrm>
              <a:off x="4210403" y="1557401"/>
              <a:ext cx="7315200" cy="1133856"/>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23"/>
                    <a:pt x="19261" y="21600"/>
                    <a:pt x="18880" y="21600"/>
                  </a:cubicBezTo>
                  <a:close/>
                </a:path>
              </a:pathLst>
            </a:custGeom>
            <a:solidFill>
              <a:srgbClr val="F7B500"/>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3200">
                <a:solidFill>
                  <a:schemeClr val="bg1"/>
                </a:solidFill>
                <a:latin typeface="#9Slide03 Cabin" panose="00000500000000000000" pitchFamily="2" charset="0"/>
                <a:ea typeface="Calibri"/>
                <a:cs typeface="Calibri"/>
                <a:sym typeface="Calibri"/>
              </a:endParaRPr>
            </a:p>
          </p:txBody>
        </p:sp>
        <p:sp>
          <p:nvSpPr>
            <p:cNvPr id="93" name="TextBox 92">
              <a:extLst>
                <a:ext uri="{FF2B5EF4-FFF2-40B4-BE49-F238E27FC236}">
                  <a16:creationId xmlns:a16="http://schemas.microsoft.com/office/drawing/2014/main" id="{731DAE11-9B85-14E1-8E2B-2A3A74AE15E6}"/>
                </a:ext>
              </a:extLst>
            </p:cNvPr>
            <p:cNvSpPr txBox="1"/>
            <p:nvPr/>
          </p:nvSpPr>
          <p:spPr>
            <a:xfrm>
              <a:off x="4814032" y="1647914"/>
              <a:ext cx="6364026" cy="596522"/>
            </a:xfrm>
            <a:prstGeom prst="rect">
              <a:avLst/>
            </a:prstGeom>
            <a:noFill/>
          </p:spPr>
          <p:txBody>
            <a:bodyPr wrap="square" rtlCol="0">
              <a:spAutoFit/>
            </a:bodyPr>
            <a:lstStyle/>
            <a:p>
              <a:pPr marL="342900" lvl="0" indent="-342900">
                <a:lnSpc>
                  <a:spcPct val="150000"/>
                </a:lnSpc>
                <a:buSzPts val="1000"/>
                <a:buFont typeface="Symbol" pitchFamily="2" charset="2"/>
                <a:buChar char=""/>
                <a:tabLst>
                  <a:tab pos="457200" algn="l"/>
                </a:tabLst>
              </a:pPr>
              <a:r>
                <a:rPr lang="vi-VN" sz="3200" dirty="0">
                  <a:solidFill>
                    <a:schemeClr val="bg1"/>
                  </a:solidFill>
                  <a:effectLst/>
                  <a:latin typeface="Times New Roman" panose="02020603050405020304" pitchFamily="18" charset="0"/>
                  <a:ea typeface="Times New Roman" panose="02020603050405020304" pitchFamily="18" charset="0"/>
                </a:rPr>
                <a:t>Tỉ lệ lao động có bằng cấp, chứng chỉ: </a:t>
              </a:r>
              <a:r>
                <a:rPr lang="vi-VN" sz="3200" b="1" dirty="0">
                  <a:solidFill>
                    <a:schemeClr val="bg1"/>
                  </a:solidFill>
                  <a:effectLst/>
                  <a:latin typeface="Times New Roman" panose="02020603050405020304" pitchFamily="18" charset="0"/>
                  <a:ea typeface="Times New Roman" panose="02020603050405020304" pitchFamily="18" charset="0"/>
                </a:rPr>
                <a:t>35 – 40%</a:t>
              </a:r>
              <a:endParaRPr lang="en-VN" sz="3200" dirty="0">
                <a:solidFill>
                  <a:schemeClr val="bg1"/>
                </a:solidFill>
                <a:effectLst/>
                <a:latin typeface="Times New Roman" panose="02020603050405020304" pitchFamily="18" charset="0"/>
                <a:ea typeface="Times New Roman" panose="02020603050405020304" pitchFamily="18" charset="0"/>
              </a:endParaRPr>
            </a:p>
          </p:txBody>
        </p:sp>
      </p:grpSp>
      <p:grpSp>
        <p:nvGrpSpPr>
          <p:cNvPr id="95" name="Group 94">
            <a:extLst>
              <a:ext uri="{FF2B5EF4-FFF2-40B4-BE49-F238E27FC236}">
                <a16:creationId xmlns:a16="http://schemas.microsoft.com/office/drawing/2014/main" id="{7EA77677-D9A3-90F0-6C31-663ECACFAAF9}"/>
              </a:ext>
            </a:extLst>
          </p:cNvPr>
          <p:cNvGrpSpPr/>
          <p:nvPr/>
        </p:nvGrpSpPr>
        <p:grpSpPr>
          <a:xfrm>
            <a:off x="6238001" y="4236463"/>
            <a:ext cx="11149436" cy="1193281"/>
            <a:chOff x="4210402" y="2922489"/>
            <a:chExt cx="7432957" cy="1209263"/>
          </a:xfrm>
        </p:grpSpPr>
        <p:sp>
          <p:nvSpPr>
            <p:cNvPr id="48" name="Graphic 2">
              <a:extLst>
                <a:ext uri="{FF2B5EF4-FFF2-40B4-BE49-F238E27FC236}">
                  <a16:creationId xmlns:a16="http://schemas.microsoft.com/office/drawing/2014/main" id="{088807A4-BAB4-F736-473E-85CAC73211F7}"/>
                </a:ext>
              </a:extLst>
            </p:cNvPr>
            <p:cNvSpPr/>
            <p:nvPr/>
          </p:nvSpPr>
          <p:spPr>
            <a:xfrm>
              <a:off x="4210402" y="2922489"/>
              <a:ext cx="7432957" cy="1209263"/>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33"/>
                    <a:pt x="19261" y="21600"/>
                    <a:pt x="18880" y="21600"/>
                  </a:cubicBezTo>
                  <a:close/>
                </a:path>
              </a:pathLst>
            </a:custGeom>
            <a:solidFill>
              <a:srgbClr val="00A8E6"/>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3200">
                <a:solidFill>
                  <a:schemeClr val="bg1"/>
                </a:solidFill>
                <a:latin typeface="#9Slide03 Cabin" panose="00000500000000000000" pitchFamily="2" charset="0"/>
                <a:ea typeface="Calibri"/>
                <a:cs typeface="Calibri"/>
                <a:sym typeface="Calibri"/>
              </a:endParaRPr>
            </a:p>
          </p:txBody>
        </p:sp>
        <p:sp>
          <p:nvSpPr>
            <p:cNvPr id="94" name="TextBox 93">
              <a:extLst>
                <a:ext uri="{FF2B5EF4-FFF2-40B4-BE49-F238E27FC236}">
                  <a16:creationId xmlns:a16="http://schemas.microsoft.com/office/drawing/2014/main" id="{6DE7A0B0-CECA-4D0C-DADA-45AFC7F138E0}"/>
                </a:ext>
              </a:extLst>
            </p:cNvPr>
            <p:cNvSpPr txBox="1"/>
            <p:nvPr/>
          </p:nvSpPr>
          <p:spPr>
            <a:xfrm>
              <a:off x="4627215" y="3168224"/>
              <a:ext cx="6638415" cy="752456"/>
            </a:xfrm>
            <a:prstGeom prst="rect">
              <a:avLst/>
            </a:prstGeom>
            <a:noFill/>
          </p:spPr>
          <p:txBody>
            <a:bodyPr wrap="square" rtlCol="0">
              <a:spAutoFit/>
            </a:bodyPr>
            <a:lstStyle/>
            <a:p>
              <a:pPr marL="342900" lvl="0" indent="-342900">
                <a:lnSpc>
                  <a:spcPct val="150000"/>
                </a:lnSpc>
                <a:buSzPts val="1000"/>
                <a:buFont typeface="Symbol" pitchFamily="2" charset="2"/>
                <a:buChar char=""/>
                <a:tabLst>
                  <a:tab pos="457200" algn="l"/>
                </a:tabLst>
              </a:pPr>
              <a:r>
                <a:rPr lang="vi-VN" sz="3200" dirty="0">
                  <a:solidFill>
                    <a:schemeClr val="bg1"/>
                  </a:solidFill>
                  <a:effectLst/>
                  <a:latin typeface="Times New Roman" panose="02020603050405020304" pitchFamily="18" charset="0"/>
                  <a:ea typeface="Times New Roman" panose="02020603050405020304" pitchFamily="18" charset="0"/>
                </a:rPr>
                <a:t>Mỗi năm tạo thêm </a:t>
              </a:r>
              <a:r>
                <a:rPr lang="vi-VN" sz="3200" b="1" dirty="0">
                  <a:solidFill>
                    <a:schemeClr val="bg1"/>
                  </a:solidFill>
                  <a:effectLst/>
                  <a:latin typeface="Times New Roman" panose="02020603050405020304" pitchFamily="18" charset="0"/>
                  <a:ea typeface="Times New Roman" panose="02020603050405020304" pitchFamily="18" charset="0"/>
                </a:rPr>
                <a:t>15.000 việc làm mới</a:t>
              </a:r>
              <a:endParaRPr lang="en-VN" sz="3200" dirty="0">
                <a:solidFill>
                  <a:schemeClr val="bg1"/>
                </a:solidFill>
                <a:effectLst/>
                <a:latin typeface="Times New Roman" panose="02020603050405020304" pitchFamily="18" charset="0"/>
                <a:ea typeface="Times New Roman" panose="02020603050405020304" pitchFamily="18" charset="0"/>
              </a:endParaRPr>
            </a:p>
          </p:txBody>
        </p:sp>
      </p:grpSp>
      <p:grpSp>
        <p:nvGrpSpPr>
          <p:cNvPr id="98" name="Group 97">
            <a:extLst>
              <a:ext uri="{FF2B5EF4-FFF2-40B4-BE49-F238E27FC236}">
                <a16:creationId xmlns:a16="http://schemas.microsoft.com/office/drawing/2014/main" id="{01B434DB-17C3-BE99-F00B-1D77FCA28D88}"/>
              </a:ext>
            </a:extLst>
          </p:cNvPr>
          <p:cNvGrpSpPr/>
          <p:nvPr/>
        </p:nvGrpSpPr>
        <p:grpSpPr>
          <a:xfrm>
            <a:off x="6305399" y="5744867"/>
            <a:ext cx="10972800" cy="1700784"/>
            <a:chOff x="4210403" y="4319200"/>
            <a:chExt cx="7315200" cy="1133856"/>
          </a:xfrm>
        </p:grpSpPr>
        <p:sp>
          <p:nvSpPr>
            <p:cNvPr id="49" name="Graphic 2">
              <a:extLst>
                <a:ext uri="{FF2B5EF4-FFF2-40B4-BE49-F238E27FC236}">
                  <a16:creationId xmlns:a16="http://schemas.microsoft.com/office/drawing/2014/main" id="{FA0719E0-6438-7732-1941-0F1F73CF91B3}"/>
                </a:ext>
              </a:extLst>
            </p:cNvPr>
            <p:cNvSpPr/>
            <p:nvPr/>
          </p:nvSpPr>
          <p:spPr>
            <a:xfrm>
              <a:off x="4210403" y="4319200"/>
              <a:ext cx="7315200" cy="1133856"/>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23"/>
                    <a:pt x="19261" y="21600"/>
                    <a:pt x="18880" y="21600"/>
                  </a:cubicBezTo>
                  <a:close/>
                </a:path>
              </a:pathLst>
            </a:custGeom>
            <a:solidFill>
              <a:srgbClr val="00D6A4"/>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3200">
                <a:solidFill>
                  <a:schemeClr val="bg1"/>
                </a:solidFill>
                <a:latin typeface="#9Slide03 Cabin" panose="00000500000000000000" pitchFamily="2" charset="0"/>
                <a:ea typeface="Calibri"/>
                <a:cs typeface="Calibri"/>
                <a:sym typeface="Calibri"/>
              </a:endParaRPr>
            </a:p>
          </p:txBody>
        </p:sp>
        <p:sp>
          <p:nvSpPr>
            <p:cNvPr id="97" name="TextBox 96">
              <a:extLst>
                <a:ext uri="{FF2B5EF4-FFF2-40B4-BE49-F238E27FC236}">
                  <a16:creationId xmlns:a16="http://schemas.microsoft.com/office/drawing/2014/main" id="{DEAED918-2AEF-E6DA-30EA-B5323A4EEAE6}"/>
                </a:ext>
              </a:extLst>
            </p:cNvPr>
            <p:cNvSpPr txBox="1"/>
            <p:nvPr/>
          </p:nvSpPr>
          <p:spPr>
            <a:xfrm>
              <a:off x="4841325" y="4603334"/>
              <a:ext cx="6079692" cy="718145"/>
            </a:xfrm>
            <a:prstGeom prst="rect">
              <a:avLst/>
            </a:prstGeom>
            <a:noFill/>
          </p:spPr>
          <p:txBody>
            <a:bodyPr wrap="square" rtlCol="0">
              <a:spAutoFit/>
            </a:bodyPr>
            <a:lstStyle/>
            <a:p>
              <a:pPr algn="ctr" defTabSz="1371600">
                <a:defRPr/>
              </a:pPr>
              <a:r>
                <a:rPr lang="vi-VN" sz="3200" kern="0" dirty="0">
                  <a:solidFill>
                    <a:schemeClr val="bg1"/>
                  </a:solidFill>
                  <a:effectLst/>
                  <a:latin typeface="Times New Roman" panose="02020603050405020304" pitchFamily="18" charset="0"/>
                  <a:ea typeface="Times New Roman" panose="02020603050405020304" pitchFamily="18" charset="0"/>
                </a:rPr>
                <a:t>Thúc đẩy chuyển đổi số, phát triển </a:t>
              </a:r>
              <a:r>
                <a:rPr lang="vi-VN" sz="3200" b="1" kern="0" dirty="0">
                  <a:solidFill>
                    <a:schemeClr val="bg1"/>
                  </a:solidFill>
                  <a:effectLst/>
                  <a:latin typeface="Times New Roman" panose="02020603050405020304" pitchFamily="18" charset="0"/>
                  <a:ea typeface="Times New Roman" panose="02020603050405020304" pitchFamily="18" charset="0"/>
                </a:rPr>
                <a:t>lao động có kỹ năng và nguồn nhân lực chất lượng cao</a:t>
              </a:r>
              <a:r>
                <a:rPr lang="en-VN" sz="3200" dirty="0">
                  <a:solidFill>
                    <a:schemeClr val="bg1"/>
                  </a:solidFill>
                  <a:effectLst/>
                </a:rPr>
                <a:t> </a:t>
              </a:r>
              <a:endParaRPr lang="vi-VN" sz="3200" dirty="0">
                <a:solidFill>
                  <a:schemeClr val="bg1"/>
                </a:solidFill>
                <a:latin typeface="#9Slide03 Cabin" panose="00000500000000000000" pitchFamily="2" charset="0"/>
                <a:ea typeface="Times New Roman" panose="02020603050405020304" pitchFamily="18" charset="0"/>
              </a:endParaRPr>
            </a:p>
          </p:txBody>
        </p:sp>
      </p:grpSp>
      <p:grpSp>
        <p:nvGrpSpPr>
          <p:cNvPr id="101" name="Group 100">
            <a:extLst>
              <a:ext uri="{FF2B5EF4-FFF2-40B4-BE49-F238E27FC236}">
                <a16:creationId xmlns:a16="http://schemas.microsoft.com/office/drawing/2014/main" id="{BCC9BBE4-85EF-E048-FE04-61A7B49A05EB}"/>
              </a:ext>
            </a:extLst>
          </p:cNvPr>
          <p:cNvGrpSpPr/>
          <p:nvPr/>
        </p:nvGrpSpPr>
        <p:grpSpPr>
          <a:xfrm>
            <a:off x="6399716" y="7970260"/>
            <a:ext cx="10972802" cy="1922172"/>
            <a:chOff x="4210402" y="5061431"/>
            <a:chExt cx="7315201" cy="1956876"/>
          </a:xfrm>
        </p:grpSpPr>
        <p:sp>
          <p:nvSpPr>
            <p:cNvPr id="50" name="Graphic 2">
              <a:extLst>
                <a:ext uri="{FF2B5EF4-FFF2-40B4-BE49-F238E27FC236}">
                  <a16:creationId xmlns:a16="http://schemas.microsoft.com/office/drawing/2014/main" id="{647E4826-8EC3-FAC3-8D6F-9F7028F6E63B}"/>
                </a:ext>
              </a:extLst>
            </p:cNvPr>
            <p:cNvSpPr/>
            <p:nvPr/>
          </p:nvSpPr>
          <p:spPr>
            <a:xfrm>
              <a:off x="4210402" y="5061431"/>
              <a:ext cx="7315201" cy="1725449"/>
            </a:xfrm>
            <a:custGeom>
              <a:avLst/>
              <a:gdLst/>
              <a:ahLst/>
              <a:cxnLst>
                <a:cxn ang="0">
                  <a:pos x="wd2" y="hd2"/>
                </a:cxn>
                <a:cxn ang="5400000">
                  <a:pos x="wd2" y="hd2"/>
                </a:cxn>
                <a:cxn ang="10800000">
                  <a:pos x="wd2" y="hd2"/>
                </a:cxn>
                <a:cxn ang="16200000">
                  <a:pos x="wd2" y="hd2"/>
                </a:cxn>
              </a:cxnLst>
              <a:rect l="0" t="0" r="r" b="b"/>
              <a:pathLst>
                <a:path w="21405" h="21600" extrusionOk="0">
                  <a:moveTo>
                    <a:pt x="18880" y="21600"/>
                  </a:moveTo>
                  <a:lnTo>
                    <a:pt x="467" y="21600"/>
                  </a:lnTo>
                  <a:cubicBezTo>
                    <a:pt x="88" y="21600"/>
                    <a:pt x="-98" y="20323"/>
                    <a:pt x="51" y="18752"/>
                  </a:cubicBezTo>
                  <a:lnTo>
                    <a:pt x="1566" y="2848"/>
                  </a:lnTo>
                  <a:cubicBezTo>
                    <a:pt x="1715" y="1277"/>
                    <a:pt x="2145" y="0"/>
                    <a:pt x="2524" y="0"/>
                  </a:cubicBezTo>
                  <a:lnTo>
                    <a:pt x="20937" y="0"/>
                  </a:lnTo>
                  <a:cubicBezTo>
                    <a:pt x="21316" y="0"/>
                    <a:pt x="21502" y="1277"/>
                    <a:pt x="21353" y="2848"/>
                  </a:cubicBezTo>
                  <a:lnTo>
                    <a:pt x="19838" y="18752"/>
                  </a:lnTo>
                  <a:cubicBezTo>
                    <a:pt x="19689" y="20323"/>
                    <a:pt x="19261" y="21600"/>
                    <a:pt x="18880" y="21600"/>
                  </a:cubicBezTo>
                  <a:close/>
                </a:path>
              </a:pathLst>
            </a:custGeom>
            <a:solidFill>
              <a:srgbClr val="36474F"/>
            </a:solidFill>
            <a:ln w="12700">
              <a:miter lim="400000"/>
            </a:ln>
          </p:spPr>
          <p:txBody>
            <a:bodyPr tIns="68580" bIns="68580" anchor="ctr"/>
            <a:lstStyle/>
            <a:p>
              <a:pPr algn="ctr" defTabSz="1371600">
                <a:defRPr sz="3600">
                  <a:solidFill>
                    <a:srgbClr val="000000"/>
                  </a:solidFill>
                  <a:latin typeface="Calibri"/>
                  <a:ea typeface="Calibri"/>
                  <a:cs typeface="Calibri"/>
                  <a:sym typeface="Calibri"/>
                </a:defRPr>
              </a:pPr>
              <a:endParaRPr sz="3200">
                <a:solidFill>
                  <a:schemeClr val="bg1"/>
                </a:solidFill>
                <a:latin typeface="#9Slide03 Cabin" panose="00000500000000000000" pitchFamily="2" charset="0"/>
                <a:ea typeface="Calibri"/>
                <a:cs typeface="Calibri"/>
                <a:sym typeface="Calibri"/>
              </a:endParaRPr>
            </a:p>
          </p:txBody>
        </p:sp>
        <p:sp>
          <p:nvSpPr>
            <p:cNvPr id="99" name="TextBox 98">
              <a:extLst>
                <a:ext uri="{FF2B5EF4-FFF2-40B4-BE49-F238E27FC236}">
                  <a16:creationId xmlns:a16="http://schemas.microsoft.com/office/drawing/2014/main" id="{59B96A75-2163-A683-E5E3-9FB755EB35C2}"/>
                </a:ext>
              </a:extLst>
            </p:cNvPr>
            <p:cNvSpPr txBox="1"/>
            <p:nvPr/>
          </p:nvSpPr>
          <p:spPr>
            <a:xfrm>
              <a:off x="4650809" y="5510390"/>
              <a:ext cx="6451260" cy="1507917"/>
            </a:xfrm>
            <a:prstGeom prst="rect">
              <a:avLst/>
            </a:prstGeom>
            <a:noFill/>
          </p:spPr>
          <p:txBody>
            <a:bodyPr wrap="square" rtlCol="0">
              <a:spAutoFit/>
            </a:bodyPr>
            <a:lstStyle/>
            <a:p>
              <a:pPr marL="342900" lvl="0" indent="-342900">
                <a:lnSpc>
                  <a:spcPct val="150000"/>
                </a:lnSpc>
                <a:buSzPts val="1000"/>
                <a:buFont typeface="Symbol" pitchFamily="2" charset="2"/>
                <a:buChar char=""/>
                <a:tabLst>
                  <a:tab pos="457200" algn="l"/>
                </a:tabLst>
              </a:pPr>
              <a:r>
                <a:rPr lang="vi-VN" sz="3200" dirty="0">
                  <a:solidFill>
                    <a:schemeClr val="bg1"/>
                  </a:solidFill>
                  <a:effectLst/>
                  <a:latin typeface="Times New Roman" panose="02020603050405020304" pitchFamily="18" charset="0"/>
                  <a:ea typeface="Times New Roman" panose="02020603050405020304" pitchFamily="18" charset="0"/>
                </a:rPr>
                <a:t>Chuyển dịch lao động mạnh sang </a:t>
              </a:r>
              <a:r>
                <a:rPr lang="vi-VN" sz="3200" b="1" dirty="0">
                  <a:solidFill>
                    <a:schemeClr val="bg1"/>
                  </a:solidFill>
                  <a:effectLst/>
                  <a:latin typeface="Times New Roman" panose="02020603050405020304" pitchFamily="18" charset="0"/>
                  <a:ea typeface="Times New Roman" panose="02020603050405020304" pitchFamily="18" charset="0"/>
                </a:rPr>
                <a:t>công nghiệp và dịch vụ</a:t>
              </a:r>
              <a:endParaRPr lang="en-VN" sz="3200" dirty="0">
                <a:solidFill>
                  <a:schemeClr val="bg1"/>
                </a:solidFill>
                <a:effectLst/>
                <a:latin typeface="Times New Roman" panose="02020603050405020304" pitchFamily="18" charset="0"/>
                <a:ea typeface="Times New Roman" panose="02020603050405020304" pitchFamily="18" charset="0"/>
              </a:endParaRPr>
            </a:p>
          </p:txBody>
        </p:sp>
      </p:grpSp>
    </p:spTree>
    <p:extLst>
      <p:ext uri="{BB962C8B-B14F-4D97-AF65-F5344CB8AC3E}">
        <p14:creationId xmlns:p14="http://schemas.microsoft.com/office/powerpoint/2010/main" val="560717509"/>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500"/>
                                        <p:tgtEl>
                                          <p:spTgt spid="3"/>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left)">
                                      <p:cBhvr>
                                        <p:cTn id="13" dur="500"/>
                                        <p:tgtEl>
                                          <p:spTgt spid="4"/>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left)">
                                      <p:cBhvr>
                                        <p:cTn id="19" dur="500"/>
                                        <p:tgtEl>
                                          <p:spTgt spid="6"/>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left)">
                                      <p:cBhvr>
                                        <p:cTn id="22" dur="500"/>
                                        <p:tgtEl>
                                          <p:spTgt spid="12"/>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ipe(left)">
                                      <p:cBhvr>
                                        <p:cTn id="25" dur="500"/>
                                        <p:tgtEl>
                                          <p:spTgt spid="13"/>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wipe(left)">
                                      <p:cBhvr>
                                        <p:cTn id="28" dur="500"/>
                                        <p:tgtEl>
                                          <p:spTgt spid="14"/>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left)">
                                      <p:cBhvr>
                                        <p:cTn id="31" dur="500"/>
                                        <p:tgtEl>
                                          <p:spTgt spid="15"/>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wipe(left)">
                                      <p:cBhvr>
                                        <p:cTn id="34" dur="500"/>
                                        <p:tgtEl>
                                          <p:spTgt spid="17"/>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wipe(left)">
                                      <p:cBhvr>
                                        <p:cTn id="37" dur="500"/>
                                        <p:tgtEl>
                                          <p:spTgt spid="21"/>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wipe(left)">
                                      <p:cBhvr>
                                        <p:cTn id="40" dur="500"/>
                                        <p:tgtEl>
                                          <p:spTgt spid="22"/>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wipe(left)">
                                      <p:cBhvr>
                                        <p:cTn id="43" dur="500"/>
                                        <p:tgtEl>
                                          <p:spTgt spid="23"/>
                                        </p:tgtEl>
                                      </p:cBhvr>
                                    </p:animEffect>
                                  </p:childTnLst>
                                </p:cTn>
                              </p:par>
                              <p:par>
                                <p:cTn id="44" presetID="22" presetClass="entr" presetSubtype="8" fill="hold" grpId="0"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wipe(left)">
                                      <p:cBhvr>
                                        <p:cTn id="46" dur="500"/>
                                        <p:tgtEl>
                                          <p:spTgt spid="24"/>
                                        </p:tgtEl>
                                      </p:cBhvr>
                                    </p:animEffect>
                                  </p:childTnLst>
                                </p:cTn>
                              </p:par>
                              <p:par>
                                <p:cTn id="47" presetID="22" presetClass="entr" presetSubtype="8" fill="hold" grpId="0" nodeType="withEffect">
                                  <p:stCondLst>
                                    <p:cond delay="0"/>
                                  </p:stCondLst>
                                  <p:childTnLst>
                                    <p:set>
                                      <p:cBhvr>
                                        <p:cTn id="48" dur="1" fill="hold">
                                          <p:stCondLst>
                                            <p:cond delay="0"/>
                                          </p:stCondLst>
                                        </p:cTn>
                                        <p:tgtEl>
                                          <p:spTgt spid="25"/>
                                        </p:tgtEl>
                                        <p:attrNameLst>
                                          <p:attrName>style.visibility</p:attrName>
                                        </p:attrNameLst>
                                      </p:cBhvr>
                                      <p:to>
                                        <p:strVal val="visible"/>
                                      </p:to>
                                    </p:set>
                                    <p:animEffect transition="in" filter="wipe(left)">
                                      <p:cBhvr>
                                        <p:cTn id="49" dur="500"/>
                                        <p:tgtEl>
                                          <p:spTgt spid="25"/>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wipe(left)">
                                      <p:cBhvr>
                                        <p:cTn id="52" dur="500"/>
                                        <p:tgtEl>
                                          <p:spTgt spid="26"/>
                                        </p:tgtEl>
                                      </p:cBhvr>
                                    </p:animEffect>
                                  </p:childTnLst>
                                </p:cTn>
                              </p:par>
                              <p:par>
                                <p:cTn id="53" presetID="22" presetClass="entr" presetSubtype="8" fill="hold" grpId="0" nodeType="withEffect">
                                  <p:stCondLst>
                                    <p:cond delay="0"/>
                                  </p:stCondLst>
                                  <p:childTnLst>
                                    <p:set>
                                      <p:cBhvr>
                                        <p:cTn id="54" dur="1" fill="hold">
                                          <p:stCondLst>
                                            <p:cond delay="0"/>
                                          </p:stCondLst>
                                        </p:cTn>
                                        <p:tgtEl>
                                          <p:spTgt spid="27"/>
                                        </p:tgtEl>
                                        <p:attrNameLst>
                                          <p:attrName>style.visibility</p:attrName>
                                        </p:attrNameLst>
                                      </p:cBhvr>
                                      <p:to>
                                        <p:strVal val="visible"/>
                                      </p:to>
                                    </p:set>
                                    <p:animEffect transition="in" filter="wipe(left)">
                                      <p:cBhvr>
                                        <p:cTn id="55" dur="500"/>
                                        <p:tgtEl>
                                          <p:spTgt spid="27"/>
                                        </p:tgtEl>
                                      </p:cBhvr>
                                    </p:animEffect>
                                  </p:childTnLst>
                                </p:cTn>
                              </p:par>
                              <p:par>
                                <p:cTn id="56" presetID="22" presetClass="entr" presetSubtype="8" fill="hold" grpId="0" nodeType="withEffect">
                                  <p:stCondLst>
                                    <p:cond delay="0"/>
                                  </p:stCondLst>
                                  <p:childTnLst>
                                    <p:set>
                                      <p:cBhvr>
                                        <p:cTn id="57" dur="1" fill="hold">
                                          <p:stCondLst>
                                            <p:cond delay="0"/>
                                          </p:stCondLst>
                                        </p:cTn>
                                        <p:tgtEl>
                                          <p:spTgt spid="28"/>
                                        </p:tgtEl>
                                        <p:attrNameLst>
                                          <p:attrName>style.visibility</p:attrName>
                                        </p:attrNameLst>
                                      </p:cBhvr>
                                      <p:to>
                                        <p:strVal val="visible"/>
                                      </p:to>
                                    </p:set>
                                    <p:animEffect transition="in" filter="wipe(left)">
                                      <p:cBhvr>
                                        <p:cTn id="58" dur="500"/>
                                        <p:tgtEl>
                                          <p:spTgt spid="28"/>
                                        </p:tgtEl>
                                      </p:cBhvr>
                                    </p:animEffect>
                                  </p:childTnLst>
                                </p:cTn>
                              </p:par>
                              <p:par>
                                <p:cTn id="59" presetID="22" presetClass="entr" presetSubtype="8" fill="hold" grpId="0" nodeType="withEffect">
                                  <p:stCondLst>
                                    <p:cond delay="0"/>
                                  </p:stCondLst>
                                  <p:childTnLst>
                                    <p:set>
                                      <p:cBhvr>
                                        <p:cTn id="60" dur="1" fill="hold">
                                          <p:stCondLst>
                                            <p:cond delay="0"/>
                                          </p:stCondLst>
                                        </p:cTn>
                                        <p:tgtEl>
                                          <p:spTgt spid="29"/>
                                        </p:tgtEl>
                                        <p:attrNameLst>
                                          <p:attrName>style.visibility</p:attrName>
                                        </p:attrNameLst>
                                      </p:cBhvr>
                                      <p:to>
                                        <p:strVal val="visible"/>
                                      </p:to>
                                    </p:set>
                                    <p:animEffect transition="in" filter="wipe(left)">
                                      <p:cBhvr>
                                        <p:cTn id="61" dur="500"/>
                                        <p:tgtEl>
                                          <p:spTgt spid="29"/>
                                        </p:tgtEl>
                                      </p:cBhvr>
                                    </p:animEffect>
                                  </p:childTnLst>
                                </p:cTn>
                              </p:par>
                              <p:par>
                                <p:cTn id="62" presetID="22" presetClass="entr" presetSubtype="8" fill="hold" grpId="0" nodeType="withEffect">
                                  <p:stCondLst>
                                    <p:cond delay="0"/>
                                  </p:stCondLst>
                                  <p:childTnLst>
                                    <p:set>
                                      <p:cBhvr>
                                        <p:cTn id="63" dur="1" fill="hold">
                                          <p:stCondLst>
                                            <p:cond delay="0"/>
                                          </p:stCondLst>
                                        </p:cTn>
                                        <p:tgtEl>
                                          <p:spTgt spid="30"/>
                                        </p:tgtEl>
                                        <p:attrNameLst>
                                          <p:attrName>style.visibility</p:attrName>
                                        </p:attrNameLst>
                                      </p:cBhvr>
                                      <p:to>
                                        <p:strVal val="visible"/>
                                      </p:to>
                                    </p:set>
                                    <p:animEffect transition="in" filter="wipe(left)">
                                      <p:cBhvr>
                                        <p:cTn id="64" dur="500"/>
                                        <p:tgtEl>
                                          <p:spTgt spid="30"/>
                                        </p:tgtEl>
                                      </p:cBhvr>
                                    </p:animEffect>
                                  </p:childTnLst>
                                </p:cTn>
                              </p:par>
                              <p:par>
                                <p:cTn id="65" presetID="22" presetClass="entr" presetSubtype="8" fill="hold" grpId="0" nodeType="withEffect">
                                  <p:stCondLst>
                                    <p:cond delay="0"/>
                                  </p:stCondLst>
                                  <p:childTnLst>
                                    <p:set>
                                      <p:cBhvr>
                                        <p:cTn id="66" dur="1" fill="hold">
                                          <p:stCondLst>
                                            <p:cond delay="0"/>
                                          </p:stCondLst>
                                        </p:cTn>
                                        <p:tgtEl>
                                          <p:spTgt spid="31"/>
                                        </p:tgtEl>
                                        <p:attrNameLst>
                                          <p:attrName>style.visibility</p:attrName>
                                        </p:attrNameLst>
                                      </p:cBhvr>
                                      <p:to>
                                        <p:strVal val="visible"/>
                                      </p:to>
                                    </p:set>
                                    <p:animEffect transition="in" filter="wipe(left)">
                                      <p:cBhvr>
                                        <p:cTn id="67" dur="500"/>
                                        <p:tgtEl>
                                          <p:spTgt spid="31"/>
                                        </p:tgtEl>
                                      </p:cBhvr>
                                    </p:animEffect>
                                  </p:childTnLst>
                                </p:cTn>
                              </p:par>
                              <p:par>
                                <p:cTn id="68" presetID="22" presetClass="entr" presetSubtype="8" fill="hold" grpId="0" nodeType="withEffect">
                                  <p:stCondLst>
                                    <p:cond delay="0"/>
                                  </p:stCondLst>
                                  <p:childTnLst>
                                    <p:set>
                                      <p:cBhvr>
                                        <p:cTn id="69" dur="1" fill="hold">
                                          <p:stCondLst>
                                            <p:cond delay="0"/>
                                          </p:stCondLst>
                                        </p:cTn>
                                        <p:tgtEl>
                                          <p:spTgt spid="32"/>
                                        </p:tgtEl>
                                        <p:attrNameLst>
                                          <p:attrName>style.visibility</p:attrName>
                                        </p:attrNameLst>
                                      </p:cBhvr>
                                      <p:to>
                                        <p:strVal val="visible"/>
                                      </p:to>
                                    </p:set>
                                    <p:animEffect transition="in" filter="wipe(left)">
                                      <p:cBhvr>
                                        <p:cTn id="70" dur="500"/>
                                        <p:tgtEl>
                                          <p:spTgt spid="32"/>
                                        </p:tgtEl>
                                      </p:cBhvr>
                                    </p:animEffect>
                                  </p:childTnLst>
                                </p:cTn>
                              </p:par>
                              <p:par>
                                <p:cTn id="71" presetID="22" presetClass="entr" presetSubtype="8" fill="hold" grpId="0" nodeType="withEffect">
                                  <p:stCondLst>
                                    <p:cond delay="0"/>
                                  </p:stCondLst>
                                  <p:childTnLst>
                                    <p:set>
                                      <p:cBhvr>
                                        <p:cTn id="72" dur="1" fill="hold">
                                          <p:stCondLst>
                                            <p:cond delay="0"/>
                                          </p:stCondLst>
                                        </p:cTn>
                                        <p:tgtEl>
                                          <p:spTgt spid="33"/>
                                        </p:tgtEl>
                                        <p:attrNameLst>
                                          <p:attrName>style.visibility</p:attrName>
                                        </p:attrNameLst>
                                      </p:cBhvr>
                                      <p:to>
                                        <p:strVal val="visible"/>
                                      </p:to>
                                    </p:set>
                                    <p:animEffect transition="in" filter="wipe(left)">
                                      <p:cBhvr>
                                        <p:cTn id="73" dur="500"/>
                                        <p:tgtEl>
                                          <p:spTgt spid="33"/>
                                        </p:tgtEl>
                                      </p:cBhvr>
                                    </p:animEffect>
                                  </p:childTnLst>
                                </p:cTn>
                              </p:par>
                              <p:par>
                                <p:cTn id="74" presetID="22" presetClass="entr" presetSubtype="8" fill="hold" grpId="0" nodeType="withEffect">
                                  <p:stCondLst>
                                    <p:cond delay="0"/>
                                  </p:stCondLst>
                                  <p:childTnLst>
                                    <p:set>
                                      <p:cBhvr>
                                        <p:cTn id="75" dur="1" fill="hold">
                                          <p:stCondLst>
                                            <p:cond delay="0"/>
                                          </p:stCondLst>
                                        </p:cTn>
                                        <p:tgtEl>
                                          <p:spTgt spid="34"/>
                                        </p:tgtEl>
                                        <p:attrNameLst>
                                          <p:attrName>style.visibility</p:attrName>
                                        </p:attrNameLst>
                                      </p:cBhvr>
                                      <p:to>
                                        <p:strVal val="visible"/>
                                      </p:to>
                                    </p:set>
                                    <p:animEffect transition="in" filter="wipe(left)">
                                      <p:cBhvr>
                                        <p:cTn id="76" dur="500"/>
                                        <p:tgtEl>
                                          <p:spTgt spid="34"/>
                                        </p:tgtEl>
                                      </p:cBhvr>
                                    </p:animEffect>
                                  </p:childTnLst>
                                </p:cTn>
                              </p:par>
                              <p:par>
                                <p:cTn id="77" presetID="22" presetClass="entr" presetSubtype="8" fill="hold" grpId="0" nodeType="withEffect">
                                  <p:stCondLst>
                                    <p:cond delay="0"/>
                                  </p:stCondLst>
                                  <p:childTnLst>
                                    <p:set>
                                      <p:cBhvr>
                                        <p:cTn id="78" dur="1" fill="hold">
                                          <p:stCondLst>
                                            <p:cond delay="0"/>
                                          </p:stCondLst>
                                        </p:cTn>
                                        <p:tgtEl>
                                          <p:spTgt spid="35"/>
                                        </p:tgtEl>
                                        <p:attrNameLst>
                                          <p:attrName>style.visibility</p:attrName>
                                        </p:attrNameLst>
                                      </p:cBhvr>
                                      <p:to>
                                        <p:strVal val="visible"/>
                                      </p:to>
                                    </p:set>
                                    <p:animEffect transition="in" filter="wipe(left)">
                                      <p:cBhvr>
                                        <p:cTn id="79" dur="500"/>
                                        <p:tgtEl>
                                          <p:spTgt spid="35"/>
                                        </p:tgtEl>
                                      </p:cBhvr>
                                    </p:animEffect>
                                  </p:childTnLst>
                                </p:cTn>
                              </p:par>
                              <p:par>
                                <p:cTn id="80" presetID="22" presetClass="entr" presetSubtype="8" fill="hold" grpId="0" nodeType="withEffect">
                                  <p:stCondLst>
                                    <p:cond delay="0"/>
                                  </p:stCondLst>
                                  <p:childTnLst>
                                    <p:set>
                                      <p:cBhvr>
                                        <p:cTn id="81" dur="1" fill="hold">
                                          <p:stCondLst>
                                            <p:cond delay="0"/>
                                          </p:stCondLst>
                                        </p:cTn>
                                        <p:tgtEl>
                                          <p:spTgt spid="36"/>
                                        </p:tgtEl>
                                        <p:attrNameLst>
                                          <p:attrName>style.visibility</p:attrName>
                                        </p:attrNameLst>
                                      </p:cBhvr>
                                      <p:to>
                                        <p:strVal val="visible"/>
                                      </p:to>
                                    </p:set>
                                    <p:animEffect transition="in" filter="wipe(left)">
                                      <p:cBhvr>
                                        <p:cTn id="82" dur="500"/>
                                        <p:tgtEl>
                                          <p:spTgt spid="36"/>
                                        </p:tgtEl>
                                      </p:cBhvr>
                                    </p:animEffect>
                                  </p:childTnLst>
                                </p:cTn>
                              </p:par>
                              <p:par>
                                <p:cTn id="83" presetID="22" presetClass="entr" presetSubtype="8" fill="hold" grpId="0" nodeType="withEffect">
                                  <p:stCondLst>
                                    <p:cond delay="0"/>
                                  </p:stCondLst>
                                  <p:childTnLst>
                                    <p:set>
                                      <p:cBhvr>
                                        <p:cTn id="84" dur="1" fill="hold">
                                          <p:stCondLst>
                                            <p:cond delay="0"/>
                                          </p:stCondLst>
                                        </p:cTn>
                                        <p:tgtEl>
                                          <p:spTgt spid="37"/>
                                        </p:tgtEl>
                                        <p:attrNameLst>
                                          <p:attrName>style.visibility</p:attrName>
                                        </p:attrNameLst>
                                      </p:cBhvr>
                                      <p:to>
                                        <p:strVal val="visible"/>
                                      </p:to>
                                    </p:set>
                                    <p:animEffect transition="in" filter="wipe(left)">
                                      <p:cBhvr>
                                        <p:cTn id="85" dur="500"/>
                                        <p:tgtEl>
                                          <p:spTgt spid="37"/>
                                        </p:tgtEl>
                                      </p:cBhvr>
                                    </p:animEffect>
                                  </p:childTnLst>
                                </p:cTn>
                              </p:par>
                              <p:par>
                                <p:cTn id="86" presetID="22" presetClass="entr" presetSubtype="8" fill="hold" grpId="0" nodeType="withEffect">
                                  <p:stCondLst>
                                    <p:cond delay="0"/>
                                  </p:stCondLst>
                                  <p:childTnLst>
                                    <p:set>
                                      <p:cBhvr>
                                        <p:cTn id="87" dur="1" fill="hold">
                                          <p:stCondLst>
                                            <p:cond delay="0"/>
                                          </p:stCondLst>
                                        </p:cTn>
                                        <p:tgtEl>
                                          <p:spTgt spid="38"/>
                                        </p:tgtEl>
                                        <p:attrNameLst>
                                          <p:attrName>style.visibility</p:attrName>
                                        </p:attrNameLst>
                                      </p:cBhvr>
                                      <p:to>
                                        <p:strVal val="visible"/>
                                      </p:to>
                                    </p:set>
                                    <p:animEffect transition="in" filter="wipe(left)">
                                      <p:cBhvr>
                                        <p:cTn id="88" dur="500"/>
                                        <p:tgtEl>
                                          <p:spTgt spid="38"/>
                                        </p:tgtEl>
                                      </p:cBhvr>
                                    </p:animEffect>
                                  </p:childTnLst>
                                </p:cTn>
                              </p:par>
                              <p:par>
                                <p:cTn id="89" presetID="22" presetClass="entr" presetSubtype="8" fill="hold" grpId="0" nodeType="withEffect">
                                  <p:stCondLst>
                                    <p:cond delay="0"/>
                                  </p:stCondLst>
                                  <p:childTnLst>
                                    <p:set>
                                      <p:cBhvr>
                                        <p:cTn id="90" dur="1" fill="hold">
                                          <p:stCondLst>
                                            <p:cond delay="0"/>
                                          </p:stCondLst>
                                        </p:cTn>
                                        <p:tgtEl>
                                          <p:spTgt spid="39"/>
                                        </p:tgtEl>
                                        <p:attrNameLst>
                                          <p:attrName>style.visibility</p:attrName>
                                        </p:attrNameLst>
                                      </p:cBhvr>
                                      <p:to>
                                        <p:strVal val="visible"/>
                                      </p:to>
                                    </p:set>
                                    <p:animEffect transition="in" filter="wipe(left)">
                                      <p:cBhvr>
                                        <p:cTn id="91" dur="500"/>
                                        <p:tgtEl>
                                          <p:spTgt spid="39"/>
                                        </p:tgtEl>
                                      </p:cBhvr>
                                    </p:animEffect>
                                  </p:childTnLst>
                                </p:cTn>
                              </p:par>
                              <p:par>
                                <p:cTn id="92" presetID="22" presetClass="entr" presetSubtype="8" fill="hold" grpId="0" nodeType="withEffect">
                                  <p:stCondLst>
                                    <p:cond delay="0"/>
                                  </p:stCondLst>
                                  <p:childTnLst>
                                    <p:set>
                                      <p:cBhvr>
                                        <p:cTn id="93" dur="1" fill="hold">
                                          <p:stCondLst>
                                            <p:cond delay="0"/>
                                          </p:stCondLst>
                                        </p:cTn>
                                        <p:tgtEl>
                                          <p:spTgt spid="40"/>
                                        </p:tgtEl>
                                        <p:attrNameLst>
                                          <p:attrName>style.visibility</p:attrName>
                                        </p:attrNameLst>
                                      </p:cBhvr>
                                      <p:to>
                                        <p:strVal val="visible"/>
                                      </p:to>
                                    </p:set>
                                    <p:animEffect transition="in" filter="wipe(left)">
                                      <p:cBhvr>
                                        <p:cTn id="94" dur="500"/>
                                        <p:tgtEl>
                                          <p:spTgt spid="40"/>
                                        </p:tgtEl>
                                      </p:cBhvr>
                                    </p:animEffect>
                                  </p:childTnLst>
                                </p:cTn>
                              </p:par>
                              <p:par>
                                <p:cTn id="95" presetID="22" presetClass="entr" presetSubtype="8" fill="hold" grpId="0" nodeType="withEffect">
                                  <p:stCondLst>
                                    <p:cond delay="0"/>
                                  </p:stCondLst>
                                  <p:childTnLst>
                                    <p:set>
                                      <p:cBhvr>
                                        <p:cTn id="96" dur="1" fill="hold">
                                          <p:stCondLst>
                                            <p:cond delay="0"/>
                                          </p:stCondLst>
                                        </p:cTn>
                                        <p:tgtEl>
                                          <p:spTgt spid="41"/>
                                        </p:tgtEl>
                                        <p:attrNameLst>
                                          <p:attrName>style.visibility</p:attrName>
                                        </p:attrNameLst>
                                      </p:cBhvr>
                                      <p:to>
                                        <p:strVal val="visible"/>
                                      </p:to>
                                    </p:set>
                                    <p:animEffect transition="in" filter="wipe(left)">
                                      <p:cBhvr>
                                        <p:cTn id="97" dur="500"/>
                                        <p:tgtEl>
                                          <p:spTgt spid="41"/>
                                        </p:tgtEl>
                                      </p:cBhvr>
                                    </p:animEffect>
                                  </p:childTnLst>
                                </p:cTn>
                              </p:par>
                              <p:par>
                                <p:cTn id="98" presetID="22" presetClass="entr" presetSubtype="8" fill="hold" grpId="0" nodeType="withEffect">
                                  <p:stCondLst>
                                    <p:cond delay="0"/>
                                  </p:stCondLst>
                                  <p:childTnLst>
                                    <p:set>
                                      <p:cBhvr>
                                        <p:cTn id="99" dur="1" fill="hold">
                                          <p:stCondLst>
                                            <p:cond delay="0"/>
                                          </p:stCondLst>
                                        </p:cTn>
                                        <p:tgtEl>
                                          <p:spTgt spid="42"/>
                                        </p:tgtEl>
                                        <p:attrNameLst>
                                          <p:attrName>style.visibility</p:attrName>
                                        </p:attrNameLst>
                                      </p:cBhvr>
                                      <p:to>
                                        <p:strVal val="visible"/>
                                      </p:to>
                                    </p:set>
                                    <p:animEffect transition="in" filter="wipe(left)">
                                      <p:cBhvr>
                                        <p:cTn id="100" dur="500"/>
                                        <p:tgtEl>
                                          <p:spTgt spid="42"/>
                                        </p:tgtEl>
                                      </p:cBhvr>
                                    </p:animEffect>
                                  </p:childTnLst>
                                </p:cTn>
                              </p:par>
                              <p:par>
                                <p:cTn id="101" presetID="22" presetClass="entr" presetSubtype="8" fill="hold" grpId="0" nodeType="withEffect">
                                  <p:stCondLst>
                                    <p:cond delay="0"/>
                                  </p:stCondLst>
                                  <p:childTnLst>
                                    <p:set>
                                      <p:cBhvr>
                                        <p:cTn id="102" dur="1" fill="hold">
                                          <p:stCondLst>
                                            <p:cond delay="0"/>
                                          </p:stCondLst>
                                        </p:cTn>
                                        <p:tgtEl>
                                          <p:spTgt spid="43"/>
                                        </p:tgtEl>
                                        <p:attrNameLst>
                                          <p:attrName>style.visibility</p:attrName>
                                        </p:attrNameLst>
                                      </p:cBhvr>
                                      <p:to>
                                        <p:strVal val="visible"/>
                                      </p:to>
                                    </p:set>
                                    <p:animEffect transition="in" filter="wipe(left)">
                                      <p:cBhvr>
                                        <p:cTn id="103" dur="500"/>
                                        <p:tgtEl>
                                          <p:spTgt spid="43"/>
                                        </p:tgtEl>
                                      </p:cBhvr>
                                    </p:animEffect>
                                  </p:childTnLst>
                                </p:cTn>
                              </p:par>
                              <p:par>
                                <p:cTn id="104" presetID="22" presetClass="entr" presetSubtype="8" fill="hold" grpId="0" nodeType="withEffect">
                                  <p:stCondLst>
                                    <p:cond delay="0"/>
                                  </p:stCondLst>
                                  <p:childTnLst>
                                    <p:set>
                                      <p:cBhvr>
                                        <p:cTn id="105" dur="1" fill="hold">
                                          <p:stCondLst>
                                            <p:cond delay="0"/>
                                          </p:stCondLst>
                                        </p:cTn>
                                        <p:tgtEl>
                                          <p:spTgt spid="44"/>
                                        </p:tgtEl>
                                        <p:attrNameLst>
                                          <p:attrName>style.visibility</p:attrName>
                                        </p:attrNameLst>
                                      </p:cBhvr>
                                      <p:to>
                                        <p:strVal val="visible"/>
                                      </p:to>
                                    </p:set>
                                    <p:animEffect transition="in" filter="wipe(left)">
                                      <p:cBhvr>
                                        <p:cTn id="106" dur="500"/>
                                        <p:tgtEl>
                                          <p:spTgt spid="44"/>
                                        </p:tgtEl>
                                      </p:cBhvr>
                                    </p:animEffect>
                                  </p:childTnLst>
                                </p:cTn>
                              </p:par>
                              <p:par>
                                <p:cTn id="107" presetID="22" presetClass="entr" presetSubtype="8" fill="hold" grpId="0" nodeType="withEffect">
                                  <p:stCondLst>
                                    <p:cond delay="0"/>
                                  </p:stCondLst>
                                  <p:childTnLst>
                                    <p:set>
                                      <p:cBhvr>
                                        <p:cTn id="108" dur="1" fill="hold">
                                          <p:stCondLst>
                                            <p:cond delay="0"/>
                                          </p:stCondLst>
                                        </p:cTn>
                                        <p:tgtEl>
                                          <p:spTgt spid="45"/>
                                        </p:tgtEl>
                                        <p:attrNameLst>
                                          <p:attrName>style.visibility</p:attrName>
                                        </p:attrNameLst>
                                      </p:cBhvr>
                                      <p:to>
                                        <p:strVal val="visible"/>
                                      </p:to>
                                    </p:set>
                                    <p:animEffect transition="in" filter="wipe(left)">
                                      <p:cBhvr>
                                        <p:cTn id="109" dur="500"/>
                                        <p:tgtEl>
                                          <p:spTgt spid="45"/>
                                        </p:tgtEl>
                                      </p:cBhvr>
                                    </p:animEffect>
                                  </p:childTnLst>
                                </p:cTn>
                              </p:par>
                              <p:par>
                                <p:cTn id="110" presetID="22" presetClass="entr" presetSubtype="8" fill="hold" grpId="0" nodeType="withEffect">
                                  <p:stCondLst>
                                    <p:cond delay="0"/>
                                  </p:stCondLst>
                                  <p:childTnLst>
                                    <p:set>
                                      <p:cBhvr>
                                        <p:cTn id="111" dur="1" fill="hold">
                                          <p:stCondLst>
                                            <p:cond delay="0"/>
                                          </p:stCondLst>
                                        </p:cTn>
                                        <p:tgtEl>
                                          <p:spTgt spid="51"/>
                                        </p:tgtEl>
                                        <p:attrNameLst>
                                          <p:attrName>style.visibility</p:attrName>
                                        </p:attrNameLst>
                                      </p:cBhvr>
                                      <p:to>
                                        <p:strVal val="visible"/>
                                      </p:to>
                                    </p:set>
                                    <p:animEffect transition="in" filter="wipe(left)">
                                      <p:cBhvr>
                                        <p:cTn id="112" dur="500"/>
                                        <p:tgtEl>
                                          <p:spTgt spid="51"/>
                                        </p:tgtEl>
                                      </p:cBhvr>
                                    </p:animEffect>
                                  </p:childTnLst>
                                </p:cTn>
                              </p:par>
                              <p:par>
                                <p:cTn id="113" presetID="22" presetClass="entr" presetSubtype="8" fill="hold" nodeType="withEffect">
                                  <p:stCondLst>
                                    <p:cond delay="0"/>
                                  </p:stCondLst>
                                  <p:childTnLst>
                                    <p:set>
                                      <p:cBhvr>
                                        <p:cTn id="114" dur="1" fill="hold">
                                          <p:stCondLst>
                                            <p:cond delay="0"/>
                                          </p:stCondLst>
                                        </p:cTn>
                                        <p:tgtEl>
                                          <p:spTgt spid="89"/>
                                        </p:tgtEl>
                                        <p:attrNameLst>
                                          <p:attrName>style.visibility</p:attrName>
                                        </p:attrNameLst>
                                      </p:cBhvr>
                                      <p:to>
                                        <p:strVal val="visible"/>
                                      </p:to>
                                    </p:set>
                                    <p:animEffect transition="in" filter="wipe(left)">
                                      <p:cBhvr>
                                        <p:cTn id="115" dur="500"/>
                                        <p:tgtEl>
                                          <p:spTgt spid="89"/>
                                        </p:tgtEl>
                                      </p:cBhvr>
                                    </p:animEffect>
                                  </p:childTnLst>
                                </p:cTn>
                              </p:par>
                              <p:par>
                                <p:cTn id="116" presetID="22" presetClass="entr" presetSubtype="8" fill="hold" nodeType="withEffect">
                                  <p:stCondLst>
                                    <p:cond delay="0"/>
                                  </p:stCondLst>
                                  <p:childTnLst>
                                    <p:set>
                                      <p:cBhvr>
                                        <p:cTn id="117" dur="1" fill="hold">
                                          <p:stCondLst>
                                            <p:cond delay="0"/>
                                          </p:stCondLst>
                                        </p:cTn>
                                        <p:tgtEl>
                                          <p:spTgt spid="88"/>
                                        </p:tgtEl>
                                        <p:attrNameLst>
                                          <p:attrName>style.visibility</p:attrName>
                                        </p:attrNameLst>
                                      </p:cBhvr>
                                      <p:to>
                                        <p:strVal val="visible"/>
                                      </p:to>
                                    </p:set>
                                    <p:animEffect transition="in" filter="wipe(left)">
                                      <p:cBhvr>
                                        <p:cTn id="118" dur="500"/>
                                        <p:tgtEl>
                                          <p:spTgt spid="88"/>
                                        </p:tgtEl>
                                      </p:cBhvr>
                                    </p:animEffect>
                                  </p:childTnLst>
                                </p:cTn>
                              </p:par>
                              <p:par>
                                <p:cTn id="119" presetID="22" presetClass="entr" presetSubtype="8" fill="hold" nodeType="withEffect">
                                  <p:stCondLst>
                                    <p:cond delay="0"/>
                                  </p:stCondLst>
                                  <p:childTnLst>
                                    <p:set>
                                      <p:cBhvr>
                                        <p:cTn id="120" dur="1" fill="hold">
                                          <p:stCondLst>
                                            <p:cond delay="0"/>
                                          </p:stCondLst>
                                        </p:cTn>
                                        <p:tgtEl>
                                          <p:spTgt spid="90"/>
                                        </p:tgtEl>
                                        <p:attrNameLst>
                                          <p:attrName>style.visibility</p:attrName>
                                        </p:attrNameLst>
                                      </p:cBhvr>
                                      <p:to>
                                        <p:strVal val="visible"/>
                                      </p:to>
                                    </p:set>
                                    <p:animEffect transition="in" filter="wipe(left)">
                                      <p:cBhvr>
                                        <p:cTn id="121" dur="500"/>
                                        <p:tgtEl>
                                          <p:spTgt spid="90"/>
                                        </p:tgtEl>
                                      </p:cBhvr>
                                    </p:animEffect>
                                  </p:childTnLst>
                                </p:cTn>
                              </p:par>
                              <p:par>
                                <p:cTn id="122" presetID="22" presetClass="entr" presetSubtype="8" fill="hold" nodeType="withEffect">
                                  <p:stCondLst>
                                    <p:cond delay="0"/>
                                  </p:stCondLst>
                                  <p:childTnLst>
                                    <p:set>
                                      <p:cBhvr>
                                        <p:cTn id="123" dur="1" fill="hold">
                                          <p:stCondLst>
                                            <p:cond delay="0"/>
                                          </p:stCondLst>
                                        </p:cTn>
                                        <p:tgtEl>
                                          <p:spTgt spid="84"/>
                                        </p:tgtEl>
                                        <p:attrNameLst>
                                          <p:attrName>style.visibility</p:attrName>
                                        </p:attrNameLst>
                                      </p:cBhvr>
                                      <p:to>
                                        <p:strVal val="visible"/>
                                      </p:to>
                                    </p:set>
                                    <p:animEffect transition="in" filter="wipe(left)">
                                      <p:cBhvr>
                                        <p:cTn id="124" dur="500"/>
                                        <p:tgtEl>
                                          <p:spTgt spid="84"/>
                                        </p:tgtEl>
                                      </p:cBhvr>
                                    </p:animEffect>
                                  </p:childTnLst>
                                </p:cTn>
                              </p:par>
                              <p:par>
                                <p:cTn id="125" presetID="22" presetClass="entr" presetSubtype="8" fill="hold" nodeType="withEffect">
                                  <p:stCondLst>
                                    <p:cond delay="0"/>
                                  </p:stCondLst>
                                  <p:childTnLst>
                                    <p:set>
                                      <p:cBhvr>
                                        <p:cTn id="126" dur="1" fill="hold">
                                          <p:stCondLst>
                                            <p:cond delay="0"/>
                                          </p:stCondLst>
                                        </p:cTn>
                                        <p:tgtEl>
                                          <p:spTgt spid="100"/>
                                        </p:tgtEl>
                                        <p:attrNameLst>
                                          <p:attrName>style.visibility</p:attrName>
                                        </p:attrNameLst>
                                      </p:cBhvr>
                                      <p:to>
                                        <p:strVal val="visible"/>
                                      </p:to>
                                    </p:set>
                                    <p:animEffect transition="in" filter="wipe(left)">
                                      <p:cBhvr>
                                        <p:cTn id="127" dur="500"/>
                                        <p:tgtEl>
                                          <p:spTgt spid="100"/>
                                        </p:tgtEl>
                                      </p:cBhvr>
                                    </p:animEffect>
                                  </p:childTnLst>
                                </p:cTn>
                              </p:par>
                            </p:childTnLst>
                          </p:cTn>
                        </p:par>
                      </p:childTnLst>
                    </p:cTn>
                  </p:par>
                  <p:par>
                    <p:cTn id="128" fill="hold">
                      <p:stCondLst>
                        <p:cond delay="indefinite"/>
                      </p:stCondLst>
                      <p:childTnLst>
                        <p:par>
                          <p:cTn id="129" fill="hold">
                            <p:stCondLst>
                              <p:cond delay="0"/>
                            </p:stCondLst>
                            <p:childTnLst>
                              <p:par>
                                <p:cTn id="130" presetID="22" presetClass="entr" presetSubtype="8" fill="hold" nodeType="clickEffect">
                                  <p:stCondLst>
                                    <p:cond delay="0"/>
                                  </p:stCondLst>
                                  <p:childTnLst>
                                    <p:set>
                                      <p:cBhvr>
                                        <p:cTn id="131" dur="1" fill="hold">
                                          <p:stCondLst>
                                            <p:cond delay="0"/>
                                          </p:stCondLst>
                                        </p:cTn>
                                        <p:tgtEl>
                                          <p:spTgt spid="92"/>
                                        </p:tgtEl>
                                        <p:attrNameLst>
                                          <p:attrName>style.visibility</p:attrName>
                                        </p:attrNameLst>
                                      </p:cBhvr>
                                      <p:to>
                                        <p:strVal val="visible"/>
                                      </p:to>
                                    </p:set>
                                    <p:animEffect transition="in" filter="wipe(left)">
                                      <p:cBhvr>
                                        <p:cTn id="132" dur="500"/>
                                        <p:tgtEl>
                                          <p:spTgt spid="92"/>
                                        </p:tgtEl>
                                      </p:cBhvr>
                                    </p:animEffect>
                                  </p:childTnLst>
                                </p:cTn>
                              </p:par>
                            </p:childTnLst>
                          </p:cTn>
                        </p:par>
                      </p:childTnLst>
                    </p:cTn>
                  </p:par>
                  <p:par>
                    <p:cTn id="133" fill="hold">
                      <p:stCondLst>
                        <p:cond delay="indefinite"/>
                      </p:stCondLst>
                      <p:childTnLst>
                        <p:par>
                          <p:cTn id="134" fill="hold">
                            <p:stCondLst>
                              <p:cond delay="0"/>
                            </p:stCondLst>
                            <p:childTnLst>
                              <p:par>
                                <p:cTn id="135" presetID="22" presetClass="entr" presetSubtype="8" fill="hold" nodeType="clickEffect">
                                  <p:stCondLst>
                                    <p:cond delay="0"/>
                                  </p:stCondLst>
                                  <p:childTnLst>
                                    <p:set>
                                      <p:cBhvr>
                                        <p:cTn id="136" dur="1" fill="hold">
                                          <p:stCondLst>
                                            <p:cond delay="0"/>
                                          </p:stCondLst>
                                        </p:cTn>
                                        <p:tgtEl>
                                          <p:spTgt spid="96"/>
                                        </p:tgtEl>
                                        <p:attrNameLst>
                                          <p:attrName>style.visibility</p:attrName>
                                        </p:attrNameLst>
                                      </p:cBhvr>
                                      <p:to>
                                        <p:strVal val="visible"/>
                                      </p:to>
                                    </p:set>
                                    <p:animEffect transition="in" filter="wipe(left)">
                                      <p:cBhvr>
                                        <p:cTn id="137" dur="500"/>
                                        <p:tgtEl>
                                          <p:spTgt spid="96"/>
                                        </p:tgtEl>
                                      </p:cBhvr>
                                    </p:animEffect>
                                  </p:childTnLst>
                                </p:cTn>
                              </p:par>
                            </p:childTnLst>
                          </p:cTn>
                        </p:par>
                      </p:childTnLst>
                    </p:cTn>
                  </p:par>
                  <p:par>
                    <p:cTn id="138" fill="hold">
                      <p:stCondLst>
                        <p:cond delay="indefinite"/>
                      </p:stCondLst>
                      <p:childTnLst>
                        <p:par>
                          <p:cTn id="139" fill="hold">
                            <p:stCondLst>
                              <p:cond delay="0"/>
                            </p:stCondLst>
                            <p:childTnLst>
                              <p:par>
                                <p:cTn id="140" presetID="22" presetClass="entr" presetSubtype="8" fill="hold" nodeType="clickEffect">
                                  <p:stCondLst>
                                    <p:cond delay="0"/>
                                  </p:stCondLst>
                                  <p:childTnLst>
                                    <p:set>
                                      <p:cBhvr>
                                        <p:cTn id="141" dur="1" fill="hold">
                                          <p:stCondLst>
                                            <p:cond delay="0"/>
                                          </p:stCondLst>
                                        </p:cTn>
                                        <p:tgtEl>
                                          <p:spTgt spid="95"/>
                                        </p:tgtEl>
                                        <p:attrNameLst>
                                          <p:attrName>style.visibility</p:attrName>
                                        </p:attrNameLst>
                                      </p:cBhvr>
                                      <p:to>
                                        <p:strVal val="visible"/>
                                      </p:to>
                                    </p:set>
                                    <p:animEffect transition="in" filter="wipe(left)">
                                      <p:cBhvr>
                                        <p:cTn id="142" dur="500"/>
                                        <p:tgtEl>
                                          <p:spTgt spid="95"/>
                                        </p:tgtEl>
                                      </p:cBhvr>
                                    </p:animEffect>
                                  </p:childTnLst>
                                </p:cTn>
                              </p:par>
                            </p:childTnLst>
                          </p:cTn>
                        </p:par>
                      </p:childTnLst>
                    </p:cTn>
                  </p:par>
                  <p:par>
                    <p:cTn id="143" fill="hold">
                      <p:stCondLst>
                        <p:cond delay="indefinite"/>
                      </p:stCondLst>
                      <p:childTnLst>
                        <p:par>
                          <p:cTn id="144" fill="hold">
                            <p:stCondLst>
                              <p:cond delay="0"/>
                            </p:stCondLst>
                            <p:childTnLst>
                              <p:par>
                                <p:cTn id="145" presetID="22" presetClass="entr" presetSubtype="8" fill="hold" nodeType="clickEffect">
                                  <p:stCondLst>
                                    <p:cond delay="0"/>
                                  </p:stCondLst>
                                  <p:childTnLst>
                                    <p:set>
                                      <p:cBhvr>
                                        <p:cTn id="146" dur="1" fill="hold">
                                          <p:stCondLst>
                                            <p:cond delay="0"/>
                                          </p:stCondLst>
                                        </p:cTn>
                                        <p:tgtEl>
                                          <p:spTgt spid="98"/>
                                        </p:tgtEl>
                                        <p:attrNameLst>
                                          <p:attrName>style.visibility</p:attrName>
                                        </p:attrNameLst>
                                      </p:cBhvr>
                                      <p:to>
                                        <p:strVal val="visible"/>
                                      </p:to>
                                    </p:set>
                                    <p:animEffect transition="in" filter="wipe(left)">
                                      <p:cBhvr>
                                        <p:cTn id="147" dur="500"/>
                                        <p:tgtEl>
                                          <p:spTgt spid="98"/>
                                        </p:tgtEl>
                                      </p:cBhvr>
                                    </p:animEffect>
                                  </p:childTnLst>
                                </p:cTn>
                              </p:par>
                            </p:childTnLst>
                          </p:cTn>
                        </p:par>
                      </p:childTnLst>
                    </p:cTn>
                  </p:par>
                  <p:par>
                    <p:cTn id="148" fill="hold">
                      <p:stCondLst>
                        <p:cond delay="indefinite"/>
                      </p:stCondLst>
                      <p:childTnLst>
                        <p:par>
                          <p:cTn id="149" fill="hold">
                            <p:stCondLst>
                              <p:cond delay="0"/>
                            </p:stCondLst>
                            <p:childTnLst>
                              <p:par>
                                <p:cTn id="150" presetID="22" presetClass="entr" presetSubtype="8" fill="hold" nodeType="clickEffect">
                                  <p:stCondLst>
                                    <p:cond delay="0"/>
                                  </p:stCondLst>
                                  <p:childTnLst>
                                    <p:set>
                                      <p:cBhvr>
                                        <p:cTn id="151" dur="1" fill="hold">
                                          <p:stCondLst>
                                            <p:cond delay="0"/>
                                          </p:stCondLst>
                                        </p:cTn>
                                        <p:tgtEl>
                                          <p:spTgt spid="101"/>
                                        </p:tgtEl>
                                        <p:attrNameLst>
                                          <p:attrName>style.visibility</p:attrName>
                                        </p:attrNameLst>
                                      </p:cBhvr>
                                      <p:to>
                                        <p:strVal val="visible"/>
                                      </p:to>
                                    </p:set>
                                    <p:animEffect transition="in" filter="wipe(left)">
                                      <p:cBhvr>
                                        <p:cTn id="152" dur="500"/>
                                        <p:tgtEl>
                                          <p:spTgt spid="1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12" grpId="0" animBg="1"/>
      <p:bldP spid="13" grpId="0" animBg="1"/>
      <p:bldP spid="14" grpId="0" animBg="1"/>
      <p:bldP spid="15" grpId="0" animBg="1"/>
      <p:bldP spid="17"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51"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Google Shape;954;p40"/>
          <p:cNvSpPr/>
          <p:nvPr/>
        </p:nvSpPr>
        <p:spPr>
          <a:xfrm>
            <a:off x="6807600" y="1790700"/>
            <a:ext cx="4672800" cy="1611350"/>
          </a:xfrm>
          <a:prstGeom prst="snip1Rect">
            <a:avLst>
              <a:gd name="adj" fmla="val 50000"/>
            </a:avLst>
          </a:prstGeom>
          <a:solidFill>
            <a:srgbClr val="00A3E4"/>
          </a:solidFill>
          <a:ln>
            <a:noFill/>
          </a:ln>
        </p:spPr>
        <p:txBody>
          <a:bodyPr spcFirstLastPara="1" wrap="square" lIns="182850" tIns="182850" rIns="182850" bIns="182850" anchor="ctr" anchorCtr="0">
            <a:noAutofit/>
          </a:bodyPr>
          <a:lstStyle/>
          <a:p>
            <a:pPr defTabSz="1828755">
              <a:buClr>
                <a:srgbClr val="000000"/>
              </a:buClr>
            </a:pPr>
            <a:endParaRPr sz="36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4" name="Google Shape;955;p40"/>
          <p:cNvSpPr/>
          <p:nvPr/>
        </p:nvSpPr>
        <p:spPr>
          <a:xfrm>
            <a:off x="12175200" y="1790700"/>
            <a:ext cx="4672800" cy="1611348"/>
          </a:xfrm>
          <a:prstGeom prst="snip1Rect">
            <a:avLst>
              <a:gd name="adj" fmla="val 50000"/>
            </a:avLst>
          </a:prstGeom>
          <a:solidFill>
            <a:srgbClr val="84A7B7"/>
          </a:solidFill>
          <a:ln>
            <a:noFill/>
          </a:ln>
        </p:spPr>
        <p:txBody>
          <a:bodyPr spcFirstLastPara="1" wrap="square" lIns="182850" tIns="182850" rIns="182850" bIns="182850" anchor="ctr" anchorCtr="0">
            <a:noAutofit/>
          </a:bodyPr>
          <a:lstStyle/>
          <a:p>
            <a:pPr defTabSz="1828755">
              <a:buClr>
                <a:srgbClr val="000000"/>
              </a:buClr>
            </a:pPr>
            <a:endParaRPr sz="36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5" name="Google Shape;956;p40"/>
          <p:cNvSpPr/>
          <p:nvPr/>
        </p:nvSpPr>
        <p:spPr>
          <a:xfrm>
            <a:off x="1440000" y="1773383"/>
            <a:ext cx="4615800" cy="1628669"/>
          </a:xfrm>
          <a:prstGeom prst="snip1Rect">
            <a:avLst>
              <a:gd name="adj" fmla="val 50000"/>
            </a:avLst>
          </a:prstGeom>
          <a:solidFill>
            <a:srgbClr val="F17634"/>
          </a:solidFill>
          <a:ln>
            <a:noFill/>
          </a:ln>
        </p:spPr>
        <p:txBody>
          <a:bodyPr spcFirstLastPara="1" wrap="square" lIns="182850" tIns="182850" rIns="182850" bIns="182850" anchor="ctr" anchorCtr="0">
            <a:noAutofit/>
          </a:bodyPr>
          <a:lstStyle/>
          <a:p>
            <a:pPr defTabSz="1828755">
              <a:buClr>
                <a:srgbClr val="000000"/>
              </a:buClr>
            </a:pPr>
            <a:endParaRPr sz="36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6" name="Google Shape;960;p40"/>
          <p:cNvSpPr txBox="1">
            <a:spLocks noGrp="1"/>
          </p:cNvSpPr>
          <p:nvPr>
            <p:ph type="title" idx="4294967295"/>
          </p:nvPr>
        </p:nvSpPr>
        <p:spPr>
          <a:xfrm>
            <a:off x="6865673" y="2097814"/>
            <a:ext cx="4294664" cy="1055400"/>
          </a:xfrm>
          <a:prstGeom prst="rect">
            <a:avLst/>
          </a:prstGeom>
        </p:spPr>
        <p:txBody>
          <a:bodyPr spcFirstLastPara="1" vert="horz" wrap="square" lIns="182850" tIns="182850" rIns="182850" bIns="182850" rtlCol="0" anchor="ctr" anchorCtr="0">
            <a:noAutofit/>
          </a:bodyPr>
          <a:lstStyle/>
          <a:p>
            <a:pPr lvl="0"/>
            <a:r>
              <a:rPr lang="en-VN" sz="3200" b="1" dirty="0"/>
              <a:t>Nhóm ngành khuyến khích phát triển</a:t>
            </a:r>
            <a:r>
              <a:rPr lang="en-VN" sz="3200" dirty="0"/>
              <a:t> </a:t>
            </a:r>
            <a:endParaRPr sz="3200"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3" name="TextBox 222">
            <a:extLst>
              <a:ext uri="{FF2B5EF4-FFF2-40B4-BE49-F238E27FC236}">
                <a16:creationId xmlns:a16="http://schemas.microsoft.com/office/drawing/2014/main" id="{87F5936D-0C1A-43A0-9523-FB56C32CA7C1}"/>
              </a:ext>
            </a:extLst>
          </p:cNvPr>
          <p:cNvSpPr txBox="1"/>
          <p:nvPr/>
        </p:nvSpPr>
        <p:spPr>
          <a:xfrm>
            <a:off x="1596945" y="2048655"/>
            <a:ext cx="4155264" cy="1077218"/>
          </a:xfrm>
          <a:prstGeom prst="rect">
            <a:avLst/>
          </a:prstGeom>
          <a:noFill/>
        </p:spPr>
        <p:txBody>
          <a:bodyPr wrap="square">
            <a:spAutoFit/>
          </a:bodyPr>
          <a:lstStyle/>
          <a:p>
            <a:pPr algn="ctr" defTabSz="1828709">
              <a:defRPr/>
            </a:pPr>
            <a:r>
              <a:rPr lang="vi-VN" sz="3200" b="1" dirty="0"/>
              <a:t>Nhóm ngành trọng tâm ưu tiên</a:t>
            </a:r>
            <a:r>
              <a:rPr lang="en-VN" sz="3200" dirty="0"/>
              <a:t> </a:t>
            </a:r>
            <a:endParaRPr lang="en-US" sz="3200" b="1" dirty="0">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endParaRPr>
          </a:p>
        </p:txBody>
      </p:sp>
      <p:sp>
        <p:nvSpPr>
          <p:cNvPr id="224" name="Title 5"/>
          <p:cNvSpPr>
            <a:spLocks noGrp="1"/>
          </p:cNvSpPr>
          <p:nvPr>
            <p:ph type="title" idx="4294967295"/>
          </p:nvPr>
        </p:nvSpPr>
        <p:spPr>
          <a:xfrm>
            <a:off x="12198960" y="2145270"/>
            <a:ext cx="4169400" cy="1055400"/>
          </a:xfrm>
          <a:prstGeom prst="rect">
            <a:avLst/>
          </a:prstGeom>
        </p:spPr>
        <p:txBody>
          <a:bodyPr>
            <a:normAutofit fontScale="90000"/>
          </a:bodyPr>
          <a:lstStyle/>
          <a:p>
            <a:r>
              <a:rPr lang="en-VN" sz="3200" b="1" dirty="0"/>
              <a:t>Nhóm ngành duy trì phát triển</a:t>
            </a:r>
            <a:r>
              <a:rPr lang="en-VN" sz="3200" dirty="0"/>
              <a:t> </a:t>
            </a:r>
            <a:endParaRPr lang="en-US" sz="3200"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5" name="Rectangle 224">
            <a:extLst>
              <a:ext uri="{FF2B5EF4-FFF2-40B4-BE49-F238E27FC236}">
                <a16:creationId xmlns:a16="http://schemas.microsoft.com/office/drawing/2014/main" id="{9DEA7042-98AD-4590-8A75-2F7F88805E67}"/>
              </a:ext>
            </a:extLst>
          </p:cNvPr>
          <p:cNvSpPr/>
          <p:nvPr/>
        </p:nvSpPr>
        <p:spPr>
          <a:xfrm>
            <a:off x="0" y="124634"/>
            <a:ext cx="18288000" cy="960590"/>
          </a:xfrm>
          <a:prstGeom prst="rect">
            <a:avLst/>
          </a:prstGeom>
          <a:solidFill>
            <a:srgbClr val="08699F"/>
          </a:solidFill>
          <a:ln w="12700" cap="flat" cmpd="sng" algn="ctr">
            <a:solidFill>
              <a:srgbClr val="08699F"/>
            </a:solidFill>
            <a:prstDash val="solid"/>
            <a:miter lim="800000"/>
          </a:ln>
          <a:effectLst/>
        </p:spPr>
        <p:txBody>
          <a:bodyPr rtlCol="0" anchor="ctr"/>
          <a:lstStyle/>
          <a:p>
            <a:pPr>
              <a:lnSpc>
                <a:spcPct val="150000"/>
              </a:lnSpc>
            </a:pPr>
            <a:r>
              <a:rPr lang="vi-VN" sz="3600" b="1" dirty="0">
                <a:solidFill>
                  <a:schemeClr val="bg1"/>
                </a:solidFill>
                <a:effectLst/>
                <a:latin typeface="Times New Roman" panose="02020603050405020304" pitchFamily="18" charset="0"/>
                <a:ea typeface="Times New Roman" panose="02020603050405020304" pitchFamily="18" charset="0"/>
              </a:rPr>
              <a:t>2. Phương hướng phát triển ngành kinh tế gắn với định hướng nghề nghiệp</a:t>
            </a:r>
            <a:endParaRPr lang="en-VN" sz="3600" dirty="0">
              <a:solidFill>
                <a:schemeClr val="bg1"/>
              </a:solidFill>
              <a:effectLst/>
              <a:latin typeface="Times New Roman" panose="02020603050405020304" pitchFamily="18" charset="0"/>
              <a:ea typeface="Times New Roman" panose="02020603050405020304" pitchFamily="18" charset="0"/>
            </a:endParaRPr>
          </a:p>
        </p:txBody>
      </p:sp>
      <p:sp>
        <p:nvSpPr>
          <p:cNvPr id="226" name="Rectangle 225"/>
          <p:cNvSpPr/>
          <p:nvPr/>
        </p:nvSpPr>
        <p:spPr>
          <a:xfrm>
            <a:off x="1460760" y="3943914"/>
            <a:ext cx="4615800" cy="5923984"/>
          </a:xfrm>
          <a:prstGeom prst="rect">
            <a:avLst/>
          </a:prstGeom>
          <a:solidFill>
            <a:srgbClr val="F176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27" name="Rectangle 226"/>
          <p:cNvSpPr/>
          <p:nvPr/>
        </p:nvSpPr>
        <p:spPr>
          <a:xfrm>
            <a:off x="6748779" y="3943914"/>
            <a:ext cx="4615800" cy="5923984"/>
          </a:xfrm>
          <a:prstGeom prst="rect">
            <a:avLst/>
          </a:prstGeom>
          <a:solidFill>
            <a:srgbClr val="00A3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latin typeface="Arial" panose="020B0604020202020204" pitchFamily="34" charset="0"/>
              <a:cs typeface="Arial" panose="020B0604020202020204" pitchFamily="34" charset="0"/>
            </a:endParaRPr>
          </a:p>
        </p:txBody>
      </p:sp>
      <p:sp>
        <p:nvSpPr>
          <p:cNvPr id="228" name="Rectangle 227"/>
          <p:cNvSpPr/>
          <p:nvPr/>
        </p:nvSpPr>
        <p:spPr>
          <a:xfrm>
            <a:off x="12152475" y="3943912"/>
            <a:ext cx="4615800" cy="5923987"/>
          </a:xfrm>
          <a:prstGeom prst="rect">
            <a:avLst/>
          </a:prstGeom>
          <a:solidFill>
            <a:srgbClr val="84A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30" name="Rectangle 229"/>
          <p:cNvSpPr/>
          <p:nvPr/>
        </p:nvSpPr>
        <p:spPr>
          <a:xfrm>
            <a:off x="1460760" y="4044108"/>
            <a:ext cx="4615800" cy="5078313"/>
          </a:xfrm>
          <a:prstGeom prst="rect">
            <a:avLst/>
          </a:prstGeom>
        </p:spPr>
        <p:txBody>
          <a:bodyPr wrap="square">
            <a:spAutoFit/>
          </a:bodyPr>
          <a:lstStyle/>
          <a:p>
            <a:pPr marL="1028700" lvl="1" indent="-571500">
              <a:buFont typeface="Arial" panose="020B0604020202020204" pitchFamily="34" charset="0"/>
              <a:buChar char="•"/>
            </a:pPr>
            <a:r>
              <a:rPr lang="vi-VN" sz="3600" dirty="0">
                <a:latin typeface="Arial" panose="020B0604020202020204" pitchFamily="34" charset="0"/>
                <a:cs typeface="Arial" panose="020B0604020202020204" pitchFamily="34" charset="0"/>
              </a:rPr>
              <a:t>Cơ khí chế tạo, lắp ráp ô tô và công nghiệp hỗ trợ</a:t>
            </a:r>
            <a:endParaRPr lang="en-VN" sz="3600" dirty="0">
              <a:latin typeface="Arial" panose="020B0604020202020204" pitchFamily="34" charset="0"/>
              <a:cs typeface="Arial" panose="020B0604020202020204" pitchFamily="34" charset="0"/>
            </a:endParaRPr>
          </a:p>
          <a:p>
            <a:pPr marL="1028700" lvl="1" indent="-571500">
              <a:buFont typeface="Arial" panose="020B0604020202020204" pitchFamily="34" charset="0"/>
              <a:buChar char="•"/>
            </a:pPr>
            <a:r>
              <a:rPr lang="en-VN" sz="3600" dirty="0">
                <a:latin typeface="Arial" panose="020B0604020202020204" pitchFamily="34" charset="0"/>
                <a:cs typeface="Arial" panose="020B0604020202020204" pitchFamily="34" charset="0"/>
              </a:rPr>
              <a:t>Du lịch</a:t>
            </a:r>
          </a:p>
          <a:p>
            <a:pPr marL="1028700" lvl="1" indent="-571500">
              <a:buFont typeface="Arial" panose="020B0604020202020204" pitchFamily="34" charset="0"/>
              <a:buChar char="•"/>
            </a:pPr>
            <a:r>
              <a:rPr lang="en-VN" sz="3600" dirty="0">
                <a:latin typeface="Arial" panose="020B0604020202020204" pitchFamily="34" charset="0"/>
                <a:cs typeface="Arial" panose="020B0604020202020204" pitchFamily="34" charset="0"/>
              </a:rPr>
              <a:t>Công nghiệp năng lượng, đặc biệt năng lượng tái tạo</a:t>
            </a:r>
          </a:p>
        </p:txBody>
      </p:sp>
      <p:sp>
        <p:nvSpPr>
          <p:cNvPr id="231" name="Rectangle 230"/>
          <p:cNvSpPr/>
          <p:nvPr/>
        </p:nvSpPr>
        <p:spPr>
          <a:xfrm>
            <a:off x="12085659" y="4245701"/>
            <a:ext cx="4682615" cy="5078313"/>
          </a:xfrm>
          <a:prstGeom prst="rect">
            <a:avLst/>
          </a:prstGeom>
        </p:spPr>
        <p:txBody>
          <a:bodyPr wrap="square">
            <a:spAutoFit/>
          </a:bodyPr>
          <a:lstStyle/>
          <a:p>
            <a:pPr marL="1028700" lvl="1" indent="-571500">
              <a:buFont typeface="Arial" panose="020B0604020202020204" pitchFamily="34" charset="0"/>
              <a:buChar char="•"/>
            </a:pPr>
            <a:r>
              <a:rPr lang="en-VN" sz="3600" dirty="0">
                <a:latin typeface="Arial" panose="020B0604020202020204" pitchFamily="34" charset="0"/>
                <a:cs typeface="Arial" panose="020B0604020202020204" pitchFamily="34" charset="0"/>
              </a:rPr>
              <a:t>Dệt may, da giày</a:t>
            </a:r>
          </a:p>
          <a:p>
            <a:pPr marL="1028700" lvl="1" indent="-571500">
              <a:buFont typeface="Arial" panose="020B0604020202020204" pitchFamily="34" charset="0"/>
              <a:buChar char="•"/>
            </a:pPr>
            <a:r>
              <a:rPr lang="en-VN" sz="3600" dirty="0">
                <a:latin typeface="Arial" panose="020B0604020202020204" pitchFamily="34" charset="0"/>
                <a:cs typeface="Arial" panose="020B0604020202020204" pitchFamily="34" charset="0"/>
              </a:rPr>
              <a:t>Chế biến nông lâm thủy sản</a:t>
            </a:r>
            <a:br>
              <a:rPr lang="en-VN" sz="3600" dirty="0">
                <a:latin typeface="Arial" panose="020B0604020202020204" pitchFamily="34" charset="0"/>
                <a:cs typeface="Arial" panose="020B0604020202020204" pitchFamily="34" charset="0"/>
              </a:rPr>
            </a:br>
            <a:r>
              <a:rPr lang="en-VN" sz="3600" dirty="0">
                <a:latin typeface="Arial" panose="020B0604020202020204" pitchFamily="34" charset="0"/>
                <a:cs typeface="Arial" panose="020B0604020202020204" pitchFamily="34" charset="0"/>
              </a:rPr>
              <a:t>→ Cần phát triển theo </a:t>
            </a:r>
            <a:r>
              <a:rPr lang="en-VN" sz="3600" b="1" dirty="0">
                <a:latin typeface="Arial" panose="020B0604020202020204" pitchFamily="34" charset="0"/>
                <a:cs typeface="Arial" panose="020B0604020202020204" pitchFamily="34" charset="0"/>
              </a:rPr>
              <a:t>chiều sâu</a:t>
            </a:r>
            <a:r>
              <a:rPr lang="en-VN" sz="3600" dirty="0">
                <a:latin typeface="Arial" panose="020B0604020202020204" pitchFamily="34" charset="0"/>
                <a:cs typeface="Arial" panose="020B0604020202020204" pitchFamily="34" charset="0"/>
              </a:rPr>
              <a:t>, tăng giá trị và giảm phụ thuộc lao động trình độ thấp</a:t>
            </a:r>
          </a:p>
        </p:txBody>
      </p:sp>
      <p:sp>
        <p:nvSpPr>
          <p:cNvPr id="232" name="Rectangle 231"/>
          <p:cNvSpPr/>
          <p:nvPr/>
        </p:nvSpPr>
        <p:spPr>
          <a:xfrm>
            <a:off x="6347618" y="3943912"/>
            <a:ext cx="5016961" cy="6186309"/>
          </a:xfrm>
          <a:prstGeom prst="rect">
            <a:avLst/>
          </a:prstGeom>
        </p:spPr>
        <p:txBody>
          <a:bodyPr wrap="square">
            <a:spAutoFit/>
          </a:bodyPr>
          <a:lstStyle/>
          <a:p>
            <a:pPr marL="1028700" lvl="1" indent="-571500">
              <a:buFont typeface="Arial" panose="020B0604020202020204" pitchFamily="34" charset="0"/>
              <a:buChar char="•"/>
            </a:pPr>
            <a:r>
              <a:rPr lang="en-VN" sz="3600" dirty="0"/>
              <a:t>Vận tải – logistics, lưu trú – ăn uống, thương mại</a:t>
            </a:r>
          </a:p>
          <a:p>
            <a:pPr marL="1028700" lvl="1" indent="-571500">
              <a:buFont typeface="Arial" panose="020B0604020202020204" pitchFamily="34" charset="0"/>
              <a:buChar char="•"/>
            </a:pPr>
            <a:r>
              <a:rPr lang="en-VN" sz="3600" dirty="0"/>
              <a:t>Điện tử, công nghệ thông tin</a:t>
            </a:r>
          </a:p>
          <a:p>
            <a:pPr marL="1028700" lvl="1" indent="-571500">
              <a:buFont typeface="Arial" panose="020B0604020202020204" pitchFamily="34" charset="0"/>
              <a:buChar char="•"/>
            </a:pPr>
            <a:r>
              <a:rPr lang="en-VN" sz="3600" dirty="0"/>
              <a:t>Chế biến nông sản công nghệ cao</a:t>
            </a:r>
          </a:p>
          <a:p>
            <a:pPr marL="1028700" lvl="1" indent="-571500">
              <a:buFont typeface="Arial" panose="020B0604020202020204" pitchFamily="34" charset="0"/>
              <a:buChar char="•"/>
            </a:pPr>
            <a:r>
              <a:rPr lang="en-VN" sz="3600" dirty="0"/>
              <a:t>Dịch vụ tài chính, ngân hàng, bảo hiểm, giáo dục chất lượng cao </a:t>
            </a:r>
            <a:endParaRPr lang="en-US" sz="36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1475145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fade">
                                      <p:cBhvr>
                                        <p:cTn id="7" dur="1000"/>
                                        <p:tgtEl>
                                          <p:spTgt spid="135"/>
                                        </p:tgtEl>
                                      </p:cBhvr>
                                    </p:animEffect>
                                    <p:anim calcmode="lin" valueType="num">
                                      <p:cBhvr>
                                        <p:cTn id="8" dur="1000" fill="hold"/>
                                        <p:tgtEl>
                                          <p:spTgt spid="135"/>
                                        </p:tgtEl>
                                        <p:attrNameLst>
                                          <p:attrName>ppt_x</p:attrName>
                                        </p:attrNameLst>
                                      </p:cBhvr>
                                      <p:tavLst>
                                        <p:tav tm="0">
                                          <p:val>
                                            <p:strVal val="#ppt_x"/>
                                          </p:val>
                                        </p:tav>
                                        <p:tav tm="100000">
                                          <p:val>
                                            <p:strVal val="#ppt_x"/>
                                          </p:val>
                                        </p:tav>
                                      </p:tavLst>
                                    </p:anim>
                                    <p:anim calcmode="lin" valueType="num">
                                      <p:cBhvr>
                                        <p:cTn id="9" dur="1000" fill="hold"/>
                                        <p:tgtEl>
                                          <p:spTgt spid="13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3"/>
                                        </p:tgtEl>
                                        <p:attrNameLst>
                                          <p:attrName>style.visibility</p:attrName>
                                        </p:attrNameLst>
                                      </p:cBhvr>
                                      <p:to>
                                        <p:strVal val="visible"/>
                                      </p:to>
                                    </p:set>
                                    <p:animEffect transition="in" filter="fade">
                                      <p:cBhvr>
                                        <p:cTn id="12" dur="1000"/>
                                        <p:tgtEl>
                                          <p:spTgt spid="223"/>
                                        </p:tgtEl>
                                      </p:cBhvr>
                                    </p:animEffect>
                                    <p:anim calcmode="lin" valueType="num">
                                      <p:cBhvr>
                                        <p:cTn id="13" dur="1000" fill="hold"/>
                                        <p:tgtEl>
                                          <p:spTgt spid="223"/>
                                        </p:tgtEl>
                                        <p:attrNameLst>
                                          <p:attrName>ppt_x</p:attrName>
                                        </p:attrNameLst>
                                      </p:cBhvr>
                                      <p:tavLst>
                                        <p:tav tm="0">
                                          <p:val>
                                            <p:strVal val="#ppt_x"/>
                                          </p:val>
                                        </p:tav>
                                        <p:tav tm="100000">
                                          <p:val>
                                            <p:strVal val="#ppt_x"/>
                                          </p:val>
                                        </p:tav>
                                      </p:tavLst>
                                    </p:anim>
                                    <p:anim calcmode="lin" valueType="num">
                                      <p:cBhvr>
                                        <p:cTn id="14" dur="1000" fill="hold"/>
                                        <p:tgtEl>
                                          <p:spTgt spid="22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26"/>
                                        </p:tgtEl>
                                        <p:attrNameLst>
                                          <p:attrName>style.visibility</p:attrName>
                                        </p:attrNameLst>
                                      </p:cBhvr>
                                      <p:to>
                                        <p:strVal val="visible"/>
                                      </p:to>
                                    </p:set>
                                    <p:animEffect transition="in" filter="fade">
                                      <p:cBhvr>
                                        <p:cTn id="17" dur="1000"/>
                                        <p:tgtEl>
                                          <p:spTgt spid="226"/>
                                        </p:tgtEl>
                                      </p:cBhvr>
                                    </p:animEffect>
                                    <p:anim calcmode="lin" valueType="num">
                                      <p:cBhvr>
                                        <p:cTn id="18" dur="1000" fill="hold"/>
                                        <p:tgtEl>
                                          <p:spTgt spid="226"/>
                                        </p:tgtEl>
                                        <p:attrNameLst>
                                          <p:attrName>ppt_x</p:attrName>
                                        </p:attrNameLst>
                                      </p:cBhvr>
                                      <p:tavLst>
                                        <p:tav tm="0">
                                          <p:val>
                                            <p:strVal val="#ppt_x"/>
                                          </p:val>
                                        </p:tav>
                                        <p:tav tm="100000">
                                          <p:val>
                                            <p:strVal val="#ppt_x"/>
                                          </p:val>
                                        </p:tav>
                                      </p:tavLst>
                                    </p:anim>
                                    <p:anim calcmode="lin" valueType="num">
                                      <p:cBhvr>
                                        <p:cTn id="19" dur="1000" fill="hold"/>
                                        <p:tgtEl>
                                          <p:spTgt spid="22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30"/>
                                        </p:tgtEl>
                                        <p:attrNameLst>
                                          <p:attrName>style.visibility</p:attrName>
                                        </p:attrNameLst>
                                      </p:cBhvr>
                                      <p:to>
                                        <p:strVal val="visible"/>
                                      </p:to>
                                    </p:set>
                                    <p:animEffect transition="in" filter="fade">
                                      <p:cBhvr>
                                        <p:cTn id="22" dur="1000"/>
                                        <p:tgtEl>
                                          <p:spTgt spid="230"/>
                                        </p:tgtEl>
                                      </p:cBhvr>
                                    </p:animEffect>
                                    <p:anim calcmode="lin" valueType="num">
                                      <p:cBhvr>
                                        <p:cTn id="23" dur="1000" fill="hold"/>
                                        <p:tgtEl>
                                          <p:spTgt spid="230"/>
                                        </p:tgtEl>
                                        <p:attrNameLst>
                                          <p:attrName>ppt_x</p:attrName>
                                        </p:attrNameLst>
                                      </p:cBhvr>
                                      <p:tavLst>
                                        <p:tav tm="0">
                                          <p:val>
                                            <p:strVal val="#ppt_x"/>
                                          </p:val>
                                        </p:tav>
                                        <p:tav tm="100000">
                                          <p:val>
                                            <p:strVal val="#ppt_x"/>
                                          </p:val>
                                        </p:tav>
                                      </p:tavLst>
                                    </p:anim>
                                    <p:anim calcmode="lin" valueType="num">
                                      <p:cBhvr>
                                        <p:cTn id="24" dur="1000" fill="hold"/>
                                        <p:tgtEl>
                                          <p:spTgt spid="230"/>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3"/>
                                        </p:tgtEl>
                                        <p:attrNameLst>
                                          <p:attrName>style.visibility</p:attrName>
                                        </p:attrNameLst>
                                      </p:cBhvr>
                                      <p:to>
                                        <p:strVal val="visible"/>
                                      </p:to>
                                    </p:set>
                                    <p:anim calcmode="lin" valueType="num">
                                      <p:cBhvr additive="base">
                                        <p:cTn id="29" dur="500" fill="hold"/>
                                        <p:tgtEl>
                                          <p:spTgt spid="133"/>
                                        </p:tgtEl>
                                        <p:attrNameLst>
                                          <p:attrName>ppt_x</p:attrName>
                                        </p:attrNameLst>
                                      </p:cBhvr>
                                      <p:tavLst>
                                        <p:tav tm="0">
                                          <p:val>
                                            <p:strVal val="#ppt_x"/>
                                          </p:val>
                                        </p:tav>
                                        <p:tav tm="100000">
                                          <p:val>
                                            <p:strVal val="#ppt_x"/>
                                          </p:val>
                                        </p:tav>
                                      </p:tavLst>
                                    </p:anim>
                                    <p:anim calcmode="lin" valueType="num">
                                      <p:cBhvr additive="base">
                                        <p:cTn id="30" dur="500" fill="hold"/>
                                        <p:tgtEl>
                                          <p:spTgt spid="133"/>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36"/>
                                        </p:tgtEl>
                                        <p:attrNameLst>
                                          <p:attrName>style.visibility</p:attrName>
                                        </p:attrNameLst>
                                      </p:cBhvr>
                                      <p:to>
                                        <p:strVal val="visible"/>
                                      </p:to>
                                    </p:set>
                                    <p:anim calcmode="lin" valueType="num">
                                      <p:cBhvr additive="base">
                                        <p:cTn id="33" dur="500" fill="hold"/>
                                        <p:tgtEl>
                                          <p:spTgt spid="136"/>
                                        </p:tgtEl>
                                        <p:attrNameLst>
                                          <p:attrName>ppt_x</p:attrName>
                                        </p:attrNameLst>
                                      </p:cBhvr>
                                      <p:tavLst>
                                        <p:tav tm="0">
                                          <p:val>
                                            <p:strVal val="#ppt_x"/>
                                          </p:val>
                                        </p:tav>
                                        <p:tav tm="100000">
                                          <p:val>
                                            <p:strVal val="#ppt_x"/>
                                          </p:val>
                                        </p:tav>
                                      </p:tavLst>
                                    </p:anim>
                                    <p:anim calcmode="lin" valueType="num">
                                      <p:cBhvr additive="base">
                                        <p:cTn id="34" dur="500" fill="hold"/>
                                        <p:tgtEl>
                                          <p:spTgt spid="136"/>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27"/>
                                        </p:tgtEl>
                                        <p:attrNameLst>
                                          <p:attrName>style.visibility</p:attrName>
                                        </p:attrNameLst>
                                      </p:cBhvr>
                                      <p:to>
                                        <p:strVal val="visible"/>
                                      </p:to>
                                    </p:set>
                                    <p:anim calcmode="lin" valueType="num">
                                      <p:cBhvr additive="base">
                                        <p:cTn id="37" dur="500" fill="hold"/>
                                        <p:tgtEl>
                                          <p:spTgt spid="227"/>
                                        </p:tgtEl>
                                        <p:attrNameLst>
                                          <p:attrName>ppt_x</p:attrName>
                                        </p:attrNameLst>
                                      </p:cBhvr>
                                      <p:tavLst>
                                        <p:tav tm="0">
                                          <p:val>
                                            <p:strVal val="#ppt_x"/>
                                          </p:val>
                                        </p:tav>
                                        <p:tav tm="100000">
                                          <p:val>
                                            <p:strVal val="#ppt_x"/>
                                          </p:val>
                                        </p:tav>
                                      </p:tavLst>
                                    </p:anim>
                                    <p:anim calcmode="lin" valueType="num">
                                      <p:cBhvr additive="base">
                                        <p:cTn id="38" dur="500" fill="hold"/>
                                        <p:tgtEl>
                                          <p:spTgt spid="227"/>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32"/>
                                        </p:tgtEl>
                                        <p:attrNameLst>
                                          <p:attrName>style.visibility</p:attrName>
                                        </p:attrNameLst>
                                      </p:cBhvr>
                                      <p:to>
                                        <p:strVal val="visible"/>
                                      </p:to>
                                    </p:set>
                                    <p:anim calcmode="lin" valueType="num">
                                      <p:cBhvr additive="base">
                                        <p:cTn id="41" dur="500" fill="hold"/>
                                        <p:tgtEl>
                                          <p:spTgt spid="232"/>
                                        </p:tgtEl>
                                        <p:attrNameLst>
                                          <p:attrName>ppt_x</p:attrName>
                                        </p:attrNameLst>
                                      </p:cBhvr>
                                      <p:tavLst>
                                        <p:tav tm="0">
                                          <p:val>
                                            <p:strVal val="#ppt_x"/>
                                          </p:val>
                                        </p:tav>
                                        <p:tav tm="100000">
                                          <p:val>
                                            <p:strVal val="#ppt_x"/>
                                          </p:val>
                                        </p:tav>
                                      </p:tavLst>
                                    </p:anim>
                                    <p:anim calcmode="lin" valueType="num">
                                      <p:cBhvr additive="base">
                                        <p:cTn id="42" dur="500" fill="hold"/>
                                        <p:tgtEl>
                                          <p:spTgt spid="23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34"/>
                                        </p:tgtEl>
                                        <p:attrNameLst>
                                          <p:attrName>style.visibility</p:attrName>
                                        </p:attrNameLst>
                                      </p:cBhvr>
                                      <p:to>
                                        <p:strVal val="visible"/>
                                      </p:to>
                                    </p:set>
                                    <p:anim calcmode="lin" valueType="num">
                                      <p:cBhvr additive="base">
                                        <p:cTn id="47" dur="500" fill="hold"/>
                                        <p:tgtEl>
                                          <p:spTgt spid="134"/>
                                        </p:tgtEl>
                                        <p:attrNameLst>
                                          <p:attrName>ppt_x</p:attrName>
                                        </p:attrNameLst>
                                      </p:cBhvr>
                                      <p:tavLst>
                                        <p:tav tm="0">
                                          <p:val>
                                            <p:strVal val="#ppt_x"/>
                                          </p:val>
                                        </p:tav>
                                        <p:tav tm="100000">
                                          <p:val>
                                            <p:strVal val="#ppt_x"/>
                                          </p:val>
                                        </p:tav>
                                      </p:tavLst>
                                    </p:anim>
                                    <p:anim calcmode="lin" valueType="num">
                                      <p:cBhvr additive="base">
                                        <p:cTn id="48" dur="500" fill="hold"/>
                                        <p:tgtEl>
                                          <p:spTgt spid="134"/>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24"/>
                                        </p:tgtEl>
                                        <p:attrNameLst>
                                          <p:attrName>style.visibility</p:attrName>
                                        </p:attrNameLst>
                                      </p:cBhvr>
                                      <p:to>
                                        <p:strVal val="visible"/>
                                      </p:to>
                                    </p:set>
                                    <p:anim calcmode="lin" valueType="num">
                                      <p:cBhvr additive="base">
                                        <p:cTn id="51" dur="500" fill="hold"/>
                                        <p:tgtEl>
                                          <p:spTgt spid="224"/>
                                        </p:tgtEl>
                                        <p:attrNameLst>
                                          <p:attrName>ppt_x</p:attrName>
                                        </p:attrNameLst>
                                      </p:cBhvr>
                                      <p:tavLst>
                                        <p:tav tm="0">
                                          <p:val>
                                            <p:strVal val="#ppt_x"/>
                                          </p:val>
                                        </p:tav>
                                        <p:tav tm="100000">
                                          <p:val>
                                            <p:strVal val="#ppt_x"/>
                                          </p:val>
                                        </p:tav>
                                      </p:tavLst>
                                    </p:anim>
                                    <p:anim calcmode="lin" valueType="num">
                                      <p:cBhvr additive="base">
                                        <p:cTn id="52" dur="500" fill="hold"/>
                                        <p:tgtEl>
                                          <p:spTgt spid="224"/>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228"/>
                                        </p:tgtEl>
                                        <p:attrNameLst>
                                          <p:attrName>style.visibility</p:attrName>
                                        </p:attrNameLst>
                                      </p:cBhvr>
                                      <p:to>
                                        <p:strVal val="visible"/>
                                      </p:to>
                                    </p:set>
                                    <p:anim calcmode="lin" valueType="num">
                                      <p:cBhvr additive="base">
                                        <p:cTn id="55" dur="500" fill="hold"/>
                                        <p:tgtEl>
                                          <p:spTgt spid="228"/>
                                        </p:tgtEl>
                                        <p:attrNameLst>
                                          <p:attrName>ppt_x</p:attrName>
                                        </p:attrNameLst>
                                      </p:cBhvr>
                                      <p:tavLst>
                                        <p:tav tm="0">
                                          <p:val>
                                            <p:strVal val="#ppt_x"/>
                                          </p:val>
                                        </p:tav>
                                        <p:tav tm="100000">
                                          <p:val>
                                            <p:strVal val="#ppt_x"/>
                                          </p:val>
                                        </p:tav>
                                      </p:tavLst>
                                    </p:anim>
                                    <p:anim calcmode="lin" valueType="num">
                                      <p:cBhvr additive="base">
                                        <p:cTn id="56" dur="500" fill="hold"/>
                                        <p:tgtEl>
                                          <p:spTgt spid="228"/>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231"/>
                                        </p:tgtEl>
                                        <p:attrNameLst>
                                          <p:attrName>style.visibility</p:attrName>
                                        </p:attrNameLst>
                                      </p:cBhvr>
                                      <p:to>
                                        <p:strVal val="visible"/>
                                      </p:to>
                                    </p:set>
                                    <p:anim calcmode="lin" valueType="num">
                                      <p:cBhvr additive="base">
                                        <p:cTn id="59" dur="500" fill="hold"/>
                                        <p:tgtEl>
                                          <p:spTgt spid="231"/>
                                        </p:tgtEl>
                                        <p:attrNameLst>
                                          <p:attrName>ppt_x</p:attrName>
                                        </p:attrNameLst>
                                      </p:cBhvr>
                                      <p:tavLst>
                                        <p:tav tm="0">
                                          <p:val>
                                            <p:strVal val="#ppt_x"/>
                                          </p:val>
                                        </p:tav>
                                        <p:tav tm="100000">
                                          <p:val>
                                            <p:strVal val="#ppt_x"/>
                                          </p:val>
                                        </p:tav>
                                      </p:tavLst>
                                    </p:anim>
                                    <p:anim calcmode="lin" valueType="num">
                                      <p:cBhvr additive="base">
                                        <p:cTn id="60" dur="500" fill="hold"/>
                                        <p:tgtEl>
                                          <p:spTgt spid="2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animBg="1"/>
      <p:bldP spid="134" grpId="0" animBg="1"/>
      <p:bldP spid="135" grpId="0" animBg="1"/>
      <p:bldP spid="136" grpId="0"/>
      <p:bldP spid="223" grpId="0"/>
      <p:bldP spid="224" grpId="0"/>
      <p:bldP spid="226" grpId="0" animBg="1"/>
      <p:bldP spid="227" grpId="0" animBg="1"/>
      <p:bldP spid="228" grpId="0" animBg="1"/>
      <p:bldP spid="230" grpId="0"/>
      <p:bldP spid="231" grpId="0"/>
      <p:bldP spid="23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9110FCF5-5AB2-4E55-AC27-82B053362A07}"/>
              </a:ext>
            </a:extLst>
          </p:cNvPr>
          <p:cNvPicPr>
            <a:picLocks noChangeAspect="1" noChangeArrowheads="1"/>
          </p:cNvPicPr>
          <p:nvPr/>
        </p:nvPicPr>
        <p:blipFill rotWithShape="1">
          <a:blip r:embed="rId5"/>
          <a:srcRect t="54848" b="29316"/>
          <a:stretch/>
        </p:blipFill>
        <p:spPr bwMode="auto">
          <a:xfrm>
            <a:off x="0" y="9404208"/>
            <a:ext cx="18288000" cy="882792"/>
          </a:xfrm>
          <a:prstGeom prst="rect">
            <a:avLst/>
          </a:prstGeom>
          <a:noFill/>
        </p:spPr>
      </p:pic>
      <p:pic>
        <p:nvPicPr>
          <p:cNvPr id="6" name="Say You Say Me - Paul Mauriat">
            <a:hlinkClick r:id="" action="ppaction://media"/>
            <a:extLst>
              <a:ext uri="{FF2B5EF4-FFF2-40B4-BE49-F238E27FC236}">
                <a16:creationId xmlns:a16="http://schemas.microsoft.com/office/drawing/2014/main" id="{65F402B6-4B60-4BCE-9915-9145D19BC757}"/>
              </a:ext>
            </a:extLst>
          </p:cNvPr>
          <p:cNvPicPr>
            <a:picLocks noChangeAspect="1"/>
          </p:cNvPicPr>
          <p:nvPr>
            <a:audioFile r:link="rId2"/>
            <p:extLst>
              <p:ext uri="{DAA4B4D4-6D71-4841-9C94-3DE7FCFB9230}">
                <p14:media xmlns:p14="http://schemas.microsoft.com/office/powerpoint/2010/main" r:embed="rId1"/>
              </p:ext>
            </p:extLst>
          </p:nvPr>
        </p:nvPicPr>
        <p:blipFill>
          <a:blip r:embed="rId6" cstate="print"/>
          <a:stretch>
            <a:fillRect/>
          </a:stretch>
        </p:blipFill>
        <p:spPr>
          <a:xfrm>
            <a:off x="-2057400" y="4914900"/>
            <a:ext cx="914400" cy="914400"/>
          </a:xfrm>
          <a:prstGeom prst="rect">
            <a:avLst/>
          </a:prstGeom>
        </p:spPr>
      </p:pic>
      <p:graphicFrame>
        <p:nvGraphicFramePr>
          <p:cNvPr id="7" name="Content Placeholder 4">
            <a:extLst>
              <a:ext uri="{FF2B5EF4-FFF2-40B4-BE49-F238E27FC236}">
                <a16:creationId xmlns:a16="http://schemas.microsoft.com/office/drawing/2014/main" id="{71B0B267-169A-45AA-BBC5-92F056E0E815}"/>
              </a:ext>
            </a:extLst>
          </p:cNvPr>
          <p:cNvGraphicFramePr>
            <a:graphicFrameLocks/>
          </p:cNvGraphicFramePr>
          <p:nvPr>
            <p:custDataLst>
              <p:tags r:id="rId3"/>
            </p:custDataLst>
            <p:extLst>
              <p:ext uri="{D42A27DB-BD31-4B8C-83A1-F6EECF244321}">
                <p14:modId xmlns:p14="http://schemas.microsoft.com/office/powerpoint/2010/main" val="2807207755"/>
              </p:ext>
            </p:extLst>
          </p:nvPr>
        </p:nvGraphicFramePr>
        <p:xfrm>
          <a:off x="2976767" y="1828802"/>
          <a:ext cx="14755832" cy="73604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Picture 7">
            <a:extLst>
              <a:ext uri="{FF2B5EF4-FFF2-40B4-BE49-F238E27FC236}">
                <a16:creationId xmlns:a16="http://schemas.microsoft.com/office/drawing/2014/main" id="{A554D3A2-C5DB-43E8-A2D5-E77D55CB38E1}"/>
              </a:ext>
            </a:extLst>
          </p:cNvPr>
          <p:cNvPicPr>
            <a:picLocks noChangeAspect="1"/>
          </p:cNvPicPr>
          <p:nvPr/>
        </p:nvPicPr>
        <p:blipFill>
          <a:blip r:embed="rId12">
            <a:extLst>
              <a:ext uri="{28A0092B-C50C-407E-A947-70E740481C1C}">
                <a14:useLocalDpi xmlns:a14="http://schemas.microsoft.com/office/drawing/2010/main" val="0"/>
              </a:ext>
            </a:extLst>
          </a:blip>
          <a:srcRect/>
          <a:stretch/>
        </p:blipFill>
        <p:spPr>
          <a:xfrm>
            <a:off x="3205369" y="7188399"/>
            <a:ext cx="2803712" cy="1625202"/>
          </a:xfrm>
          <a:prstGeom prst="rect">
            <a:avLst/>
          </a:prstGeom>
        </p:spPr>
      </p:pic>
      <p:cxnSp>
        <p:nvCxnSpPr>
          <p:cNvPr id="10" name="Straight Connector 9">
            <a:extLst>
              <a:ext uri="{FF2B5EF4-FFF2-40B4-BE49-F238E27FC236}">
                <a16:creationId xmlns:a16="http://schemas.microsoft.com/office/drawing/2014/main" id="{3FFD8C59-119D-4842-8BAC-A24E42CAF53F}"/>
              </a:ext>
            </a:extLst>
          </p:cNvPr>
          <p:cNvCxnSpPr>
            <a:cxnSpLocks/>
          </p:cNvCxnSpPr>
          <p:nvPr/>
        </p:nvCxnSpPr>
        <p:spPr>
          <a:xfrm>
            <a:off x="2561738" y="2544420"/>
            <a:ext cx="0" cy="6023112"/>
          </a:xfrm>
          <a:prstGeom prst="line">
            <a:avLst/>
          </a:prstGeom>
          <a:ln w="28575">
            <a:solidFill>
              <a:srgbClr val="206E6E"/>
            </a:solidFill>
          </a:ln>
        </p:spPr>
        <p:style>
          <a:lnRef idx="1">
            <a:schemeClr val="accent1"/>
          </a:lnRef>
          <a:fillRef idx="0">
            <a:schemeClr val="accent1"/>
          </a:fillRef>
          <a:effectRef idx="0">
            <a:schemeClr val="accent1"/>
          </a:effectRef>
          <a:fontRef idx="minor">
            <a:schemeClr val="tx1"/>
          </a:fontRef>
        </p:style>
      </p:cxnSp>
      <p:grpSp>
        <p:nvGrpSpPr>
          <p:cNvPr id="2" name="Group 11">
            <a:extLst>
              <a:ext uri="{FF2B5EF4-FFF2-40B4-BE49-F238E27FC236}">
                <a16:creationId xmlns:a16="http://schemas.microsoft.com/office/drawing/2014/main" id="{93E84D65-F8E7-40B8-B81E-2F49385AE981}"/>
              </a:ext>
            </a:extLst>
          </p:cNvPr>
          <p:cNvGrpSpPr/>
          <p:nvPr/>
        </p:nvGrpSpPr>
        <p:grpSpPr>
          <a:xfrm rot="16200000">
            <a:off x="-2125033" y="4916263"/>
            <a:ext cx="5297679" cy="553998"/>
            <a:chOff x="3689873" y="6275264"/>
            <a:chExt cx="5517465" cy="624661"/>
          </a:xfrm>
        </p:grpSpPr>
        <p:sp>
          <p:nvSpPr>
            <p:cNvPr id="13" name="TextBox 12">
              <a:extLst>
                <a:ext uri="{FF2B5EF4-FFF2-40B4-BE49-F238E27FC236}">
                  <a16:creationId xmlns:a16="http://schemas.microsoft.com/office/drawing/2014/main" id="{A4E013AF-DE82-4F10-A763-6894EED79B91}"/>
                </a:ext>
              </a:extLst>
            </p:cNvPr>
            <p:cNvSpPr txBox="1"/>
            <p:nvPr/>
          </p:nvSpPr>
          <p:spPr>
            <a:xfrm>
              <a:off x="5219471" y="6275264"/>
              <a:ext cx="2467381" cy="624661"/>
            </a:xfrm>
            <a:prstGeom prst="rect">
              <a:avLst/>
            </a:prstGeom>
            <a:noFill/>
          </p:spPr>
          <p:txBody>
            <a:bodyPr wrap="square" rtlCol="0">
              <a:spAutoFit/>
            </a:bodyPr>
            <a:lstStyle/>
            <a:p>
              <a:pPr algn="ctr"/>
              <a:r>
                <a:rPr lang="en-US" sz="3000" dirty="0">
                  <a:solidFill>
                    <a:srgbClr val="002060"/>
                  </a:solidFill>
                  <a:latin typeface="Calibri" pitchFamily="34" charset="0"/>
                  <a:cs typeface="Calibri" pitchFamily="34" charset="0"/>
                </a:rPr>
                <a:t>GOOD LUCK</a:t>
              </a:r>
            </a:p>
          </p:txBody>
        </p:sp>
        <p:cxnSp>
          <p:nvCxnSpPr>
            <p:cNvPr id="14" name="Straight Connector 13">
              <a:extLst>
                <a:ext uri="{FF2B5EF4-FFF2-40B4-BE49-F238E27FC236}">
                  <a16:creationId xmlns:a16="http://schemas.microsoft.com/office/drawing/2014/main" id="{E10DF9DB-0560-4D69-B159-B24856E28203}"/>
                </a:ext>
              </a:extLst>
            </p:cNvPr>
            <p:cNvCxnSpPr/>
            <p:nvPr/>
          </p:nvCxnSpPr>
          <p:spPr>
            <a:xfrm>
              <a:off x="3689873" y="6623218"/>
              <a:ext cx="1815152"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40BB42F-72F0-40B0-B575-CAFE183B8540}"/>
                </a:ext>
              </a:extLst>
            </p:cNvPr>
            <p:cNvCxnSpPr/>
            <p:nvPr/>
          </p:nvCxnSpPr>
          <p:spPr>
            <a:xfrm>
              <a:off x="7392186" y="6599976"/>
              <a:ext cx="1815152"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grpSp>
      <p:grpSp>
        <p:nvGrpSpPr>
          <p:cNvPr id="3" name="Group 15">
            <a:extLst>
              <a:ext uri="{FF2B5EF4-FFF2-40B4-BE49-F238E27FC236}">
                <a16:creationId xmlns:a16="http://schemas.microsoft.com/office/drawing/2014/main" id="{10BFF71E-A892-44B1-8B44-295339CF289F}"/>
              </a:ext>
            </a:extLst>
          </p:cNvPr>
          <p:cNvGrpSpPr/>
          <p:nvPr/>
        </p:nvGrpSpPr>
        <p:grpSpPr>
          <a:xfrm>
            <a:off x="4507606" y="149206"/>
            <a:ext cx="9272789" cy="1139441"/>
            <a:chOff x="3005070" y="116455"/>
            <a:chExt cx="6181859" cy="655177"/>
          </a:xfrm>
        </p:grpSpPr>
        <p:sp>
          <p:nvSpPr>
            <p:cNvPr id="17" name="Rectangle: Rounded Corners 16">
              <a:extLst>
                <a:ext uri="{FF2B5EF4-FFF2-40B4-BE49-F238E27FC236}">
                  <a16:creationId xmlns:a16="http://schemas.microsoft.com/office/drawing/2014/main" id="{BCDE3235-C1F9-473C-96ED-1F8C90FA1752}"/>
                </a:ext>
              </a:extLst>
            </p:cNvPr>
            <p:cNvSpPr/>
            <p:nvPr/>
          </p:nvSpPr>
          <p:spPr>
            <a:xfrm>
              <a:off x="3005070" y="116455"/>
              <a:ext cx="6181859" cy="655177"/>
            </a:xfrm>
            <a:prstGeom prst="roundRect">
              <a:avLst>
                <a:gd name="adj" fmla="val 50000"/>
              </a:avLst>
            </a:prstGeom>
            <a:solidFill>
              <a:srgbClr val="206E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Calibri" pitchFamily="34" charset="0"/>
                <a:cs typeface="Calibri" pitchFamily="34" charset="0"/>
              </a:endParaRPr>
            </a:p>
          </p:txBody>
        </p:sp>
        <p:sp>
          <p:nvSpPr>
            <p:cNvPr id="18" name="TextBox 17">
              <a:extLst>
                <a:ext uri="{FF2B5EF4-FFF2-40B4-BE49-F238E27FC236}">
                  <a16:creationId xmlns:a16="http://schemas.microsoft.com/office/drawing/2014/main" id="{15593DE3-6D0B-443D-BE8B-B9B648EBAFF7}"/>
                </a:ext>
              </a:extLst>
            </p:cNvPr>
            <p:cNvSpPr txBox="1"/>
            <p:nvPr/>
          </p:nvSpPr>
          <p:spPr>
            <a:xfrm>
              <a:off x="3293235" y="269081"/>
              <a:ext cx="5605528" cy="407033"/>
            </a:xfrm>
            <a:prstGeom prst="rect">
              <a:avLst/>
            </a:prstGeom>
            <a:noFill/>
          </p:spPr>
          <p:txBody>
            <a:bodyPr wrap="square" rtlCol="0">
              <a:spAutoFit/>
            </a:bodyPr>
            <a:lstStyle/>
            <a:p>
              <a:pPr algn="ctr"/>
              <a:r>
                <a:rPr lang="vi-VN" sz="4000" b="1" dirty="0">
                  <a:solidFill>
                    <a:srgbClr val="FFFF00"/>
                  </a:solidFill>
                  <a:effectLst>
                    <a:outerShdw blurRad="38100" dist="38100" dir="2700000" algn="tl">
                      <a:srgbClr val="000000">
                        <a:alpha val="43137"/>
                      </a:srgbClr>
                    </a:outerShdw>
                  </a:effectLst>
                  <a:latin typeface="Calibri" pitchFamily="34" charset="0"/>
                  <a:cs typeface="Calibri" pitchFamily="34" charset="0"/>
                </a:rPr>
                <a:t>3. Tác động đến thị trường lao động</a:t>
              </a:r>
              <a:endParaRPr lang="en-US" sz="4000" b="1" dirty="0">
                <a:solidFill>
                  <a:srgbClr val="FFFF00"/>
                </a:solidFill>
                <a:effectLst>
                  <a:outerShdw blurRad="38100" dist="38100" dir="2700000" algn="tl">
                    <a:srgbClr val="000000">
                      <a:alpha val="43137"/>
                    </a:srgbClr>
                  </a:outerShdw>
                </a:effectLst>
                <a:latin typeface="Calibri" pitchFamily="34" charset="0"/>
                <a:cs typeface="Calibri" pitchFamily="34" charset="0"/>
              </a:endParaRPr>
            </a:p>
          </p:txBody>
        </p:sp>
      </p:grpSp>
    </p:spTree>
    <p:extLst>
      <p:ext uri="{BB962C8B-B14F-4D97-AF65-F5344CB8AC3E}">
        <p14:creationId xmlns:p14="http://schemas.microsoft.com/office/powerpoint/2010/main" val="3324867009"/>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85312"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graphicEl>
                                              <a:dgm id="{2AAACA77-E4A0-4E99-9F03-72ED26BB7B73}"/>
                                            </p:graphicEl>
                                          </p:spTgt>
                                        </p:tgtEl>
                                        <p:attrNameLst>
                                          <p:attrName>style.visibility</p:attrName>
                                        </p:attrNameLst>
                                      </p:cBhvr>
                                      <p:to>
                                        <p:strVal val="visible"/>
                                      </p:to>
                                    </p:set>
                                    <p:animEffect transition="in" filter="fade">
                                      <p:cBhvr>
                                        <p:cTn id="11" dur="1000"/>
                                        <p:tgtEl>
                                          <p:spTgt spid="7">
                                            <p:graphicEl>
                                              <a:dgm id="{2AAACA77-E4A0-4E99-9F03-72ED26BB7B73}"/>
                                            </p:graphicEl>
                                          </p:spTgt>
                                        </p:tgtEl>
                                      </p:cBhvr>
                                    </p:animEffect>
                                    <p:anim calcmode="lin" valueType="num">
                                      <p:cBhvr>
                                        <p:cTn id="12" dur="1000" fill="hold"/>
                                        <p:tgtEl>
                                          <p:spTgt spid="7">
                                            <p:graphicEl>
                                              <a:dgm id="{2AAACA77-E4A0-4E99-9F03-72ED26BB7B73}"/>
                                            </p:graphicEl>
                                          </p:spTgt>
                                        </p:tgtEl>
                                        <p:attrNameLst>
                                          <p:attrName>ppt_x</p:attrName>
                                        </p:attrNameLst>
                                      </p:cBhvr>
                                      <p:tavLst>
                                        <p:tav tm="0">
                                          <p:val>
                                            <p:strVal val="#ppt_x"/>
                                          </p:val>
                                        </p:tav>
                                        <p:tav tm="100000">
                                          <p:val>
                                            <p:strVal val="#ppt_x"/>
                                          </p:val>
                                        </p:tav>
                                      </p:tavLst>
                                    </p:anim>
                                    <p:anim calcmode="lin" valueType="num">
                                      <p:cBhvr>
                                        <p:cTn id="13" dur="1000" fill="hold"/>
                                        <p:tgtEl>
                                          <p:spTgt spid="7">
                                            <p:graphicEl>
                                              <a:dgm id="{2AAACA77-E4A0-4E99-9F03-72ED26BB7B73}"/>
                                            </p:graphicEl>
                                          </p:spTgt>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7">
                                            <p:graphicEl>
                                              <a:dgm id="{DE66B4FA-8443-484B-9A9E-FA188D6B4E43}"/>
                                            </p:graphicEl>
                                          </p:spTgt>
                                        </p:tgtEl>
                                        <p:attrNameLst>
                                          <p:attrName>style.visibility</p:attrName>
                                        </p:attrNameLst>
                                      </p:cBhvr>
                                      <p:to>
                                        <p:strVal val="visible"/>
                                      </p:to>
                                    </p:set>
                                    <p:animEffect transition="in" filter="fade">
                                      <p:cBhvr>
                                        <p:cTn id="16" dur="1000"/>
                                        <p:tgtEl>
                                          <p:spTgt spid="7">
                                            <p:graphicEl>
                                              <a:dgm id="{DE66B4FA-8443-484B-9A9E-FA188D6B4E43}"/>
                                            </p:graphicEl>
                                          </p:spTgt>
                                        </p:tgtEl>
                                      </p:cBhvr>
                                    </p:animEffect>
                                    <p:anim calcmode="lin" valueType="num">
                                      <p:cBhvr>
                                        <p:cTn id="17" dur="1000" fill="hold"/>
                                        <p:tgtEl>
                                          <p:spTgt spid="7">
                                            <p:graphicEl>
                                              <a:dgm id="{DE66B4FA-8443-484B-9A9E-FA188D6B4E43}"/>
                                            </p:graphicEl>
                                          </p:spTgt>
                                        </p:tgtEl>
                                        <p:attrNameLst>
                                          <p:attrName>ppt_x</p:attrName>
                                        </p:attrNameLst>
                                      </p:cBhvr>
                                      <p:tavLst>
                                        <p:tav tm="0">
                                          <p:val>
                                            <p:strVal val="#ppt_x"/>
                                          </p:val>
                                        </p:tav>
                                        <p:tav tm="100000">
                                          <p:val>
                                            <p:strVal val="#ppt_x"/>
                                          </p:val>
                                        </p:tav>
                                      </p:tavLst>
                                    </p:anim>
                                    <p:anim calcmode="lin" valueType="num">
                                      <p:cBhvr>
                                        <p:cTn id="18" dur="1000" fill="hold"/>
                                        <p:tgtEl>
                                          <p:spTgt spid="7">
                                            <p:graphicEl>
                                              <a:dgm id="{DE66B4FA-8443-484B-9A9E-FA188D6B4E43}"/>
                                            </p:graphicEl>
                                          </p:spTgt>
                                        </p:tgtEl>
                                        <p:attrNameLst>
                                          <p:attrName>ppt_y</p:attrName>
                                        </p:attrNameLst>
                                      </p:cBhvr>
                                      <p:tavLst>
                                        <p:tav tm="0">
                                          <p:val>
                                            <p:strVal val="#ppt_y+.1"/>
                                          </p:val>
                                        </p:tav>
                                        <p:tav tm="100000">
                                          <p:val>
                                            <p:strVal val="#ppt_y"/>
                                          </p:val>
                                        </p:tav>
                                      </p:tavLst>
                                    </p:anim>
                                  </p:childTnLst>
                                </p:cTn>
                              </p:par>
                              <p:par>
                                <p:cTn id="19" presetID="42" presetClass="entr" presetSubtype="0" fill="hold" grpId="0" nodeType="withEffect">
                                  <p:stCondLst>
                                    <p:cond delay="0"/>
                                  </p:stCondLst>
                                  <p:childTnLst>
                                    <p:set>
                                      <p:cBhvr>
                                        <p:cTn id="20" dur="1" fill="hold">
                                          <p:stCondLst>
                                            <p:cond delay="0"/>
                                          </p:stCondLst>
                                        </p:cTn>
                                        <p:tgtEl>
                                          <p:spTgt spid="7">
                                            <p:graphicEl>
                                              <a:dgm id="{2352C030-0248-483B-94A9-26972C30B2AA}"/>
                                            </p:graphicEl>
                                          </p:spTgt>
                                        </p:tgtEl>
                                        <p:attrNameLst>
                                          <p:attrName>style.visibility</p:attrName>
                                        </p:attrNameLst>
                                      </p:cBhvr>
                                      <p:to>
                                        <p:strVal val="visible"/>
                                      </p:to>
                                    </p:set>
                                    <p:animEffect transition="in" filter="fade">
                                      <p:cBhvr>
                                        <p:cTn id="21" dur="1000"/>
                                        <p:tgtEl>
                                          <p:spTgt spid="7">
                                            <p:graphicEl>
                                              <a:dgm id="{2352C030-0248-483B-94A9-26972C30B2AA}"/>
                                            </p:graphicEl>
                                          </p:spTgt>
                                        </p:tgtEl>
                                      </p:cBhvr>
                                    </p:animEffect>
                                    <p:anim calcmode="lin" valueType="num">
                                      <p:cBhvr>
                                        <p:cTn id="22" dur="1000" fill="hold"/>
                                        <p:tgtEl>
                                          <p:spTgt spid="7">
                                            <p:graphicEl>
                                              <a:dgm id="{2352C030-0248-483B-94A9-26972C30B2AA}"/>
                                            </p:graphicEl>
                                          </p:spTgt>
                                        </p:tgtEl>
                                        <p:attrNameLst>
                                          <p:attrName>ppt_x</p:attrName>
                                        </p:attrNameLst>
                                      </p:cBhvr>
                                      <p:tavLst>
                                        <p:tav tm="0">
                                          <p:val>
                                            <p:strVal val="#ppt_x"/>
                                          </p:val>
                                        </p:tav>
                                        <p:tav tm="100000">
                                          <p:val>
                                            <p:strVal val="#ppt_x"/>
                                          </p:val>
                                        </p:tav>
                                      </p:tavLst>
                                    </p:anim>
                                    <p:anim calcmode="lin" valueType="num">
                                      <p:cBhvr>
                                        <p:cTn id="23" dur="1000" fill="hold"/>
                                        <p:tgtEl>
                                          <p:spTgt spid="7">
                                            <p:graphicEl>
                                              <a:dgm id="{2352C030-0248-483B-94A9-26972C30B2AA}"/>
                                            </p:graphic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7">
                                            <p:graphicEl>
                                              <a:dgm id="{11925212-181A-4D0E-84EB-C4219DE1ABB7}"/>
                                            </p:graphicEl>
                                          </p:spTgt>
                                        </p:tgtEl>
                                        <p:attrNameLst>
                                          <p:attrName>style.visibility</p:attrName>
                                        </p:attrNameLst>
                                      </p:cBhvr>
                                      <p:to>
                                        <p:strVal val="visible"/>
                                      </p:to>
                                    </p:set>
                                    <p:animEffect transition="in" filter="fade">
                                      <p:cBhvr>
                                        <p:cTn id="26" dur="1000"/>
                                        <p:tgtEl>
                                          <p:spTgt spid="7">
                                            <p:graphicEl>
                                              <a:dgm id="{11925212-181A-4D0E-84EB-C4219DE1ABB7}"/>
                                            </p:graphicEl>
                                          </p:spTgt>
                                        </p:tgtEl>
                                      </p:cBhvr>
                                    </p:animEffect>
                                    <p:anim calcmode="lin" valueType="num">
                                      <p:cBhvr>
                                        <p:cTn id="27" dur="1000" fill="hold"/>
                                        <p:tgtEl>
                                          <p:spTgt spid="7">
                                            <p:graphicEl>
                                              <a:dgm id="{11925212-181A-4D0E-84EB-C4219DE1ABB7}"/>
                                            </p:graphicEl>
                                          </p:spTgt>
                                        </p:tgtEl>
                                        <p:attrNameLst>
                                          <p:attrName>ppt_x</p:attrName>
                                        </p:attrNameLst>
                                      </p:cBhvr>
                                      <p:tavLst>
                                        <p:tav tm="0">
                                          <p:val>
                                            <p:strVal val="#ppt_x"/>
                                          </p:val>
                                        </p:tav>
                                        <p:tav tm="100000">
                                          <p:val>
                                            <p:strVal val="#ppt_x"/>
                                          </p:val>
                                        </p:tav>
                                      </p:tavLst>
                                    </p:anim>
                                    <p:anim calcmode="lin" valueType="num">
                                      <p:cBhvr>
                                        <p:cTn id="28" dur="1000" fill="hold"/>
                                        <p:tgtEl>
                                          <p:spTgt spid="7">
                                            <p:graphicEl>
                                              <a:dgm id="{11925212-181A-4D0E-84EB-C4219DE1ABB7}"/>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7">
                                            <p:graphicEl>
                                              <a:dgm id="{72B5F39E-2D8B-4AE5-99A7-0B4F92796C74}"/>
                                            </p:graphicEl>
                                          </p:spTgt>
                                        </p:tgtEl>
                                        <p:attrNameLst>
                                          <p:attrName>style.visibility</p:attrName>
                                        </p:attrNameLst>
                                      </p:cBhvr>
                                      <p:to>
                                        <p:strVal val="visible"/>
                                      </p:to>
                                    </p:set>
                                    <p:animEffect transition="in" filter="fade">
                                      <p:cBhvr>
                                        <p:cTn id="31" dur="1000"/>
                                        <p:tgtEl>
                                          <p:spTgt spid="7">
                                            <p:graphicEl>
                                              <a:dgm id="{72B5F39E-2D8B-4AE5-99A7-0B4F92796C74}"/>
                                            </p:graphicEl>
                                          </p:spTgt>
                                        </p:tgtEl>
                                      </p:cBhvr>
                                    </p:animEffect>
                                    <p:anim calcmode="lin" valueType="num">
                                      <p:cBhvr>
                                        <p:cTn id="32" dur="1000" fill="hold"/>
                                        <p:tgtEl>
                                          <p:spTgt spid="7">
                                            <p:graphicEl>
                                              <a:dgm id="{72B5F39E-2D8B-4AE5-99A7-0B4F92796C74}"/>
                                            </p:graphicEl>
                                          </p:spTgt>
                                        </p:tgtEl>
                                        <p:attrNameLst>
                                          <p:attrName>ppt_x</p:attrName>
                                        </p:attrNameLst>
                                      </p:cBhvr>
                                      <p:tavLst>
                                        <p:tav tm="0">
                                          <p:val>
                                            <p:strVal val="#ppt_x"/>
                                          </p:val>
                                        </p:tav>
                                        <p:tav tm="100000">
                                          <p:val>
                                            <p:strVal val="#ppt_x"/>
                                          </p:val>
                                        </p:tav>
                                      </p:tavLst>
                                    </p:anim>
                                    <p:anim calcmode="lin" valueType="num">
                                      <p:cBhvr>
                                        <p:cTn id="33" dur="1000" fill="hold"/>
                                        <p:tgtEl>
                                          <p:spTgt spid="7">
                                            <p:graphicEl>
                                              <a:dgm id="{72B5F39E-2D8B-4AE5-99A7-0B4F92796C74}"/>
                                            </p:graphic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7">
                                            <p:graphicEl>
                                              <a:dgm id="{D857732E-E667-406B-8596-FB28DE60F3B0}"/>
                                            </p:graphicEl>
                                          </p:spTgt>
                                        </p:tgtEl>
                                        <p:attrNameLst>
                                          <p:attrName>style.visibility</p:attrName>
                                        </p:attrNameLst>
                                      </p:cBhvr>
                                      <p:to>
                                        <p:strVal val="visible"/>
                                      </p:to>
                                    </p:set>
                                    <p:animEffect transition="in" filter="fade">
                                      <p:cBhvr>
                                        <p:cTn id="36" dur="1000"/>
                                        <p:tgtEl>
                                          <p:spTgt spid="7">
                                            <p:graphicEl>
                                              <a:dgm id="{D857732E-E667-406B-8596-FB28DE60F3B0}"/>
                                            </p:graphicEl>
                                          </p:spTgt>
                                        </p:tgtEl>
                                      </p:cBhvr>
                                    </p:animEffect>
                                    <p:anim calcmode="lin" valueType="num">
                                      <p:cBhvr>
                                        <p:cTn id="37" dur="1000" fill="hold"/>
                                        <p:tgtEl>
                                          <p:spTgt spid="7">
                                            <p:graphicEl>
                                              <a:dgm id="{D857732E-E667-406B-8596-FB28DE60F3B0}"/>
                                            </p:graphicEl>
                                          </p:spTgt>
                                        </p:tgtEl>
                                        <p:attrNameLst>
                                          <p:attrName>ppt_x</p:attrName>
                                        </p:attrNameLst>
                                      </p:cBhvr>
                                      <p:tavLst>
                                        <p:tav tm="0">
                                          <p:val>
                                            <p:strVal val="#ppt_x"/>
                                          </p:val>
                                        </p:tav>
                                        <p:tav tm="100000">
                                          <p:val>
                                            <p:strVal val="#ppt_x"/>
                                          </p:val>
                                        </p:tav>
                                      </p:tavLst>
                                    </p:anim>
                                    <p:anim calcmode="lin" valueType="num">
                                      <p:cBhvr>
                                        <p:cTn id="38" dur="1000" fill="hold"/>
                                        <p:tgtEl>
                                          <p:spTgt spid="7">
                                            <p:graphicEl>
                                              <a:dgm id="{D857732E-E667-406B-8596-FB28DE60F3B0}"/>
                                            </p:graphic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1000"/>
                                        <p:tgtEl>
                                          <p:spTgt spid="8"/>
                                        </p:tgtEl>
                                      </p:cBhvr>
                                    </p:animEffect>
                                    <p:anim calcmode="lin" valueType="num">
                                      <p:cBhvr>
                                        <p:cTn id="42" dur="1000" fill="hold"/>
                                        <p:tgtEl>
                                          <p:spTgt spid="8"/>
                                        </p:tgtEl>
                                        <p:attrNameLst>
                                          <p:attrName>ppt_x</p:attrName>
                                        </p:attrNameLst>
                                      </p:cBhvr>
                                      <p:tavLst>
                                        <p:tav tm="0">
                                          <p:val>
                                            <p:strVal val="#ppt_x"/>
                                          </p:val>
                                        </p:tav>
                                        <p:tav tm="100000">
                                          <p:val>
                                            <p:strVal val="#ppt_x"/>
                                          </p:val>
                                        </p:tav>
                                      </p:tavLst>
                                    </p:anim>
                                    <p:anim calcmode="lin" valueType="num">
                                      <p:cBhvr>
                                        <p:cTn id="43" dur="1000" fill="hold"/>
                                        <p:tgtEl>
                                          <p:spTgt spid="8"/>
                                        </p:tgtEl>
                                        <p:attrNameLst>
                                          <p:attrName>ppt_y</p:attrName>
                                        </p:attrNameLst>
                                      </p:cBhvr>
                                      <p:tavLst>
                                        <p:tav tm="0">
                                          <p:val>
                                            <p:strVal val="#ppt_y+.1"/>
                                          </p:val>
                                        </p:tav>
                                        <p:tav tm="100000">
                                          <p:val>
                                            <p:strVal val="#ppt_y"/>
                                          </p:val>
                                        </p:tav>
                                      </p:tavLst>
                                    </p:anim>
                                  </p:childTnLst>
                                </p:cTn>
                              </p:par>
                            </p:childTnLst>
                          </p:cTn>
                        </p:par>
                        <p:par>
                          <p:cTn id="44" fill="hold">
                            <p:stCondLst>
                              <p:cond delay="1000"/>
                            </p:stCondLst>
                            <p:childTnLst>
                              <p:par>
                                <p:cTn id="45" presetID="42" presetClass="entr" presetSubtype="0" fill="hold" nodeType="after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1000"/>
                                        <p:tgtEl>
                                          <p:spTgt spid="2"/>
                                        </p:tgtEl>
                                      </p:cBhvr>
                                    </p:animEffect>
                                    <p:anim calcmode="lin" valueType="num">
                                      <p:cBhvr>
                                        <p:cTn id="48" dur="1000" fill="hold"/>
                                        <p:tgtEl>
                                          <p:spTgt spid="2"/>
                                        </p:tgtEl>
                                        <p:attrNameLst>
                                          <p:attrName>ppt_x</p:attrName>
                                        </p:attrNameLst>
                                      </p:cBhvr>
                                      <p:tavLst>
                                        <p:tav tm="0">
                                          <p:val>
                                            <p:strVal val="#ppt_x"/>
                                          </p:val>
                                        </p:tav>
                                        <p:tav tm="100000">
                                          <p:val>
                                            <p:strVal val="#ppt_x"/>
                                          </p:val>
                                        </p:tav>
                                      </p:tavLst>
                                    </p:anim>
                                    <p:anim calcmode="lin" valueType="num">
                                      <p:cBhvr>
                                        <p:cTn id="4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24242">
                <p:cTn id="50" fill="hold" display="0">
                  <p:stCondLst>
                    <p:cond delay="indefinite"/>
                  </p:stCondLst>
                  <p:endCondLst>
                    <p:cond evt="onStopAudio" delay="0">
                      <p:tgtEl>
                        <p:sldTgt/>
                      </p:tgtEl>
                    </p:cond>
                  </p:endCondLst>
                </p:cTn>
                <p:tgtEl>
                  <p:spTgt spid="6"/>
                </p:tgtEl>
              </p:cMediaNode>
            </p:audio>
          </p:childTnLst>
        </p:cTn>
      </p:par>
    </p:tnLst>
    <p:bldLst>
      <p:bldGraphic spid="7"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B1D503-9726-8AD0-5737-6EFECA5720AA}"/>
              </a:ext>
            </a:extLst>
          </p:cNvPr>
          <p:cNvSpPr txBox="1"/>
          <p:nvPr/>
        </p:nvSpPr>
        <p:spPr>
          <a:xfrm>
            <a:off x="5410200" y="9563100"/>
            <a:ext cx="9144000" cy="369332"/>
          </a:xfrm>
          <a:prstGeom prst="rect">
            <a:avLst/>
          </a:prstGeom>
          <a:noFill/>
        </p:spPr>
        <p:txBody>
          <a:bodyPr wrap="square">
            <a:spAutoFit/>
          </a:bodyPr>
          <a:lstStyle/>
          <a:p>
            <a:r>
              <a:rPr lang="en-VN" dirty="0"/>
              <a:t>https://www.youtube.com/watch?v=fWlXwmdQwpE</a:t>
            </a:r>
          </a:p>
        </p:txBody>
      </p:sp>
      <p:pic>
        <p:nvPicPr>
          <p:cNvPr id="4" name="(1) Ngày hội việc làm sinh viên công nghệ Đà Nẵng - YouTube">
            <a:hlinkClick r:id="" action="ppaction://media"/>
            <a:extLst>
              <a:ext uri="{FF2B5EF4-FFF2-40B4-BE49-F238E27FC236}">
                <a16:creationId xmlns:a16="http://schemas.microsoft.com/office/drawing/2014/main" id="{E4725544-F0DD-99A5-39C1-563199A4476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288" y="7938"/>
            <a:ext cx="18288000" cy="10287000"/>
          </a:xfrm>
          <a:prstGeom prst="rect">
            <a:avLst/>
          </a:prstGeom>
        </p:spPr>
      </p:pic>
    </p:spTree>
    <p:extLst>
      <p:ext uri="{BB962C8B-B14F-4D97-AF65-F5344CB8AC3E}">
        <p14:creationId xmlns:p14="http://schemas.microsoft.com/office/powerpoint/2010/main" val="106807851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6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800000">
            <a:off x="-1393910" y="4996598"/>
            <a:ext cx="7766151" cy="6834213"/>
          </a:xfrm>
          <a:custGeom>
            <a:avLst/>
            <a:gdLst/>
            <a:ahLst/>
            <a:cxnLst/>
            <a:rect l="l" t="t" r="r" b="b"/>
            <a:pathLst>
              <a:path w="7766151" h="6834213">
                <a:moveTo>
                  <a:pt x="0" y="0"/>
                </a:moveTo>
                <a:lnTo>
                  <a:pt x="7766151" y="0"/>
                </a:lnTo>
                <a:lnTo>
                  <a:pt x="7766151" y="6834214"/>
                </a:lnTo>
                <a:lnTo>
                  <a:pt x="0" y="6834214"/>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Freeform 3"/>
          <p:cNvSpPr/>
          <p:nvPr/>
        </p:nvSpPr>
        <p:spPr>
          <a:xfrm>
            <a:off x="-3986451"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Freeform 4"/>
          <p:cNvSpPr/>
          <p:nvPr/>
        </p:nvSpPr>
        <p:spPr>
          <a:xfrm rot="-10584409">
            <a:off x="11600886" y="5123008"/>
            <a:ext cx="9516709" cy="9049525"/>
          </a:xfrm>
          <a:custGeom>
            <a:avLst/>
            <a:gdLst/>
            <a:ahLst/>
            <a:cxnLst/>
            <a:rect l="l" t="t" r="r" b="b"/>
            <a:pathLst>
              <a:path w="9516709" h="9049525">
                <a:moveTo>
                  <a:pt x="0" y="0"/>
                </a:moveTo>
                <a:lnTo>
                  <a:pt x="9516709" y="0"/>
                </a:lnTo>
                <a:lnTo>
                  <a:pt x="9516709" y="9049525"/>
                </a:lnTo>
                <a:lnTo>
                  <a:pt x="0" y="90495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Freeform 5"/>
          <p:cNvSpPr/>
          <p:nvPr/>
        </p:nvSpPr>
        <p:spPr>
          <a:xfrm>
            <a:off x="13520817"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p:cNvSpPr/>
          <p:nvPr/>
        </p:nvSpPr>
        <p:spPr>
          <a:xfrm>
            <a:off x="4767183" y="7344422"/>
            <a:ext cx="8753634" cy="3390253"/>
          </a:xfrm>
          <a:custGeom>
            <a:avLst/>
            <a:gdLst/>
            <a:ahLst/>
            <a:cxnLst/>
            <a:rect l="l" t="t" r="r" b="b"/>
            <a:pathLst>
              <a:path w="8753634" h="3390253">
                <a:moveTo>
                  <a:pt x="0" y="0"/>
                </a:moveTo>
                <a:lnTo>
                  <a:pt x="8753634" y="0"/>
                </a:lnTo>
                <a:lnTo>
                  <a:pt x="8753634" y="3390253"/>
                </a:lnTo>
                <a:lnTo>
                  <a:pt x="0" y="3390253"/>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9" name="Freeform 19"/>
          <p:cNvSpPr/>
          <p:nvPr/>
        </p:nvSpPr>
        <p:spPr>
          <a:xfrm>
            <a:off x="17415023" y="651023"/>
            <a:ext cx="221955" cy="221955"/>
          </a:xfrm>
          <a:custGeom>
            <a:avLst/>
            <a:gdLst/>
            <a:ahLst/>
            <a:cxnLst/>
            <a:rect l="l" t="t" r="r" b="b"/>
            <a:pathLst>
              <a:path w="221955" h="221955">
                <a:moveTo>
                  <a:pt x="0" y="0"/>
                </a:moveTo>
                <a:lnTo>
                  <a:pt x="221954" y="0"/>
                </a:lnTo>
                <a:lnTo>
                  <a:pt x="221954" y="221954"/>
                </a:lnTo>
                <a:lnTo>
                  <a:pt x="0" y="221954"/>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4" name="TextBox 7">
            <a:extLst>
              <a:ext uri="{FF2B5EF4-FFF2-40B4-BE49-F238E27FC236}">
                <a16:creationId xmlns:a16="http://schemas.microsoft.com/office/drawing/2014/main" id="{36760D0F-BF8D-7409-D6F3-9324518C8B24}"/>
              </a:ext>
            </a:extLst>
          </p:cNvPr>
          <p:cNvSpPr txBox="1"/>
          <p:nvPr/>
        </p:nvSpPr>
        <p:spPr>
          <a:xfrm>
            <a:off x="1175430" y="1866900"/>
            <a:ext cx="16239593" cy="2516715"/>
          </a:xfrm>
          <a:prstGeom prst="rect">
            <a:avLst/>
          </a:prstGeom>
        </p:spPr>
        <p:txBody>
          <a:bodyPr lIns="0" tIns="0" rIns="0" bIns="0" rtlCol="0" anchor="t">
            <a:spAutoFit/>
          </a:bodyPr>
          <a:lstStyle/>
          <a:p>
            <a:pPr marL="0" marR="0" lvl="0" indent="0" algn="ctr" defTabSz="914400" rtl="0" eaLnBrk="1" fontAlgn="auto" latinLnBrk="0" hangingPunct="1">
              <a:lnSpc>
                <a:spcPts val="10214"/>
              </a:lnSpc>
              <a:spcBef>
                <a:spcPts val="0"/>
              </a:spcBef>
              <a:spcAft>
                <a:spcPts val="0"/>
              </a:spcAft>
              <a:buClrTx/>
              <a:buSzTx/>
              <a:buFontTx/>
              <a:buNone/>
              <a:tabLst/>
              <a:defRPr/>
            </a:pPr>
            <a:r>
              <a:rPr lang="vi-VN" sz="7296" dirty="0">
                <a:latin typeface="Paytone One"/>
                <a:ea typeface="Paytone One"/>
                <a:cs typeface="Paytone One"/>
                <a:sym typeface="Paytone One"/>
              </a:rPr>
              <a:t>3. NGÀNH NGHỀ PHỔ BIẾN Ở THÀNH PHỐ ĐÀ NẴNG</a:t>
            </a:r>
            <a:endParaRPr kumimoji="0" lang="en-US" sz="7296" b="0" i="0" u="none" strike="noStrike" kern="1200" cap="none" spc="0" normalizeH="0" baseline="0" noProof="0" dirty="0">
              <a:ln>
                <a:noFill/>
              </a:ln>
              <a:effectLst/>
              <a:uLnTx/>
              <a:uFillTx/>
              <a:latin typeface="Paytone One"/>
              <a:ea typeface="Paytone One"/>
              <a:cs typeface="Paytone One"/>
              <a:sym typeface="Paytone One"/>
            </a:endParaRPr>
          </a:p>
        </p:txBody>
      </p:sp>
    </p:spTree>
    <p:extLst>
      <p:ext uri="{BB962C8B-B14F-4D97-AF65-F5344CB8AC3E}">
        <p14:creationId xmlns:p14="http://schemas.microsoft.com/office/powerpoint/2010/main" val="392827403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48" t="30881" r="66153" b="35448"/>
          <a:stretch/>
        </p:blipFill>
        <p:spPr bwMode="auto">
          <a:xfrm>
            <a:off x="377549" y="2687381"/>
            <a:ext cx="2483705" cy="198300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875" t="37741" r="36159" b="28205"/>
          <a:stretch/>
        </p:blipFill>
        <p:spPr bwMode="auto">
          <a:xfrm>
            <a:off x="377547" y="4963523"/>
            <a:ext cx="2469741" cy="2255582"/>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06" t="27119" r="2769" b="32655"/>
          <a:stretch/>
        </p:blipFill>
        <p:spPr bwMode="auto">
          <a:xfrm>
            <a:off x="377549" y="8120679"/>
            <a:ext cx="2347701" cy="2166321"/>
          </a:xfrm>
          <a:prstGeom prst="rect">
            <a:avLst/>
          </a:prstGeom>
          <a:noFill/>
          <a:extLst>
            <a:ext uri="{909E8E84-426E-40DD-AFC4-6F175D3DCCD1}">
              <a14:hiddenFill xmlns:a14="http://schemas.microsoft.com/office/drawing/2010/main">
                <a:solidFill>
                  <a:srgbClr val="FFFFFF"/>
                </a:solidFill>
              </a14:hiddenFill>
            </a:ext>
          </a:extLst>
        </p:spPr>
      </p:pic>
      <p:sp>
        <p:nvSpPr>
          <p:cNvPr id="34" name="Rectangle: Rounded Corners 7">
            <a:extLst>
              <a:ext uri="{FF2B5EF4-FFF2-40B4-BE49-F238E27FC236}">
                <a16:creationId xmlns:a16="http://schemas.microsoft.com/office/drawing/2014/main" id="{A3BA8D6A-4D01-49E4-8C32-23CAA2363653}"/>
              </a:ext>
            </a:extLst>
          </p:cNvPr>
          <p:cNvSpPr/>
          <p:nvPr/>
        </p:nvSpPr>
        <p:spPr>
          <a:xfrm>
            <a:off x="3635287" y="2929214"/>
            <a:ext cx="6541736" cy="1095642"/>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r>
              <a:rPr lang="en-US" sz="3300" b="1" dirty="0">
                <a:solidFill>
                  <a:prstClr val="black"/>
                </a:solidFill>
                <a:latin typeface="#9Slide03 SFU Futura_12" panose="020B0604020202020204" charset="0"/>
                <a:cs typeface="Arial" panose="020B0604020202020204" pitchFamily="34" charset="0"/>
              </a:rPr>
              <a:t>2 </a:t>
            </a:r>
            <a:r>
              <a:rPr lang="en-US" sz="3300" b="1" dirty="0" err="1">
                <a:solidFill>
                  <a:prstClr val="black"/>
                </a:solidFill>
                <a:latin typeface="#9Slide03 SFU Futura_12" panose="020B0604020202020204" charset="0"/>
                <a:cs typeface="Arial" panose="020B0604020202020204" pitchFamily="34" charset="0"/>
              </a:rPr>
              <a:t>phút</a:t>
            </a:r>
            <a:r>
              <a:rPr lang="en-US" sz="3300" b="1" dirty="0">
                <a:solidFill>
                  <a:prstClr val="black"/>
                </a:solidFill>
                <a:latin typeface="#9Slide03 SFU Futura_12" panose="020B0604020202020204" charset="0"/>
                <a:cs typeface="Arial" panose="020B0604020202020204" pitchFamily="34" charset="0"/>
              </a:rPr>
              <a:t> </a:t>
            </a:r>
            <a:r>
              <a:rPr lang="en-US" sz="3300" b="1" dirty="0" err="1">
                <a:solidFill>
                  <a:prstClr val="black"/>
                </a:solidFill>
                <a:latin typeface="#9Slide03 SFU Futura_12" panose="020B0604020202020204" charset="0"/>
                <a:cs typeface="Arial" panose="020B0604020202020204" pitchFamily="34" charset="0"/>
              </a:rPr>
              <a:t>làm</a:t>
            </a:r>
            <a:r>
              <a:rPr lang="en-US" sz="3300" b="1" dirty="0">
                <a:solidFill>
                  <a:prstClr val="black"/>
                </a:solidFill>
                <a:latin typeface="#9Slide03 SFU Futura_12" panose="020B0604020202020204" charset="0"/>
                <a:cs typeface="Arial" panose="020B0604020202020204" pitchFamily="34" charset="0"/>
              </a:rPr>
              <a:t> </a:t>
            </a:r>
            <a:r>
              <a:rPr lang="en-US" sz="3300" b="1" dirty="0" err="1">
                <a:solidFill>
                  <a:prstClr val="black"/>
                </a:solidFill>
                <a:latin typeface="#9Slide03 SFU Futura_12" panose="020B0604020202020204" charset="0"/>
                <a:cs typeface="Arial" panose="020B0604020202020204" pitchFamily="34" charset="0"/>
              </a:rPr>
              <a:t>việc</a:t>
            </a:r>
            <a:r>
              <a:rPr lang="en-US" sz="3300" b="1" dirty="0">
                <a:solidFill>
                  <a:prstClr val="black"/>
                </a:solidFill>
                <a:latin typeface="#9Slide03 SFU Futura_12" panose="020B0604020202020204" charset="0"/>
                <a:cs typeface="Arial" panose="020B0604020202020204" pitchFamily="34" charset="0"/>
              </a:rPr>
              <a:t> </a:t>
            </a:r>
            <a:r>
              <a:rPr lang="en-US" sz="3300" b="1" dirty="0">
                <a:solidFill>
                  <a:srgbClr val="C00000"/>
                </a:solidFill>
                <a:latin typeface="#9Slide03 SFU Futura_12" panose="020B0604020202020204" charset="0"/>
                <a:cs typeface="Arial" panose="020B0604020202020204" pitchFamily="34" charset="0"/>
              </a:rPr>
              <a:t>CÁ NHÂN</a:t>
            </a:r>
          </a:p>
        </p:txBody>
      </p:sp>
      <p:sp>
        <p:nvSpPr>
          <p:cNvPr id="35" name="Rectangle: Rounded Corners 7">
            <a:extLst>
              <a:ext uri="{FF2B5EF4-FFF2-40B4-BE49-F238E27FC236}">
                <a16:creationId xmlns:a16="http://schemas.microsoft.com/office/drawing/2014/main" id="{A3BA8D6A-4D01-49E4-8C32-23CAA2363653}"/>
              </a:ext>
            </a:extLst>
          </p:cNvPr>
          <p:cNvSpPr/>
          <p:nvPr/>
        </p:nvSpPr>
        <p:spPr>
          <a:xfrm>
            <a:off x="3635285" y="5446079"/>
            <a:ext cx="6541736" cy="1095642"/>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r>
              <a:rPr lang="en-US" sz="3300" b="1" dirty="0">
                <a:solidFill>
                  <a:prstClr val="black"/>
                </a:solidFill>
                <a:latin typeface="#9Slide03 SFU Futura_12" panose="020B0604020202020204" charset="0"/>
                <a:cs typeface="Arial" panose="020B0604020202020204" pitchFamily="34" charset="0"/>
              </a:rPr>
              <a:t>1 </a:t>
            </a:r>
            <a:r>
              <a:rPr lang="en-US" sz="3300" b="1" dirty="0" err="1">
                <a:solidFill>
                  <a:prstClr val="black"/>
                </a:solidFill>
                <a:latin typeface="#9Slide03 SFU Futura_12" panose="020B0604020202020204" charset="0"/>
                <a:cs typeface="Arial" panose="020B0604020202020204" pitchFamily="34" charset="0"/>
              </a:rPr>
              <a:t>phút</a:t>
            </a:r>
            <a:r>
              <a:rPr lang="en-US" sz="3300" b="1" dirty="0">
                <a:solidFill>
                  <a:prstClr val="black"/>
                </a:solidFill>
                <a:latin typeface="#9Slide03 SFU Futura_12" panose="020B0604020202020204" charset="0"/>
                <a:cs typeface="Arial" panose="020B0604020202020204" pitchFamily="34" charset="0"/>
              </a:rPr>
              <a:t> chia </a:t>
            </a:r>
            <a:r>
              <a:rPr lang="en-US" sz="3300" b="1" dirty="0" err="1">
                <a:solidFill>
                  <a:prstClr val="black"/>
                </a:solidFill>
                <a:latin typeface="#9Slide03 SFU Futura_12" panose="020B0604020202020204" charset="0"/>
                <a:cs typeface="Arial" panose="020B0604020202020204" pitchFamily="34" charset="0"/>
              </a:rPr>
              <a:t>sẻ</a:t>
            </a:r>
            <a:r>
              <a:rPr lang="en-US" sz="3300" b="1" dirty="0">
                <a:solidFill>
                  <a:prstClr val="black"/>
                </a:solidFill>
                <a:latin typeface="#9Slide03 SFU Futura_12" panose="020B0604020202020204" charset="0"/>
                <a:cs typeface="Arial" panose="020B0604020202020204" pitchFamily="34" charset="0"/>
              </a:rPr>
              <a:t> </a:t>
            </a:r>
            <a:r>
              <a:rPr lang="en-US" sz="3300" b="1" dirty="0">
                <a:solidFill>
                  <a:srgbClr val="C00000"/>
                </a:solidFill>
                <a:latin typeface="#9Slide03 SFU Futura_12" panose="020B0604020202020204" charset="0"/>
                <a:cs typeface="Arial" panose="020B0604020202020204" pitchFamily="34" charset="0"/>
              </a:rPr>
              <a:t>THEO CẶP</a:t>
            </a:r>
          </a:p>
        </p:txBody>
      </p:sp>
      <p:sp>
        <p:nvSpPr>
          <p:cNvPr id="36" name="Rectangle: Rounded Corners 7">
            <a:extLst>
              <a:ext uri="{FF2B5EF4-FFF2-40B4-BE49-F238E27FC236}">
                <a16:creationId xmlns:a16="http://schemas.microsoft.com/office/drawing/2014/main" id="{A3BA8D6A-4D01-49E4-8C32-23CAA2363653}"/>
              </a:ext>
            </a:extLst>
          </p:cNvPr>
          <p:cNvSpPr/>
          <p:nvPr/>
        </p:nvSpPr>
        <p:spPr>
          <a:xfrm>
            <a:off x="3679763" y="8062047"/>
            <a:ext cx="6879372" cy="1095642"/>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r>
              <a:rPr lang="en-US" sz="3300" b="1" dirty="0">
                <a:solidFill>
                  <a:prstClr val="black"/>
                </a:solidFill>
                <a:latin typeface="#9Slide03 SFU Futura_12" panose="020B0604020202020204" charset="0"/>
                <a:cs typeface="Arial" panose="020B0604020202020204" pitchFamily="34" charset="0"/>
              </a:rPr>
              <a:t>30 </a:t>
            </a:r>
            <a:r>
              <a:rPr lang="en-US" sz="3300" b="1" dirty="0" err="1">
                <a:solidFill>
                  <a:prstClr val="black"/>
                </a:solidFill>
                <a:latin typeface="#9Slide03 SFU Futura_12" panose="020B0604020202020204" charset="0"/>
                <a:cs typeface="Arial" panose="020B0604020202020204" pitchFamily="34" charset="0"/>
              </a:rPr>
              <a:t>giây</a:t>
            </a:r>
            <a:r>
              <a:rPr lang="en-US" sz="3300" b="1" dirty="0">
                <a:solidFill>
                  <a:prstClr val="black"/>
                </a:solidFill>
                <a:latin typeface="#9Slide03 SFU Futura_12" panose="020B0604020202020204" charset="0"/>
                <a:cs typeface="Arial" panose="020B0604020202020204" pitchFamily="34" charset="0"/>
              </a:rPr>
              <a:t> </a:t>
            </a:r>
            <a:r>
              <a:rPr lang="en-US" sz="3300" b="1" dirty="0" err="1">
                <a:solidFill>
                  <a:prstClr val="black"/>
                </a:solidFill>
                <a:latin typeface="#9Slide03 SFU Futura_12" panose="020B0604020202020204" charset="0"/>
                <a:cs typeface="Arial" panose="020B0604020202020204" pitchFamily="34" charset="0"/>
              </a:rPr>
              <a:t>trình</a:t>
            </a:r>
            <a:r>
              <a:rPr lang="en-US" sz="3300" b="1" dirty="0">
                <a:solidFill>
                  <a:prstClr val="black"/>
                </a:solidFill>
                <a:latin typeface="#9Slide03 SFU Futura_12" panose="020B0604020202020204" charset="0"/>
                <a:cs typeface="Arial" panose="020B0604020202020204" pitchFamily="34" charset="0"/>
              </a:rPr>
              <a:t> </a:t>
            </a:r>
            <a:r>
              <a:rPr lang="en-US" sz="3300" b="1" dirty="0" err="1">
                <a:solidFill>
                  <a:prstClr val="black"/>
                </a:solidFill>
                <a:latin typeface="#9Slide03 SFU Futura_12" panose="020B0604020202020204" charset="0"/>
                <a:cs typeface="Arial" panose="020B0604020202020204" pitchFamily="34" charset="0"/>
              </a:rPr>
              <a:t>bày</a:t>
            </a:r>
            <a:r>
              <a:rPr lang="en-US" sz="3300" b="1" dirty="0">
                <a:solidFill>
                  <a:prstClr val="black"/>
                </a:solidFill>
                <a:latin typeface="#9Slide03 SFU Futura_12" panose="020B0604020202020204" charset="0"/>
                <a:cs typeface="Arial" panose="020B0604020202020204" pitchFamily="34" charset="0"/>
              </a:rPr>
              <a:t> </a:t>
            </a:r>
            <a:r>
              <a:rPr lang="en-US" sz="3300" b="1" dirty="0">
                <a:solidFill>
                  <a:srgbClr val="C00000"/>
                </a:solidFill>
                <a:latin typeface="#9Slide03 SFU Futura_12" panose="020B0604020202020204" charset="0"/>
                <a:cs typeface="Arial" panose="020B0604020202020204" pitchFamily="34" charset="0"/>
              </a:rPr>
              <a:t>TRƯỚC LỚP</a:t>
            </a:r>
          </a:p>
        </p:txBody>
      </p:sp>
      <p:sp>
        <p:nvSpPr>
          <p:cNvPr id="37" name="Rectangle 36">
            <a:extLst>
              <a:ext uri="{FF2B5EF4-FFF2-40B4-BE49-F238E27FC236}">
                <a16:creationId xmlns:a16="http://schemas.microsoft.com/office/drawing/2014/main" id="{81A91662-683D-49DF-B35B-B45F01A1BABA}"/>
              </a:ext>
            </a:extLst>
          </p:cNvPr>
          <p:cNvSpPr/>
          <p:nvPr/>
        </p:nvSpPr>
        <p:spPr>
          <a:xfrm>
            <a:off x="9900452" y="3239201"/>
            <a:ext cx="8184983" cy="572312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3600" dirty="0">
                <a:solidFill>
                  <a:schemeClr val="tx1"/>
                </a:solidFill>
              </a:rPr>
              <a:t>Xác định </a:t>
            </a:r>
            <a:r>
              <a:rPr lang="fr-FR" sz="3600" dirty="0" err="1">
                <a:solidFill>
                  <a:schemeClr val="tx1"/>
                </a:solidFill>
              </a:rPr>
              <a:t>những</a:t>
            </a:r>
            <a:r>
              <a:rPr lang="fr-FR" sz="3600" dirty="0">
                <a:solidFill>
                  <a:schemeClr val="tx1"/>
                </a:solidFill>
              </a:rPr>
              <a:t> </a:t>
            </a:r>
            <a:r>
              <a:rPr lang="fr-FR" sz="3600" dirty="0" err="1">
                <a:solidFill>
                  <a:schemeClr val="tx1"/>
                </a:solidFill>
              </a:rPr>
              <a:t>ngành</a:t>
            </a:r>
            <a:r>
              <a:rPr lang="fr-FR" sz="3600" dirty="0">
                <a:solidFill>
                  <a:schemeClr val="tx1"/>
                </a:solidFill>
              </a:rPr>
              <a:t> </a:t>
            </a:r>
            <a:r>
              <a:rPr lang="fr-FR" sz="3600" dirty="0" err="1">
                <a:solidFill>
                  <a:schemeClr val="tx1"/>
                </a:solidFill>
              </a:rPr>
              <a:t>nghề</a:t>
            </a:r>
            <a:r>
              <a:rPr lang="fr-FR" sz="3600" dirty="0">
                <a:solidFill>
                  <a:schemeClr val="tx1"/>
                </a:solidFill>
              </a:rPr>
              <a:t> </a:t>
            </a:r>
            <a:r>
              <a:rPr lang="fr-FR" sz="3600" dirty="0" err="1">
                <a:solidFill>
                  <a:schemeClr val="tx1"/>
                </a:solidFill>
              </a:rPr>
              <a:t>mũi</a:t>
            </a:r>
            <a:r>
              <a:rPr lang="fr-FR" sz="3600" dirty="0">
                <a:solidFill>
                  <a:schemeClr val="tx1"/>
                </a:solidFill>
              </a:rPr>
              <a:t> </a:t>
            </a:r>
            <a:r>
              <a:rPr lang="fr-FR" sz="3600" dirty="0" err="1">
                <a:solidFill>
                  <a:schemeClr val="tx1"/>
                </a:solidFill>
              </a:rPr>
              <a:t>nhọn</a:t>
            </a:r>
            <a:r>
              <a:rPr lang="fr-FR" sz="3600" dirty="0">
                <a:solidFill>
                  <a:schemeClr val="tx1"/>
                </a:solidFill>
              </a:rPr>
              <a:t> </a:t>
            </a:r>
            <a:r>
              <a:rPr lang="fr-FR" sz="3600" dirty="0" err="1">
                <a:solidFill>
                  <a:schemeClr val="tx1"/>
                </a:solidFill>
              </a:rPr>
              <a:t>của</a:t>
            </a:r>
            <a:r>
              <a:rPr lang="fr-FR" sz="3600" dirty="0">
                <a:solidFill>
                  <a:schemeClr val="tx1"/>
                </a:solidFill>
              </a:rPr>
              <a:t> </a:t>
            </a:r>
            <a:r>
              <a:rPr lang="fr-FR" sz="3600" dirty="0" err="1">
                <a:solidFill>
                  <a:schemeClr val="tx1"/>
                </a:solidFill>
              </a:rPr>
              <a:t>thành</a:t>
            </a:r>
            <a:r>
              <a:rPr lang="fr-FR" sz="3600" dirty="0">
                <a:solidFill>
                  <a:schemeClr val="tx1"/>
                </a:solidFill>
              </a:rPr>
              <a:t> </a:t>
            </a:r>
            <a:r>
              <a:rPr lang="fr-FR" sz="3600" dirty="0" err="1">
                <a:solidFill>
                  <a:schemeClr val="tx1"/>
                </a:solidFill>
              </a:rPr>
              <a:t>phố</a:t>
            </a:r>
            <a:r>
              <a:rPr lang="fr-FR" sz="3600" dirty="0">
                <a:solidFill>
                  <a:schemeClr val="tx1"/>
                </a:solidFill>
              </a:rPr>
              <a:t> </a:t>
            </a:r>
            <a:r>
              <a:rPr lang="fr-FR" sz="3600" dirty="0" err="1">
                <a:solidFill>
                  <a:schemeClr val="tx1"/>
                </a:solidFill>
              </a:rPr>
              <a:t>trong</a:t>
            </a:r>
            <a:r>
              <a:rPr lang="fr-FR" sz="3600" dirty="0">
                <a:solidFill>
                  <a:schemeClr val="tx1"/>
                </a:solidFill>
              </a:rPr>
              <a:t> </a:t>
            </a:r>
            <a:r>
              <a:rPr lang="fr-FR" sz="3600" dirty="0" err="1">
                <a:solidFill>
                  <a:schemeClr val="tx1"/>
                </a:solidFill>
              </a:rPr>
              <a:t>giai</a:t>
            </a:r>
            <a:r>
              <a:rPr lang="fr-FR" sz="3600" dirty="0">
                <a:solidFill>
                  <a:schemeClr val="tx1"/>
                </a:solidFill>
              </a:rPr>
              <a:t> </a:t>
            </a:r>
            <a:r>
              <a:rPr lang="fr-FR" sz="3600" dirty="0" err="1">
                <a:solidFill>
                  <a:schemeClr val="tx1"/>
                </a:solidFill>
              </a:rPr>
              <a:t>đoạn</a:t>
            </a:r>
            <a:r>
              <a:rPr lang="fr-FR" sz="3600" dirty="0">
                <a:solidFill>
                  <a:schemeClr val="tx1"/>
                </a:solidFill>
              </a:rPr>
              <a:t> </a:t>
            </a:r>
            <a:r>
              <a:rPr lang="fr-FR" sz="3600" dirty="0" err="1">
                <a:solidFill>
                  <a:schemeClr val="tx1"/>
                </a:solidFill>
              </a:rPr>
              <a:t>hiện</a:t>
            </a:r>
            <a:r>
              <a:rPr lang="fr-FR" sz="3600" dirty="0">
                <a:solidFill>
                  <a:schemeClr val="tx1"/>
                </a:solidFill>
              </a:rPr>
              <a:t> </a:t>
            </a:r>
            <a:r>
              <a:rPr lang="fr-FR" sz="3600" dirty="0" err="1">
                <a:solidFill>
                  <a:schemeClr val="tx1"/>
                </a:solidFill>
              </a:rPr>
              <a:t>nay</a:t>
            </a:r>
            <a:r>
              <a:rPr lang="fr-FR" sz="3600" dirty="0">
                <a:solidFill>
                  <a:schemeClr val="tx1"/>
                </a:solidFill>
              </a:rPr>
              <a:t> </a:t>
            </a:r>
            <a:r>
              <a:rPr lang="vi-VN" sz="3600" dirty="0">
                <a:solidFill>
                  <a:schemeClr val="tx1"/>
                </a:solidFill>
              </a:rPr>
              <a:t>ở thành phố Đà Nẵng.</a:t>
            </a:r>
            <a:r>
              <a:rPr lang="en-VN" sz="3600" dirty="0">
                <a:solidFill>
                  <a:schemeClr val="tx1"/>
                </a:solidFill>
              </a:rPr>
              <a:t> </a:t>
            </a:r>
            <a:endParaRPr lang="en-US" sz="3600" b="1" dirty="0">
              <a:solidFill>
                <a:schemeClr val="tx1"/>
              </a:solidFill>
              <a:latin typeface="#9Slide03 SFU Futura_12" panose="020B0604020202020204" charset="0"/>
              <a:cs typeface="#9Slide03 SFU Futura_09" panose="020B0604020202020204" charset="0"/>
            </a:endParaRPr>
          </a:p>
        </p:txBody>
      </p:sp>
      <p:sp>
        <p:nvSpPr>
          <p:cNvPr id="38" name="Lưu đồ: Điểm Kết Thúc 147">
            <a:extLst>
              <a:ext uri="{FF2B5EF4-FFF2-40B4-BE49-F238E27FC236}">
                <a16:creationId xmlns:a16="http://schemas.microsoft.com/office/drawing/2014/main" id="{B5183A6E-3055-43C9-996A-2D190FFB60FF}"/>
              </a:ext>
            </a:extLst>
          </p:cNvPr>
          <p:cNvSpPr/>
          <p:nvPr/>
        </p:nvSpPr>
        <p:spPr>
          <a:xfrm>
            <a:off x="11700670" y="2217461"/>
            <a:ext cx="4761245" cy="1116098"/>
          </a:xfrm>
          <a:prstGeom prst="flowChartTerminator">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r>
              <a:rPr lang="en-US" sz="5400" dirty="0" err="1">
                <a:solidFill>
                  <a:prstClr val="white"/>
                </a:solidFill>
                <a:latin typeface="#9Slide05 SVNUT Triumph" panose="00000500000000000000" pitchFamily="2" charset="0"/>
              </a:rPr>
              <a:t>Nhiệm</a:t>
            </a:r>
            <a:r>
              <a:rPr lang="en-US" sz="5400" dirty="0">
                <a:solidFill>
                  <a:prstClr val="white"/>
                </a:solidFill>
                <a:latin typeface="#9Slide05 SVNUT Triumph" panose="00000500000000000000" pitchFamily="2" charset="0"/>
              </a:rPr>
              <a:t> </a:t>
            </a:r>
            <a:r>
              <a:rPr lang="en-US" sz="5400" dirty="0" err="1">
                <a:solidFill>
                  <a:prstClr val="white"/>
                </a:solidFill>
                <a:latin typeface="#9Slide05 SVNUT Triumph" panose="00000500000000000000" pitchFamily="2" charset="0"/>
              </a:rPr>
              <a:t>vụ</a:t>
            </a:r>
            <a:endParaRPr lang="en-US" sz="5400" dirty="0">
              <a:solidFill>
                <a:prstClr val="white"/>
              </a:solidFill>
              <a:latin typeface="#9Slide05 SVNUT Triumph" panose="00000500000000000000" pitchFamily="2" charset="0"/>
            </a:endParaRPr>
          </a:p>
        </p:txBody>
      </p:sp>
      <p:pic>
        <p:nvPicPr>
          <p:cNvPr id="39" name="Picture 2" descr="Copyediting | AnnaProofing">
            <a:extLst>
              <a:ext uri="{FF2B5EF4-FFF2-40B4-BE49-F238E27FC236}">
                <a16:creationId xmlns:a16="http://schemas.microsoft.com/office/drawing/2014/main" id="{8C2C0F88-ED36-4737-A139-308D36F1F7D6}"/>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11145474" y="2081335"/>
            <a:ext cx="1387848" cy="1416257"/>
          </a:xfrm>
          <a:prstGeom prst="rect">
            <a:avLst/>
          </a:prstGeom>
          <a:noFill/>
          <a:extLst>
            <a:ext uri="{909E8E84-426E-40DD-AFC4-6F175D3DCCD1}">
              <a14:hiddenFill xmlns:a14="http://schemas.microsoft.com/office/drawing/2010/main">
                <a:solidFill>
                  <a:srgbClr val="FFFFFF"/>
                </a:solidFill>
              </a14:hiddenFill>
            </a:ext>
          </a:extLst>
        </p:spPr>
      </p:pic>
      <p:sp>
        <p:nvSpPr>
          <p:cNvPr id="40" name="Rectangle: Rounded Corners 7">
            <a:extLst>
              <a:ext uri="{FF2B5EF4-FFF2-40B4-BE49-F238E27FC236}">
                <a16:creationId xmlns:a16="http://schemas.microsoft.com/office/drawing/2014/main" id="{A3BA8D6A-4D01-49E4-8C32-23CAA2363653}"/>
              </a:ext>
            </a:extLst>
          </p:cNvPr>
          <p:cNvSpPr/>
          <p:nvPr/>
        </p:nvSpPr>
        <p:spPr>
          <a:xfrm>
            <a:off x="12077057" y="3548324"/>
            <a:ext cx="5276304" cy="1983000"/>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endParaRPr lang="en-US" sz="4200" b="1" dirty="0">
              <a:solidFill>
                <a:prstClr val="black"/>
              </a:solidFill>
              <a:latin typeface="#9Slide03 SFU Futura_12" panose="020B0604020202020204" charset="0"/>
              <a:cs typeface="Arial" panose="020B0604020202020204" pitchFamily="34" charset="0"/>
            </a:endParaRPr>
          </a:p>
        </p:txBody>
      </p:sp>
      <p:grpSp>
        <p:nvGrpSpPr>
          <p:cNvPr id="18" name="Group 17"/>
          <p:cNvGrpSpPr/>
          <p:nvPr/>
        </p:nvGrpSpPr>
        <p:grpSpPr>
          <a:xfrm>
            <a:off x="20239" y="57929"/>
            <a:ext cx="18065195" cy="1716530"/>
            <a:chOff x="1226073" y="46491"/>
            <a:chExt cx="12043463" cy="1144353"/>
          </a:xfrm>
        </p:grpSpPr>
        <p:sp>
          <p:nvSpPr>
            <p:cNvPr id="19" name="Rectangle: Rounded Corners 17">
              <a:extLst>
                <a:ext uri="{FF2B5EF4-FFF2-40B4-BE49-F238E27FC236}">
                  <a16:creationId xmlns:a16="http://schemas.microsoft.com/office/drawing/2014/main" id="{FAD1B7D5-53C9-4DD5-8454-63D6FF634185}"/>
                </a:ext>
              </a:extLst>
            </p:cNvPr>
            <p:cNvSpPr/>
            <p:nvPr/>
          </p:nvSpPr>
          <p:spPr>
            <a:xfrm>
              <a:off x="1226073" y="46491"/>
              <a:ext cx="12043463" cy="1144353"/>
            </a:xfrm>
            <a:prstGeom prst="roundRect">
              <a:avLst>
                <a:gd name="adj" fmla="val 42559"/>
              </a:avLst>
            </a:prstGeom>
            <a:solidFill>
              <a:schemeClr val="accent5">
                <a:lumMod val="75000"/>
              </a:schemeClr>
            </a:solidFill>
            <a:ln w="12700">
              <a:solidFill>
                <a:srgbClr val="4472C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endParaRPr lang="en-US" sz="2700" dirty="0">
                <a:solidFill>
                  <a:srgbClr val="49180E"/>
                </a:solidFill>
                <a:latin typeface="#9Slide03 SFU Futura_12" panose="00000400000000000000" pitchFamily="2" charset="0"/>
              </a:endParaRPr>
            </a:p>
          </p:txBody>
        </p:sp>
        <p:sp>
          <p:nvSpPr>
            <p:cNvPr id="21" name="TextBox 20">
              <a:extLst>
                <a:ext uri="{FF2B5EF4-FFF2-40B4-BE49-F238E27FC236}">
                  <a16:creationId xmlns:a16="http://schemas.microsoft.com/office/drawing/2014/main" id="{4EC68D7C-3C39-4B6F-8758-427A97DB07ED}"/>
                </a:ext>
              </a:extLst>
            </p:cNvPr>
            <p:cNvSpPr txBox="1"/>
            <p:nvPr/>
          </p:nvSpPr>
          <p:spPr>
            <a:xfrm>
              <a:off x="2292181" y="424036"/>
              <a:ext cx="10160407" cy="471924"/>
            </a:xfrm>
            <a:prstGeom prst="rect">
              <a:avLst/>
            </a:prstGeom>
            <a:noFill/>
          </p:spPr>
          <p:txBody>
            <a:bodyPr wrap="square">
              <a:spAutoFit/>
            </a:bodyPr>
            <a:lstStyle/>
            <a:p>
              <a:pPr lvl="0" algn="ctr">
                <a:defRPr/>
              </a:pP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Ngành</a:t>
              </a:r>
              <a:r>
                <a:rPr lang="fr-FR" sz="4000" b="1" kern="0" dirty="0">
                  <a:solidFill>
                    <a:srgbClr val="000000"/>
                  </a:solidFill>
                  <a:effectLst/>
                  <a:latin typeface="Arial" panose="020B0604020202020204" pitchFamily="34" charset="0"/>
                  <a:ea typeface="Yu Mincho" panose="02020400000000000000" pitchFamily="18" charset="-128"/>
                  <a:cs typeface="Arial" panose="020B0604020202020204" pitchFamily="34" charset="0"/>
                </a:rPr>
                <a:t> </a:t>
              </a: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nghề</a:t>
              </a:r>
              <a:r>
                <a:rPr lang="fr-FR" sz="4000" b="1" kern="0" dirty="0">
                  <a:solidFill>
                    <a:srgbClr val="000000"/>
                  </a:solidFill>
                  <a:effectLst/>
                  <a:latin typeface="Arial" panose="020B0604020202020204" pitchFamily="34" charset="0"/>
                  <a:ea typeface="Yu Mincho" panose="02020400000000000000" pitchFamily="18" charset="-128"/>
                  <a:cs typeface="Arial" panose="020B0604020202020204" pitchFamily="34" charset="0"/>
                </a:rPr>
                <a:t> </a:t>
              </a: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phổ</a:t>
              </a:r>
              <a:r>
                <a:rPr lang="fr-FR" sz="4000" b="1" kern="0" dirty="0">
                  <a:solidFill>
                    <a:srgbClr val="000000"/>
                  </a:solidFill>
                  <a:effectLst/>
                  <a:latin typeface="Arial" panose="020B0604020202020204" pitchFamily="34" charset="0"/>
                  <a:ea typeface="Yu Mincho" panose="02020400000000000000" pitchFamily="18" charset="-128"/>
                  <a:cs typeface="Arial" panose="020B0604020202020204" pitchFamily="34" charset="0"/>
                </a:rPr>
                <a:t> </a:t>
              </a: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biến</a:t>
              </a:r>
              <a:r>
                <a:rPr lang="fr-FR" sz="4000" b="1" kern="0" dirty="0">
                  <a:solidFill>
                    <a:srgbClr val="000000"/>
                  </a:solidFill>
                  <a:effectLst/>
                  <a:latin typeface="Arial" panose="020B0604020202020204" pitchFamily="34" charset="0"/>
                  <a:ea typeface="Yu Mincho" panose="02020400000000000000" pitchFamily="18" charset="-128"/>
                  <a:cs typeface="Arial" panose="020B0604020202020204" pitchFamily="34" charset="0"/>
                </a:rPr>
                <a:t> </a:t>
              </a: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ở</a:t>
              </a:r>
              <a:r>
                <a:rPr lang="fr-FR" sz="4000" b="1" kern="0" dirty="0">
                  <a:solidFill>
                    <a:srgbClr val="000000"/>
                  </a:solidFill>
                  <a:effectLst/>
                  <a:latin typeface="Arial" panose="020B0604020202020204" pitchFamily="34" charset="0"/>
                  <a:ea typeface="Yu Mincho" panose="02020400000000000000" pitchFamily="18" charset="-128"/>
                  <a:cs typeface="Arial" panose="020B0604020202020204" pitchFamily="34" charset="0"/>
                </a:rPr>
                <a:t> </a:t>
              </a: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thành</a:t>
              </a:r>
              <a:r>
                <a:rPr lang="fr-FR" sz="4000" b="1" kern="0" dirty="0">
                  <a:solidFill>
                    <a:srgbClr val="000000"/>
                  </a:solidFill>
                  <a:effectLst/>
                  <a:latin typeface="Arial" panose="020B0604020202020204" pitchFamily="34" charset="0"/>
                  <a:ea typeface="Yu Mincho" panose="02020400000000000000" pitchFamily="18" charset="-128"/>
                  <a:cs typeface="Arial" panose="020B0604020202020204" pitchFamily="34" charset="0"/>
                </a:rPr>
                <a:t> </a:t>
              </a: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phố</a:t>
              </a:r>
              <a:r>
                <a:rPr lang="fr-FR" sz="4000" b="1" kern="0" dirty="0">
                  <a:solidFill>
                    <a:srgbClr val="000000"/>
                  </a:solidFill>
                  <a:effectLst/>
                  <a:latin typeface="Arial" panose="020B0604020202020204" pitchFamily="34" charset="0"/>
                  <a:ea typeface="Yu Mincho" panose="02020400000000000000" pitchFamily="18" charset="-128"/>
                  <a:cs typeface="Arial" panose="020B0604020202020204" pitchFamily="34" charset="0"/>
                </a:rPr>
                <a:t> </a:t>
              </a: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Đà</a:t>
              </a:r>
              <a:r>
                <a:rPr lang="fr-FR" sz="4000" b="1" kern="0" dirty="0">
                  <a:solidFill>
                    <a:srgbClr val="000000"/>
                  </a:solidFill>
                  <a:effectLst/>
                  <a:latin typeface="Arial" panose="020B0604020202020204" pitchFamily="34" charset="0"/>
                  <a:ea typeface="Yu Mincho" panose="02020400000000000000" pitchFamily="18" charset="-128"/>
                  <a:cs typeface="Arial" panose="020B0604020202020204" pitchFamily="34" charset="0"/>
                </a:rPr>
                <a:t> </a:t>
              </a:r>
              <a:r>
                <a:rPr lang="fr-FR" sz="4000" b="1" kern="0" dirty="0" err="1">
                  <a:solidFill>
                    <a:srgbClr val="000000"/>
                  </a:solidFill>
                  <a:effectLst/>
                  <a:latin typeface="Arial" panose="020B0604020202020204" pitchFamily="34" charset="0"/>
                  <a:ea typeface="Yu Mincho" panose="02020400000000000000" pitchFamily="18" charset="-128"/>
                  <a:cs typeface="Arial" panose="020B0604020202020204" pitchFamily="34" charset="0"/>
                </a:rPr>
                <a:t>Nẵng</a:t>
              </a:r>
              <a:r>
                <a:rPr lang="en-VN" sz="4000" dirty="0">
                  <a:effectLst/>
                  <a:latin typeface="Arial" panose="020B0604020202020204" pitchFamily="34" charset="0"/>
                  <a:cs typeface="Arial" panose="020B0604020202020204" pitchFamily="34" charset="0"/>
                </a:rPr>
                <a:t> </a:t>
              </a:r>
              <a:endParaRPr lang="en-US" sz="4000" b="1" dirty="0">
                <a:solidFill>
                  <a:srgbClr val="FFFF00"/>
                </a:solidFill>
                <a:latin typeface="Arial" panose="020B0604020202020204" pitchFamily="34" charset="0"/>
                <a:cs typeface="Arial" panose="020B0604020202020204" pitchFamily="34" charset="0"/>
              </a:endParaRPr>
            </a:p>
          </p:txBody>
        </p:sp>
      </p:grpSp>
      <p:pic>
        <p:nvPicPr>
          <p:cNvPr id="25" name="Picture 4" descr="Thêm 31 bệnh nhân có xét nghiệm âm tính từ lần 2 trở lên | ĐÀI PHÁT THANH  VÀ TRUYỀN HÌNH BÌNH DƯƠNG"/>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l="6641" t="25124" r="6895" b="22755"/>
          <a:stretch/>
        </p:blipFill>
        <p:spPr bwMode="auto">
          <a:xfrm>
            <a:off x="2757574" y="3030675"/>
            <a:ext cx="1385420" cy="835137"/>
          </a:xfrm>
          <a:prstGeom prst="rect">
            <a:avLst/>
          </a:prstGeom>
          <a:noFill/>
          <a:ln>
            <a:noFill/>
          </a:ln>
        </p:spPr>
      </p:pic>
      <p:pic>
        <p:nvPicPr>
          <p:cNvPr id="27" name="Picture 4" descr="Thêm 31 bệnh nhân có xét nghiệm âm tính từ lần 2 trở lên | ĐÀI PHÁT THANH  VÀ TRUYỀN HÌNH BÌNH DƯƠNG"/>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l="6641" t="25124" r="6895" b="22755"/>
          <a:stretch/>
        </p:blipFill>
        <p:spPr bwMode="auto">
          <a:xfrm>
            <a:off x="2861255" y="5762168"/>
            <a:ext cx="1385420" cy="835137"/>
          </a:xfrm>
          <a:prstGeom prst="rect">
            <a:avLst/>
          </a:prstGeom>
          <a:noFill/>
          <a:ln>
            <a:noFill/>
          </a:ln>
        </p:spPr>
      </p:pic>
      <p:pic>
        <p:nvPicPr>
          <p:cNvPr id="28" name="Picture 4" descr="Thêm 31 bệnh nhân có xét nghiệm âm tính từ lần 2 trở lên | ĐÀI PHÁT THANH  VÀ TRUYỀN HÌNH BÌNH DƯƠNG"/>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l="6641" t="25124" r="6895" b="22755"/>
          <a:stretch/>
        </p:blipFill>
        <p:spPr bwMode="auto">
          <a:xfrm>
            <a:off x="2987054" y="8420918"/>
            <a:ext cx="1385420" cy="835137"/>
          </a:xfrm>
          <a:prstGeom prst="rect">
            <a:avLst/>
          </a:prstGeom>
          <a:noFill/>
          <a:ln>
            <a:noFill/>
          </a:ln>
        </p:spPr>
      </p:pic>
    </p:spTree>
    <p:extLst>
      <p:ext uri="{BB962C8B-B14F-4D97-AF65-F5344CB8AC3E}">
        <p14:creationId xmlns:p14="http://schemas.microsoft.com/office/powerpoint/2010/main" val="1618193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arn(inVertical)">
                                      <p:cBhvr>
                                        <p:cTn id="7" dur="500"/>
                                        <p:tgtEl>
                                          <p:spTgt spid="3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barn(inVertical)">
                                      <p:cBhvr>
                                        <p:cTn id="10" dur="500"/>
                                        <p:tgtEl>
                                          <p:spTgt spid="3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barn(inVertical)">
                                      <p:cBhvr>
                                        <p:cTn id="13" dur="500"/>
                                        <p:tgtEl>
                                          <p:spTgt spid="3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barn(inVertical)">
                                      <p:cBhvr>
                                        <p:cTn id="18" dur="500"/>
                                        <p:tgtEl>
                                          <p:spTgt spid="20"/>
                                        </p:tgtEl>
                                      </p:cBhvr>
                                    </p:animEffect>
                                  </p:childTnLst>
                                </p:cTn>
                              </p:par>
                              <p:par>
                                <p:cTn id="19" presetID="16" presetClass="entr" presetSubtype="21"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barn(inVertical)">
                                      <p:cBhvr>
                                        <p:cTn id="21" dur="500"/>
                                        <p:tgtEl>
                                          <p:spTgt spid="25"/>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34"/>
                                        </p:tgtEl>
                                        <p:attrNameLst>
                                          <p:attrName>style.visibility</p:attrName>
                                        </p:attrNameLst>
                                      </p:cBhvr>
                                      <p:to>
                                        <p:strVal val="visible"/>
                                      </p:to>
                                    </p:set>
                                    <p:animEffect transition="in" filter="barn(inVertical)">
                                      <p:cBhvr>
                                        <p:cTn id="24" dur="500"/>
                                        <p:tgtEl>
                                          <p:spTgt spid="34"/>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barn(inVertical)">
                                      <p:cBhvr>
                                        <p:cTn id="29" dur="500"/>
                                        <p:tgtEl>
                                          <p:spTgt spid="32"/>
                                        </p:tgtEl>
                                      </p:cBhvr>
                                    </p:animEffect>
                                  </p:childTnLst>
                                </p:cTn>
                              </p:par>
                              <p:par>
                                <p:cTn id="30" presetID="16" presetClass="entr" presetSubtype="21" fill="hold" nodeType="with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barn(inVertical)">
                                      <p:cBhvr>
                                        <p:cTn id="32" dur="500"/>
                                        <p:tgtEl>
                                          <p:spTgt spid="27"/>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barn(inVertical)">
                                      <p:cBhvr>
                                        <p:cTn id="35" dur="500"/>
                                        <p:tgtEl>
                                          <p:spTgt spid="35"/>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barn(inVertical)">
                                      <p:cBhvr>
                                        <p:cTn id="40" dur="500"/>
                                        <p:tgtEl>
                                          <p:spTgt spid="33"/>
                                        </p:tgtEl>
                                      </p:cBhvr>
                                    </p:animEffect>
                                  </p:childTnLst>
                                </p:cTn>
                              </p:par>
                              <p:par>
                                <p:cTn id="41" presetID="16" presetClass="entr" presetSubtype="21" fill="hold" nodeType="withEffect">
                                  <p:stCondLst>
                                    <p:cond delay="0"/>
                                  </p:stCondLst>
                                  <p:childTnLst>
                                    <p:set>
                                      <p:cBhvr>
                                        <p:cTn id="42" dur="1" fill="hold">
                                          <p:stCondLst>
                                            <p:cond delay="0"/>
                                          </p:stCondLst>
                                        </p:cTn>
                                        <p:tgtEl>
                                          <p:spTgt spid="28"/>
                                        </p:tgtEl>
                                        <p:attrNameLst>
                                          <p:attrName>style.visibility</p:attrName>
                                        </p:attrNameLst>
                                      </p:cBhvr>
                                      <p:to>
                                        <p:strVal val="visible"/>
                                      </p:to>
                                    </p:set>
                                    <p:animEffect transition="in" filter="barn(inVertical)">
                                      <p:cBhvr>
                                        <p:cTn id="43" dur="500"/>
                                        <p:tgtEl>
                                          <p:spTgt spid="28"/>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barn(inVertical)">
                                      <p:cBhvr>
                                        <p:cTn id="46"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5" grpId="0"/>
      <p:bldP spid="36" grpId="0"/>
      <p:bldP spid="37" grpId="0" animBg="1"/>
      <p:bldP spid="38"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F80D6-540C-F143-0281-52BEB93F1831}"/>
              </a:ext>
            </a:extLst>
          </p:cNvPr>
          <p:cNvSpPr>
            <a:spLocks noGrp="1"/>
          </p:cNvSpPr>
          <p:nvPr>
            <p:ph type="title"/>
          </p:nvPr>
        </p:nvSpPr>
        <p:spPr/>
        <p:txBody>
          <a:bodyPr/>
          <a:lstStyle/>
          <a:p>
            <a:endParaRPr lang="en-VN"/>
          </a:p>
        </p:txBody>
      </p:sp>
      <p:sp>
        <p:nvSpPr>
          <p:cNvPr id="3" name="Content Placeholder 2">
            <a:extLst>
              <a:ext uri="{FF2B5EF4-FFF2-40B4-BE49-F238E27FC236}">
                <a16:creationId xmlns:a16="http://schemas.microsoft.com/office/drawing/2014/main" id="{B5718FCB-2188-32AD-572B-B98C0EECA263}"/>
              </a:ext>
            </a:extLst>
          </p:cNvPr>
          <p:cNvSpPr>
            <a:spLocks noGrp="1"/>
          </p:cNvSpPr>
          <p:nvPr>
            <p:ph idx="1"/>
          </p:nvPr>
        </p:nvSpPr>
        <p:spPr/>
        <p:txBody>
          <a:bodyPr/>
          <a:lstStyle/>
          <a:p>
            <a:endParaRPr lang="en-VN"/>
          </a:p>
        </p:txBody>
      </p:sp>
      <p:pic>
        <p:nvPicPr>
          <p:cNvPr id="4" name="Picture 3">
            <a:extLst>
              <a:ext uri="{FF2B5EF4-FFF2-40B4-BE49-F238E27FC236}">
                <a16:creationId xmlns:a16="http://schemas.microsoft.com/office/drawing/2014/main" id="{FD141B4B-BE60-FA46-C770-607F5BBF64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00" y="1094288"/>
            <a:ext cx="9575802" cy="7963382"/>
          </a:xfrm>
          <a:prstGeom prst="rect">
            <a:avLst/>
          </a:prstGeom>
        </p:spPr>
      </p:pic>
      <p:pic>
        <p:nvPicPr>
          <p:cNvPr id="5" name="Picture 4">
            <a:extLst>
              <a:ext uri="{FF2B5EF4-FFF2-40B4-BE49-F238E27FC236}">
                <a16:creationId xmlns:a16="http://schemas.microsoft.com/office/drawing/2014/main" id="{3702D15E-1915-6C5A-E490-C1543AA2DB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5134" y="1280054"/>
            <a:ext cx="9046067" cy="7777615"/>
          </a:xfrm>
          <a:prstGeom prst="rect">
            <a:avLst/>
          </a:prstGeom>
        </p:spPr>
      </p:pic>
    </p:spTree>
    <p:extLst>
      <p:ext uri="{BB962C8B-B14F-4D97-AF65-F5344CB8AC3E}">
        <p14:creationId xmlns:p14="http://schemas.microsoft.com/office/powerpoint/2010/main" val="957032427"/>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4453547" y="152709"/>
            <a:ext cx="3170280" cy="2899365"/>
          </a:xfrm>
          <a:custGeom>
            <a:avLst/>
            <a:gdLst/>
            <a:ahLst/>
            <a:cxnLst/>
            <a:rect l="l" t="t" r="r" b="b"/>
            <a:pathLst>
              <a:path w="3170280" h="2899365">
                <a:moveTo>
                  <a:pt x="0" y="0"/>
                </a:moveTo>
                <a:lnTo>
                  <a:pt x="3170280" y="0"/>
                </a:lnTo>
                <a:lnTo>
                  <a:pt x="3170280" y="2899365"/>
                </a:lnTo>
                <a:lnTo>
                  <a:pt x="0" y="2899365"/>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p:cNvSpPr/>
          <p:nvPr/>
        </p:nvSpPr>
        <p:spPr>
          <a:xfrm rot="9208572">
            <a:off x="9395444" y="704980"/>
            <a:ext cx="963742" cy="1273230"/>
          </a:xfrm>
          <a:custGeom>
            <a:avLst/>
            <a:gdLst/>
            <a:ahLst/>
            <a:cxnLst/>
            <a:rect l="l" t="t" r="r" b="b"/>
            <a:pathLst>
              <a:path w="1254500" h="1801501">
                <a:moveTo>
                  <a:pt x="0" y="0"/>
                </a:moveTo>
                <a:lnTo>
                  <a:pt x="1254500" y="0"/>
                </a:lnTo>
                <a:lnTo>
                  <a:pt x="1254500" y="1801501"/>
                </a:lnTo>
                <a:lnTo>
                  <a:pt x="0" y="18015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p:cNvSpPr/>
          <p:nvPr/>
        </p:nvSpPr>
        <p:spPr>
          <a:xfrm rot="-9457470">
            <a:off x="-775347" y="7451989"/>
            <a:ext cx="8408694" cy="7200900"/>
          </a:xfrm>
          <a:custGeom>
            <a:avLst/>
            <a:gdLst/>
            <a:ahLst/>
            <a:cxnLst/>
            <a:rect l="l" t="t" r="r" b="b"/>
            <a:pathLst>
              <a:path w="8408694" h="7200900">
                <a:moveTo>
                  <a:pt x="0" y="0"/>
                </a:moveTo>
                <a:lnTo>
                  <a:pt x="8408694" y="0"/>
                </a:lnTo>
                <a:lnTo>
                  <a:pt x="8408694" y="7200900"/>
                </a:lnTo>
                <a:lnTo>
                  <a:pt x="0" y="7200900"/>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8" name="Group 8"/>
          <p:cNvGrpSpPr/>
          <p:nvPr/>
        </p:nvGrpSpPr>
        <p:grpSpPr>
          <a:xfrm>
            <a:off x="896438" y="2954841"/>
            <a:ext cx="5334000" cy="5804466"/>
            <a:chOff x="0" y="0"/>
            <a:chExt cx="1404840" cy="1190087"/>
          </a:xfrm>
        </p:grpSpPr>
        <p:sp>
          <p:nvSpPr>
            <p:cNvPr id="9" name="Freeform 9"/>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TextBox 10"/>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rot="1549249">
            <a:off x="10654626" y="6399473"/>
            <a:ext cx="8408694" cy="7200900"/>
          </a:xfrm>
          <a:custGeom>
            <a:avLst/>
            <a:gdLst/>
            <a:ahLst/>
            <a:cxnLst/>
            <a:rect l="l" t="t" r="r" b="b"/>
            <a:pathLst>
              <a:path w="8408694" h="7200900">
                <a:moveTo>
                  <a:pt x="0" y="0"/>
                </a:moveTo>
                <a:lnTo>
                  <a:pt x="8408694" y="0"/>
                </a:lnTo>
                <a:lnTo>
                  <a:pt x="8408694" y="7200900"/>
                </a:lnTo>
                <a:lnTo>
                  <a:pt x="0" y="7200900"/>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12" name="Group 12"/>
          <p:cNvGrpSpPr/>
          <p:nvPr/>
        </p:nvGrpSpPr>
        <p:grpSpPr>
          <a:xfrm>
            <a:off x="6508471" y="4151196"/>
            <a:ext cx="5334000" cy="4518612"/>
            <a:chOff x="0" y="0"/>
            <a:chExt cx="1404840" cy="1190087"/>
          </a:xfrm>
        </p:grpSpPr>
        <p:sp>
          <p:nvSpPr>
            <p:cNvPr id="13" name="Freeform 13"/>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TextBox 14"/>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5" name="Group 15"/>
          <p:cNvGrpSpPr/>
          <p:nvPr/>
        </p:nvGrpSpPr>
        <p:grpSpPr>
          <a:xfrm>
            <a:off x="12204651" y="4138928"/>
            <a:ext cx="5334000" cy="4518612"/>
            <a:chOff x="0" y="0"/>
            <a:chExt cx="1404840" cy="1190087"/>
          </a:xfrm>
        </p:grpSpPr>
        <p:sp>
          <p:nvSpPr>
            <p:cNvPr id="16" name="Freeform 16"/>
            <p:cNvSpPr/>
            <p:nvPr/>
          </p:nvSpPr>
          <p:spPr>
            <a:xfrm>
              <a:off x="0" y="0"/>
              <a:ext cx="1404840" cy="1190087"/>
            </a:xfrm>
            <a:custGeom>
              <a:avLst/>
              <a:gdLst/>
              <a:ahLst/>
              <a:cxnLst/>
              <a:rect l="l" t="t" r="r" b="b"/>
              <a:pathLst>
                <a:path w="1404840" h="1190087">
                  <a:moveTo>
                    <a:pt x="43543" y="0"/>
                  </a:moveTo>
                  <a:lnTo>
                    <a:pt x="1361297" y="0"/>
                  </a:lnTo>
                  <a:cubicBezTo>
                    <a:pt x="1385345" y="0"/>
                    <a:pt x="1404840" y="19495"/>
                    <a:pt x="1404840" y="43543"/>
                  </a:cubicBezTo>
                  <a:lnTo>
                    <a:pt x="1404840" y="1146544"/>
                  </a:lnTo>
                  <a:cubicBezTo>
                    <a:pt x="1404840" y="1170592"/>
                    <a:pt x="1385345" y="1190087"/>
                    <a:pt x="1361297" y="1190087"/>
                  </a:cubicBezTo>
                  <a:lnTo>
                    <a:pt x="43543" y="1190087"/>
                  </a:lnTo>
                  <a:cubicBezTo>
                    <a:pt x="31995" y="1190087"/>
                    <a:pt x="20919" y="1185500"/>
                    <a:pt x="12753" y="1177334"/>
                  </a:cubicBezTo>
                  <a:cubicBezTo>
                    <a:pt x="4588" y="1169168"/>
                    <a:pt x="0" y="1158092"/>
                    <a:pt x="0" y="1146544"/>
                  </a:cubicBezTo>
                  <a:lnTo>
                    <a:pt x="0" y="43543"/>
                  </a:lnTo>
                  <a:cubicBezTo>
                    <a:pt x="0" y="19495"/>
                    <a:pt x="19495" y="0"/>
                    <a:pt x="43543" y="0"/>
                  </a:cubicBez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17"/>
            <p:cNvSpPr txBox="1"/>
            <p:nvPr/>
          </p:nvSpPr>
          <p:spPr>
            <a:xfrm>
              <a:off x="0" y="-38100"/>
              <a:ext cx="1404840" cy="122818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8" name="Freeform 18"/>
          <p:cNvSpPr/>
          <p:nvPr/>
        </p:nvSpPr>
        <p:spPr>
          <a:xfrm>
            <a:off x="1307378" y="2645575"/>
            <a:ext cx="899831" cy="891651"/>
          </a:xfrm>
          <a:custGeom>
            <a:avLst/>
            <a:gdLst/>
            <a:ahLst/>
            <a:cxnLst/>
            <a:rect l="l" t="t" r="r" b="b"/>
            <a:pathLst>
              <a:path w="899831" h="891651">
                <a:moveTo>
                  <a:pt x="0" y="0"/>
                </a:moveTo>
                <a:lnTo>
                  <a:pt x="899831" y="0"/>
                </a:lnTo>
                <a:lnTo>
                  <a:pt x="899831" y="891651"/>
                </a:lnTo>
                <a:lnTo>
                  <a:pt x="0" y="89165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9" name="Freeform 19"/>
          <p:cNvSpPr/>
          <p:nvPr/>
        </p:nvSpPr>
        <p:spPr>
          <a:xfrm>
            <a:off x="7066152" y="2590413"/>
            <a:ext cx="855985" cy="891651"/>
          </a:xfrm>
          <a:custGeom>
            <a:avLst/>
            <a:gdLst/>
            <a:ahLst/>
            <a:cxnLst/>
            <a:rect l="l" t="t" r="r" b="b"/>
            <a:pathLst>
              <a:path w="855985" h="891651">
                <a:moveTo>
                  <a:pt x="0" y="0"/>
                </a:moveTo>
                <a:lnTo>
                  <a:pt x="855985" y="0"/>
                </a:lnTo>
                <a:lnTo>
                  <a:pt x="855985" y="891651"/>
                </a:lnTo>
                <a:lnTo>
                  <a:pt x="0" y="891651"/>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0" name="Freeform 20"/>
          <p:cNvSpPr/>
          <p:nvPr/>
        </p:nvSpPr>
        <p:spPr>
          <a:xfrm>
            <a:off x="12737351" y="2645575"/>
            <a:ext cx="871742" cy="886244"/>
          </a:xfrm>
          <a:custGeom>
            <a:avLst/>
            <a:gdLst/>
            <a:ahLst/>
            <a:cxnLst/>
            <a:rect l="l" t="t" r="r" b="b"/>
            <a:pathLst>
              <a:path w="871742" h="886244">
                <a:moveTo>
                  <a:pt x="0" y="0"/>
                </a:moveTo>
                <a:lnTo>
                  <a:pt x="871742" y="0"/>
                </a:lnTo>
                <a:lnTo>
                  <a:pt x="871742" y="886244"/>
                </a:lnTo>
                <a:lnTo>
                  <a:pt x="0" y="886244"/>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3" name="TextBox 23"/>
          <p:cNvSpPr txBox="1"/>
          <p:nvPr/>
        </p:nvSpPr>
        <p:spPr>
          <a:xfrm>
            <a:off x="2391998" y="4501589"/>
            <a:ext cx="3238499" cy="1036312"/>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26" name="TextBox 26"/>
          <p:cNvSpPr txBox="1"/>
          <p:nvPr/>
        </p:nvSpPr>
        <p:spPr>
          <a:xfrm>
            <a:off x="8108519" y="4501589"/>
            <a:ext cx="3238499" cy="1036312"/>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1" name="Freeform 31"/>
          <p:cNvSpPr/>
          <p:nvPr/>
        </p:nvSpPr>
        <p:spPr>
          <a:xfrm rot="4242428" flipV="1">
            <a:off x="15856981" y="8401939"/>
            <a:ext cx="1964068" cy="3195969"/>
          </a:xfrm>
          <a:custGeom>
            <a:avLst/>
            <a:gdLst/>
            <a:ahLst/>
            <a:cxnLst/>
            <a:rect l="l" t="t" r="r" b="b"/>
            <a:pathLst>
              <a:path w="1964068" h="3195969">
                <a:moveTo>
                  <a:pt x="0" y="3195968"/>
                </a:moveTo>
                <a:lnTo>
                  <a:pt x="1964068" y="3195968"/>
                </a:lnTo>
                <a:lnTo>
                  <a:pt x="1964068" y="0"/>
                </a:lnTo>
                <a:lnTo>
                  <a:pt x="0" y="0"/>
                </a:lnTo>
                <a:lnTo>
                  <a:pt x="0" y="3195968"/>
                </a:lnTo>
                <a:close/>
              </a:path>
            </a:pathLst>
          </a:custGeom>
          <a:blipFill>
            <a:blip r:embed="rId14">
              <a:extLst>
                <a:ext uri="{96DAC541-7B7A-43D3-8B79-37D633B846F1}">
                  <asvg:svgBlip xmlns:asvg="http://schemas.microsoft.com/office/drawing/2016/SVG/main" r:embed="rId15"/>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2" name="Freeform 32"/>
          <p:cNvSpPr/>
          <p:nvPr/>
        </p:nvSpPr>
        <p:spPr>
          <a:xfrm>
            <a:off x="3916474" y="8870597"/>
            <a:ext cx="3365104" cy="2832806"/>
          </a:xfrm>
          <a:custGeom>
            <a:avLst/>
            <a:gdLst/>
            <a:ahLst/>
            <a:cxnLst/>
            <a:rect l="l" t="t" r="r" b="b"/>
            <a:pathLst>
              <a:path w="3365104" h="2832806">
                <a:moveTo>
                  <a:pt x="0" y="0"/>
                </a:moveTo>
                <a:lnTo>
                  <a:pt x="3365104" y="0"/>
                </a:lnTo>
                <a:lnTo>
                  <a:pt x="3365104" y="2832806"/>
                </a:lnTo>
                <a:lnTo>
                  <a:pt x="0" y="2832806"/>
                </a:lnTo>
                <a:lnTo>
                  <a:pt x="0" y="0"/>
                </a:lnTo>
                <a:close/>
              </a:path>
            </a:pathLst>
          </a:custGeom>
          <a:blipFill>
            <a:blip r:embed="rId16">
              <a:extLst>
                <a:ext uri="{96DAC541-7B7A-43D3-8B79-37D633B846F1}">
                  <asvg:svgBlip xmlns:asvg="http://schemas.microsoft.com/office/drawing/2016/SVG/main" r:embed="rId17"/>
                </a:ext>
              </a:extLst>
            </a:blip>
            <a:stretch>
              <a:fillRect/>
            </a:stretch>
          </a:blip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8" name="TextBox 38">
            <a:extLst>
              <a:ext uri="{FF2B5EF4-FFF2-40B4-BE49-F238E27FC236}">
                <a16:creationId xmlns:a16="http://schemas.microsoft.com/office/drawing/2014/main" id="{8302368C-D07F-829E-35A0-EFC4E8FC69E1}"/>
              </a:ext>
            </a:extLst>
          </p:cNvPr>
          <p:cNvSpPr txBox="1"/>
          <p:nvPr/>
        </p:nvSpPr>
        <p:spPr>
          <a:xfrm>
            <a:off x="1274537" y="3822422"/>
            <a:ext cx="4268170" cy="1292662"/>
          </a:xfrm>
          <a:prstGeom prst="rect">
            <a:avLst/>
          </a:prstGeom>
        </p:spPr>
        <p:txBody>
          <a:bodyPr wrap="square" lIns="0" tIns="0" rIns="0" bIns="0" rtlCol="0" anchor="t">
            <a:spAutoFit/>
          </a:bodyPr>
          <a:lstStyle/>
          <a:p>
            <a:pPr algn="just">
              <a:spcBef>
                <a:spcPct val="0"/>
              </a:spcBef>
            </a:pPr>
            <a:r>
              <a:rPr lang="en-VN" sz="2800" dirty="0">
                <a:latin typeface="Arial" panose="020B0604020202020204" pitchFamily="34" charset="0"/>
                <a:cs typeface="Arial" panose="020B0604020202020204" pitchFamily="34" charset="0"/>
              </a:rPr>
              <a:t>Lao động tăng mạnh: từ </a:t>
            </a:r>
            <a:r>
              <a:rPr lang="en-VN" sz="2800" b="1" dirty="0">
                <a:latin typeface="Arial" panose="020B0604020202020204" pitchFamily="34" charset="0"/>
                <a:cs typeface="Arial" panose="020B0604020202020204" pitchFamily="34" charset="0"/>
              </a:rPr>
              <a:t>15.197 (2014)</a:t>
            </a:r>
            <a:r>
              <a:rPr lang="en-VN" sz="2800" dirty="0">
                <a:latin typeface="Arial" panose="020B0604020202020204" pitchFamily="34" charset="0"/>
                <a:cs typeface="Arial" panose="020B0604020202020204" pitchFamily="34" charset="0"/>
              </a:rPr>
              <a:t> → </a:t>
            </a:r>
            <a:r>
              <a:rPr lang="en-VN" sz="2800" b="1" dirty="0">
                <a:latin typeface="Arial" panose="020B0604020202020204" pitchFamily="34" charset="0"/>
                <a:cs typeface="Arial" panose="020B0604020202020204" pitchFamily="34" charset="0"/>
              </a:rPr>
              <a:t>49.143 (2019)</a:t>
            </a:r>
            <a:r>
              <a:rPr lang="en-VN" sz="2800" dirty="0">
                <a:latin typeface="Arial" panose="020B0604020202020204" pitchFamily="34" charset="0"/>
                <a:cs typeface="Arial" panose="020B0604020202020204" pitchFamily="34" charset="0"/>
              </a:rPr>
              <a:t> (tăng 3,23 lần) </a:t>
            </a:r>
            <a:endParaRPr lang="en-US" sz="2800" dirty="0">
              <a:solidFill>
                <a:srgbClr val="000000"/>
              </a:solidFill>
              <a:latin typeface="Arial" panose="020B0604020202020204" pitchFamily="34" charset="0"/>
              <a:cs typeface="Arial" panose="020B0604020202020204" pitchFamily="34" charset="0"/>
            </a:endParaRPr>
          </a:p>
        </p:txBody>
      </p:sp>
      <p:sp>
        <p:nvSpPr>
          <p:cNvPr id="39" name="TextBox 42">
            <a:extLst>
              <a:ext uri="{FF2B5EF4-FFF2-40B4-BE49-F238E27FC236}">
                <a16:creationId xmlns:a16="http://schemas.microsoft.com/office/drawing/2014/main" id="{AEF72F39-C9CE-957C-1C05-B5DD92455AE9}"/>
              </a:ext>
            </a:extLst>
          </p:cNvPr>
          <p:cNvSpPr txBox="1"/>
          <p:nvPr/>
        </p:nvSpPr>
        <p:spPr>
          <a:xfrm>
            <a:off x="6801519" y="3957133"/>
            <a:ext cx="5040952" cy="4739759"/>
          </a:xfrm>
          <a:prstGeom prst="rect">
            <a:avLst/>
          </a:prstGeom>
        </p:spPr>
        <p:txBody>
          <a:bodyPr wrap="square" lIns="0" tIns="0" rIns="0" bIns="0" rtlCol="0" anchor="t">
            <a:spAutoFit/>
          </a:bodyPr>
          <a:lstStyle/>
          <a:p>
            <a:r>
              <a:rPr lang="en-VN" sz="2800" dirty="0">
                <a:latin typeface="Arial" panose="020B0604020202020204" pitchFamily="34" charset="0"/>
                <a:cs typeface="Arial" panose="020B0604020202020204" pitchFamily="34" charset="0"/>
              </a:rPr>
              <a:t>Hệ thống du lịch phát triển nhanh:</a:t>
            </a:r>
          </a:p>
          <a:p>
            <a:r>
              <a:rPr lang="vi-VN" sz="2800" b="1" dirty="0">
                <a:latin typeface="Arial" panose="020B0604020202020204" pitchFamily="34" charset="0"/>
                <a:cs typeface="Arial" panose="020B0604020202020204" pitchFamily="34" charset="0"/>
              </a:rPr>
              <a:t>+ </a:t>
            </a:r>
            <a:r>
              <a:rPr lang="en-VN" sz="2800" b="1" dirty="0">
                <a:latin typeface="Arial" panose="020B0604020202020204" pitchFamily="34" charset="0"/>
                <a:cs typeface="Arial" panose="020B0604020202020204" pitchFamily="34" charset="0"/>
              </a:rPr>
              <a:t>943 cơ sở lưu trú</a:t>
            </a:r>
            <a:r>
              <a:rPr lang="en-VN" sz="2800" dirty="0">
                <a:latin typeface="Arial" panose="020B0604020202020204" pitchFamily="34" charset="0"/>
                <a:cs typeface="Arial" panose="020B0604020202020204" pitchFamily="34" charset="0"/>
              </a:rPr>
              <a:t>, </a:t>
            </a:r>
            <a:r>
              <a:rPr lang="en-VN" sz="2800" b="1" dirty="0">
                <a:latin typeface="Arial" panose="020B0604020202020204" pitchFamily="34" charset="0"/>
                <a:cs typeface="Arial" panose="020B0604020202020204" pitchFamily="34" charset="0"/>
              </a:rPr>
              <a:t>40.074 phòng</a:t>
            </a:r>
            <a:endParaRPr lang="en-VN" sz="2800" dirty="0">
              <a:latin typeface="Arial" panose="020B0604020202020204" pitchFamily="34" charset="0"/>
              <a:cs typeface="Arial" panose="020B0604020202020204" pitchFamily="34" charset="0"/>
            </a:endParaRPr>
          </a:p>
          <a:p>
            <a:r>
              <a:rPr lang="vi-VN" sz="2800" b="1" dirty="0">
                <a:latin typeface="Arial" panose="020B0604020202020204" pitchFamily="34" charset="0"/>
                <a:cs typeface="Arial" panose="020B0604020202020204" pitchFamily="34" charset="0"/>
              </a:rPr>
              <a:t>+ </a:t>
            </a:r>
            <a:r>
              <a:rPr lang="en-VN" sz="2800" b="1" dirty="0">
                <a:latin typeface="Arial" panose="020B0604020202020204" pitchFamily="34" charset="0"/>
                <a:cs typeface="Arial" panose="020B0604020202020204" pitchFamily="34" charset="0"/>
              </a:rPr>
              <a:t>376 đơn vị lữ hành</a:t>
            </a:r>
            <a:endParaRPr lang="en-VN" sz="2800" dirty="0">
              <a:latin typeface="Arial" panose="020B0604020202020204" pitchFamily="34" charset="0"/>
              <a:cs typeface="Arial" panose="020B0604020202020204" pitchFamily="34" charset="0"/>
            </a:endParaRPr>
          </a:p>
          <a:p>
            <a:r>
              <a:rPr lang="vi-VN" sz="2800" b="1" dirty="0">
                <a:latin typeface="Arial" panose="020B0604020202020204" pitchFamily="34" charset="0"/>
                <a:cs typeface="Arial" panose="020B0604020202020204" pitchFamily="34" charset="0"/>
              </a:rPr>
              <a:t>+ </a:t>
            </a:r>
            <a:r>
              <a:rPr lang="en-VN" sz="2800" b="1" dirty="0">
                <a:latin typeface="Arial" panose="020B0604020202020204" pitchFamily="34" charset="0"/>
                <a:cs typeface="Arial" panose="020B0604020202020204" pitchFamily="34" charset="0"/>
              </a:rPr>
              <a:t>4.646 hướng dẫn viên</a:t>
            </a:r>
            <a:endParaRPr lang="en-VN" sz="2800" dirty="0">
              <a:latin typeface="Arial" panose="020B0604020202020204" pitchFamily="34" charset="0"/>
              <a:cs typeface="Arial" panose="020B0604020202020204" pitchFamily="34" charset="0"/>
            </a:endParaRPr>
          </a:p>
          <a:p>
            <a:r>
              <a:rPr lang="vi-VN" sz="2800" b="1" dirty="0">
                <a:latin typeface="Arial" panose="020B0604020202020204" pitchFamily="34" charset="0"/>
                <a:cs typeface="Arial" panose="020B0604020202020204" pitchFamily="34" charset="0"/>
              </a:rPr>
              <a:t>+ </a:t>
            </a:r>
            <a:r>
              <a:rPr lang="en-VN" sz="2800" dirty="0">
                <a:latin typeface="Arial" panose="020B0604020202020204" pitchFamily="34" charset="0"/>
                <a:cs typeface="Arial" panose="020B0604020202020204" pitchFamily="34" charset="0"/>
              </a:rPr>
              <a:t>Kết nối hàng không rộng mở với </a:t>
            </a:r>
            <a:r>
              <a:rPr lang="en-VN" sz="2800" b="1" dirty="0">
                <a:latin typeface="Arial" panose="020B0604020202020204" pitchFamily="34" charset="0"/>
                <a:cs typeface="Arial" panose="020B0604020202020204" pitchFamily="34" charset="0"/>
              </a:rPr>
              <a:t>31 đường bay quốc tế</a:t>
            </a:r>
            <a:r>
              <a:rPr lang="en-VN" sz="2800" dirty="0">
                <a:latin typeface="Arial" panose="020B0604020202020204" pitchFamily="34" charset="0"/>
                <a:cs typeface="Arial" panose="020B0604020202020204" pitchFamily="34" charset="0"/>
              </a:rPr>
              <a:t> và </a:t>
            </a:r>
            <a:r>
              <a:rPr lang="en-VN" sz="2800" b="1" dirty="0">
                <a:latin typeface="Arial" panose="020B0604020202020204" pitchFamily="34" charset="0"/>
                <a:cs typeface="Arial" panose="020B0604020202020204" pitchFamily="34" charset="0"/>
              </a:rPr>
              <a:t>9 đường bay nội địa</a:t>
            </a:r>
            <a:endParaRPr lang="en-VN" sz="2800" dirty="0">
              <a:latin typeface="Arial" panose="020B0604020202020204" pitchFamily="34" charset="0"/>
              <a:cs typeface="Arial" panose="020B0604020202020204" pitchFamily="34" charset="0"/>
            </a:endParaRPr>
          </a:p>
          <a:p>
            <a:r>
              <a:rPr lang="vi-VN" sz="2800" b="1" dirty="0">
                <a:latin typeface="Arial" panose="020B0604020202020204" pitchFamily="34" charset="0"/>
                <a:cs typeface="Arial" panose="020B0604020202020204" pitchFamily="34" charset="0"/>
              </a:rPr>
              <a:t>+ </a:t>
            </a:r>
            <a:r>
              <a:rPr lang="en-VN" sz="2800" dirty="0">
                <a:latin typeface="Arial" panose="020B0604020202020204" pitchFamily="34" charset="0"/>
                <a:cs typeface="Arial" panose="020B0604020202020204" pitchFamily="34" charset="0"/>
              </a:rPr>
              <a:t>Nhiều dự án du lịch lớn, hiện đại ven biển </a:t>
            </a:r>
            <a:endParaRPr lang="en-US" sz="2800" dirty="0">
              <a:solidFill>
                <a:srgbClr val="000000"/>
              </a:solidFill>
              <a:latin typeface="Arial" panose="020B0604020202020204" pitchFamily="34" charset="0"/>
              <a:cs typeface="Arial" panose="020B0604020202020204" pitchFamily="34" charset="0"/>
            </a:endParaRPr>
          </a:p>
        </p:txBody>
      </p:sp>
      <p:sp>
        <p:nvSpPr>
          <p:cNvPr id="40" name="TextBox 43">
            <a:extLst>
              <a:ext uri="{FF2B5EF4-FFF2-40B4-BE49-F238E27FC236}">
                <a16:creationId xmlns:a16="http://schemas.microsoft.com/office/drawing/2014/main" id="{95132E96-57AE-7929-1254-4A2A4E379E93}"/>
              </a:ext>
            </a:extLst>
          </p:cNvPr>
          <p:cNvSpPr txBox="1"/>
          <p:nvPr/>
        </p:nvSpPr>
        <p:spPr>
          <a:xfrm>
            <a:off x="12704969" y="3942202"/>
            <a:ext cx="4833682" cy="3877985"/>
          </a:xfrm>
          <a:prstGeom prst="rect">
            <a:avLst/>
          </a:prstGeom>
        </p:spPr>
        <p:txBody>
          <a:bodyPr wrap="square" lIns="0" tIns="0" rIns="0" bIns="0" rtlCol="0" anchor="t">
            <a:spAutoFit/>
          </a:bodyPr>
          <a:lstStyle/>
          <a:p>
            <a:r>
              <a:rPr lang="en-VN" sz="2800" b="1" dirty="0">
                <a:latin typeface="Arial" panose="020B0604020202020204" pitchFamily="34" charset="0"/>
                <a:cs typeface="Arial" panose="020B0604020202020204" pitchFamily="34" charset="0"/>
              </a:rPr>
              <a:t>Công việc tiêu biểu</a:t>
            </a:r>
            <a:r>
              <a:rPr lang="en-VN" sz="2800" dirty="0">
                <a:latin typeface="Arial" panose="020B0604020202020204" pitchFamily="34" charset="0"/>
                <a:cs typeface="Arial" panose="020B0604020202020204" pitchFamily="34" charset="0"/>
              </a:rPr>
              <a:t>:</a:t>
            </a:r>
          </a:p>
          <a:p>
            <a:r>
              <a:rPr lang="vi-VN" sz="2800" dirty="0">
                <a:latin typeface="Arial" panose="020B0604020202020204" pitchFamily="34" charset="0"/>
                <a:cs typeface="Arial" panose="020B0604020202020204" pitchFamily="34" charset="0"/>
              </a:rPr>
              <a:t>+ </a:t>
            </a:r>
            <a:r>
              <a:rPr lang="en-VN" sz="2800" dirty="0">
                <a:latin typeface="Arial" panose="020B0604020202020204" pitchFamily="34" charset="0"/>
                <a:cs typeface="Arial" panose="020B0604020202020204" pitchFamily="34" charset="0"/>
              </a:rPr>
              <a:t>Hướng dẫn viên, điều hành tour, lễ tân, quản lý khách sạn – resort</a:t>
            </a:r>
          </a:p>
          <a:p>
            <a:r>
              <a:rPr lang="vi-VN" sz="2800" dirty="0">
                <a:latin typeface="Arial" panose="020B0604020202020204" pitchFamily="34" charset="0"/>
                <a:cs typeface="Arial" panose="020B0604020202020204" pitchFamily="34" charset="0"/>
              </a:rPr>
              <a:t>+ </a:t>
            </a:r>
            <a:r>
              <a:rPr lang="en-VN" sz="2800" dirty="0">
                <a:latin typeface="Arial" panose="020B0604020202020204" pitchFamily="34" charset="0"/>
                <a:cs typeface="Arial" panose="020B0604020202020204" pitchFamily="34" charset="0"/>
              </a:rPr>
              <a:t>Nghiên cứu thị trường, xây dựng chương trình du lịch – sự kiện</a:t>
            </a:r>
          </a:p>
          <a:p>
            <a:r>
              <a:rPr lang="vi-VN" sz="2800" dirty="0">
                <a:latin typeface="Arial" panose="020B0604020202020204" pitchFamily="34" charset="0"/>
                <a:cs typeface="Arial" panose="020B0604020202020204" pitchFamily="34" charset="0"/>
              </a:rPr>
              <a:t>+ </a:t>
            </a:r>
            <a:r>
              <a:rPr lang="en-VN" sz="2800" dirty="0">
                <a:latin typeface="Arial" panose="020B0604020202020204" pitchFamily="34" charset="0"/>
                <a:cs typeface="Arial" panose="020B0604020202020204" pitchFamily="34" charset="0"/>
              </a:rPr>
              <a:t>Giảng dạy, nghiên cứu ngành du lịch </a:t>
            </a:r>
            <a:endParaRPr lang="en-US" sz="2800" dirty="0">
              <a:solidFill>
                <a:srgbClr val="000000"/>
              </a:solidFill>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298E5958-FC89-34C3-4C82-C9B69768F9B7}"/>
              </a:ext>
            </a:extLst>
          </p:cNvPr>
          <p:cNvSpPr txBox="1"/>
          <p:nvPr/>
        </p:nvSpPr>
        <p:spPr>
          <a:xfrm>
            <a:off x="913371" y="799622"/>
            <a:ext cx="8248498" cy="1326773"/>
          </a:xfrm>
          <a:prstGeom prst="rect">
            <a:avLst/>
          </a:prstGeom>
        </p:spPr>
        <p:txBody>
          <a:bodyPr lIns="0" tIns="0" rIns="0" bIns="0" rtlCol="0" anchor="t">
            <a:spAutoFit/>
          </a:bodyPr>
          <a:lstStyle/>
          <a:p>
            <a:pPr>
              <a:lnSpc>
                <a:spcPts val="11244"/>
              </a:lnSpc>
            </a:pPr>
            <a:r>
              <a:rPr lang="en-US" sz="8000" dirty="0">
                <a:solidFill>
                  <a:schemeClr val="bg1"/>
                </a:solidFill>
                <a:latin typeface="Paytone One"/>
              </a:rPr>
              <a:t>GIẢI PHÁP </a:t>
            </a:r>
          </a:p>
        </p:txBody>
      </p:sp>
      <p:sp>
        <p:nvSpPr>
          <p:cNvPr id="42" name="TextBox 41">
            <a:extLst>
              <a:ext uri="{FF2B5EF4-FFF2-40B4-BE49-F238E27FC236}">
                <a16:creationId xmlns:a16="http://schemas.microsoft.com/office/drawing/2014/main" id="{FE1FBCF9-218C-E41C-1C5A-1639CEB61A06}"/>
              </a:ext>
            </a:extLst>
          </p:cNvPr>
          <p:cNvSpPr txBox="1"/>
          <p:nvPr/>
        </p:nvSpPr>
        <p:spPr>
          <a:xfrm>
            <a:off x="913371" y="1314036"/>
            <a:ext cx="8445451" cy="812723"/>
          </a:xfrm>
          <a:prstGeom prst="rect">
            <a:avLst/>
          </a:prstGeom>
        </p:spPr>
        <p:txBody>
          <a:bodyPr wrap="square" lIns="0" tIns="0" rIns="0" bIns="0" rtlCol="0" anchor="t">
            <a:spAutoFit/>
          </a:bodyPr>
          <a:lstStyle/>
          <a:p>
            <a:pPr algn="just">
              <a:lnSpc>
                <a:spcPct val="150000"/>
              </a:lnSpc>
            </a:pPr>
            <a:r>
              <a:rPr lang="vi-VN" sz="4000" b="1" dirty="0">
                <a:effectLst/>
                <a:latin typeface="Times New Roman" panose="02020603050405020304" pitchFamily="18" charset="0"/>
                <a:ea typeface="Times New Roman" panose="02020603050405020304" pitchFamily="18" charset="0"/>
              </a:rPr>
              <a:t>a. </a:t>
            </a:r>
            <a:r>
              <a:rPr lang="en-VN" sz="4000" b="1" dirty="0">
                <a:effectLst/>
                <a:latin typeface="Times New Roman" panose="02020603050405020304" pitchFamily="18" charset="0"/>
                <a:ea typeface="Times New Roman" panose="02020603050405020304" pitchFamily="18" charset="0"/>
              </a:rPr>
              <a:t>Ngành Du lịch – Quản trị khách sạn</a:t>
            </a:r>
            <a:endParaRPr lang="en-VN" sz="4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7969386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circle(in)">
                                      <p:cBhvr>
                                        <p:cTn id="7" dur="20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circle(in)">
                                      <p:cBhvr>
                                        <p:cTn id="12" dur="20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0"/>
                                        </p:tgtEl>
                                        <p:attrNameLst>
                                          <p:attrName>style.visibility</p:attrName>
                                        </p:attrNameLst>
                                      </p:cBhvr>
                                      <p:to>
                                        <p:strVal val="visible"/>
                                      </p:to>
                                    </p:set>
                                    <p:animEffect transition="in" filter="circle(in)">
                                      <p:cBhvr>
                                        <p:cTn id="17"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p:bldP spid="40"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344838" y="-1443251"/>
            <a:ext cx="13173501" cy="13173501"/>
          </a:xfrm>
          <a:custGeom>
            <a:avLst/>
            <a:gdLst/>
            <a:ahLst/>
            <a:cxnLst/>
            <a:rect l="l" t="t" r="r" b="b"/>
            <a:pathLst>
              <a:path w="13173501" h="13173501">
                <a:moveTo>
                  <a:pt x="0" y="0"/>
                </a:moveTo>
                <a:lnTo>
                  <a:pt x="13173502" y="0"/>
                </a:lnTo>
                <a:lnTo>
                  <a:pt x="13173502" y="13173502"/>
                </a:lnTo>
                <a:lnTo>
                  <a:pt x="0" y="1317350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9828664" y="-1443251"/>
            <a:ext cx="11804177" cy="13173501"/>
          </a:xfrm>
          <a:custGeom>
            <a:avLst/>
            <a:gdLst/>
            <a:ahLst/>
            <a:cxnLst/>
            <a:rect l="l" t="t" r="r" b="b"/>
            <a:pathLst>
              <a:path w="11804176" h="13173501">
                <a:moveTo>
                  <a:pt x="0" y="0"/>
                </a:moveTo>
                <a:lnTo>
                  <a:pt x="11804176" y="0"/>
                </a:lnTo>
                <a:lnTo>
                  <a:pt x="11804176" y="13173502"/>
                </a:lnTo>
                <a:lnTo>
                  <a:pt x="0" y="13173502"/>
                </a:lnTo>
                <a:lnTo>
                  <a:pt x="0" y="0"/>
                </a:lnTo>
                <a:close/>
              </a:path>
            </a:pathLst>
          </a:custGeom>
          <a:blipFill>
            <a:blip r:embed="rId2">
              <a:extLst>
                <a:ext uri="{96DAC541-7B7A-43D3-8B79-37D633B846F1}">
                  <asvg:svgBlip xmlns:asvg="http://schemas.microsoft.com/office/drawing/2016/SVG/main" r:embed="rId3"/>
                </a:ext>
              </a:extLst>
            </a:blip>
            <a:stretch>
              <a:fillRect l="-11600"/>
            </a:stretch>
          </a:blipFill>
        </p:spPr>
        <p:txBody>
          <a:bodyPr/>
          <a:lstStyle/>
          <a:p>
            <a:endParaRPr lang="en-US"/>
          </a:p>
        </p:txBody>
      </p:sp>
      <p:sp>
        <p:nvSpPr>
          <p:cNvPr id="4" name="Freeform 4"/>
          <p:cNvSpPr/>
          <p:nvPr/>
        </p:nvSpPr>
        <p:spPr>
          <a:xfrm>
            <a:off x="-5575860" y="7246538"/>
            <a:ext cx="15718211" cy="4112324"/>
          </a:xfrm>
          <a:custGeom>
            <a:avLst/>
            <a:gdLst/>
            <a:ahLst/>
            <a:cxnLst/>
            <a:rect l="l" t="t" r="r" b="b"/>
            <a:pathLst>
              <a:path w="15718211" h="4112323">
                <a:moveTo>
                  <a:pt x="0" y="0"/>
                </a:moveTo>
                <a:lnTo>
                  <a:pt x="15718211" y="0"/>
                </a:lnTo>
                <a:lnTo>
                  <a:pt x="15718211" y="4112322"/>
                </a:lnTo>
                <a:lnTo>
                  <a:pt x="0" y="411232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5" name="Group 5"/>
          <p:cNvGrpSpPr/>
          <p:nvPr/>
        </p:nvGrpSpPr>
        <p:grpSpPr>
          <a:xfrm>
            <a:off x="886670" y="541982"/>
            <a:ext cx="17202248" cy="1397651"/>
            <a:chOff x="0" y="0"/>
            <a:chExt cx="4530633" cy="368105"/>
          </a:xfrm>
        </p:grpSpPr>
        <p:sp>
          <p:nvSpPr>
            <p:cNvPr id="6" name="Freeform 6"/>
            <p:cNvSpPr/>
            <p:nvPr/>
          </p:nvSpPr>
          <p:spPr>
            <a:xfrm>
              <a:off x="0" y="0"/>
              <a:ext cx="4530633" cy="368105"/>
            </a:xfrm>
            <a:custGeom>
              <a:avLst/>
              <a:gdLst/>
              <a:ahLst/>
              <a:cxnLst/>
              <a:rect l="l" t="t" r="r" b="b"/>
              <a:pathLst>
                <a:path w="4530633" h="368105">
                  <a:moveTo>
                    <a:pt x="22953" y="0"/>
                  </a:moveTo>
                  <a:lnTo>
                    <a:pt x="4507680" y="0"/>
                  </a:lnTo>
                  <a:cubicBezTo>
                    <a:pt x="4513768" y="0"/>
                    <a:pt x="4519606" y="2418"/>
                    <a:pt x="4523910" y="6723"/>
                  </a:cubicBezTo>
                  <a:cubicBezTo>
                    <a:pt x="4528215" y="11027"/>
                    <a:pt x="4530633" y="16865"/>
                    <a:pt x="4530633" y="22953"/>
                  </a:cubicBezTo>
                  <a:lnTo>
                    <a:pt x="4530633" y="345153"/>
                  </a:lnTo>
                  <a:cubicBezTo>
                    <a:pt x="4530633" y="351240"/>
                    <a:pt x="4528215" y="357078"/>
                    <a:pt x="4523910" y="361383"/>
                  </a:cubicBezTo>
                  <a:cubicBezTo>
                    <a:pt x="4519606" y="365687"/>
                    <a:pt x="4513768" y="368105"/>
                    <a:pt x="4507680" y="368105"/>
                  </a:cubicBezTo>
                  <a:lnTo>
                    <a:pt x="22953" y="368105"/>
                  </a:lnTo>
                  <a:cubicBezTo>
                    <a:pt x="16865" y="368105"/>
                    <a:pt x="11027" y="365687"/>
                    <a:pt x="6723" y="361383"/>
                  </a:cubicBezTo>
                  <a:cubicBezTo>
                    <a:pt x="2418" y="357078"/>
                    <a:pt x="0" y="351240"/>
                    <a:pt x="0" y="345153"/>
                  </a:cubicBezTo>
                  <a:lnTo>
                    <a:pt x="0" y="22953"/>
                  </a:lnTo>
                  <a:cubicBezTo>
                    <a:pt x="0" y="16865"/>
                    <a:pt x="2418" y="11027"/>
                    <a:pt x="6723" y="6723"/>
                  </a:cubicBezTo>
                  <a:cubicBezTo>
                    <a:pt x="11027" y="2418"/>
                    <a:pt x="16865" y="0"/>
                    <a:pt x="22953" y="0"/>
                  </a:cubicBezTo>
                  <a:close/>
                </a:path>
              </a:pathLst>
            </a:custGeom>
            <a:solidFill>
              <a:srgbClr val="FFFFFF"/>
            </a:solidFill>
          </p:spPr>
          <p:txBody>
            <a:bodyPr/>
            <a:lstStyle/>
            <a:p>
              <a:endParaRPr lang="en-US"/>
            </a:p>
          </p:txBody>
        </p:sp>
        <p:sp>
          <p:nvSpPr>
            <p:cNvPr id="7" name="TextBox 7"/>
            <p:cNvSpPr txBox="1"/>
            <p:nvPr/>
          </p:nvSpPr>
          <p:spPr>
            <a:xfrm>
              <a:off x="0" y="-38100"/>
              <a:ext cx="4530633" cy="406205"/>
            </a:xfrm>
            <a:prstGeom prst="rect">
              <a:avLst/>
            </a:prstGeom>
          </p:spPr>
          <p:txBody>
            <a:bodyPr lIns="50801" tIns="50801" rIns="50801" bIns="50801" rtlCol="0" anchor="ctr"/>
            <a:lstStyle/>
            <a:p>
              <a:pPr algn="ctr" defTabSz="1371600">
                <a:lnSpc>
                  <a:spcPts val="2660"/>
                </a:lnSpc>
                <a:spcBef>
                  <a:spcPct val="0"/>
                </a:spcBef>
                <a:defRPr/>
              </a:pPr>
              <a:endParaRPr>
                <a:solidFill>
                  <a:prstClr val="black"/>
                </a:solidFill>
                <a:latin typeface="Calibri" panose="020F0502020204030204"/>
              </a:endParaRPr>
            </a:p>
          </p:txBody>
        </p:sp>
      </p:grpSp>
      <p:sp>
        <p:nvSpPr>
          <p:cNvPr id="8" name="Freeform 8"/>
          <p:cNvSpPr/>
          <p:nvPr/>
        </p:nvSpPr>
        <p:spPr>
          <a:xfrm rot="139785">
            <a:off x="9401221" y="7132342"/>
            <a:ext cx="15718211" cy="4112324"/>
          </a:xfrm>
          <a:custGeom>
            <a:avLst/>
            <a:gdLst/>
            <a:ahLst/>
            <a:cxnLst/>
            <a:rect l="l" t="t" r="r" b="b"/>
            <a:pathLst>
              <a:path w="15718211" h="4112323">
                <a:moveTo>
                  <a:pt x="0" y="0"/>
                </a:moveTo>
                <a:lnTo>
                  <a:pt x="15718210" y="0"/>
                </a:lnTo>
                <a:lnTo>
                  <a:pt x="15718210" y="4112322"/>
                </a:lnTo>
                <a:lnTo>
                  <a:pt x="0" y="411232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a:off x="-1107756" y="2045752"/>
            <a:ext cx="9777348" cy="7306346"/>
          </a:xfrm>
          <a:custGeom>
            <a:avLst/>
            <a:gdLst/>
            <a:ahLst/>
            <a:cxnLst/>
            <a:rect l="l" t="t" r="r" b="b"/>
            <a:pathLst>
              <a:path w="9777348" h="7306346">
                <a:moveTo>
                  <a:pt x="0" y="0"/>
                </a:moveTo>
                <a:lnTo>
                  <a:pt x="9777348" y="0"/>
                </a:lnTo>
                <a:lnTo>
                  <a:pt x="9777348" y="7306346"/>
                </a:lnTo>
                <a:lnTo>
                  <a:pt x="0" y="730634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0" name="Freeform 10"/>
          <p:cNvSpPr/>
          <p:nvPr/>
        </p:nvSpPr>
        <p:spPr>
          <a:xfrm>
            <a:off x="8169560" y="1996354"/>
            <a:ext cx="9812007" cy="7332245"/>
          </a:xfrm>
          <a:custGeom>
            <a:avLst/>
            <a:gdLst/>
            <a:ahLst/>
            <a:cxnLst/>
            <a:rect l="l" t="t" r="r" b="b"/>
            <a:pathLst>
              <a:path w="9812007" h="7332245">
                <a:moveTo>
                  <a:pt x="0" y="0"/>
                </a:moveTo>
                <a:lnTo>
                  <a:pt x="9812006" y="0"/>
                </a:lnTo>
                <a:lnTo>
                  <a:pt x="9812006" y="7332245"/>
                </a:lnTo>
                <a:lnTo>
                  <a:pt x="0" y="733224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1" name="AutoShape 11"/>
          <p:cNvSpPr/>
          <p:nvPr/>
        </p:nvSpPr>
        <p:spPr>
          <a:xfrm>
            <a:off x="9096294" y="3457405"/>
            <a:ext cx="0" cy="5277131"/>
          </a:xfrm>
          <a:prstGeom prst="line">
            <a:avLst/>
          </a:prstGeom>
          <a:ln w="38100" cap="flat">
            <a:solidFill>
              <a:srgbClr val="6A7E78"/>
            </a:solidFill>
            <a:prstDash val="lgDash"/>
            <a:headEnd type="none" w="sm" len="sm"/>
            <a:tailEnd type="none" w="sm" len="sm"/>
          </a:ln>
        </p:spPr>
        <p:txBody>
          <a:bodyPr/>
          <a:lstStyle/>
          <a:p>
            <a:endParaRPr lang="en-US"/>
          </a:p>
        </p:txBody>
      </p:sp>
      <p:sp>
        <p:nvSpPr>
          <p:cNvPr id="12" name="TextBox 12"/>
          <p:cNvSpPr txBox="1"/>
          <p:nvPr/>
        </p:nvSpPr>
        <p:spPr>
          <a:xfrm>
            <a:off x="670910" y="3376674"/>
            <a:ext cx="8167089" cy="2674578"/>
          </a:xfrm>
          <a:prstGeom prst="rect">
            <a:avLst/>
          </a:prstGeom>
        </p:spPr>
        <p:txBody>
          <a:bodyPr wrap="square" lIns="0" tIns="0" rIns="0" bIns="0" rtlCol="0" anchor="t">
            <a:spAutoFit/>
          </a:bodyPr>
          <a:lstStyle/>
          <a:p>
            <a:pPr algn="just">
              <a:lnSpc>
                <a:spcPct val="150000"/>
              </a:lnSpc>
            </a:pPr>
            <a:r>
              <a:rPr lang="en-VN" sz="4000" dirty="0"/>
              <a:t>Nhu cầu rất cao trong bối cảnh </a:t>
            </a:r>
            <a:r>
              <a:rPr lang="en-VN" sz="4000" b="1" dirty="0"/>
              <a:t>công nghệ thông tin – khởi nghiệp phát triển</a:t>
            </a:r>
            <a:r>
              <a:rPr lang="en-VN" sz="4000" dirty="0"/>
              <a:t> </a:t>
            </a:r>
            <a:endParaRPr lang="en-US" sz="4000" dirty="0">
              <a:solidFill>
                <a:srgbClr val="7030A0"/>
              </a:solidFill>
            </a:endParaRPr>
          </a:p>
        </p:txBody>
      </p:sp>
      <p:sp>
        <p:nvSpPr>
          <p:cNvPr id="13" name="Freeform 13"/>
          <p:cNvSpPr/>
          <p:nvPr/>
        </p:nvSpPr>
        <p:spPr>
          <a:xfrm rot="-355966">
            <a:off x="268722" y="8175916"/>
            <a:ext cx="2180325" cy="2253566"/>
          </a:xfrm>
          <a:custGeom>
            <a:avLst/>
            <a:gdLst/>
            <a:ahLst/>
            <a:cxnLst/>
            <a:rect l="l" t="t" r="r" b="b"/>
            <a:pathLst>
              <a:path w="2180325" h="2253566">
                <a:moveTo>
                  <a:pt x="0" y="0"/>
                </a:moveTo>
                <a:lnTo>
                  <a:pt x="2180326" y="0"/>
                </a:lnTo>
                <a:lnTo>
                  <a:pt x="2180326" y="2253566"/>
                </a:lnTo>
                <a:lnTo>
                  <a:pt x="0" y="2253566"/>
                </a:lnTo>
                <a:lnTo>
                  <a:pt x="0" y="0"/>
                </a:lnTo>
                <a:close/>
              </a:path>
            </a:pathLst>
          </a:custGeom>
          <a:blipFill>
            <a:blip r:embed="rId8"/>
            <a:stretch>
              <a:fillRect/>
            </a:stretch>
          </a:blipFill>
        </p:spPr>
        <p:txBody>
          <a:bodyPr/>
          <a:lstStyle/>
          <a:p>
            <a:endParaRPr lang="en-US"/>
          </a:p>
        </p:txBody>
      </p:sp>
      <p:sp>
        <p:nvSpPr>
          <p:cNvPr id="14" name="Freeform 14"/>
          <p:cNvSpPr/>
          <p:nvPr/>
        </p:nvSpPr>
        <p:spPr>
          <a:xfrm rot="458799">
            <a:off x="6131694" y="2172149"/>
            <a:ext cx="1400472" cy="1197404"/>
          </a:xfrm>
          <a:custGeom>
            <a:avLst/>
            <a:gdLst/>
            <a:ahLst/>
            <a:cxnLst/>
            <a:rect l="l" t="t" r="r" b="b"/>
            <a:pathLst>
              <a:path w="1400472" h="1197403">
                <a:moveTo>
                  <a:pt x="0" y="0"/>
                </a:moveTo>
                <a:lnTo>
                  <a:pt x="1400472" y="0"/>
                </a:lnTo>
                <a:lnTo>
                  <a:pt x="1400472" y="1197404"/>
                </a:lnTo>
                <a:lnTo>
                  <a:pt x="0" y="1197404"/>
                </a:lnTo>
                <a:lnTo>
                  <a:pt x="0" y="0"/>
                </a:lnTo>
                <a:close/>
              </a:path>
            </a:pathLst>
          </a:custGeom>
          <a:blipFill>
            <a:blip r:embed="rId9"/>
            <a:stretch>
              <a:fillRect/>
            </a:stretch>
          </a:blipFill>
        </p:spPr>
        <p:txBody>
          <a:bodyPr/>
          <a:lstStyle/>
          <a:p>
            <a:endParaRPr lang="en-US"/>
          </a:p>
        </p:txBody>
      </p:sp>
      <p:sp>
        <p:nvSpPr>
          <p:cNvPr id="15" name="Freeform 15"/>
          <p:cNvSpPr/>
          <p:nvPr/>
        </p:nvSpPr>
        <p:spPr>
          <a:xfrm>
            <a:off x="5810253" y="8934262"/>
            <a:ext cx="1850994" cy="1770014"/>
          </a:xfrm>
          <a:custGeom>
            <a:avLst/>
            <a:gdLst/>
            <a:ahLst/>
            <a:cxnLst/>
            <a:rect l="l" t="t" r="r" b="b"/>
            <a:pathLst>
              <a:path w="1850994" h="1770013">
                <a:moveTo>
                  <a:pt x="0" y="0"/>
                </a:moveTo>
                <a:lnTo>
                  <a:pt x="1850994" y="0"/>
                </a:lnTo>
                <a:lnTo>
                  <a:pt x="1850994" y="1770013"/>
                </a:lnTo>
                <a:lnTo>
                  <a:pt x="0" y="1770013"/>
                </a:lnTo>
                <a:lnTo>
                  <a:pt x="0" y="0"/>
                </a:lnTo>
                <a:close/>
              </a:path>
            </a:pathLst>
          </a:custGeom>
          <a:blipFill>
            <a:blip r:embed="rId10"/>
            <a:stretch>
              <a:fillRect/>
            </a:stretch>
          </a:blipFill>
        </p:spPr>
        <p:txBody>
          <a:bodyPr/>
          <a:lstStyle/>
          <a:p>
            <a:endParaRPr lang="en-US"/>
          </a:p>
        </p:txBody>
      </p:sp>
      <p:sp>
        <p:nvSpPr>
          <p:cNvPr id="16" name="Freeform 16"/>
          <p:cNvSpPr/>
          <p:nvPr/>
        </p:nvSpPr>
        <p:spPr>
          <a:xfrm rot="9508896">
            <a:off x="-1406598" y="-241945"/>
            <a:ext cx="4229792" cy="1748090"/>
          </a:xfrm>
          <a:custGeom>
            <a:avLst/>
            <a:gdLst/>
            <a:ahLst/>
            <a:cxnLst/>
            <a:rect l="l" t="t" r="r" b="b"/>
            <a:pathLst>
              <a:path w="4229791" h="1748090">
                <a:moveTo>
                  <a:pt x="0" y="0"/>
                </a:moveTo>
                <a:lnTo>
                  <a:pt x="4229790" y="0"/>
                </a:lnTo>
                <a:lnTo>
                  <a:pt x="4229790" y="1748090"/>
                </a:lnTo>
                <a:lnTo>
                  <a:pt x="0" y="174809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7" name="Freeform 17"/>
          <p:cNvSpPr/>
          <p:nvPr/>
        </p:nvSpPr>
        <p:spPr>
          <a:xfrm rot="-9042548">
            <a:off x="15654925" y="-645684"/>
            <a:ext cx="4229792" cy="1748090"/>
          </a:xfrm>
          <a:custGeom>
            <a:avLst/>
            <a:gdLst/>
            <a:ahLst/>
            <a:cxnLst/>
            <a:rect l="l" t="t" r="r" b="b"/>
            <a:pathLst>
              <a:path w="4229791" h="1748090">
                <a:moveTo>
                  <a:pt x="0" y="0"/>
                </a:moveTo>
                <a:lnTo>
                  <a:pt x="4229790" y="0"/>
                </a:lnTo>
                <a:lnTo>
                  <a:pt x="4229790" y="1748090"/>
                </a:lnTo>
                <a:lnTo>
                  <a:pt x="0" y="174809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8" name="Freeform 18"/>
          <p:cNvSpPr/>
          <p:nvPr/>
        </p:nvSpPr>
        <p:spPr>
          <a:xfrm rot="-1993966">
            <a:off x="16953213" y="1778805"/>
            <a:ext cx="1341339" cy="1646733"/>
          </a:xfrm>
          <a:custGeom>
            <a:avLst/>
            <a:gdLst/>
            <a:ahLst/>
            <a:cxnLst/>
            <a:rect l="l" t="t" r="r" b="b"/>
            <a:pathLst>
              <a:path w="1341339" h="1646733">
                <a:moveTo>
                  <a:pt x="0" y="0"/>
                </a:moveTo>
                <a:lnTo>
                  <a:pt x="1341339" y="0"/>
                </a:lnTo>
                <a:lnTo>
                  <a:pt x="1341339" y="1646734"/>
                </a:lnTo>
                <a:lnTo>
                  <a:pt x="0" y="164673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US"/>
          </a:p>
        </p:txBody>
      </p:sp>
      <p:sp>
        <p:nvSpPr>
          <p:cNvPr id="20" name="TextBox 20"/>
          <p:cNvSpPr txBox="1"/>
          <p:nvPr/>
        </p:nvSpPr>
        <p:spPr>
          <a:xfrm>
            <a:off x="1037563" y="847820"/>
            <a:ext cx="16573136" cy="812723"/>
          </a:xfrm>
          <a:prstGeom prst="rect">
            <a:avLst/>
          </a:prstGeom>
          <a:solidFill>
            <a:schemeClr val="bg1"/>
          </a:solidFill>
        </p:spPr>
        <p:txBody>
          <a:bodyPr wrap="square" lIns="0" tIns="0" rIns="0" bIns="0" rtlCol="0" anchor="t">
            <a:spAutoFit/>
          </a:bodyPr>
          <a:lstStyle/>
          <a:p>
            <a:pPr algn="ctr">
              <a:lnSpc>
                <a:spcPct val="150000"/>
              </a:lnSpc>
            </a:pPr>
            <a:r>
              <a:rPr lang="vi-VN" sz="4000" b="1" dirty="0">
                <a:effectLst/>
                <a:latin typeface="Times New Roman" panose="02020603050405020304" pitchFamily="18" charset="0"/>
                <a:ea typeface="Times New Roman" panose="02020603050405020304" pitchFamily="18" charset="0"/>
              </a:rPr>
              <a:t>b. </a:t>
            </a:r>
            <a:r>
              <a:rPr lang="en-VN" sz="4000" b="1" dirty="0">
                <a:effectLst/>
                <a:latin typeface="Times New Roman" panose="02020603050405020304" pitchFamily="18" charset="0"/>
                <a:ea typeface="Times New Roman" panose="02020603050405020304" pitchFamily="18" charset="0"/>
              </a:rPr>
              <a:t> Ngành Tiếp thị (Marketing)</a:t>
            </a:r>
            <a:endParaRPr lang="en-VN" sz="4000" dirty="0">
              <a:effectLst/>
              <a:latin typeface="Times New Roman" panose="02020603050405020304" pitchFamily="18" charset="0"/>
              <a:ea typeface="Times New Roman" panose="02020603050405020304" pitchFamily="18" charset="0"/>
            </a:endParaRPr>
          </a:p>
        </p:txBody>
      </p:sp>
      <p:sp>
        <p:nvSpPr>
          <p:cNvPr id="21" name="TextBox 21"/>
          <p:cNvSpPr txBox="1"/>
          <p:nvPr/>
        </p:nvSpPr>
        <p:spPr>
          <a:xfrm>
            <a:off x="9264708" y="3376674"/>
            <a:ext cx="7604076" cy="1751249"/>
          </a:xfrm>
          <a:prstGeom prst="rect">
            <a:avLst/>
          </a:prstGeom>
        </p:spPr>
        <p:txBody>
          <a:bodyPr wrap="square" lIns="0" tIns="0" rIns="0" bIns="0" rtlCol="0" anchor="t">
            <a:spAutoFit/>
          </a:bodyPr>
          <a:lstStyle/>
          <a:p>
            <a:pPr algn="just">
              <a:lnSpc>
                <a:spcPct val="150000"/>
              </a:lnSpc>
            </a:pPr>
            <a:r>
              <a:rPr lang="en-VN" sz="4000" dirty="0"/>
              <a:t>Hiện có </a:t>
            </a:r>
            <a:r>
              <a:rPr lang="en-VN" sz="4000" b="1" dirty="0"/>
              <a:t>29.100 doanh nghiệp</a:t>
            </a:r>
            <a:r>
              <a:rPr lang="en-VN" sz="4000" dirty="0"/>
              <a:t> với hơn </a:t>
            </a:r>
            <a:r>
              <a:rPr lang="en-VN" sz="4000" b="1" dirty="0"/>
              <a:t>500.000 lao động</a:t>
            </a:r>
            <a:r>
              <a:rPr lang="en-VN" sz="4000" dirty="0"/>
              <a:t>, đa số trẻ </a:t>
            </a:r>
            <a:endParaRPr lang="en-US" sz="4000" dirty="0">
              <a:solidFill>
                <a:srgbClr val="7030A0"/>
              </a:solidFill>
            </a:endParaRPr>
          </a:p>
        </p:txBody>
      </p:sp>
    </p:spTree>
    <p:extLst>
      <p:ext uri="{BB962C8B-B14F-4D97-AF65-F5344CB8AC3E}">
        <p14:creationId xmlns:p14="http://schemas.microsoft.com/office/powerpoint/2010/main" val="234480146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fade">
                                      <p:cBhvr>
                                        <p:cTn id="14" dur="1000"/>
                                        <p:tgtEl>
                                          <p:spTgt spid="21"/>
                                        </p:tgtEl>
                                      </p:cBhvr>
                                    </p:animEffect>
                                    <p:anim calcmode="lin" valueType="num">
                                      <p:cBhvr>
                                        <p:cTn id="15" dur="1000" fill="hold"/>
                                        <p:tgtEl>
                                          <p:spTgt spid="21"/>
                                        </p:tgtEl>
                                        <p:attrNameLst>
                                          <p:attrName>ppt_x</p:attrName>
                                        </p:attrNameLst>
                                      </p:cBhvr>
                                      <p:tavLst>
                                        <p:tav tm="0">
                                          <p:val>
                                            <p:strVal val="#ppt_x"/>
                                          </p:val>
                                        </p:tav>
                                        <p:tav tm="100000">
                                          <p:val>
                                            <p:strVal val="#ppt_x"/>
                                          </p:val>
                                        </p:tav>
                                      </p:tavLst>
                                    </p:anim>
                                    <p:anim calcmode="lin" valueType="num">
                                      <p:cBhvr>
                                        <p:cTn id="1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1"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2"/>
          <p:cNvGrpSpPr/>
          <p:nvPr/>
        </p:nvGrpSpPr>
        <p:grpSpPr>
          <a:xfrm>
            <a:off x="1612912" y="5520071"/>
            <a:ext cx="10641548" cy="1615697"/>
            <a:chOff x="0" y="0"/>
            <a:chExt cx="2256762" cy="574776"/>
          </a:xfrm>
          <a:solidFill>
            <a:srgbClr val="008000"/>
          </a:solidFill>
        </p:grpSpPr>
        <p:sp>
          <p:nvSpPr>
            <p:cNvPr id="13" name="Freeform 13"/>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914445">
                <a:defRPr/>
              </a:pPr>
              <a:endParaRPr lang="en-US">
                <a:solidFill>
                  <a:prstClr val="black"/>
                </a:solidFill>
                <a:latin typeface="Calibri"/>
              </a:endParaRPr>
            </a:p>
          </p:txBody>
        </p:sp>
        <p:sp>
          <p:nvSpPr>
            <p:cNvPr id="14" name="TextBox 14"/>
            <p:cNvSpPr txBox="1"/>
            <p:nvPr/>
          </p:nvSpPr>
          <p:spPr>
            <a:xfrm>
              <a:off x="0" y="-38100"/>
              <a:ext cx="2256762" cy="612876"/>
            </a:xfrm>
            <a:prstGeom prst="rect">
              <a:avLst/>
            </a:prstGeom>
            <a:grpFill/>
          </p:spPr>
          <p:txBody>
            <a:bodyPr lIns="50801" tIns="50801" rIns="50801" bIns="50801" rtlCol="0" anchor="ctr"/>
            <a:lstStyle/>
            <a:p>
              <a:pPr algn="ctr" defTabSz="914445">
                <a:lnSpc>
                  <a:spcPts val="2660"/>
                </a:lnSpc>
                <a:defRPr/>
              </a:pPr>
              <a:endParaRPr>
                <a:solidFill>
                  <a:prstClr val="black"/>
                </a:solidFill>
                <a:latin typeface="Calibri"/>
              </a:endParaRPr>
            </a:p>
          </p:txBody>
        </p:sp>
      </p:grpSp>
      <p:grpSp>
        <p:nvGrpSpPr>
          <p:cNvPr id="15" name="Group 15"/>
          <p:cNvGrpSpPr/>
          <p:nvPr/>
        </p:nvGrpSpPr>
        <p:grpSpPr>
          <a:xfrm>
            <a:off x="900660" y="4796149"/>
            <a:ext cx="1385565" cy="1433381"/>
            <a:chOff x="0" y="0"/>
            <a:chExt cx="569066" cy="655143"/>
          </a:xfrm>
        </p:grpSpPr>
        <p:sp>
          <p:nvSpPr>
            <p:cNvPr id="16" name="Freeform 16"/>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357529"/>
            </a:solidFill>
          </p:spPr>
          <p:txBody>
            <a:bodyPr/>
            <a:lstStyle/>
            <a:p>
              <a:pPr defTabSz="914445">
                <a:defRPr/>
              </a:pPr>
              <a:endParaRPr lang="en-US">
                <a:solidFill>
                  <a:prstClr val="black"/>
                </a:solidFill>
                <a:latin typeface="Calibri"/>
              </a:endParaRPr>
            </a:p>
          </p:txBody>
        </p:sp>
        <p:sp>
          <p:nvSpPr>
            <p:cNvPr id="17" name="TextBox 17"/>
            <p:cNvSpPr txBox="1"/>
            <p:nvPr/>
          </p:nvSpPr>
          <p:spPr>
            <a:xfrm>
              <a:off x="0" y="-38100"/>
              <a:ext cx="569066" cy="693243"/>
            </a:xfrm>
            <a:prstGeom prst="rect">
              <a:avLst/>
            </a:prstGeom>
          </p:spPr>
          <p:txBody>
            <a:bodyPr lIns="50801" tIns="50801" rIns="50801" bIns="50801" rtlCol="0" anchor="ctr"/>
            <a:lstStyle/>
            <a:p>
              <a:pPr algn="ctr" defTabSz="914445">
                <a:lnSpc>
                  <a:spcPts val="2660"/>
                </a:lnSpc>
                <a:defRPr/>
              </a:pPr>
              <a:endParaRPr>
                <a:solidFill>
                  <a:prstClr val="black"/>
                </a:solidFill>
                <a:latin typeface="Calibri"/>
              </a:endParaRPr>
            </a:p>
          </p:txBody>
        </p:sp>
      </p:grpSp>
      <p:grpSp>
        <p:nvGrpSpPr>
          <p:cNvPr id="19" name="Group 19"/>
          <p:cNvGrpSpPr/>
          <p:nvPr/>
        </p:nvGrpSpPr>
        <p:grpSpPr>
          <a:xfrm>
            <a:off x="1696484" y="8093320"/>
            <a:ext cx="10583720" cy="1615697"/>
            <a:chOff x="0" y="0"/>
            <a:chExt cx="2256762" cy="574776"/>
          </a:xfrm>
          <a:solidFill>
            <a:srgbClr val="FF6600"/>
          </a:solidFill>
        </p:grpSpPr>
        <p:sp>
          <p:nvSpPr>
            <p:cNvPr id="20" name="Freeform 20"/>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914445">
                <a:defRPr/>
              </a:pPr>
              <a:endParaRPr lang="en-US">
                <a:solidFill>
                  <a:prstClr val="black"/>
                </a:solidFill>
                <a:latin typeface="Calibri"/>
              </a:endParaRPr>
            </a:p>
          </p:txBody>
        </p:sp>
        <p:sp>
          <p:nvSpPr>
            <p:cNvPr id="21" name="TextBox 21"/>
            <p:cNvSpPr txBox="1"/>
            <p:nvPr/>
          </p:nvSpPr>
          <p:spPr>
            <a:xfrm>
              <a:off x="0" y="-38100"/>
              <a:ext cx="2256762" cy="612876"/>
            </a:xfrm>
            <a:prstGeom prst="rect">
              <a:avLst/>
            </a:prstGeom>
            <a:grpFill/>
          </p:spPr>
          <p:txBody>
            <a:bodyPr lIns="50801" tIns="50801" rIns="50801" bIns="50801" rtlCol="0" anchor="ctr"/>
            <a:lstStyle/>
            <a:p>
              <a:pPr algn="ctr" defTabSz="914445">
                <a:lnSpc>
                  <a:spcPts val="2660"/>
                </a:lnSpc>
                <a:defRPr/>
              </a:pPr>
              <a:endParaRPr>
                <a:solidFill>
                  <a:prstClr val="black"/>
                </a:solidFill>
                <a:latin typeface="Calibri"/>
              </a:endParaRPr>
            </a:p>
          </p:txBody>
        </p:sp>
      </p:grpSp>
      <p:grpSp>
        <p:nvGrpSpPr>
          <p:cNvPr id="22" name="Group 22"/>
          <p:cNvGrpSpPr/>
          <p:nvPr/>
        </p:nvGrpSpPr>
        <p:grpSpPr>
          <a:xfrm>
            <a:off x="767726" y="7576230"/>
            <a:ext cx="1385565" cy="1516740"/>
            <a:chOff x="0" y="0"/>
            <a:chExt cx="569066" cy="655143"/>
          </a:xfrm>
        </p:grpSpPr>
        <p:sp>
          <p:nvSpPr>
            <p:cNvPr id="23" name="Freeform 23"/>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914445">
                <a:defRPr/>
              </a:pPr>
              <a:endParaRPr lang="en-US">
                <a:solidFill>
                  <a:prstClr val="black"/>
                </a:solidFill>
                <a:latin typeface="Calibri"/>
              </a:endParaRPr>
            </a:p>
          </p:txBody>
        </p:sp>
        <p:sp>
          <p:nvSpPr>
            <p:cNvPr id="24" name="TextBox 24"/>
            <p:cNvSpPr txBox="1"/>
            <p:nvPr/>
          </p:nvSpPr>
          <p:spPr>
            <a:xfrm>
              <a:off x="0" y="-38100"/>
              <a:ext cx="569066" cy="693243"/>
            </a:xfrm>
            <a:prstGeom prst="rect">
              <a:avLst/>
            </a:prstGeom>
          </p:spPr>
          <p:txBody>
            <a:bodyPr lIns="50801" tIns="50801" rIns="50801" bIns="50801" rtlCol="0" anchor="ctr"/>
            <a:lstStyle/>
            <a:p>
              <a:pPr algn="ctr" defTabSz="914445">
                <a:lnSpc>
                  <a:spcPts val="2660"/>
                </a:lnSpc>
                <a:defRPr/>
              </a:pPr>
              <a:endParaRPr>
                <a:solidFill>
                  <a:prstClr val="black"/>
                </a:solidFill>
                <a:latin typeface="Calibri"/>
              </a:endParaRPr>
            </a:p>
          </p:txBody>
        </p:sp>
      </p:grpSp>
      <p:grpSp>
        <p:nvGrpSpPr>
          <p:cNvPr id="25" name="Group 25"/>
          <p:cNvGrpSpPr/>
          <p:nvPr/>
        </p:nvGrpSpPr>
        <p:grpSpPr>
          <a:xfrm>
            <a:off x="1781292" y="2839724"/>
            <a:ext cx="10498911" cy="1615697"/>
            <a:chOff x="0" y="0"/>
            <a:chExt cx="2256762" cy="574776"/>
          </a:xfrm>
          <a:solidFill>
            <a:srgbClr val="FF6600"/>
          </a:solidFill>
        </p:grpSpPr>
        <p:sp>
          <p:nvSpPr>
            <p:cNvPr id="26" name="Freeform 26"/>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914445">
                <a:defRPr/>
              </a:pPr>
              <a:endParaRPr lang="en-US">
                <a:solidFill>
                  <a:prstClr val="black"/>
                </a:solidFill>
                <a:latin typeface="Calibri"/>
              </a:endParaRPr>
            </a:p>
          </p:txBody>
        </p:sp>
        <p:sp>
          <p:nvSpPr>
            <p:cNvPr id="27" name="TextBox 27"/>
            <p:cNvSpPr txBox="1"/>
            <p:nvPr/>
          </p:nvSpPr>
          <p:spPr>
            <a:xfrm>
              <a:off x="0" y="-38100"/>
              <a:ext cx="2256762" cy="612876"/>
            </a:xfrm>
            <a:prstGeom prst="rect">
              <a:avLst/>
            </a:prstGeom>
            <a:grpFill/>
          </p:spPr>
          <p:txBody>
            <a:bodyPr lIns="50801" tIns="50801" rIns="50801" bIns="50801" rtlCol="0" anchor="ctr"/>
            <a:lstStyle/>
            <a:p>
              <a:pPr algn="ctr" defTabSz="914445">
                <a:lnSpc>
                  <a:spcPts val="2660"/>
                </a:lnSpc>
                <a:defRPr/>
              </a:pPr>
              <a:endParaRPr>
                <a:solidFill>
                  <a:prstClr val="black"/>
                </a:solidFill>
                <a:latin typeface="Calibri"/>
              </a:endParaRPr>
            </a:p>
          </p:txBody>
        </p:sp>
      </p:grpSp>
      <p:grpSp>
        <p:nvGrpSpPr>
          <p:cNvPr id="29" name="Group 29"/>
          <p:cNvGrpSpPr/>
          <p:nvPr/>
        </p:nvGrpSpPr>
        <p:grpSpPr>
          <a:xfrm>
            <a:off x="926405" y="2384830"/>
            <a:ext cx="1337801" cy="1453766"/>
            <a:chOff x="0" y="0"/>
            <a:chExt cx="569066" cy="655143"/>
          </a:xfrm>
        </p:grpSpPr>
        <p:sp>
          <p:nvSpPr>
            <p:cNvPr id="30" name="Freeform 30"/>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914445">
                <a:defRPr/>
              </a:pPr>
              <a:endParaRPr lang="en-US">
                <a:solidFill>
                  <a:prstClr val="black"/>
                </a:solidFill>
                <a:latin typeface="Calibri"/>
              </a:endParaRPr>
            </a:p>
          </p:txBody>
        </p:sp>
        <p:sp>
          <p:nvSpPr>
            <p:cNvPr id="31" name="TextBox 31"/>
            <p:cNvSpPr txBox="1"/>
            <p:nvPr/>
          </p:nvSpPr>
          <p:spPr>
            <a:xfrm>
              <a:off x="0" y="-38100"/>
              <a:ext cx="569066" cy="693243"/>
            </a:xfrm>
            <a:prstGeom prst="rect">
              <a:avLst/>
            </a:prstGeom>
          </p:spPr>
          <p:txBody>
            <a:bodyPr lIns="50801" tIns="50801" rIns="50801" bIns="50801" rtlCol="0" anchor="ctr"/>
            <a:lstStyle/>
            <a:p>
              <a:pPr algn="ctr" defTabSz="914445">
                <a:lnSpc>
                  <a:spcPts val="2660"/>
                </a:lnSpc>
                <a:defRPr/>
              </a:pPr>
              <a:endParaRPr>
                <a:solidFill>
                  <a:prstClr val="black"/>
                </a:solidFill>
                <a:latin typeface="Calibri"/>
              </a:endParaRPr>
            </a:p>
          </p:txBody>
        </p:sp>
      </p:grpSp>
      <p:sp>
        <p:nvSpPr>
          <p:cNvPr id="49" name="TextBox 14">
            <a:extLst>
              <a:ext uri="{FF2B5EF4-FFF2-40B4-BE49-F238E27FC236}">
                <a16:creationId xmlns:a16="http://schemas.microsoft.com/office/drawing/2014/main" id="{64B3E566-7130-3D14-0A6D-0867C756E609}"/>
              </a:ext>
            </a:extLst>
          </p:cNvPr>
          <p:cNvSpPr txBox="1"/>
          <p:nvPr/>
        </p:nvSpPr>
        <p:spPr>
          <a:xfrm>
            <a:off x="1307403" y="491129"/>
            <a:ext cx="14859000" cy="687048"/>
          </a:xfrm>
          <a:prstGeom prst="rect">
            <a:avLst/>
          </a:prstGeom>
        </p:spPr>
        <p:txBody>
          <a:bodyPr wrap="square" lIns="0" tIns="0" rIns="0" bIns="0" rtlCol="0" anchor="t">
            <a:spAutoFit/>
          </a:bodyPr>
          <a:lstStyle/>
          <a:p>
            <a:pPr>
              <a:lnSpc>
                <a:spcPts val="5741"/>
              </a:lnSpc>
            </a:pPr>
            <a:r>
              <a:rPr lang="en-US" sz="4100" dirty="0">
                <a:solidFill>
                  <a:srgbClr val="008000"/>
                </a:solidFill>
                <a:latin typeface="#9Slide03 IcielPanton Black" panose="00000A00000000000000" pitchFamily="2" charset="-93"/>
              </a:rPr>
              <a:t>CÔNG VIỆC TIÊU BIỂU</a:t>
            </a:r>
          </a:p>
        </p:txBody>
      </p:sp>
      <p:sp>
        <p:nvSpPr>
          <p:cNvPr id="50" name="TextBox 15">
            <a:extLst>
              <a:ext uri="{FF2B5EF4-FFF2-40B4-BE49-F238E27FC236}">
                <a16:creationId xmlns:a16="http://schemas.microsoft.com/office/drawing/2014/main" id="{388A1976-B50A-1743-79BA-1F9A88BDFF05}"/>
              </a:ext>
            </a:extLst>
          </p:cNvPr>
          <p:cNvSpPr txBox="1"/>
          <p:nvPr/>
        </p:nvSpPr>
        <p:spPr>
          <a:xfrm>
            <a:off x="2424587" y="2936762"/>
            <a:ext cx="9829872" cy="743665"/>
          </a:xfrm>
          <a:prstGeom prst="rect">
            <a:avLst/>
          </a:prstGeom>
          <a:ln>
            <a:noFill/>
          </a:ln>
        </p:spPr>
        <p:txBody>
          <a:bodyPr wrap="square" lIns="0" tIns="0" rIns="0" bIns="0" rtlCol="0" anchor="t">
            <a:spAutoFit/>
          </a:bodyPr>
          <a:lstStyle/>
          <a:p>
            <a:pPr>
              <a:lnSpc>
                <a:spcPct val="150000"/>
              </a:lnSpc>
            </a:pPr>
            <a:r>
              <a:rPr lang="en-VN" sz="3600" dirty="0"/>
              <a:t>Lập chiến lược marketing, nghiên cứu thị trường </a:t>
            </a:r>
            <a:endParaRPr lang="en-US" sz="3600" dirty="0">
              <a:solidFill>
                <a:schemeClr val="bg1"/>
              </a:solidFill>
              <a:latin typeface="Roboto Condensed" panose="02000000000000000000" pitchFamily="2" charset="0"/>
              <a:ea typeface="Roboto Condensed" panose="02000000000000000000" pitchFamily="2" charset="0"/>
            </a:endParaRPr>
          </a:p>
        </p:txBody>
      </p:sp>
      <p:sp>
        <p:nvSpPr>
          <p:cNvPr id="51" name="TextBox 16">
            <a:extLst>
              <a:ext uri="{FF2B5EF4-FFF2-40B4-BE49-F238E27FC236}">
                <a16:creationId xmlns:a16="http://schemas.microsoft.com/office/drawing/2014/main" id="{5843454C-EAFD-6925-2ABB-9B3A01FAE7BE}"/>
              </a:ext>
            </a:extLst>
          </p:cNvPr>
          <p:cNvSpPr txBox="1"/>
          <p:nvPr/>
        </p:nvSpPr>
        <p:spPr>
          <a:xfrm>
            <a:off x="2500859" y="5620888"/>
            <a:ext cx="9201438" cy="1574662"/>
          </a:xfrm>
          <a:prstGeom prst="rect">
            <a:avLst/>
          </a:prstGeom>
          <a:ln>
            <a:noFill/>
          </a:ln>
        </p:spPr>
        <p:txBody>
          <a:bodyPr wrap="square" lIns="0" tIns="0" rIns="0" bIns="0" rtlCol="0" anchor="t">
            <a:spAutoFit/>
          </a:bodyPr>
          <a:lstStyle/>
          <a:p>
            <a:pPr algn="just">
              <a:lnSpc>
                <a:spcPct val="150000"/>
              </a:lnSpc>
            </a:pPr>
            <a:r>
              <a:rPr lang="en-VN" sz="3600" dirty="0"/>
              <a:t>Marketing số: quản lý website, mạng xã hội, SEO, quảng cáo </a:t>
            </a:r>
            <a:endParaRPr lang="en-US" sz="3600" dirty="0">
              <a:solidFill>
                <a:schemeClr val="bg1"/>
              </a:solidFill>
              <a:latin typeface="Roboto Condensed" panose="02000000000000000000" pitchFamily="2" charset="0"/>
              <a:ea typeface="Roboto Condensed" panose="02000000000000000000" pitchFamily="2" charset="0"/>
            </a:endParaRPr>
          </a:p>
        </p:txBody>
      </p:sp>
      <p:sp>
        <p:nvSpPr>
          <p:cNvPr id="52" name="TextBox 17">
            <a:extLst>
              <a:ext uri="{FF2B5EF4-FFF2-40B4-BE49-F238E27FC236}">
                <a16:creationId xmlns:a16="http://schemas.microsoft.com/office/drawing/2014/main" id="{6BFDF5B7-E020-5B6A-5EF1-558E952A1E66}"/>
              </a:ext>
            </a:extLst>
          </p:cNvPr>
          <p:cNvSpPr txBox="1"/>
          <p:nvPr/>
        </p:nvSpPr>
        <p:spPr>
          <a:xfrm>
            <a:off x="2079632" y="8375083"/>
            <a:ext cx="10089386" cy="1107996"/>
          </a:xfrm>
          <a:prstGeom prst="rect">
            <a:avLst/>
          </a:prstGeom>
          <a:ln>
            <a:noFill/>
          </a:ln>
        </p:spPr>
        <p:txBody>
          <a:bodyPr wrap="square" lIns="0" tIns="0" rIns="0" bIns="0" rtlCol="0" anchor="t">
            <a:spAutoFit/>
          </a:bodyPr>
          <a:lstStyle/>
          <a:p>
            <a:r>
              <a:rPr lang="en-VN" sz="3600" dirty="0"/>
              <a:t>PR – truyền thông, chăm sóc khách hàng; Tiếp thị qua email, điện thoại,…</a:t>
            </a:r>
          </a:p>
        </p:txBody>
      </p:sp>
      <p:pic>
        <p:nvPicPr>
          <p:cNvPr id="7170" name="Picture 2" descr="Hình ảnh Thiết Kế Logo Bảo Vệ Môi Trường PNG Miễn Phí Tải Về - Lovepik">
            <a:extLst>
              <a:ext uri="{FF2B5EF4-FFF2-40B4-BE49-F238E27FC236}">
                <a16:creationId xmlns:a16="http://schemas.microsoft.com/office/drawing/2014/main" id="{06053113-1E14-84DC-112C-8C30C52B63C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1028968" y="4953617"/>
            <a:ext cx="1116638" cy="1116638"/>
          </a:xfrm>
          <a:prstGeom prst="ellipse">
            <a:avLst/>
          </a:prstGeom>
          <a:noFill/>
          <a:extLst>
            <a:ext uri="{909E8E84-426E-40DD-AFC4-6F175D3DCCD1}">
              <a14:hiddenFill xmlns:a14="http://schemas.microsoft.com/office/drawing/2010/main">
                <a:solidFill>
                  <a:srgbClr val="FFFFFF"/>
                </a:solidFill>
              </a14:hiddenFill>
            </a:ext>
          </a:extLst>
        </p:spPr>
      </p:pic>
      <p:pic>
        <p:nvPicPr>
          <p:cNvPr id="56" name="Hình ảnh 55">
            <a:extLst>
              <a:ext uri="{FF2B5EF4-FFF2-40B4-BE49-F238E27FC236}">
                <a16:creationId xmlns:a16="http://schemas.microsoft.com/office/drawing/2014/main" id="{11E32DBB-8C74-A686-E4C8-2382AA0819F7}"/>
              </a:ext>
            </a:extLst>
          </p:cNvPr>
          <p:cNvPicPr>
            <a:picLocks noChangeAspect="1"/>
          </p:cNvPicPr>
          <p:nvPr/>
        </p:nvPicPr>
        <p:blipFill>
          <a:blip r:embed="rId4">
            <a:extLst>
              <a:ext uri="{BEBA8EAE-BF5A-486C-A8C5-ECC9F3942E4B}">
                <a14:imgProps xmlns:a14="http://schemas.microsoft.com/office/drawing/2010/main">
                  <a14:imgLayer r:embed="rId5">
                    <a14:imgEffect>
                      <a14:saturation sat="300000"/>
                    </a14:imgEffect>
                  </a14:imgLayer>
                </a14:imgProps>
              </a:ext>
            </a:extLst>
          </a:blip>
          <a:stretch>
            <a:fillRect/>
          </a:stretch>
        </p:blipFill>
        <p:spPr>
          <a:xfrm>
            <a:off x="1039243" y="2582357"/>
            <a:ext cx="1113680" cy="1002251"/>
          </a:xfrm>
          <a:prstGeom prst="ellipse">
            <a:avLst/>
          </a:prstGeom>
        </p:spPr>
      </p:pic>
      <p:pic>
        <p:nvPicPr>
          <p:cNvPr id="57" name="Hình ảnh 56">
            <a:extLst>
              <a:ext uri="{FF2B5EF4-FFF2-40B4-BE49-F238E27FC236}">
                <a16:creationId xmlns:a16="http://schemas.microsoft.com/office/drawing/2014/main" id="{38D8FE96-C5DD-27C7-12CF-D9376200858B}"/>
              </a:ext>
            </a:extLst>
          </p:cNvPr>
          <p:cNvPicPr>
            <a:picLocks noChangeAspect="1"/>
          </p:cNvPicPr>
          <p:nvPr/>
        </p:nvPicPr>
        <p:blipFill>
          <a:blip r:embed="rId6">
            <a:extLst>
              <a:ext uri="{BEBA8EAE-BF5A-486C-A8C5-ECC9F3942E4B}">
                <a14:imgProps xmlns:a14="http://schemas.microsoft.com/office/drawing/2010/main">
                  <a14:imgLayer r:embed="rId7">
                    <a14:imgEffect>
                      <a14:saturation sat="300000"/>
                    </a14:imgEffect>
                  </a14:imgLayer>
                </a14:imgProps>
              </a:ext>
            </a:extLst>
          </a:blip>
          <a:stretch>
            <a:fillRect/>
          </a:stretch>
        </p:blipFill>
        <p:spPr>
          <a:xfrm>
            <a:off x="841382" y="7705508"/>
            <a:ext cx="1238250" cy="1238250"/>
          </a:xfrm>
          <a:prstGeom prst="ellipse">
            <a:avLst/>
          </a:prstGeom>
        </p:spPr>
      </p:pic>
      <p:pic>
        <p:nvPicPr>
          <p:cNvPr id="7172" name="Picture 4" descr="Green factory - Free industry icons">
            <a:extLst>
              <a:ext uri="{FF2B5EF4-FFF2-40B4-BE49-F238E27FC236}">
                <a16:creationId xmlns:a16="http://schemas.microsoft.com/office/drawing/2014/main" id="{71F58553-5BD5-16D6-5081-FFB0F49904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945309" y="6070255"/>
            <a:ext cx="4342694" cy="4342694"/>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Năng lượng tái tạo – Wikipedia tiếng Việt">
            <a:extLst>
              <a:ext uri="{FF2B5EF4-FFF2-40B4-BE49-F238E27FC236}">
                <a16:creationId xmlns:a16="http://schemas.microsoft.com/office/drawing/2014/main" id="{6C9FD344-144F-F2AF-D3AB-76AFBE94DEC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554020" y="2038967"/>
            <a:ext cx="2740682" cy="27406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0-#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0-#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0"/>
                                        </p:tgtEl>
                                        <p:attrNameLst>
                                          <p:attrName>style.visibility</p:attrName>
                                        </p:attrNameLst>
                                      </p:cBhvr>
                                      <p:to>
                                        <p:strVal val="visible"/>
                                      </p:to>
                                    </p:set>
                                    <p:anim calcmode="lin" valueType="num">
                                      <p:cBhvr additive="base">
                                        <p:cTn id="15" dur="500" fill="hold"/>
                                        <p:tgtEl>
                                          <p:spTgt spid="50"/>
                                        </p:tgtEl>
                                        <p:attrNameLst>
                                          <p:attrName>ppt_x</p:attrName>
                                        </p:attrNameLst>
                                      </p:cBhvr>
                                      <p:tavLst>
                                        <p:tav tm="0">
                                          <p:val>
                                            <p:strVal val="0-#ppt_w/2"/>
                                          </p:val>
                                        </p:tav>
                                        <p:tav tm="100000">
                                          <p:val>
                                            <p:strVal val="#ppt_x"/>
                                          </p:val>
                                        </p:tav>
                                      </p:tavLst>
                                    </p:anim>
                                    <p:anim calcmode="lin" valueType="num">
                                      <p:cBhvr additive="base">
                                        <p:cTn id="16" dur="500" fill="hold"/>
                                        <p:tgtEl>
                                          <p:spTgt spid="50"/>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56"/>
                                        </p:tgtEl>
                                        <p:attrNameLst>
                                          <p:attrName>style.visibility</p:attrName>
                                        </p:attrNameLst>
                                      </p:cBhvr>
                                      <p:to>
                                        <p:strVal val="visible"/>
                                      </p:to>
                                    </p:set>
                                    <p:anim calcmode="lin" valueType="num">
                                      <p:cBhvr additive="base">
                                        <p:cTn id="19" dur="500" fill="hold"/>
                                        <p:tgtEl>
                                          <p:spTgt spid="56"/>
                                        </p:tgtEl>
                                        <p:attrNameLst>
                                          <p:attrName>ppt_x</p:attrName>
                                        </p:attrNameLst>
                                      </p:cBhvr>
                                      <p:tavLst>
                                        <p:tav tm="0">
                                          <p:val>
                                            <p:strVal val="0-#ppt_w/2"/>
                                          </p:val>
                                        </p:tav>
                                        <p:tav tm="100000">
                                          <p:val>
                                            <p:strVal val="#ppt_x"/>
                                          </p:val>
                                        </p:tav>
                                      </p:tavLst>
                                    </p:anim>
                                    <p:anim calcmode="lin" valueType="num">
                                      <p:cBhvr additive="base">
                                        <p:cTn id="20" dur="500" fill="hold"/>
                                        <p:tgtEl>
                                          <p:spTgt spid="5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0-#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additive="base">
                                        <p:cTn id="29" dur="500" fill="hold"/>
                                        <p:tgtEl>
                                          <p:spTgt spid="15"/>
                                        </p:tgtEl>
                                        <p:attrNameLst>
                                          <p:attrName>ppt_x</p:attrName>
                                        </p:attrNameLst>
                                      </p:cBhvr>
                                      <p:tavLst>
                                        <p:tav tm="0">
                                          <p:val>
                                            <p:strVal val="0-#ppt_w/2"/>
                                          </p:val>
                                        </p:tav>
                                        <p:tav tm="100000">
                                          <p:val>
                                            <p:strVal val="#ppt_x"/>
                                          </p:val>
                                        </p:tav>
                                      </p:tavLst>
                                    </p:anim>
                                    <p:anim calcmode="lin" valueType="num">
                                      <p:cBhvr additive="base">
                                        <p:cTn id="30" dur="500" fill="hold"/>
                                        <p:tgtEl>
                                          <p:spTgt spid="15"/>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51"/>
                                        </p:tgtEl>
                                        <p:attrNameLst>
                                          <p:attrName>style.visibility</p:attrName>
                                        </p:attrNameLst>
                                      </p:cBhvr>
                                      <p:to>
                                        <p:strVal val="visible"/>
                                      </p:to>
                                    </p:set>
                                    <p:anim calcmode="lin" valueType="num">
                                      <p:cBhvr additive="base">
                                        <p:cTn id="33" dur="500" fill="hold"/>
                                        <p:tgtEl>
                                          <p:spTgt spid="51"/>
                                        </p:tgtEl>
                                        <p:attrNameLst>
                                          <p:attrName>ppt_x</p:attrName>
                                        </p:attrNameLst>
                                      </p:cBhvr>
                                      <p:tavLst>
                                        <p:tav tm="0">
                                          <p:val>
                                            <p:strVal val="0-#ppt_w/2"/>
                                          </p:val>
                                        </p:tav>
                                        <p:tav tm="100000">
                                          <p:val>
                                            <p:strVal val="#ppt_x"/>
                                          </p:val>
                                        </p:tav>
                                      </p:tavLst>
                                    </p:anim>
                                    <p:anim calcmode="lin" valueType="num">
                                      <p:cBhvr additive="base">
                                        <p:cTn id="34" dur="500" fill="hold"/>
                                        <p:tgtEl>
                                          <p:spTgt spid="51"/>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7170"/>
                                        </p:tgtEl>
                                        <p:attrNameLst>
                                          <p:attrName>style.visibility</p:attrName>
                                        </p:attrNameLst>
                                      </p:cBhvr>
                                      <p:to>
                                        <p:strVal val="visible"/>
                                      </p:to>
                                    </p:set>
                                    <p:anim calcmode="lin" valueType="num">
                                      <p:cBhvr additive="base">
                                        <p:cTn id="37" dur="500" fill="hold"/>
                                        <p:tgtEl>
                                          <p:spTgt spid="7170"/>
                                        </p:tgtEl>
                                        <p:attrNameLst>
                                          <p:attrName>ppt_x</p:attrName>
                                        </p:attrNameLst>
                                      </p:cBhvr>
                                      <p:tavLst>
                                        <p:tav tm="0">
                                          <p:val>
                                            <p:strVal val="0-#ppt_w/2"/>
                                          </p:val>
                                        </p:tav>
                                        <p:tav tm="100000">
                                          <p:val>
                                            <p:strVal val="#ppt_x"/>
                                          </p:val>
                                        </p:tav>
                                      </p:tavLst>
                                    </p:anim>
                                    <p:anim calcmode="lin" valueType="num">
                                      <p:cBhvr additive="base">
                                        <p:cTn id="3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0-#ppt_w/2"/>
                                          </p:val>
                                        </p:tav>
                                        <p:tav tm="100000">
                                          <p:val>
                                            <p:strVal val="#ppt_x"/>
                                          </p:val>
                                        </p:tav>
                                      </p:tavLst>
                                    </p:anim>
                                    <p:anim calcmode="lin" valueType="num">
                                      <p:cBhvr additive="base">
                                        <p:cTn id="44" dur="500" fill="hold"/>
                                        <p:tgtEl>
                                          <p:spTgt spid="19"/>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additive="base">
                                        <p:cTn id="47" dur="500" fill="hold"/>
                                        <p:tgtEl>
                                          <p:spTgt spid="22"/>
                                        </p:tgtEl>
                                        <p:attrNameLst>
                                          <p:attrName>ppt_x</p:attrName>
                                        </p:attrNameLst>
                                      </p:cBhvr>
                                      <p:tavLst>
                                        <p:tav tm="0">
                                          <p:val>
                                            <p:strVal val="0-#ppt_w/2"/>
                                          </p:val>
                                        </p:tav>
                                        <p:tav tm="100000">
                                          <p:val>
                                            <p:strVal val="#ppt_x"/>
                                          </p:val>
                                        </p:tav>
                                      </p:tavLst>
                                    </p:anim>
                                    <p:anim calcmode="lin" valueType="num">
                                      <p:cBhvr additive="base">
                                        <p:cTn id="48" dur="500" fill="hold"/>
                                        <p:tgtEl>
                                          <p:spTgt spid="22"/>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52"/>
                                        </p:tgtEl>
                                        <p:attrNameLst>
                                          <p:attrName>style.visibility</p:attrName>
                                        </p:attrNameLst>
                                      </p:cBhvr>
                                      <p:to>
                                        <p:strVal val="visible"/>
                                      </p:to>
                                    </p:set>
                                    <p:anim calcmode="lin" valueType="num">
                                      <p:cBhvr additive="base">
                                        <p:cTn id="51" dur="500" fill="hold"/>
                                        <p:tgtEl>
                                          <p:spTgt spid="52"/>
                                        </p:tgtEl>
                                        <p:attrNameLst>
                                          <p:attrName>ppt_x</p:attrName>
                                        </p:attrNameLst>
                                      </p:cBhvr>
                                      <p:tavLst>
                                        <p:tav tm="0">
                                          <p:val>
                                            <p:strVal val="0-#ppt_w/2"/>
                                          </p:val>
                                        </p:tav>
                                        <p:tav tm="100000">
                                          <p:val>
                                            <p:strVal val="#ppt_x"/>
                                          </p:val>
                                        </p:tav>
                                      </p:tavLst>
                                    </p:anim>
                                    <p:anim calcmode="lin" valueType="num">
                                      <p:cBhvr additive="base">
                                        <p:cTn id="52" dur="500" fill="hold"/>
                                        <p:tgtEl>
                                          <p:spTgt spid="52"/>
                                        </p:tgtEl>
                                        <p:attrNameLst>
                                          <p:attrName>ppt_y</p:attrName>
                                        </p:attrNameLst>
                                      </p:cBhvr>
                                      <p:tavLst>
                                        <p:tav tm="0">
                                          <p:val>
                                            <p:strVal val="#ppt_y"/>
                                          </p:val>
                                        </p:tav>
                                        <p:tav tm="100000">
                                          <p:val>
                                            <p:strVal val="#ppt_y"/>
                                          </p:val>
                                        </p:tav>
                                      </p:tavLst>
                                    </p:anim>
                                  </p:childTnLst>
                                </p:cTn>
                              </p:par>
                              <p:par>
                                <p:cTn id="53" presetID="2" presetClass="entr" presetSubtype="8" fill="hold" nodeType="withEffect">
                                  <p:stCondLst>
                                    <p:cond delay="0"/>
                                  </p:stCondLst>
                                  <p:childTnLst>
                                    <p:set>
                                      <p:cBhvr>
                                        <p:cTn id="54" dur="1" fill="hold">
                                          <p:stCondLst>
                                            <p:cond delay="0"/>
                                          </p:stCondLst>
                                        </p:cTn>
                                        <p:tgtEl>
                                          <p:spTgt spid="57"/>
                                        </p:tgtEl>
                                        <p:attrNameLst>
                                          <p:attrName>style.visibility</p:attrName>
                                        </p:attrNameLst>
                                      </p:cBhvr>
                                      <p:to>
                                        <p:strVal val="visible"/>
                                      </p:to>
                                    </p:set>
                                    <p:anim calcmode="lin" valueType="num">
                                      <p:cBhvr additive="base">
                                        <p:cTn id="55" dur="500" fill="hold"/>
                                        <p:tgtEl>
                                          <p:spTgt spid="57"/>
                                        </p:tgtEl>
                                        <p:attrNameLst>
                                          <p:attrName>ppt_x</p:attrName>
                                        </p:attrNameLst>
                                      </p:cBhvr>
                                      <p:tavLst>
                                        <p:tav tm="0">
                                          <p:val>
                                            <p:strVal val="0-#ppt_w/2"/>
                                          </p:val>
                                        </p:tav>
                                        <p:tav tm="100000">
                                          <p:val>
                                            <p:strVal val="#ppt_x"/>
                                          </p:val>
                                        </p:tav>
                                      </p:tavLst>
                                    </p:anim>
                                    <p:anim calcmode="lin" valueType="num">
                                      <p:cBhvr additive="base">
                                        <p:cTn id="56" dur="500" fill="hold"/>
                                        <p:tgtEl>
                                          <p:spTgt spid="5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30116" b="30116"/>
          <a:stretch>
            <a:fillRect/>
          </a:stretch>
        </p:blipFill>
        <p:spPr>
          <a:xfrm>
            <a:off x="0" y="0"/>
            <a:ext cx="18288000" cy="10287000"/>
          </a:xfrm>
          <a:prstGeom prst="rect">
            <a:avLst/>
          </a:prstGeom>
        </p:spPr>
      </p:pic>
      <p:grpSp>
        <p:nvGrpSpPr>
          <p:cNvPr id="7" name="Group 7"/>
          <p:cNvGrpSpPr/>
          <p:nvPr/>
        </p:nvGrpSpPr>
        <p:grpSpPr>
          <a:xfrm>
            <a:off x="2138950" y="282791"/>
            <a:ext cx="16112180" cy="1320174"/>
            <a:chOff x="0" y="0"/>
            <a:chExt cx="16435575" cy="1913890"/>
          </a:xfrm>
        </p:grpSpPr>
        <p:sp>
          <p:nvSpPr>
            <p:cNvPr id="8" name="Freeform 8"/>
            <p:cNvSpPr/>
            <p:nvPr/>
          </p:nvSpPr>
          <p:spPr>
            <a:xfrm>
              <a:off x="0" y="0"/>
              <a:ext cx="16435575" cy="1913890"/>
            </a:xfrm>
            <a:custGeom>
              <a:avLst/>
              <a:gdLst/>
              <a:ahLst/>
              <a:cxnLst/>
              <a:rect l="l" t="t" r="r" b="b"/>
              <a:pathLst>
                <a:path w="16435575" h="1913890">
                  <a:moveTo>
                    <a:pt x="16435575" y="956945"/>
                  </a:moveTo>
                  <a:lnTo>
                    <a:pt x="16435575" y="956945"/>
                  </a:lnTo>
                  <a:cubicBezTo>
                    <a:pt x="16435575" y="1485392"/>
                    <a:pt x="16007204" y="1913890"/>
                    <a:pt x="15478630" y="1913890"/>
                  </a:cubicBezTo>
                  <a:lnTo>
                    <a:pt x="956945" y="1913890"/>
                  </a:lnTo>
                  <a:cubicBezTo>
                    <a:pt x="428371" y="1913890"/>
                    <a:pt x="0" y="1485392"/>
                    <a:pt x="0" y="956945"/>
                  </a:cubicBezTo>
                  <a:lnTo>
                    <a:pt x="0" y="956945"/>
                  </a:lnTo>
                  <a:cubicBezTo>
                    <a:pt x="0" y="428371"/>
                    <a:pt x="428371" y="0"/>
                    <a:pt x="956945" y="0"/>
                  </a:cubicBezTo>
                  <a:lnTo>
                    <a:pt x="15478630" y="0"/>
                  </a:lnTo>
                  <a:cubicBezTo>
                    <a:pt x="16007077" y="0"/>
                    <a:pt x="16435575" y="428371"/>
                    <a:pt x="16435575" y="956945"/>
                  </a:cubicBezTo>
                  <a:close/>
                </a:path>
              </a:pathLst>
            </a:custGeom>
            <a:solidFill>
              <a:srgbClr val="FFF3ED"/>
            </a:solidFill>
          </p:spPr>
          <p:txBody>
            <a:bodyPr/>
            <a:lstStyle/>
            <a:p>
              <a:endParaRPr lang="en-US" sz="2700"/>
            </a:p>
          </p:txBody>
        </p:sp>
      </p:grpSp>
      <p:pic>
        <p:nvPicPr>
          <p:cNvPr id="9" name="Picture 9"/>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2782301" y="982322"/>
            <a:ext cx="535655" cy="606974"/>
          </a:xfrm>
          <a:prstGeom prst="rect">
            <a:avLst/>
          </a:prstGeom>
        </p:spPr>
      </p:pic>
      <p:pic>
        <p:nvPicPr>
          <p:cNvPr id="10" name="Picture 10"/>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938531" y="7718168"/>
            <a:ext cx="3900468" cy="2219723"/>
          </a:xfrm>
          <a:prstGeom prst="rect">
            <a:avLst/>
          </a:prstGeom>
        </p:spPr>
      </p:pic>
      <p:pic>
        <p:nvPicPr>
          <p:cNvPr id="11" name="Picture 11"/>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42896" y="1406841"/>
            <a:ext cx="3028538" cy="3203262"/>
          </a:xfrm>
          <a:prstGeom prst="rect">
            <a:avLst/>
          </a:prstGeom>
        </p:spPr>
      </p:pic>
      <p:sp>
        <p:nvSpPr>
          <p:cNvPr id="12" name="TextBox 12"/>
          <p:cNvSpPr txBox="1"/>
          <p:nvPr/>
        </p:nvSpPr>
        <p:spPr>
          <a:xfrm>
            <a:off x="3439400" y="228600"/>
            <a:ext cx="14189633" cy="1219052"/>
          </a:xfrm>
          <a:prstGeom prst="rect">
            <a:avLst/>
          </a:prstGeom>
        </p:spPr>
        <p:txBody>
          <a:bodyPr wrap="square" lIns="0" tIns="0" rIns="0" bIns="0" rtlCol="0" anchor="t">
            <a:spAutoFit/>
          </a:bodyPr>
          <a:lstStyle/>
          <a:p>
            <a:pPr algn="ctr">
              <a:lnSpc>
                <a:spcPct val="150000"/>
              </a:lnSpc>
            </a:pPr>
            <a:r>
              <a:rPr lang="en-US" sz="6000" b="1" dirty="0">
                <a:solidFill>
                  <a:srgbClr val="FF0000"/>
                </a:solidFill>
                <a:latin typeface="Times New Roman" panose="02020603050405020304" pitchFamily="18" charset="0"/>
                <a:cs typeface="Times New Roman" panose="02020603050405020304" pitchFamily="18" charset="0"/>
              </a:rPr>
              <a:t>c. </a:t>
            </a:r>
            <a:r>
              <a:rPr lang="en-US" sz="6000" b="1" dirty="0" err="1">
                <a:solidFill>
                  <a:srgbClr val="FF0000"/>
                </a:solidFill>
                <a:latin typeface="Times New Roman" panose="02020603050405020304" pitchFamily="18" charset="0"/>
                <a:cs typeface="Times New Roman" panose="02020603050405020304" pitchFamily="18" charset="0"/>
              </a:rPr>
              <a:t>Ngành</a:t>
            </a:r>
            <a:r>
              <a:rPr lang="en-US" sz="6000" b="1" dirty="0">
                <a:solidFill>
                  <a:srgbClr val="FF0000"/>
                </a:solidFill>
                <a:latin typeface="Times New Roman" panose="02020603050405020304" pitchFamily="18" charset="0"/>
                <a:cs typeface="Times New Roman" panose="02020603050405020304" pitchFamily="18" charset="0"/>
              </a:rPr>
              <a:t> </a:t>
            </a:r>
            <a:r>
              <a:rPr lang="en-US" sz="6000" b="1" dirty="0" err="1">
                <a:solidFill>
                  <a:srgbClr val="FF0000"/>
                </a:solidFill>
                <a:latin typeface="Times New Roman" panose="02020603050405020304" pitchFamily="18" charset="0"/>
                <a:cs typeface="Times New Roman" panose="02020603050405020304" pitchFamily="18" charset="0"/>
              </a:rPr>
              <a:t>quản</a:t>
            </a:r>
            <a:r>
              <a:rPr lang="en-US" sz="6000" b="1" dirty="0">
                <a:solidFill>
                  <a:srgbClr val="FF0000"/>
                </a:solidFill>
                <a:latin typeface="Times New Roman" panose="02020603050405020304" pitchFamily="18" charset="0"/>
                <a:cs typeface="Times New Roman" panose="02020603050405020304" pitchFamily="18" charset="0"/>
              </a:rPr>
              <a:t> </a:t>
            </a:r>
            <a:r>
              <a:rPr lang="en-US" sz="6000" b="1" dirty="0" err="1">
                <a:solidFill>
                  <a:srgbClr val="FF0000"/>
                </a:solidFill>
                <a:latin typeface="Times New Roman" panose="02020603050405020304" pitchFamily="18" charset="0"/>
                <a:cs typeface="Times New Roman" panose="02020603050405020304" pitchFamily="18" charset="0"/>
              </a:rPr>
              <a:t>trị</a:t>
            </a:r>
            <a:r>
              <a:rPr lang="en-US" sz="6000" b="1" dirty="0">
                <a:solidFill>
                  <a:srgbClr val="FF0000"/>
                </a:solidFill>
                <a:latin typeface="Times New Roman" panose="02020603050405020304" pitchFamily="18" charset="0"/>
                <a:cs typeface="Times New Roman" panose="02020603050405020304" pitchFamily="18" charset="0"/>
              </a:rPr>
              <a:t> </a:t>
            </a:r>
            <a:r>
              <a:rPr lang="en-US" sz="6000" b="1" dirty="0" err="1">
                <a:solidFill>
                  <a:srgbClr val="FF0000"/>
                </a:solidFill>
                <a:latin typeface="Times New Roman" panose="02020603050405020304" pitchFamily="18" charset="0"/>
                <a:cs typeface="Times New Roman" panose="02020603050405020304" pitchFamily="18" charset="0"/>
              </a:rPr>
              <a:t>kinh</a:t>
            </a:r>
            <a:r>
              <a:rPr lang="en-US" sz="6000" b="1" dirty="0">
                <a:solidFill>
                  <a:srgbClr val="FF0000"/>
                </a:solidFill>
                <a:latin typeface="Times New Roman" panose="02020603050405020304" pitchFamily="18" charset="0"/>
                <a:cs typeface="Times New Roman" panose="02020603050405020304" pitchFamily="18" charset="0"/>
              </a:rPr>
              <a:t> </a:t>
            </a:r>
            <a:r>
              <a:rPr lang="en-US" sz="6000" b="1" dirty="0" err="1">
                <a:solidFill>
                  <a:srgbClr val="FF0000"/>
                </a:solidFill>
                <a:latin typeface="Times New Roman" panose="02020603050405020304" pitchFamily="18" charset="0"/>
                <a:cs typeface="Times New Roman" panose="02020603050405020304" pitchFamily="18" charset="0"/>
              </a:rPr>
              <a:t>doanh</a:t>
            </a:r>
            <a:endParaRPr lang="en-US" sz="6000" b="1" dirty="0">
              <a:solidFill>
                <a:srgbClr val="FF0000"/>
              </a:solidFill>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4DC4AD70-B682-71D7-E832-AC6297C0A479}"/>
              </a:ext>
            </a:extLst>
          </p:cNvPr>
          <p:cNvGrpSpPr/>
          <p:nvPr/>
        </p:nvGrpSpPr>
        <p:grpSpPr>
          <a:xfrm>
            <a:off x="2961938" y="3052121"/>
            <a:ext cx="15040586" cy="5429444"/>
            <a:chOff x="1502416" y="1285808"/>
            <a:chExt cx="7520293" cy="3078152"/>
          </a:xfrm>
        </p:grpSpPr>
        <p:grpSp>
          <p:nvGrpSpPr>
            <p:cNvPr id="3" name="Group 3"/>
            <p:cNvGrpSpPr/>
            <p:nvPr/>
          </p:nvGrpSpPr>
          <p:grpSpPr>
            <a:xfrm>
              <a:off x="1502416" y="1285808"/>
              <a:ext cx="7520293" cy="3078152"/>
              <a:chOff x="0" y="0"/>
              <a:chExt cx="2999863" cy="1530793"/>
            </a:xfrm>
          </p:grpSpPr>
          <p:sp>
            <p:nvSpPr>
              <p:cNvPr id="4" name="Freeform 4"/>
              <p:cNvSpPr/>
              <p:nvPr/>
            </p:nvSpPr>
            <p:spPr>
              <a:xfrm>
                <a:off x="92710" y="106680"/>
                <a:ext cx="2895723" cy="1411413"/>
              </a:xfrm>
              <a:custGeom>
                <a:avLst/>
                <a:gdLst/>
                <a:ahLst/>
                <a:cxnLst/>
                <a:rect l="l" t="t" r="r" b="b"/>
                <a:pathLst>
                  <a:path w="2895723" h="1411413">
                    <a:moveTo>
                      <a:pt x="2869052" y="1222183"/>
                    </a:moveTo>
                    <a:cubicBezTo>
                      <a:pt x="2869052" y="1309813"/>
                      <a:pt x="2792852" y="1380933"/>
                      <a:pt x="2711573" y="1380933"/>
                    </a:cubicBezTo>
                    <a:lnTo>
                      <a:pt x="66040" y="1380933"/>
                    </a:lnTo>
                    <a:cubicBezTo>
                      <a:pt x="43180" y="1380933"/>
                      <a:pt x="20320" y="1375853"/>
                      <a:pt x="0" y="1366963"/>
                    </a:cubicBezTo>
                    <a:cubicBezTo>
                      <a:pt x="26670" y="1394903"/>
                      <a:pt x="63500" y="1411413"/>
                      <a:pt x="112583" y="1411413"/>
                    </a:cubicBezTo>
                    <a:lnTo>
                      <a:pt x="2749673" y="1411413"/>
                    </a:lnTo>
                    <a:cubicBezTo>
                      <a:pt x="2829683" y="1411413"/>
                      <a:pt x="2895723" y="1345373"/>
                      <a:pt x="2895723" y="1265363"/>
                    </a:cubicBezTo>
                    <a:lnTo>
                      <a:pt x="2895723" y="95250"/>
                    </a:lnTo>
                    <a:cubicBezTo>
                      <a:pt x="2895723" y="58420"/>
                      <a:pt x="2881752" y="25400"/>
                      <a:pt x="2860162" y="0"/>
                    </a:cubicBezTo>
                    <a:cubicBezTo>
                      <a:pt x="2866512" y="16510"/>
                      <a:pt x="2869052" y="34290"/>
                      <a:pt x="2869052" y="52070"/>
                    </a:cubicBezTo>
                    <a:lnTo>
                      <a:pt x="2869052" y="1222183"/>
                    </a:lnTo>
                    <a:lnTo>
                      <a:pt x="2869052" y="1222183"/>
                    </a:lnTo>
                    <a:close/>
                  </a:path>
                </a:pathLst>
              </a:custGeom>
              <a:solidFill>
                <a:srgbClr val="704430"/>
              </a:solidFill>
            </p:spPr>
            <p:txBody>
              <a:bodyPr/>
              <a:lstStyle/>
              <a:p>
                <a:endParaRPr lang="en-US" sz="2700"/>
              </a:p>
            </p:txBody>
          </p:sp>
          <p:sp>
            <p:nvSpPr>
              <p:cNvPr id="5" name="Freeform 5"/>
              <p:cNvSpPr/>
              <p:nvPr/>
            </p:nvSpPr>
            <p:spPr>
              <a:xfrm>
                <a:off x="12700" y="12700"/>
                <a:ext cx="2935093" cy="1462213"/>
              </a:xfrm>
              <a:custGeom>
                <a:avLst/>
                <a:gdLst/>
                <a:ahLst/>
                <a:cxnLst/>
                <a:rect l="l" t="t" r="r" b="b"/>
                <a:pathLst>
                  <a:path w="2935093" h="1462213">
                    <a:moveTo>
                      <a:pt x="146050" y="1462213"/>
                    </a:moveTo>
                    <a:lnTo>
                      <a:pt x="2789043" y="1462213"/>
                    </a:lnTo>
                    <a:cubicBezTo>
                      <a:pt x="2869053" y="1462213"/>
                      <a:pt x="2935093" y="1396173"/>
                      <a:pt x="2935093" y="1316163"/>
                    </a:cubicBezTo>
                    <a:lnTo>
                      <a:pt x="2935093" y="146050"/>
                    </a:lnTo>
                    <a:cubicBezTo>
                      <a:pt x="2935093" y="66040"/>
                      <a:pt x="2869053" y="0"/>
                      <a:pt x="2789043" y="0"/>
                    </a:cubicBezTo>
                    <a:lnTo>
                      <a:pt x="146050" y="0"/>
                    </a:lnTo>
                    <a:cubicBezTo>
                      <a:pt x="66040" y="0"/>
                      <a:pt x="0" y="66040"/>
                      <a:pt x="0" y="146050"/>
                    </a:cubicBezTo>
                    <a:lnTo>
                      <a:pt x="0" y="1316163"/>
                    </a:lnTo>
                    <a:cubicBezTo>
                      <a:pt x="0" y="1397443"/>
                      <a:pt x="66040" y="1462213"/>
                      <a:pt x="146050" y="1462213"/>
                    </a:cubicBezTo>
                    <a:close/>
                  </a:path>
                </a:pathLst>
              </a:custGeom>
              <a:solidFill>
                <a:srgbClr val="FFF3ED"/>
              </a:solidFill>
            </p:spPr>
            <p:txBody>
              <a:bodyPr/>
              <a:lstStyle/>
              <a:p>
                <a:endParaRPr lang="en-US" sz="2700"/>
              </a:p>
            </p:txBody>
          </p:sp>
          <p:sp>
            <p:nvSpPr>
              <p:cNvPr id="6" name="Freeform 6"/>
              <p:cNvSpPr/>
              <p:nvPr/>
            </p:nvSpPr>
            <p:spPr>
              <a:xfrm>
                <a:off x="0" y="0"/>
                <a:ext cx="2999863" cy="1530793"/>
              </a:xfrm>
              <a:custGeom>
                <a:avLst/>
                <a:gdLst/>
                <a:ahLst/>
                <a:cxnLst/>
                <a:rect l="l" t="t" r="r" b="b"/>
                <a:pathLst>
                  <a:path w="2999863" h="1530793">
                    <a:moveTo>
                      <a:pt x="2936363" y="74930"/>
                    </a:moveTo>
                    <a:cubicBezTo>
                      <a:pt x="2908423" y="30480"/>
                      <a:pt x="2858893" y="0"/>
                      <a:pt x="2801743" y="0"/>
                    </a:cubicBezTo>
                    <a:lnTo>
                      <a:pt x="158750" y="0"/>
                    </a:lnTo>
                    <a:cubicBezTo>
                      <a:pt x="71120" y="0"/>
                      <a:pt x="0" y="71120"/>
                      <a:pt x="0" y="158750"/>
                    </a:cubicBezTo>
                    <a:lnTo>
                      <a:pt x="0" y="1328863"/>
                    </a:lnTo>
                    <a:cubicBezTo>
                      <a:pt x="0" y="1380933"/>
                      <a:pt x="25400" y="1426653"/>
                      <a:pt x="63500" y="1455863"/>
                    </a:cubicBezTo>
                    <a:cubicBezTo>
                      <a:pt x="91440" y="1500313"/>
                      <a:pt x="140970" y="1530793"/>
                      <a:pt x="207881" y="1530793"/>
                    </a:cubicBezTo>
                    <a:lnTo>
                      <a:pt x="2841113" y="1530793"/>
                    </a:lnTo>
                    <a:cubicBezTo>
                      <a:pt x="2928743" y="1530793"/>
                      <a:pt x="2999863" y="1459673"/>
                      <a:pt x="2999863" y="1372043"/>
                    </a:cubicBezTo>
                    <a:lnTo>
                      <a:pt x="2999863" y="201930"/>
                    </a:lnTo>
                    <a:cubicBezTo>
                      <a:pt x="2999862" y="149860"/>
                      <a:pt x="2974462" y="104140"/>
                      <a:pt x="2936363" y="74930"/>
                    </a:cubicBezTo>
                    <a:close/>
                    <a:moveTo>
                      <a:pt x="12700" y="1328863"/>
                    </a:moveTo>
                    <a:lnTo>
                      <a:pt x="12700" y="158750"/>
                    </a:lnTo>
                    <a:cubicBezTo>
                      <a:pt x="12700" y="78740"/>
                      <a:pt x="78740" y="12700"/>
                      <a:pt x="158750" y="12700"/>
                    </a:cubicBezTo>
                    <a:lnTo>
                      <a:pt x="2801743" y="12700"/>
                    </a:lnTo>
                    <a:cubicBezTo>
                      <a:pt x="2881753" y="12700"/>
                      <a:pt x="2947793" y="78740"/>
                      <a:pt x="2947793" y="158750"/>
                    </a:cubicBezTo>
                    <a:lnTo>
                      <a:pt x="2947793" y="1328863"/>
                    </a:lnTo>
                    <a:cubicBezTo>
                      <a:pt x="2947793" y="1408873"/>
                      <a:pt x="2881753" y="1474913"/>
                      <a:pt x="2801743" y="1474913"/>
                    </a:cubicBezTo>
                    <a:lnTo>
                      <a:pt x="158750" y="1474913"/>
                    </a:lnTo>
                    <a:cubicBezTo>
                      <a:pt x="78740" y="1474913"/>
                      <a:pt x="12700" y="1410143"/>
                      <a:pt x="12700" y="1328863"/>
                    </a:cubicBezTo>
                    <a:close/>
                    <a:moveTo>
                      <a:pt x="2988433" y="1372043"/>
                    </a:moveTo>
                    <a:cubicBezTo>
                      <a:pt x="2988433" y="1452053"/>
                      <a:pt x="2921123" y="1518093"/>
                      <a:pt x="2841113" y="1518093"/>
                    </a:cubicBezTo>
                    <a:lnTo>
                      <a:pt x="207881" y="1518093"/>
                    </a:lnTo>
                    <a:cubicBezTo>
                      <a:pt x="157480" y="1518093"/>
                      <a:pt x="120650" y="1501583"/>
                      <a:pt x="93980" y="1473643"/>
                    </a:cubicBezTo>
                    <a:cubicBezTo>
                      <a:pt x="114300" y="1482533"/>
                      <a:pt x="135890" y="1487613"/>
                      <a:pt x="160020" y="1487613"/>
                    </a:cubicBezTo>
                    <a:lnTo>
                      <a:pt x="2803013" y="1487613"/>
                    </a:lnTo>
                    <a:cubicBezTo>
                      <a:pt x="2890643" y="1487613"/>
                      <a:pt x="2961763" y="1416493"/>
                      <a:pt x="2961763" y="1328863"/>
                    </a:cubicBezTo>
                    <a:lnTo>
                      <a:pt x="2961763" y="158750"/>
                    </a:lnTo>
                    <a:cubicBezTo>
                      <a:pt x="2961763" y="140970"/>
                      <a:pt x="2957953" y="123190"/>
                      <a:pt x="2952873" y="106680"/>
                    </a:cubicBezTo>
                    <a:cubicBezTo>
                      <a:pt x="2974463" y="132080"/>
                      <a:pt x="2988433" y="165100"/>
                      <a:pt x="2988433" y="201930"/>
                    </a:cubicBezTo>
                    <a:lnTo>
                      <a:pt x="2988433" y="1372043"/>
                    </a:lnTo>
                    <a:cubicBezTo>
                      <a:pt x="2988433" y="1372043"/>
                      <a:pt x="2988433" y="1372043"/>
                      <a:pt x="2988433" y="1372043"/>
                    </a:cubicBezTo>
                    <a:close/>
                  </a:path>
                </a:pathLst>
              </a:custGeom>
              <a:solidFill>
                <a:srgbClr val="704430"/>
              </a:solidFill>
            </p:spPr>
            <p:txBody>
              <a:bodyPr/>
              <a:lstStyle/>
              <a:p>
                <a:endParaRPr lang="en-US" sz="2700"/>
              </a:p>
            </p:txBody>
          </p:sp>
        </p:grpSp>
        <p:sp>
          <p:nvSpPr>
            <p:cNvPr id="13" name="TextBox 13"/>
            <p:cNvSpPr txBox="1"/>
            <p:nvPr/>
          </p:nvSpPr>
          <p:spPr>
            <a:xfrm>
              <a:off x="1828814" y="1701562"/>
              <a:ext cx="6867498" cy="467524"/>
            </a:xfrm>
            <a:prstGeom prst="rect">
              <a:avLst/>
            </a:prstGeom>
          </p:spPr>
          <p:txBody>
            <a:bodyPr wrap="square" lIns="0" tIns="0" rIns="0" bIns="0" rtlCol="0" anchor="t">
              <a:spAutoFit/>
            </a:bodyPr>
            <a:lstStyle/>
            <a:p>
              <a:pPr>
                <a:lnSpc>
                  <a:spcPct val="150000"/>
                </a:lnSpc>
                <a:buSzPts val="1000"/>
                <a:tabLst>
                  <a:tab pos="685800" algn="l"/>
                </a:tabLst>
              </a:pPr>
              <a:r>
                <a:rPr lang="en-VN" sz="4000" kern="0" dirty="0">
                  <a:effectLst/>
                  <a:latin typeface="Times New Roman" panose="02020603050405020304" pitchFamily="18" charset="0"/>
                  <a:ea typeface="Times New Roman" panose="02020603050405020304" pitchFamily="18" charset="0"/>
                </a:rPr>
                <a:t>Phát triển mạnh cùng số lượng doanh nghiệp đa ngành ở Đà Nẵng</a:t>
              </a:r>
              <a:r>
                <a:rPr lang="en-VN" sz="4000" dirty="0">
                  <a:effectLst/>
                </a:rPr>
                <a:t> </a:t>
              </a:r>
              <a:endParaRPr lang="en-VN" sz="4000" dirty="0">
                <a:latin typeface="Times New Roman" panose="02020603050405020304" pitchFamily="18" charset="0"/>
                <a:ea typeface="Times New Roman" panose="02020603050405020304" pitchFamily="18" charset="0"/>
              </a:endParaRPr>
            </a:p>
          </p:txBody>
        </p:sp>
      </p:grpSp>
    </p:spTree>
    <p:extLst>
      <p:ext uri="{BB962C8B-B14F-4D97-AF65-F5344CB8AC3E}">
        <p14:creationId xmlns:p14="http://schemas.microsoft.com/office/powerpoint/2010/main" val="334736193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06E25825-8A7B-474F-890A-61CE09680589}"/>
              </a:ext>
            </a:extLst>
          </p:cNvPr>
          <p:cNvSpPr/>
          <p:nvPr/>
        </p:nvSpPr>
        <p:spPr>
          <a:xfrm>
            <a:off x="3466140" y="1709222"/>
            <a:ext cx="13256106" cy="1692767"/>
          </a:xfrm>
          <a:prstGeom prst="roundRect">
            <a:avLst>
              <a:gd name="adj" fmla="val 50000"/>
            </a:avLst>
          </a:prstGeom>
          <a:solidFill>
            <a:srgbClr val="00B050"/>
          </a:solidFill>
          <a:ln w="19050">
            <a:solidFill>
              <a:srgbClr val="00B050"/>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endParaRPr lang="en-US" sz="2700">
              <a:solidFill>
                <a:prstClr val="white"/>
              </a:solidFill>
              <a:latin typeface="Calibri" panose="020F0502020204030204"/>
            </a:endParaRPr>
          </a:p>
        </p:txBody>
      </p:sp>
      <p:sp>
        <p:nvSpPr>
          <p:cNvPr id="7" name="Diamond 6">
            <a:extLst>
              <a:ext uri="{FF2B5EF4-FFF2-40B4-BE49-F238E27FC236}">
                <a16:creationId xmlns:a16="http://schemas.microsoft.com/office/drawing/2014/main" id="{E9207170-C493-409B-A91E-A68F5380D906}"/>
              </a:ext>
            </a:extLst>
          </p:cNvPr>
          <p:cNvSpPr/>
          <p:nvPr/>
        </p:nvSpPr>
        <p:spPr>
          <a:xfrm>
            <a:off x="2014202" y="1670629"/>
            <a:ext cx="2099676" cy="1974650"/>
          </a:xfrm>
          <a:prstGeom prst="diamond">
            <a:avLst/>
          </a:prstGeom>
          <a:solidFill>
            <a:srgbClr val="00B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r>
              <a:rPr lang="en-US" sz="7200">
                <a:solidFill>
                  <a:prstClr val="white"/>
                </a:solidFill>
                <a:latin typeface="#9Slide07 IcielBaliho Script" pitchFamily="2" charset="0"/>
              </a:rPr>
              <a:t>1</a:t>
            </a:r>
          </a:p>
        </p:txBody>
      </p:sp>
      <p:sp>
        <p:nvSpPr>
          <p:cNvPr id="28" name="TextBox 27">
            <a:extLst>
              <a:ext uri="{FF2B5EF4-FFF2-40B4-BE49-F238E27FC236}">
                <a16:creationId xmlns:a16="http://schemas.microsoft.com/office/drawing/2014/main" id="{9B9F3BA7-2903-4DEE-BA79-A7730427D5BB}"/>
              </a:ext>
            </a:extLst>
          </p:cNvPr>
          <p:cNvSpPr txBox="1"/>
          <p:nvPr/>
        </p:nvSpPr>
        <p:spPr>
          <a:xfrm>
            <a:off x="4393378" y="2265538"/>
            <a:ext cx="10695287" cy="707886"/>
          </a:xfrm>
          <a:prstGeom prst="rect">
            <a:avLst/>
          </a:prstGeom>
          <a:solidFill>
            <a:srgbClr val="00B050"/>
          </a:solidFill>
        </p:spPr>
        <p:txBody>
          <a:bodyPr wrap="square" rtlCol="0">
            <a:spAutoFit/>
          </a:bodyPr>
          <a:lstStyle/>
          <a:p>
            <a:pPr algn="ctr" defTabSz="1371600">
              <a:defRPr/>
            </a:pPr>
            <a:r>
              <a:rPr lang="en-VN" sz="4000" dirty="0"/>
              <a:t>Quản trị tổng hợp, hành chính – nhân sự </a:t>
            </a:r>
            <a:endParaRPr lang="en-US" sz="4000" dirty="0">
              <a:solidFill>
                <a:prstClr val="white"/>
              </a:solidFill>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35" name="Rectangle: Rounded Corners 34">
            <a:extLst>
              <a:ext uri="{FF2B5EF4-FFF2-40B4-BE49-F238E27FC236}">
                <a16:creationId xmlns:a16="http://schemas.microsoft.com/office/drawing/2014/main" id="{C37F3625-8D02-4CD0-B140-15E9B7D5EBFE}"/>
              </a:ext>
            </a:extLst>
          </p:cNvPr>
          <p:cNvSpPr/>
          <p:nvPr/>
        </p:nvSpPr>
        <p:spPr>
          <a:xfrm>
            <a:off x="3773727" y="6286816"/>
            <a:ext cx="13256106" cy="1431161"/>
          </a:xfrm>
          <a:prstGeom prst="roundRect">
            <a:avLst>
              <a:gd name="adj" fmla="val 50000"/>
            </a:avLst>
          </a:prstGeom>
          <a:solidFill>
            <a:srgbClr val="FF9900"/>
          </a:solidFill>
          <a:ln w="19050">
            <a:solidFill>
              <a:srgbClr val="FF9900"/>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endParaRPr lang="en-US" sz="2700">
              <a:solidFill>
                <a:prstClr val="white"/>
              </a:solidFill>
              <a:latin typeface="Calibri" panose="020F0502020204030204"/>
            </a:endParaRPr>
          </a:p>
        </p:txBody>
      </p:sp>
      <p:sp>
        <p:nvSpPr>
          <p:cNvPr id="36" name="TextBox 35">
            <a:extLst>
              <a:ext uri="{FF2B5EF4-FFF2-40B4-BE49-F238E27FC236}">
                <a16:creationId xmlns:a16="http://schemas.microsoft.com/office/drawing/2014/main" id="{CF3A1847-BF8A-4247-80AE-E7FDE96141CF}"/>
              </a:ext>
            </a:extLst>
          </p:cNvPr>
          <p:cNvSpPr txBox="1"/>
          <p:nvPr/>
        </p:nvSpPr>
        <p:spPr>
          <a:xfrm>
            <a:off x="4159958" y="6701797"/>
            <a:ext cx="12483645" cy="707886"/>
          </a:xfrm>
          <a:prstGeom prst="rect">
            <a:avLst/>
          </a:prstGeom>
          <a:noFill/>
        </p:spPr>
        <p:txBody>
          <a:bodyPr wrap="square" rtlCol="0">
            <a:spAutoFit/>
          </a:bodyPr>
          <a:lstStyle/>
          <a:p>
            <a:pPr algn="ctr" defTabSz="1371600">
              <a:defRPr/>
            </a:pPr>
            <a:r>
              <a:rPr lang="en-VN" sz="4000" dirty="0"/>
              <a:t>Khởi nghiệp, điều hành doanh nghiệp </a:t>
            </a:r>
            <a:endParaRPr lang="vi-VN" sz="4000" dirty="0">
              <a:solidFill>
                <a:prstClr val="white"/>
              </a:solidFill>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37" name="Diamond 36">
            <a:extLst>
              <a:ext uri="{FF2B5EF4-FFF2-40B4-BE49-F238E27FC236}">
                <a16:creationId xmlns:a16="http://schemas.microsoft.com/office/drawing/2014/main" id="{A2242A06-3BCD-4781-A776-763FD647EDA2}"/>
              </a:ext>
            </a:extLst>
          </p:cNvPr>
          <p:cNvSpPr/>
          <p:nvPr/>
        </p:nvSpPr>
        <p:spPr>
          <a:xfrm>
            <a:off x="2087975" y="6158844"/>
            <a:ext cx="2099675" cy="1687104"/>
          </a:xfrm>
          <a:prstGeom prst="diamond">
            <a:avLst/>
          </a:prstGeom>
          <a:solidFill>
            <a:srgbClr val="FF9900"/>
          </a:solidFill>
          <a:ln>
            <a:solidFill>
              <a:srgbClr val="FF99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r>
              <a:rPr lang="en-US" sz="7200" dirty="0">
                <a:solidFill>
                  <a:prstClr val="white"/>
                </a:solidFill>
                <a:latin typeface="#9Slide07 IcielBaliho Script" pitchFamily="2" charset="0"/>
              </a:rPr>
              <a:t>3</a:t>
            </a:r>
          </a:p>
        </p:txBody>
      </p:sp>
      <p:sp>
        <p:nvSpPr>
          <p:cNvPr id="38" name="Rectangle: Rounded Corners 37">
            <a:extLst>
              <a:ext uri="{FF2B5EF4-FFF2-40B4-BE49-F238E27FC236}">
                <a16:creationId xmlns:a16="http://schemas.microsoft.com/office/drawing/2014/main" id="{E552FE32-0B27-4A6C-BCEC-4160B353CAAA}"/>
              </a:ext>
            </a:extLst>
          </p:cNvPr>
          <p:cNvSpPr/>
          <p:nvPr/>
        </p:nvSpPr>
        <p:spPr>
          <a:xfrm>
            <a:off x="3714489" y="4058864"/>
            <a:ext cx="13060602" cy="1453215"/>
          </a:xfrm>
          <a:prstGeom prst="roundRect">
            <a:avLst>
              <a:gd name="adj" fmla="val 50000"/>
            </a:avLst>
          </a:prstGeom>
          <a:solidFill>
            <a:srgbClr val="FF0066"/>
          </a:solid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endParaRPr lang="en-US" sz="2700">
              <a:solidFill>
                <a:prstClr val="white"/>
              </a:solidFill>
              <a:latin typeface="Calibri" panose="020F0502020204030204"/>
            </a:endParaRPr>
          </a:p>
        </p:txBody>
      </p:sp>
      <p:sp>
        <p:nvSpPr>
          <p:cNvPr id="39" name="TextBox 38">
            <a:extLst>
              <a:ext uri="{FF2B5EF4-FFF2-40B4-BE49-F238E27FC236}">
                <a16:creationId xmlns:a16="http://schemas.microsoft.com/office/drawing/2014/main" id="{D0854528-0C2A-4857-8478-82CC804CC87C}"/>
              </a:ext>
            </a:extLst>
          </p:cNvPr>
          <p:cNvSpPr txBox="1"/>
          <p:nvPr/>
        </p:nvSpPr>
        <p:spPr>
          <a:xfrm>
            <a:off x="4601571" y="4472552"/>
            <a:ext cx="11308989" cy="707886"/>
          </a:xfrm>
          <a:prstGeom prst="rect">
            <a:avLst/>
          </a:prstGeom>
          <a:noFill/>
        </p:spPr>
        <p:txBody>
          <a:bodyPr wrap="square" rtlCol="0">
            <a:spAutoFit/>
          </a:bodyPr>
          <a:lstStyle/>
          <a:p>
            <a:pPr algn="ctr" defTabSz="1371600">
              <a:defRPr/>
            </a:pPr>
            <a:r>
              <a:rPr lang="en-VN" sz="4000" dirty="0"/>
              <a:t>Quản trị marketing, mở rộng thị trường </a:t>
            </a:r>
            <a:endParaRPr lang="vi-VN" sz="4000" dirty="0">
              <a:solidFill>
                <a:prstClr val="white"/>
              </a:solidFill>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40" name="Diamond 39">
            <a:extLst>
              <a:ext uri="{FF2B5EF4-FFF2-40B4-BE49-F238E27FC236}">
                <a16:creationId xmlns:a16="http://schemas.microsoft.com/office/drawing/2014/main" id="{84DBF5DF-E81F-4368-9281-536A6F5038DD}"/>
              </a:ext>
            </a:extLst>
          </p:cNvPr>
          <p:cNvSpPr/>
          <p:nvPr/>
        </p:nvSpPr>
        <p:spPr>
          <a:xfrm>
            <a:off x="2085099" y="4077110"/>
            <a:ext cx="1933836" cy="1637796"/>
          </a:xfrm>
          <a:prstGeom prst="diamond">
            <a:avLst/>
          </a:prstGeom>
          <a:solidFill>
            <a:srgbClr val="FF0066"/>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r>
              <a:rPr lang="en-US" sz="7200">
                <a:solidFill>
                  <a:prstClr val="white"/>
                </a:solidFill>
                <a:latin typeface="#9Slide07 IcielBaliho Script" pitchFamily="2" charset="0"/>
              </a:rPr>
              <a:t>2</a:t>
            </a:r>
          </a:p>
        </p:txBody>
      </p:sp>
      <p:sp>
        <p:nvSpPr>
          <p:cNvPr id="41" name="Rectangle: Rounded Corners 40">
            <a:extLst>
              <a:ext uri="{FF2B5EF4-FFF2-40B4-BE49-F238E27FC236}">
                <a16:creationId xmlns:a16="http://schemas.microsoft.com/office/drawing/2014/main" id="{E7D7BF43-2A60-4400-8D5C-CDDA28DE20A3}"/>
              </a:ext>
            </a:extLst>
          </p:cNvPr>
          <p:cNvSpPr/>
          <p:nvPr/>
        </p:nvSpPr>
        <p:spPr>
          <a:xfrm>
            <a:off x="3714489" y="8143329"/>
            <a:ext cx="13119840" cy="1453215"/>
          </a:xfrm>
          <a:prstGeom prst="roundRect">
            <a:avLst>
              <a:gd name="adj" fmla="val 50000"/>
            </a:avLst>
          </a:prstGeom>
          <a:solidFill>
            <a:srgbClr val="9933FF"/>
          </a:solid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endParaRPr lang="en-US" sz="2700">
              <a:solidFill>
                <a:prstClr val="white"/>
              </a:solidFill>
              <a:latin typeface="Calibri" panose="020F0502020204030204"/>
            </a:endParaRPr>
          </a:p>
        </p:txBody>
      </p:sp>
      <p:sp>
        <p:nvSpPr>
          <p:cNvPr id="42" name="TextBox 41">
            <a:extLst>
              <a:ext uri="{FF2B5EF4-FFF2-40B4-BE49-F238E27FC236}">
                <a16:creationId xmlns:a16="http://schemas.microsoft.com/office/drawing/2014/main" id="{D9A04FEA-111E-484B-B4CC-3E9D5054ECD1}"/>
              </a:ext>
            </a:extLst>
          </p:cNvPr>
          <p:cNvSpPr txBox="1"/>
          <p:nvPr/>
        </p:nvSpPr>
        <p:spPr>
          <a:xfrm>
            <a:off x="4660809" y="8345331"/>
            <a:ext cx="11524071" cy="1323439"/>
          </a:xfrm>
          <a:prstGeom prst="rect">
            <a:avLst/>
          </a:prstGeom>
          <a:solidFill>
            <a:srgbClr val="9933FF"/>
          </a:solidFill>
        </p:spPr>
        <p:txBody>
          <a:bodyPr wrap="square" rtlCol="0">
            <a:spAutoFit/>
          </a:bodyPr>
          <a:lstStyle/>
          <a:p>
            <a:pPr algn="ctr" defTabSz="1371600">
              <a:defRPr/>
            </a:pPr>
            <a:r>
              <a:rPr lang="en-VN" sz="4000" dirty="0"/>
              <a:t>Quản trị logistics: vận tải, kho vận, xuất nhập khẩu, cung ứng,… </a:t>
            </a:r>
            <a:endParaRPr lang="vi-VN" sz="4000" dirty="0">
              <a:solidFill>
                <a:prstClr val="white"/>
              </a:solidFill>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43" name="Diamond 42">
            <a:extLst>
              <a:ext uri="{FF2B5EF4-FFF2-40B4-BE49-F238E27FC236}">
                <a16:creationId xmlns:a16="http://schemas.microsoft.com/office/drawing/2014/main" id="{D61D5658-4C00-4F80-BF96-398761C4DF71}"/>
              </a:ext>
            </a:extLst>
          </p:cNvPr>
          <p:cNvSpPr/>
          <p:nvPr/>
        </p:nvSpPr>
        <p:spPr>
          <a:xfrm>
            <a:off x="2253813" y="8065183"/>
            <a:ext cx="1933836" cy="1806797"/>
          </a:xfrm>
          <a:prstGeom prst="diamond">
            <a:avLst/>
          </a:prstGeom>
          <a:solidFill>
            <a:srgbClr val="9933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defRPr/>
            </a:pPr>
            <a:r>
              <a:rPr lang="en-US" sz="7200" dirty="0">
                <a:solidFill>
                  <a:prstClr val="white"/>
                </a:solidFill>
                <a:latin typeface="#9Slide07 IcielBaliho Script" pitchFamily="2" charset="0"/>
              </a:rPr>
              <a:t>4</a:t>
            </a:r>
          </a:p>
        </p:txBody>
      </p:sp>
      <p:sp>
        <p:nvSpPr>
          <p:cNvPr id="21" name="Rectangle 20">
            <a:extLst>
              <a:ext uri="{FF2B5EF4-FFF2-40B4-BE49-F238E27FC236}">
                <a16:creationId xmlns:a16="http://schemas.microsoft.com/office/drawing/2014/main" id="{B6CF3727-CDF0-44C0-90E3-3B31D402824B}"/>
              </a:ext>
            </a:extLst>
          </p:cNvPr>
          <p:cNvSpPr/>
          <p:nvPr/>
        </p:nvSpPr>
        <p:spPr>
          <a:xfrm>
            <a:off x="4669953" y="314372"/>
            <a:ext cx="11693919" cy="923330"/>
          </a:xfrm>
          <a:prstGeom prst="rect">
            <a:avLst/>
          </a:prstGeom>
        </p:spPr>
        <p:txBody>
          <a:bodyPr wrap="square">
            <a:spAutoFit/>
          </a:bodyPr>
          <a:lstStyle/>
          <a:p>
            <a:pPr defTabSz="1371600">
              <a:defRPr/>
            </a:pPr>
            <a:r>
              <a:rPr lang="en-US" sz="5400" dirty="0" err="1">
                <a:solidFill>
                  <a:srgbClr val="0000FF"/>
                </a:solidFill>
                <a:latin typeface="#9Slide07 Crocante" panose="02000000000000000000" pitchFamily="2" charset="0"/>
              </a:rPr>
              <a:t>Công</a:t>
            </a:r>
            <a:r>
              <a:rPr lang="en-US" sz="5400" dirty="0">
                <a:solidFill>
                  <a:srgbClr val="0000FF"/>
                </a:solidFill>
                <a:latin typeface="#9Slide07 Crocante" panose="02000000000000000000" pitchFamily="2" charset="0"/>
              </a:rPr>
              <a:t> </a:t>
            </a:r>
            <a:r>
              <a:rPr lang="en-US" sz="5400" dirty="0" err="1">
                <a:solidFill>
                  <a:srgbClr val="0000FF"/>
                </a:solidFill>
                <a:latin typeface="#9Slide07 Crocante" panose="02000000000000000000" pitchFamily="2" charset="0"/>
              </a:rPr>
              <a:t>việc</a:t>
            </a:r>
            <a:r>
              <a:rPr lang="en-US" sz="5400" dirty="0">
                <a:solidFill>
                  <a:srgbClr val="0000FF"/>
                </a:solidFill>
                <a:latin typeface="#9Slide07 Crocante" panose="02000000000000000000" pitchFamily="2" charset="0"/>
              </a:rPr>
              <a:t> </a:t>
            </a:r>
            <a:r>
              <a:rPr lang="en-US" sz="5400" dirty="0" err="1">
                <a:solidFill>
                  <a:srgbClr val="0000FF"/>
                </a:solidFill>
                <a:latin typeface="#9Slide07 Crocante" panose="02000000000000000000" pitchFamily="2" charset="0"/>
              </a:rPr>
              <a:t>tiêu</a:t>
            </a:r>
            <a:r>
              <a:rPr lang="en-US" sz="5400" dirty="0">
                <a:solidFill>
                  <a:srgbClr val="0000FF"/>
                </a:solidFill>
                <a:latin typeface="#9Slide07 Crocante" panose="02000000000000000000" pitchFamily="2" charset="0"/>
              </a:rPr>
              <a:t> </a:t>
            </a:r>
            <a:r>
              <a:rPr lang="en-US" sz="5400" dirty="0" err="1">
                <a:solidFill>
                  <a:srgbClr val="0000FF"/>
                </a:solidFill>
                <a:latin typeface="#9Slide07 Crocante" panose="02000000000000000000" pitchFamily="2" charset="0"/>
              </a:rPr>
              <a:t>biểu</a:t>
            </a:r>
            <a:endParaRPr lang="en-US" sz="5400" dirty="0">
              <a:solidFill>
                <a:prstClr val="black"/>
              </a:solidFill>
              <a:latin typeface="#9Slide07 Crocante" panose="02000000000000000000" pitchFamily="2" charset="0"/>
            </a:endParaRPr>
          </a:p>
        </p:txBody>
      </p:sp>
    </p:spTree>
    <p:extLst>
      <p:ext uri="{BB962C8B-B14F-4D97-AF65-F5344CB8AC3E}">
        <p14:creationId xmlns:p14="http://schemas.microsoft.com/office/powerpoint/2010/main" val="337327161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1000"/>
                                        <p:tgtEl>
                                          <p:spTgt spid="28"/>
                                        </p:tgtEl>
                                      </p:cBhvr>
                                    </p:animEffect>
                                    <p:anim calcmode="lin" valueType="num">
                                      <p:cBhvr>
                                        <p:cTn id="18" dur="1000" fill="hold"/>
                                        <p:tgtEl>
                                          <p:spTgt spid="28"/>
                                        </p:tgtEl>
                                        <p:attrNameLst>
                                          <p:attrName>ppt_x</p:attrName>
                                        </p:attrNameLst>
                                      </p:cBhvr>
                                      <p:tavLst>
                                        <p:tav tm="0">
                                          <p:val>
                                            <p:strVal val="#ppt_x"/>
                                          </p:val>
                                        </p:tav>
                                        <p:tav tm="100000">
                                          <p:val>
                                            <p:strVal val="#ppt_x"/>
                                          </p:val>
                                        </p:tav>
                                      </p:tavLst>
                                    </p:anim>
                                    <p:anim calcmode="lin" valueType="num">
                                      <p:cBhvr>
                                        <p:cTn id="19"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0"/>
                                        </p:tgtEl>
                                        <p:attrNameLst>
                                          <p:attrName>style.visibility</p:attrName>
                                        </p:attrNameLst>
                                      </p:cBhvr>
                                      <p:to>
                                        <p:strVal val="visible"/>
                                      </p:to>
                                    </p:set>
                                    <p:animEffect transition="in" filter="fade">
                                      <p:cBhvr>
                                        <p:cTn id="24" dur="1000"/>
                                        <p:tgtEl>
                                          <p:spTgt spid="40"/>
                                        </p:tgtEl>
                                      </p:cBhvr>
                                    </p:animEffect>
                                    <p:anim calcmode="lin" valueType="num">
                                      <p:cBhvr>
                                        <p:cTn id="25" dur="1000" fill="hold"/>
                                        <p:tgtEl>
                                          <p:spTgt spid="40"/>
                                        </p:tgtEl>
                                        <p:attrNameLst>
                                          <p:attrName>ppt_x</p:attrName>
                                        </p:attrNameLst>
                                      </p:cBhvr>
                                      <p:tavLst>
                                        <p:tav tm="0">
                                          <p:val>
                                            <p:strVal val="#ppt_x"/>
                                          </p:val>
                                        </p:tav>
                                        <p:tav tm="100000">
                                          <p:val>
                                            <p:strVal val="#ppt_x"/>
                                          </p:val>
                                        </p:tav>
                                      </p:tavLst>
                                    </p:anim>
                                    <p:anim calcmode="lin" valueType="num">
                                      <p:cBhvr>
                                        <p:cTn id="26" dur="1000" fill="hold"/>
                                        <p:tgtEl>
                                          <p:spTgt spid="40"/>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1000"/>
                                        <p:tgtEl>
                                          <p:spTgt spid="38"/>
                                        </p:tgtEl>
                                      </p:cBhvr>
                                    </p:animEffect>
                                    <p:anim calcmode="lin" valueType="num">
                                      <p:cBhvr>
                                        <p:cTn id="30" dur="1000" fill="hold"/>
                                        <p:tgtEl>
                                          <p:spTgt spid="38"/>
                                        </p:tgtEl>
                                        <p:attrNameLst>
                                          <p:attrName>ppt_x</p:attrName>
                                        </p:attrNameLst>
                                      </p:cBhvr>
                                      <p:tavLst>
                                        <p:tav tm="0">
                                          <p:val>
                                            <p:strVal val="#ppt_x"/>
                                          </p:val>
                                        </p:tav>
                                        <p:tav tm="100000">
                                          <p:val>
                                            <p:strVal val="#ppt_x"/>
                                          </p:val>
                                        </p:tav>
                                      </p:tavLst>
                                    </p:anim>
                                    <p:anim calcmode="lin" valueType="num">
                                      <p:cBhvr>
                                        <p:cTn id="31" dur="1000" fill="hold"/>
                                        <p:tgtEl>
                                          <p:spTgt spid="38"/>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fade">
                                      <p:cBhvr>
                                        <p:cTn id="34" dur="1000"/>
                                        <p:tgtEl>
                                          <p:spTgt spid="39"/>
                                        </p:tgtEl>
                                      </p:cBhvr>
                                    </p:animEffect>
                                    <p:anim calcmode="lin" valueType="num">
                                      <p:cBhvr>
                                        <p:cTn id="35" dur="1000" fill="hold"/>
                                        <p:tgtEl>
                                          <p:spTgt spid="39"/>
                                        </p:tgtEl>
                                        <p:attrNameLst>
                                          <p:attrName>ppt_x</p:attrName>
                                        </p:attrNameLst>
                                      </p:cBhvr>
                                      <p:tavLst>
                                        <p:tav tm="0">
                                          <p:val>
                                            <p:strVal val="#ppt_x"/>
                                          </p:val>
                                        </p:tav>
                                        <p:tav tm="100000">
                                          <p:val>
                                            <p:strVal val="#ppt_x"/>
                                          </p:val>
                                        </p:tav>
                                      </p:tavLst>
                                    </p:anim>
                                    <p:anim calcmode="lin" valueType="num">
                                      <p:cBhvr>
                                        <p:cTn id="36"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7"/>
                                        </p:tgtEl>
                                        <p:attrNameLst>
                                          <p:attrName>style.visibility</p:attrName>
                                        </p:attrNameLst>
                                      </p:cBhvr>
                                      <p:to>
                                        <p:strVal val="visible"/>
                                      </p:to>
                                    </p:set>
                                    <p:animEffect transition="in" filter="fade">
                                      <p:cBhvr>
                                        <p:cTn id="41" dur="1000"/>
                                        <p:tgtEl>
                                          <p:spTgt spid="37"/>
                                        </p:tgtEl>
                                      </p:cBhvr>
                                    </p:animEffect>
                                    <p:anim calcmode="lin" valueType="num">
                                      <p:cBhvr>
                                        <p:cTn id="42" dur="1000" fill="hold"/>
                                        <p:tgtEl>
                                          <p:spTgt spid="37"/>
                                        </p:tgtEl>
                                        <p:attrNameLst>
                                          <p:attrName>ppt_x</p:attrName>
                                        </p:attrNameLst>
                                      </p:cBhvr>
                                      <p:tavLst>
                                        <p:tav tm="0">
                                          <p:val>
                                            <p:strVal val="#ppt_x"/>
                                          </p:val>
                                        </p:tav>
                                        <p:tav tm="100000">
                                          <p:val>
                                            <p:strVal val="#ppt_x"/>
                                          </p:val>
                                        </p:tav>
                                      </p:tavLst>
                                    </p:anim>
                                    <p:anim calcmode="lin" valueType="num">
                                      <p:cBhvr>
                                        <p:cTn id="43" dur="1000" fill="hold"/>
                                        <p:tgtEl>
                                          <p:spTgt spid="37"/>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fade">
                                      <p:cBhvr>
                                        <p:cTn id="46" dur="1000"/>
                                        <p:tgtEl>
                                          <p:spTgt spid="36"/>
                                        </p:tgtEl>
                                      </p:cBhvr>
                                    </p:animEffect>
                                    <p:anim calcmode="lin" valueType="num">
                                      <p:cBhvr>
                                        <p:cTn id="47" dur="1000" fill="hold"/>
                                        <p:tgtEl>
                                          <p:spTgt spid="36"/>
                                        </p:tgtEl>
                                        <p:attrNameLst>
                                          <p:attrName>ppt_x</p:attrName>
                                        </p:attrNameLst>
                                      </p:cBhvr>
                                      <p:tavLst>
                                        <p:tav tm="0">
                                          <p:val>
                                            <p:strVal val="#ppt_x"/>
                                          </p:val>
                                        </p:tav>
                                        <p:tav tm="100000">
                                          <p:val>
                                            <p:strVal val="#ppt_x"/>
                                          </p:val>
                                        </p:tav>
                                      </p:tavLst>
                                    </p:anim>
                                    <p:anim calcmode="lin" valueType="num">
                                      <p:cBhvr>
                                        <p:cTn id="48" dur="1000" fill="hold"/>
                                        <p:tgtEl>
                                          <p:spTgt spid="36"/>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35"/>
                                        </p:tgtEl>
                                        <p:attrNameLst>
                                          <p:attrName>style.visibility</p:attrName>
                                        </p:attrNameLst>
                                      </p:cBhvr>
                                      <p:to>
                                        <p:strVal val="visible"/>
                                      </p:to>
                                    </p:set>
                                    <p:animEffect transition="in" filter="fade">
                                      <p:cBhvr>
                                        <p:cTn id="51" dur="1000"/>
                                        <p:tgtEl>
                                          <p:spTgt spid="35"/>
                                        </p:tgtEl>
                                      </p:cBhvr>
                                    </p:animEffect>
                                    <p:anim calcmode="lin" valueType="num">
                                      <p:cBhvr>
                                        <p:cTn id="52" dur="1000" fill="hold"/>
                                        <p:tgtEl>
                                          <p:spTgt spid="35"/>
                                        </p:tgtEl>
                                        <p:attrNameLst>
                                          <p:attrName>ppt_x</p:attrName>
                                        </p:attrNameLst>
                                      </p:cBhvr>
                                      <p:tavLst>
                                        <p:tav tm="0">
                                          <p:val>
                                            <p:strVal val="#ppt_x"/>
                                          </p:val>
                                        </p:tav>
                                        <p:tav tm="100000">
                                          <p:val>
                                            <p:strVal val="#ppt_x"/>
                                          </p:val>
                                        </p:tav>
                                      </p:tavLst>
                                    </p:anim>
                                    <p:anim calcmode="lin" valueType="num">
                                      <p:cBhvr>
                                        <p:cTn id="5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43"/>
                                        </p:tgtEl>
                                        <p:attrNameLst>
                                          <p:attrName>style.visibility</p:attrName>
                                        </p:attrNameLst>
                                      </p:cBhvr>
                                      <p:to>
                                        <p:strVal val="visible"/>
                                      </p:to>
                                    </p:set>
                                    <p:animEffect transition="in" filter="fade">
                                      <p:cBhvr>
                                        <p:cTn id="58" dur="1000"/>
                                        <p:tgtEl>
                                          <p:spTgt spid="43"/>
                                        </p:tgtEl>
                                      </p:cBhvr>
                                    </p:animEffect>
                                    <p:anim calcmode="lin" valueType="num">
                                      <p:cBhvr>
                                        <p:cTn id="59" dur="1000" fill="hold"/>
                                        <p:tgtEl>
                                          <p:spTgt spid="43"/>
                                        </p:tgtEl>
                                        <p:attrNameLst>
                                          <p:attrName>ppt_x</p:attrName>
                                        </p:attrNameLst>
                                      </p:cBhvr>
                                      <p:tavLst>
                                        <p:tav tm="0">
                                          <p:val>
                                            <p:strVal val="#ppt_x"/>
                                          </p:val>
                                        </p:tav>
                                        <p:tav tm="100000">
                                          <p:val>
                                            <p:strVal val="#ppt_x"/>
                                          </p:val>
                                        </p:tav>
                                      </p:tavLst>
                                    </p:anim>
                                    <p:anim calcmode="lin" valueType="num">
                                      <p:cBhvr>
                                        <p:cTn id="60" dur="1000" fill="hold"/>
                                        <p:tgtEl>
                                          <p:spTgt spid="43"/>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42"/>
                                        </p:tgtEl>
                                        <p:attrNameLst>
                                          <p:attrName>style.visibility</p:attrName>
                                        </p:attrNameLst>
                                      </p:cBhvr>
                                      <p:to>
                                        <p:strVal val="visible"/>
                                      </p:to>
                                    </p:set>
                                    <p:animEffect transition="in" filter="fade">
                                      <p:cBhvr>
                                        <p:cTn id="63" dur="1000"/>
                                        <p:tgtEl>
                                          <p:spTgt spid="42"/>
                                        </p:tgtEl>
                                      </p:cBhvr>
                                    </p:animEffect>
                                    <p:anim calcmode="lin" valueType="num">
                                      <p:cBhvr>
                                        <p:cTn id="64" dur="1000" fill="hold"/>
                                        <p:tgtEl>
                                          <p:spTgt spid="42"/>
                                        </p:tgtEl>
                                        <p:attrNameLst>
                                          <p:attrName>ppt_x</p:attrName>
                                        </p:attrNameLst>
                                      </p:cBhvr>
                                      <p:tavLst>
                                        <p:tav tm="0">
                                          <p:val>
                                            <p:strVal val="#ppt_x"/>
                                          </p:val>
                                        </p:tav>
                                        <p:tav tm="100000">
                                          <p:val>
                                            <p:strVal val="#ppt_x"/>
                                          </p:val>
                                        </p:tav>
                                      </p:tavLst>
                                    </p:anim>
                                    <p:anim calcmode="lin" valueType="num">
                                      <p:cBhvr>
                                        <p:cTn id="65" dur="1000" fill="hold"/>
                                        <p:tgtEl>
                                          <p:spTgt spid="42"/>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41"/>
                                        </p:tgtEl>
                                        <p:attrNameLst>
                                          <p:attrName>style.visibility</p:attrName>
                                        </p:attrNameLst>
                                      </p:cBhvr>
                                      <p:to>
                                        <p:strVal val="visible"/>
                                      </p:to>
                                    </p:set>
                                    <p:animEffect transition="in" filter="fade">
                                      <p:cBhvr>
                                        <p:cTn id="68" dur="1000"/>
                                        <p:tgtEl>
                                          <p:spTgt spid="41"/>
                                        </p:tgtEl>
                                      </p:cBhvr>
                                    </p:animEffect>
                                    <p:anim calcmode="lin" valueType="num">
                                      <p:cBhvr>
                                        <p:cTn id="69" dur="1000" fill="hold"/>
                                        <p:tgtEl>
                                          <p:spTgt spid="41"/>
                                        </p:tgtEl>
                                        <p:attrNameLst>
                                          <p:attrName>ppt_x</p:attrName>
                                        </p:attrNameLst>
                                      </p:cBhvr>
                                      <p:tavLst>
                                        <p:tav tm="0">
                                          <p:val>
                                            <p:strVal val="#ppt_x"/>
                                          </p:val>
                                        </p:tav>
                                        <p:tav tm="100000">
                                          <p:val>
                                            <p:strVal val="#ppt_x"/>
                                          </p:val>
                                        </p:tav>
                                      </p:tavLst>
                                    </p:anim>
                                    <p:anim calcmode="lin" valueType="num">
                                      <p:cBhvr>
                                        <p:cTn id="70"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7" grpId="0" animBg="1"/>
      <p:bldP spid="28" grpId="0" animBg="1"/>
      <p:bldP spid="35" grpId="0" animBg="1"/>
      <p:bldP spid="36" grpId="0"/>
      <p:bldP spid="37" grpId="0" animBg="1"/>
      <p:bldP spid="38" grpId="0" animBg="1"/>
      <p:bldP spid="39" grpId="0"/>
      <p:bldP spid="40" grpId="0" animBg="1"/>
      <p:bldP spid="41" grpId="0" animBg="1"/>
      <p:bldP spid="42" grpId="0" animBg="1"/>
      <p:bldP spid="43"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92D941-B8A3-332C-32A3-9B20E779FA60}"/>
              </a:ext>
            </a:extLst>
          </p:cNvPr>
          <p:cNvSpPr txBox="1"/>
          <p:nvPr/>
        </p:nvSpPr>
        <p:spPr>
          <a:xfrm>
            <a:off x="5486400" y="9710235"/>
            <a:ext cx="9144000" cy="369332"/>
          </a:xfrm>
          <a:prstGeom prst="rect">
            <a:avLst/>
          </a:prstGeom>
          <a:noFill/>
        </p:spPr>
        <p:txBody>
          <a:bodyPr wrap="square">
            <a:spAutoFit/>
          </a:bodyPr>
          <a:lstStyle/>
          <a:p>
            <a:r>
              <a:rPr lang="en-VN" dirty="0"/>
              <a:t>https://www.youtube.com/watch?v=-e-dJiqgqtg</a:t>
            </a:r>
          </a:p>
        </p:txBody>
      </p:sp>
      <p:pic>
        <p:nvPicPr>
          <p:cNvPr id="4" name="(1) TOP CÁC KHU CÔNG NGHIỆP TẠI ĐÀ NẴNG - VIỆC LÀM TỐT - YouTube">
            <a:hlinkClick r:id="" action="ppaction://media"/>
            <a:extLst>
              <a:ext uri="{FF2B5EF4-FFF2-40B4-BE49-F238E27FC236}">
                <a16:creationId xmlns:a16="http://schemas.microsoft.com/office/drawing/2014/main" id="{2BA61221-99E4-CEEF-468D-40A5FBE2622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875" y="11113"/>
            <a:ext cx="18288000" cy="10287000"/>
          </a:xfrm>
          <a:prstGeom prst="rect">
            <a:avLst/>
          </a:prstGeom>
        </p:spPr>
      </p:pic>
    </p:spTree>
    <p:extLst>
      <p:ext uri="{BB962C8B-B14F-4D97-AF65-F5344CB8AC3E}">
        <p14:creationId xmlns:p14="http://schemas.microsoft.com/office/powerpoint/2010/main" val="302697724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FF7A8465-62C7-4E58-BD7F-54D7574DC760}"/>
              </a:ext>
            </a:extLst>
          </p:cNvPr>
          <p:cNvSpPr/>
          <p:nvPr/>
        </p:nvSpPr>
        <p:spPr>
          <a:xfrm>
            <a:off x="-17320733" y="8637113"/>
            <a:ext cx="38299161" cy="1727522"/>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1"/>
              </a:solidFill>
            </a:endParaRPr>
          </a:p>
        </p:txBody>
      </p:sp>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861459">
            <a:off x="342552" y="4007921"/>
            <a:ext cx="2461652" cy="32909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21085" y="127803"/>
            <a:ext cx="2312870" cy="148409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oud Blanco Sticker">
            <a:extLst>
              <a:ext uri="{FF2B5EF4-FFF2-40B4-BE49-F238E27FC236}">
                <a16:creationId xmlns:a16="http://schemas.microsoft.com/office/drawing/2014/main" id="{D5493E98-E20B-41CE-8034-6B613E025084}"/>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9499922" y="166868"/>
            <a:ext cx="3608408" cy="231539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5107330" y="166868"/>
            <a:ext cx="3104909" cy="199231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754467" y="486195"/>
            <a:ext cx="1811174" cy="116217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076183" y="-194250"/>
            <a:ext cx="2366984" cy="151881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artoon Hot Air Balloon Sticker">
            <a:extLst>
              <a:ext uri="{FF2B5EF4-FFF2-40B4-BE49-F238E27FC236}">
                <a16:creationId xmlns:a16="http://schemas.microsoft.com/office/drawing/2014/main" id="{4B52CF60-AB66-4A33-B3DC-C1BB7F9106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08275">
            <a:off x="1457909" y="636164"/>
            <a:ext cx="3751743" cy="501569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CEDAE3D-B89B-4F0B-8A99-82B15D44E92D}"/>
              </a:ext>
            </a:extLst>
          </p:cNvPr>
          <p:cNvSpPr txBox="1"/>
          <p:nvPr/>
        </p:nvSpPr>
        <p:spPr>
          <a:xfrm>
            <a:off x="8534400" y="4937119"/>
            <a:ext cx="12898936" cy="1754326"/>
          </a:xfrm>
          <a:prstGeom prst="rect">
            <a:avLst/>
          </a:prstGeom>
          <a:noFill/>
        </p:spPr>
        <p:txBody>
          <a:bodyPr wrap="square" rtlCol="0">
            <a:spAutoFit/>
          </a:bodyPr>
          <a:lstStyle/>
          <a:p>
            <a:r>
              <a:rPr lang="en-US" sz="10800" b="1" dirty="0">
                <a:latin typeface="#9Slide07 IcielBaliho Script" pitchFamily="2" charset="0"/>
              </a:rPr>
              <a:t>Ai </a:t>
            </a:r>
            <a:r>
              <a:rPr lang="en-US" sz="10800" b="1" dirty="0" err="1">
                <a:latin typeface="#9Slide07 IcielBaliho Script" pitchFamily="2" charset="0"/>
              </a:rPr>
              <a:t>nhanh</a:t>
            </a:r>
            <a:r>
              <a:rPr lang="en-US" sz="10800" b="1" dirty="0">
                <a:latin typeface="#9Slide07 IcielBaliho Script" pitchFamily="2" charset="0"/>
              </a:rPr>
              <a:t> h</a:t>
            </a:r>
            <a:r>
              <a:rPr lang="vi-VN" sz="10800" b="1" dirty="0">
                <a:latin typeface="#9Slide07 IcielBaliho Script" pitchFamily="2" charset="0"/>
              </a:rPr>
              <a:t>ơ</a:t>
            </a:r>
            <a:r>
              <a:rPr lang="en-US" sz="10800" b="1" dirty="0">
                <a:latin typeface="#9Slide07 IcielBaliho Script" pitchFamily="2" charset="0"/>
              </a:rPr>
              <a:t>n?</a:t>
            </a:r>
          </a:p>
        </p:txBody>
      </p:sp>
      <p:sp>
        <p:nvSpPr>
          <p:cNvPr id="9" name="Oval 8">
            <a:hlinkClick r:id="rId6" action="ppaction://hlinksldjump"/>
            <a:extLst>
              <a:ext uri="{FF2B5EF4-FFF2-40B4-BE49-F238E27FC236}">
                <a16:creationId xmlns:a16="http://schemas.microsoft.com/office/drawing/2014/main" id="{E4AFB58A-F94A-4E98-9C52-22516E91D524}"/>
              </a:ext>
            </a:extLst>
          </p:cNvPr>
          <p:cNvSpPr/>
          <p:nvPr/>
        </p:nvSpPr>
        <p:spPr>
          <a:xfrm>
            <a:off x="608108" y="8039101"/>
            <a:ext cx="1407239" cy="1377412"/>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Berlin Sans FB Demi" panose="020E0802020502020306" pitchFamily="34" charset="0"/>
            </a:endParaRPr>
          </a:p>
        </p:txBody>
      </p:sp>
      <p:sp>
        <p:nvSpPr>
          <p:cNvPr id="19" name="Oval 18">
            <a:hlinkClick r:id="rId7" action="ppaction://hlinksldjump"/>
            <a:extLst>
              <a:ext uri="{FF2B5EF4-FFF2-40B4-BE49-F238E27FC236}">
                <a16:creationId xmlns:a16="http://schemas.microsoft.com/office/drawing/2014/main" id="{B961B581-9A8B-4646-9241-5D714C639EB3}"/>
              </a:ext>
            </a:extLst>
          </p:cNvPr>
          <p:cNvSpPr/>
          <p:nvPr/>
        </p:nvSpPr>
        <p:spPr>
          <a:xfrm>
            <a:off x="2858662" y="8911052"/>
            <a:ext cx="1407239" cy="1211021"/>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1</a:t>
            </a:r>
            <a:endParaRPr lang="en-US" sz="6000" dirty="0">
              <a:solidFill>
                <a:schemeClr val="tx1"/>
              </a:solidFill>
            </a:endParaRPr>
          </a:p>
        </p:txBody>
      </p:sp>
      <p:sp>
        <p:nvSpPr>
          <p:cNvPr id="20" name="Oval 19">
            <a:hlinkClick r:id="rId8" action="ppaction://hlinksldjump"/>
            <a:extLst>
              <a:ext uri="{FF2B5EF4-FFF2-40B4-BE49-F238E27FC236}">
                <a16:creationId xmlns:a16="http://schemas.microsoft.com/office/drawing/2014/main" id="{C2920F32-4D29-4F82-8647-4B5805AD16D2}"/>
              </a:ext>
            </a:extLst>
          </p:cNvPr>
          <p:cNvSpPr/>
          <p:nvPr/>
        </p:nvSpPr>
        <p:spPr>
          <a:xfrm>
            <a:off x="5101256" y="8909114"/>
            <a:ext cx="1407239" cy="1211021"/>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2</a:t>
            </a:r>
            <a:endParaRPr lang="en-US" sz="6000" dirty="0">
              <a:solidFill>
                <a:schemeClr val="tx1"/>
              </a:solidFill>
            </a:endParaRPr>
          </a:p>
        </p:txBody>
      </p:sp>
      <p:sp>
        <p:nvSpPr>
          <p:cNvPr id="21" name="Oval 20">
            <a:hlinkClick r:id="rId9" action="ppaction://hlinksldjump"/>
            <a:extLst>
              <a:ext uri="{FF2B5EF4-FFF2-40B4-BE49-F238E27FC236}">
                <a16:creationId xmlns:a16="http://schemas.microsoft.com/office/drawing/2014/main" id="{357F6E98-2D72-4FFE-9986-8ADF3D71029D}"/>
              </a:ext>
            </a:extLst>
          </p:cNvPr>
          <p:cNvSpPr/>
          <p:nvPr/>
        </p:nvSpPr>
        <p:spPr>
          <a:xfrm>
            <a:off x="7343851" y="8911052"/>
            <a:ext cx="1407239" cy="1211021"/>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3</a:t>
            </a:r>
            <a:endParaRPr lang="en-US" sz="6000" dirty="0">
              <a:solidFill>
                <a:schemeClr val="tx1"/>
              </a:solidFill>
            </a:endParaRPr>
          </a:p>
        </p:txBody>
      </p:sp>
      <p:sp>
        <p:nvSpPr>
          <p:cNvPr id="22" name="Oval 21">
            <a:hlinkClick r:id="rId10" action="ppaction://hlinksldjump"/>
            <a:extLst>
              <a:ext uri="{FF2B5EF4-FFF2-40B4-BE49-F238E27FC236}">
                <a16:creationId xmlns:a16="http://schemas.microsoft.com/office/drawing/2014/main" id="{C92615F7-A192-407F-8FAB-496E0BD7367B}"/>
              </a:ext>
            </a:extLst>
          </p:cNvPr>
          <p:cNvSpPr/>
          <p:nvPr/>
        </p:nvSpPr>
        <p:spPr>
          <a:xfrm>
            <a:off x="9586445" y="8909114"/>
            <a:ext cx="1407239" cy="1211021"/>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4</a:t>
            </a:r>
            <a:endParaRPr lang="en-US" sz="6000" dirty="0">
              <a:solidFill>
                <a:schemeClr val="tx1"/>
              </a:solidFill>
            </a:endParaRPr>
          </a:p>
        </p:txBody>
      </p:sp>
      <p:sp>
        <p:nvSpPr>
          <p:cNvPr id="23" name="Oval 22">
            <a:hlinkClick r:id="rId11" action="ppaction://hlinksldjump"/>
            <a:extLst>
              <a:ext uri="{FF2B5EF4-FFF2-40B4-BE49-F238E27FC236}">
                <a16:creationId xmlns:a16="http://schemas.microsoft.com/office/drawing/2014/main" id="{28ED415A-A47F-406A-9F84-811ED4D2A809}"/>
              </a:ext>
            </a:extLst>
          </p:cNvPr>
          <p:cNvSpPr/>
          <p:nvPr/>
        </p:nvSpPr>
        <p:spPr>
          <a:xfrm>
            <a:off x="11829040" y="8909114"/>
            <a:ext cx="1407239" cy="1211021"/>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5</a:t>
            </a:r>
            <a:endParaRPr lang="en-US" sz="6000" dirty="0">
              <a:solidFill>
                <a:schemeClr val="tx1"/>
              </a:solidFill>
            </a:endParaRPr>
          </a:p>
        </p:txBody>
      </p:sp>
      <p:sp>
        <p:nvSpPr>
          <p:cNvPr id="11" name="TextBox 10">
            <a:extLst>
              <a:ext uri="{FF2B5EF4-FFF2-40B4-BE49-F238E27FC236}">
                <a16:creationId xmlns:a16="http://schemas.microsoft.com/office/drawing/2014/main" id="{606FBFFD-253D-41CA-9903-4F00FD60A510}"/>
              </a:ext>
            </a:extLst>
          </p:cNvPr>
          <p:cNvSpPr txBox="1"/>
          <p:nvPr/>
        </p:nvSpPr>
        <p:spPr>
          <a:xfrm>
            <a:off x="685800" y="8496300"/>
            <a:ext cx="1363640" cy="507831"/>
          </a:xfrm>
          <a:prstGeom prst="rect">
            <a:avLst/>
          </a:prstGeom>
          <a:noFill/>
        </p:spPr>
        <p:txBody>
          <a:bodyPr wrap="square" rtlCol="0">
            <a:spAutoFit/>
          </a:bodyPr>
          <a:lstStyle/>
          <a:p>
            <a:r>
              <a:rPr lang="en-US" sz="2700" b="1" dirty="0">
                <a:latin typeface="Berlin Sans FB Demi" panose="020E0802020502020306" pitchFamily="34" charset="0"/>
              </a:rPr>
              <a:t>START</a:t>
            </a:r>
          </a:p>
        </p:txBody>
      </p:sp>
      <p:sp>
        <p:nvSpPr>
          <p:cNvPr id="24" name="Rectangle: Rounded Corners 23">
            <a:extLst>
              <a:ext uri="{FF2B5EF4-FFF2-40B4-BE49-F238E27FC236}">
                <a16:creationId xmlns:a16="http://schemas.microsoft.com/office/drawing/2014/main" id="{E03E35BB-CDC0-442A-9FA9-8209DF5FB1E3}"/>
              </a:ext>
            </a:extLst>
          </p:cNvPr>
          <p:cNvSpPr/>
          <p:nvPr/>
        </p:nvSpPr>
        <p:spPr>
          <a:xfrm>
            <a:off x="6508495" y="2865096"/>
            <a:ext cx="11136314" cy="1876928"/>
          </a:xfrm>
          <a:prstGeom prst="roundRect">
            <a:avLst/>
          </a:prstGeom>
          <a:noFill/>
          <a:ln w="12700" cap="flat" cmpd="sng" algn="ctr">
            <a:noFill/>
            <a:prstDash val="solid"/>
            <a:miter lim="800000"/>
          </a:ln>
          <a:effectLst/>
        </p:spPr>
        <p:txBody>
          <a:bodyPr rtlCol="0" anchor="ctr"/>
          <a:lstStyle/>
          <a:p>
            <a:pPr algn="ctr" defTabSz="1371600">
              <a:defRPr/>
            </a:pPr>
            <a:r>
              <a:rPr lang="en-US" sz="15800" kern="0" dirty="0">
                <a:solidFill>
                  <a:srgbClr val="FFFF00"/>
                </a:solidFill>
                <a:latin typeface="#9Slide07 IcielCadena" panose="02000503000000020004" pitchFamily="2" charset="0"/>
              </a:rPr>
              <a:t>LUYỆN TẬP</a:t>
            </a:r>
          </a:p>
        </p:txBody>
      </p:sp>
    </p:spTree>
    <p:custDataLst>
      <p:tags r:id="rId1"/>
    </p:custDataLst>
    <p:extLst>
      <p:ext uri="{BB962C8B-B14F-4D97-AF65-F5344CB8AC3E}">
        <p14:creationId xmlns:p14="http://schemas.microsoft.com/office/powerpoint/2010/main" val="21340909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35690" y="3175900"/>
            <a:ext cx="2461652" cy="32909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98568" y="-47172"/>
            <a:ext cx="1888476" cy="121177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oud Blanco Sticker">
            <a:extLst>
              <a:ext uri="{FF2B5EF4-FFF2-40B4-BE49-F238E27FC236}">
                <a16:creationId xmlns:a16="http://schemas.microsoft.com/office/drawing/2014/main" id="{D5493E98-E20B-41CE-8034-6B613E025084}"/>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102518" y="103217"/>
            <a:ext cx="1382586" cy="88716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957205" y="-206602"/>
            <a:ext cx="2580251" cy="165566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4754467" y="486195"/>
            <a:ext cx="1811174" cy="116217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076183" y="-194250"/>
            <a:ext cx="2366984" cy="151881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artoon Hot Air Balloon Sticker">
            <a:extLst>
              <a:ext uri="{FF2B5EF4-FFF2-40B4-BE49-F238E27FC236}">
                <a16:creationId xmlns:a16="http://schemas.microsoft.com/office/drawing/2014/main" id="{4B52CF60-AB66-4A33-B3DC-C1BB7F9106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08275">
            <a:off x="1257575" y="9501"/>
            <a:ext cx="3751743" cy="5015699"/>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0E292BEA-A28E-4CFD-B47A-7CF939B6D926}"/>
              </a:ext>
            </a:extLst>
          </p:cNvPr>
          <p:cNvSpPr/>
          <p:nvPr/>
        </p:nvSpPr>
        <p:spPr>
          <a:xfrm>
            <a:off x="-15082178" y="8580415"/>
            <a:ext cx="38299161" cy="1727522"/>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28" name="Oval 27">
            <a:hlinkClick r:id="rId8" action="ppaction://hlinksldjump"/>
            <a:extLst>
              <a:ext uri="{FF2B5EF4-FFF2-40B4-BE49-F238E27FC236}">
                <a16:creationId xmlns:a16="http://schemas.microsoft.com/office/drawing/2014/main" id="{8F5B3BE0-D1D4-47FD-A368-9DFCA7F65FC5}"/>
              </a:ext>
            </a:extLst>
          </p:cNvPr>
          <p:cNvSpPr/>
          <p:nvPr/>
        </p:nvSpPr>
        <p:spPr>
          <a:xfrm>
            <a:off x="2869055" y="8131987"/>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1</a:t>
            </a:r>
            <a:endParaRPr lang="en-US" sz="6000" dirty="0">
              <a:solidFill>
                <a:schemeClr val="tx1"/>
              </a:solidFill>
            </a:endParaRPr>
          </a:p>
        </p:txBody>
      </p:sp>
      <p:sp>
        <p:nvSpPr>
          <p:cNvPr id="30" name="Oval 29">
            <a:hlinkClick r:id="rId9" action="ppaction://hlinksldjump"/>
            <a:extLst>
              <a:ext uri="{FF2B5EF4-FFF2-40B4-BE49-F238E27FC236}">
                <a16:creationId xmlns:a16="http://schemas.microsoft.com/office/drawing/2014/main" id="{4C6FEB0A-B9D0-4CBF-9EE9-3294208479F4}"/>
              </a:ext>
            </a:extLst>
          </p:cNvPr>
          <p:cNvSpPr/>
          <p:nvPr/>
        </p:nvSpPr>
        <p:spPr>
          <a:xfrm>
            <a:off x="5101256"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2</a:t>
            </a:r>
            <a:endParaRPr lang="en-US" sz="6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635BE7F2-9B08-4EE8-A057-D784535DF59D}"/>
              </a:ext>
            </a:extLst>
          </p:cNvPr>
          <p:cNvSpPr/>
          <p:nvPr/>
        </p:nvSpPr>
        <p:spPr>
          <a:xfrm>
            <a:off x="7343851" y="8714834"/>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3</a:t>
            </a:r>
            <a:endParaRPr lang="en-US" sz="6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B00B4F1F-8007-4889-BB04-FEC72E3CC270}"/>
              </a:ext>
            </a:extLst>
          </p:cNvPr>
          <p:cNvSpPr/>
          <p:nvPr/>
        </p:nvSpPr>
        <p:spPr>
          <a:xfrm>
            <a:off x="9586445"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4</a:t>
            </a:r>
            <a:endParaRPr lang="en-US" sz="6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2713E0C3-167F-4D19-8946-ADC18E0B5787}"/>
              </a:ext>
            </a:extLst>
          </p:cNvPr>
          <p:cNvSpPr/>
          <p:nvPr/>
        </p:nvSpPr>
        <p:spPr>
          <a:xfrm>
            <a:off x="11829040"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5</a:t>
            </a:r>
            <a:endParaRPr lang="en-US" sz="6000" dirty="0">
              <a:solidFill>
                <a:schemeClr val="tx1"/>
              </a:solidFill>
            </a:endParaRPr>
          </a:p>
        </p:txBody>
      </p:sp>
      <p:grpSp>
        <p:nvGrpSpPr>
          <p:cNvPr id="2" name="Group 1">
            <a:extLst>
              <a:ext uri="{FF2B5EF4-FFF2-40B4-BE49-F238E27FC236}">
                <a16:creationId xmlns:a16="http://schemas.microsoft.com/office/drawing/2014/main" id="{B52AEF23-9B14-4E69-A4E5-E2B731CEFCF8}"/>
              </a:ext>
            </a:extLst>
          </p:cNvPr>
          <p:cNvGrpSpPr/>
          <p:nvPr/>
        </p:nvGrpSpPr>
        <p:grpSpPr>
          <a:xfrm>
            <a:off x="617840" y="8712893"/>
            <a:ext cx="1407239" cy="1407239"/>
            <a:chOff x="405405" y="5339515"/>
            <a:chExt cx="938159" cy="938159"/>
          </a:xfrm>
        </p:grpSpPr>
        <p:sp>
          <p:nvSpPr>
            <p:cNvPr id="27" name="Oval 26">
              <a:hlinkClick r:id="rId8" action="ppaction://hlinksldjump"/>
              <a:extLst>
                <a:ext uri="{FF2B5EF4-FFF2-40B4-BE49-F238E27FC236}">
                  <a16:creationId xmlns:a16="http://schemas.microsoft.com/office/drawing/2014/main" id="{69E91E87-9E20-48B3-92C2-7574B0595731}"/>
                </a:ext>
              </a:extLst>
            </p:cNvPr>
            <p:cNvSpPr/>
            <p:nvPr/>
          </p:nvSpPr>
          <p:spPr>
            <a:xfrm>
              <a:off x="405405" y="5339515"/>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Berlin Sans FB Demi" panose="020E0802020502020306" pitchFamily="34" charset="0"/>
              </a:endParaRPr>
            </a:p>
          </p:txBody>
        </p:sp>
        <p:sp>
          <p:nvSpPr>
            <p:cNvPr id="36" name="TextBox 35">
              <a:extLst>
                <a:ext uri="{FF2B5EF4-FFF2-40B4-BE49-F238E27FC236}">
                  <a16:creationId xmlns:a16="http://schemas.microsoft.com/office/drawing/2014/main" id="{9E28B9BF-AB11-4ED1-AF16-04121AE242AB}"/>
                </a:ext>
              </a:extLst>
            </p:cNvPr>
            <p:cNvSpPr txBox="1"/>
            <p:nvPr/>
          </p:nvSpPr>
          <p:spPr>
            <a:xfrm>
              <a:off x="434471" y="5623928"/>
              <a:ext cx="909093" cy="338554"/>
            </a:xfrm>
            <a:prstGeom prst="rect">
              <a:avLst/>
            </a:prstGeom>
            <a:noFill/>
          </p:spPr>
          <p:txBody>
            <a:bodyPr wrap="square" rtlCol="0">
              <a:spAutoFit/>
            </a:bodyPr>
            <a:lstStyle/>
            <a:p>
              <a:r>
                <a:rPr lang="en-US" sz="2700" b="1" dirty="0">
                  <a:latin typeface="Berlin Sans FB Demi" panose="020E0802020502020306" pitchFamily="34" charset="0"/>
                </a:rPr>
                <a:t>START</a:t>
              </a:r>
            </a:p>
          </p:txBody>
        </p:sp>
      </p:grpSp>
      <p:sp>
        <p:nvSpPr>
          <p:cNvPr id="7" name="TextBox 6">
            <a:extLst>
              <a:ext uri="{FF2B5EF4-FFF2-40B4-BE49-F238E27FC236}">
                <a16:creationId xmlns:a16="http://schemas.microsoft.com/office/drawing/2014/main" id="{A1DD0CF0-A84F-482B-97DE-EFF6E79DFD96}"/>
              </a:ext>
            </a:extLst>
          </p:cNvPr>
          <p:cNvSpPr txBox="1"/>
          <p:nvPr/>
        </p:nvSpPr>
        <p:spPr>
          <a:xfrm>
            <a:off x="5649777" y="2108617"/>
            <a:ext cx="11952423" cy="1510285"/>
          </a:xfrm>
          <a:prstGeom prst="rect">
            <a:avLst/>
          </a:prstGeom>
          <a:noFill/>
        </p:spPr>
        <p:txBody>
          <a:bodyPr wrap="square" rtlCol="0">
            <a:spAutoFit/>
          </a:bodyPr>
          <a:lstStyle/>
          <a:p>
            <a:pPr algn="just">
              <a:lnSpc>
                <a:spcPct val="120000"/>
              </a:lnSpc>
            </a:pPr>
            <a:r>
              <a:rPr lang="en-VN" sz="4000" b="1" kern="0" dirty="0">
                <a:effectLst/>
                <a:latin typeface="Times New Roman" panose="02020603050405020304" pitchFamily="18" charset="0"/>
                <a:ea typeface="Times New Roman" panose="02020603050405020304" pitchFamily="18" charset="0"/>
              </a:rPr>
              <a:t>Năm 2022, tổng số lao động từ 15 tuổi trở lên ở Đà Nẵng là:</a:t>
            </a:r>
            <a:r>
              <a:rPr lang="en-VN" sz="4000" dirty="0">
                <a:effectLst/>
              </a:rPr>
              <a:t> </a:t>
            </a:r>
            <a:endParaRPr lang="en-US" sz="4000" dirty="0">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C7D0E9B2-90BA-4B02-B8F1-BA2C37DF853D}"/>
              </a:ext>
            </a:extLst>
          </p:cNvPr>
          <p:cNvSpPr/>
          <p:nvPr/>
        </p:nvSpPr>
        <p:spPr>
          <a:xfrm>
            <a:off x="6875954" y="3557894"/>
            <a:ext cx="6628925"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40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 </a:t>
            </a:r>
            <a:r>
              <a:rPr lang="en-VN" sz="4000" dirty="0">
                <a:solidFill>
                  <a:srgbClr val="1F497D"/>
                </a:solidFill>
              </a:rPr>
              <a:t>520.000 người </a:t>
            </a:r>
            <a:endParaRPr lang="en-US" sz="40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37" name="Rectangle: Rounded Corners 36">
            <a:extLst>
              <a:ext uri="{FF2B5EF4-FFF2-40B4-BE49-F238E27FC236}">
                <a16:creationId xmlns:a16="http://schemas.microsoft.com/office/drawing/2014/main" id="{16A526F5-1C4F-469D-9F73-F9C2082BA7DE}"/>
              </a:ext>
            </a:extLst>
          </p:cNvPr>
          <p:cNvSpPr/>
          <p:nvPr/>
        </p:nvSpPr>
        <p:spPr>
          <a:xfrm>
            <a:off x="6874497" y="5282814"/>
            <a:ext cx="10114092"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40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sz="4000" dirty="0">
                <a:solidFill>
                  <a:srgbClr val="1F497D"/>
                </a:solidFill>
              </a:rPr>
              <a:t>641.800 người </a:t>
            </a:r>
            <a:endParaRPr lang="en-US" sz="40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38" name="Rectangle: Rounded Corners 37">
            <a:extLst>
              <a:ext uri="{FF2B5EF4-FFF2-40B4-BE49-F238E27FC236}">
                <a16:creationId xmlns:a16="http://schemas.microsoft.com/office/drawing/2014/main" id="{D48A2C34-20CA-48ED-88FF-01E54E465E18}"/>
              </a:ext>
            </a:extLst>
          </p:cNvPr>
          <p:cNvSpPr/>
          <p:nvPr/>
        </p:nvSpPr>
        <p:spPr>
          <a:xfrm>
            <a:off x="6874494" y="6931614"/>
            <a:ext cx="10523169"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40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sz="4000" dirty="0">
                <a:solidFill>
                  <a:srgbClr val="1F497D"/>
                </a:solidFill>
              </a:rPr>
              <a:t>700.200 người </a:t>
            </a:r>
            <a:endParaRPr lang="en-US" sz="40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grpSp>
        <p:nvGrpSpPr>
          <p:cNvPr id="9" name="Group 8">
            <a:extLst>
              <a:ext uri="{FF2B5EF4-FFF2-40B4-BE49-F238E27FC236}">
                <a16:creationId xmlns:a16="http://schemas.microsoft.com/office/drawing/2014/main" id="{C4D64987-5970-46E6-B693-613358337203}"/>
              </a:ext>
            </a:extLst>
          </p:cNvPr>
          <p:cNvGrpSpPr/>
          <p:nvPr/>
        </p:nvGrpSpPr>
        <p:grpSpPr>
          <a:xfrm>
            <a:off x="10108760" y="343661"/>
            <a:ext cx="4563084" cy="1916561"/>
            <a:chOff x="6632250" y="430533"/>
            <a:chExt cx="3042056" cy="1277707"/>
          </a:xfrm>
        </p:grpSpPr>
        <p:pic>
          <p:nvPicPr>
            <p:cNvPr id="8" name="Picture 2" descr="Cloud Swipe Up Sticker">
              <a:extLst>
                <a:ext uri="{FF2B5EF4-FFF2-40B4-BE49-F238E27FC236}">
                  <a16:creationId xmlns:a16="http://schemas.microsoft.com/office/drawing/2014/main" id="{20C06E4C-0528-414C-ABE0-91EA4DDB8FC8}"/>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632250" y="430533"/>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37B4B18C-EF6E-4514-8C03-27264F8DA7C9}"/>
                </a:ext>
              </a:extLst>
            </p:cNvPr>
            <p:cNvSpPr txBox="1"/>
            <p:nvPr/>
          </p:nvSpPr>
          <p:spPr>
            <a:xfrm>
              <a:off x="7152074" y="891213"/>
              <a:ext cx="2522232" cy="492443"/>
            </a:xfrm>
            <a:prstGeom prst="rect">
              <a:avLst/>
            </a:prstGeom>
            <a:noFill/>
          </p:spPr>
          <p:txBody>
            <a:bodyPr wrap="square">
              <a:spAutoFit/>
            </a:bodyPr>
            <a:lstStyle/>
            <a:p>
              <a:r>
                <a:rPr lang="en-US" sz="4200" b="1" dirty="0">
                  <a:solidFill>
                    <a:schemeClr val="bg1"/>
                  </a:solidFill>
                  <a:latin typeface="Comic Sans MS" panose="030F0702030302020204" pitchFamily="66" charset="0"/>
                </a:rPr>
                <a:t>Câu 1</a:t>
              </a:r>
            </a:p>
          </p:txBody>
        </p:sp>
      </p:grpSp>
      <p:pic>
        <p:nvPicPr>
          <p:cNvPr id="1028" name="Picture 4" descr="Cartoon Cute Hot Air Balloon Png">
            <a:extLst>
              <a:ext uri="{FF2B5EF4-FFF2-40B4-BE49-F238E27FC236}">
                <a16:creationId xmlns:a16="http://schemas.microsoft.com/office/drawing/2014/main" id="{A21A0CAA-9A9F-42C3-9A14-CF28591297E5}"/>
              </a:ext>
            </a:extLst>
          </p:cNvPr>
          <p:cNvPicPr>
            <a:picLocks noChangeAspect="1" noChangeArrowheads="1"/>
          </p:cNvPicPr>
          <p:nvPr/>
        </p:nvPicPr>
        <p:blipFill>
          <a:blip r:embed="rId14" cstate="print">
            <a:clrChange>
              <a:clrFrom>
                <a:srgbClr val="F6F6F6"/>
              </a:clrFrom>
              <a:clrTo>
                <a:srgbClr val="F6F6F6">
                  <a:alpha val="0"/>
                </a:srgbClr>
              </a:clrTo>
            </a:clrChange>
            <a:extLst>
              <a:ext uri="{28A0092B-C50C-407E-A947-70E740481C1C}">
                <a14:useLocalDpi xmlns:a14="http://schemas.microsoft.com/office/drawing/2010/main" val="0"/>
              </a:ext>
            </a:extLst>
          </a:blip>
          <a:srcRect/>
          <a:stretch>
            <a:fillRect/>
          </a:stretch>
        </p:blipFill>
        <p:spPr bwMode="auto">
          <a:xfrm rot="750001">
            <a:off x="16943879" y="3021927"/>
            <a:ext cx="1536279" cy="2112495"/>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 descr="Happy Japan Sticker by nanamin">
            <a:extLst>
              <a:ext uri="{FF2B5EF4-FFF2-40B4-BE49-F238E27FC236}">
                <a16:creationId xmlns:a16="http://schemas.microsoft.com/office/drawing/2014/main" id="{4C34DD77-1ADF-47AD-96F8-6151128F9E09}"/>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189225" y="4706659"/>
            <a:ext cx="2123699" cy="2123699"/>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2" descr="Arrow Yes Sticker by asinastra">
            <a:extLst>
              <a:ext uri="{FF2B5EF4-FFF2-40B4-BE49-F238E27FC236}">
                <a16:creationId xmlns:a16="http://schemas.microsoft.com/office/drawing/2014/main" id="{CD5E0A5F-D24D-4F6A-B806-3ACF83BA78F0}"/>
              </a:ext>
            </a:extLst>
          </p:cNvPr>
          <p:cNvPicPr>
            <a:picLocks noChangeAspect="1" noChangeArrowheads="1" noCrop="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5546406" y="6870434"/>
            <a:ext cx="1245591" cy="1242522"/>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Arrow Yes Sticker by asinastra">
            <a:extLst>
              <a:ext uri="{FF2B5EF4-FFF2-40B4-BE49-F238E27FC236}">
                <a16:creationId xmlns:a16="http://schemas.microsoft.com/office/drawing/2014/main" id="{39869474-61E4-4CEC-92B4-86FB1B0081EB}"/>
              </a:ext>
            </a:extLst>
          </p:cNvPr>
          <p:cNvPicPr>
            <a:picLocks noChangeAspect="1" noChangeArrowheads="1" noCrop="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5546406" y="3465911"/>
            <a:ext cx="1245591" cy="124252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668443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4"/>
                  </p:tgtEl>
                </p:cond>
              </p:nextCondLst>
            </p:seq>
            <p:seq concurrent="1" nextAc="seek">
              <p:cTn id="7" restart="whenNotActive" fill="hold" evtFilter="cancelBubble" nodeType="interactiveSeq">
                <p:stCondLst>
                  <p:cond evt="onClick" delay="0">
                    <p:tgtEl>
                      <p:spTgt spid="37"/>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37"/>
                  </p:tgtEl>
                </p:cond>
              </p:nextCondLst>
            </p:seq>
            <p:seq concurrent="1" nextAc="seek">
              <p:cTn id="12" restart="whenNotActive" fill="hold" evtFilter="cancelBubble" nodeType="interactiveSeq">
                <p:stCondLst>
                  <p:cond evt="onClick" delay="0">
                    <p:tgtEl>
                      <p:spTgt spid="38"/>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38"/>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35690" y="3175900"/>
            <a:ext cx="2461652" cy="32909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221085" y="127803"/>
            <a:ext cx="2312870" cy="148409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oud Blanco Sticker">
            <a:extLst>
              <a:ext uri="{FF2B5EF4-FFF2-40B4-BE49-F238E27FC236}">
                <a16:creationId xmlns:a16="http://schemas.microsoft.com/office/drawing/2014/main" id="{D5493E98-E20B-41CE-8034-6B613E025084}"/>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499923" y="166868"/>
            <a:ext cx="1307658" cy="83908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5107330" y="166868"/>
            <a:ext cx="3104909" cy="199231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4754467" y="486195"/>
            <a:ext cx="1811174" cy="116217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076183" y="-194250"/>
            <a:ext cx="2366984" cy="151881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artoon Hot Air Balloon Sticker">
            <a:extLst>
              <a:ext uri="{FF2B5EF4-FFF2-40B4-BE49-F238E27FC236}">
                <a16:creationId xmlns:a16="http://schemas.microsoft.com/office/drawing/2014/main" id="{4B52CF60-AB66-4A33-B3DC-C1BB7F9106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08275">
            <a:off x="1760339" y="102800"/>
            <a:ext cx="3751743" cy="5015699"/>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FC7F2F45-ACA7-4031-8B07-7D17F1D9526E}"/>
              </a:ext>
            </a:extLst>
          </p:cNvPr>
          <p:cNvSpPr/>
          <p:nvPr/>
        </p:nvSpPr>
        <p:spPr>
          <a:xfrm>
            <a:off x="-12848147" y="8580415"/>
            <a:ext cx="38299161" cy="1727522"/>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28" name="Oval 27">
            <a:hlinkClick r:id="rId8" action="ppaction://hlinksldjump"/>
            <a:extLst>
              <a:ext uri="{FF2B5EF4-FFF2-40B4-BE49-F238E27FC236}">
                <a16:creationId xmlns:a16="http://schemas.microsoft.com/office/drawing/2014/main" id="{CE9A331B-9B71-4298-BB1E-BF5D2E7A2906}"/>
              </a:ext>
            </a:extLst>
          </p:cNvPr>
          <p:cNvSpPr/>
          <p:nvPr/>
        </p:nvSpPr>
        <p:spPr>
          <a:xfrm>
            <a:off x="2858662" y="8714834"/>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1</a:t>
            </a:r>
            <a:endParaRPr lang="en-US" sz="6000" dirty="0">
              <a:solidFill>
                <a:schemeClr val="tx1"/>
              </a:solidFill>
            </a:endParaRPr>
          </a:p>
        </p:txBody>
      </p:sp>
      <p:sp>
        <p:nvSpPr>
          <p:cNvPr id="30" name="Oval 29">
            <a:hlinkClick r:id="rId9" action="ppaction://hlinksldjump"/>
            <a:extLst>
              <a:ext uri="{FF2B5EF4-FFF2-40B4-BE49-F238E27FC236}">
                <a16:creationId xmlns:a16="http://schemas.microsoft.com/office/drawing/2014/main" id="{8F239A76-8BCB-45A9-ABEE-71DE6D6147EA}"/>
              </a:ext>
            </a:extLst>
          </p:cNvPr>
          <p:cNvSpPr/>
          <p:nvPr/>
        </p:nvSpPr>
        <p:spPr>
          <a:xfrm>
            <a:off x="5101256" y="8141557"/>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2</a:t>
            </a:r>
            <a:endParaRPr lang="en-US" sz="6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8760CBC5-612A-4F54-8333-C3E49A6D292A}"/>
              </a:ext>
            </a:extLst>
          </p:cNvPr>
          <p:cNvSpPr/>
          <p:nvPr/>
        </p:nvSpPr>
        <p:spPr>
          <a:xfrm>
            <a:off x="7343851" y="8714834"/>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3</a:t>
            </a:r>
            <a:endParaRPr lang="en-US" sz="6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2AC9E13A-BF90-49C4-934D-7B03A32DDEC5}"/>
              </a:ext>
            </a:extLst>
          </p:cNvPr>
          <p:cNvSpPr/>
          <p:nvPr/>
        </p:nvSpPr>
        <p:spPr>
          <a:xfrm>
            <a:off x="9586445"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4</a:t>
            </a:r>
            <a:endParaRPr lang="en-US" sz="6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7805106B-C115-4649-AAF3-019766A6F130}"/>
              </a:ext>
            </a:extLst>
          </p:cNvPr>
          <p:cNvSpPr/>
          <p:nvPr/>
        </p:nvSpPr>
        <p:spPr>
          <a:xfrm>
            <a:off x="11829040"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5</a:t>
            </a:r>
            <a:endParaRPr lang="en-US" sz="6000" dirty="0">
              <a:solidFill>
                <a:schemeClr val="tx1"/>
              </a:solidFill>
            </a:endParaRPr>
          </a:p>
        </p:txBody>
      </p:sp>
      <p:grpSp>
        <p:nvGrpSpPr>
          <p:cNvPr id="2" name="Group 1">
            <a:extLst>
              <a:ext uri="{FF2B5EF4-FFF2-40B4-BE49-F238E27FC236}">
                <a16:creationId xmlns:a16="http://schemas.microsoft.com/office/drawing/2014/main" id="{3E6C7AE6-82DA-45B0-9C27-7F8460ADF6ED}"/>
              </a:ext>
            </a:extLst>
          </p:cNvPr>
          <p:cNvGrpSpPr/>
          <p:nvPr/>
        </p:nvGrpSpPr>
        <p:grpSpPr>
          <a:xfrm>
            <a:off x="636854" y="8712894"/>
            <a:ext cx="1407239" cy="1407239"/>
            <a:chOff x="424569" y="5808595"/>
            <a:chExt cx="938159" cy="938159"/>
          </a:xfrm>
        </p:grpSpPr>
        <p:sp>
          <p:nvSpPr>
            <p:cNvPr id="27" name="Oval 26">
              <a:hlinkClick r:id="rId8" action="ppaction://hlinksldjump"/>
              <a:extLst>
                <a:ext uri="{FF2B5EF4-FFF2-40B4-BE49-F238E27FC236}">
                  <a16:creationId xmlns:a16="http://schemas.microsoft.com/office/drawing/2014/main" id="{E1B520F7-FCA4-44EA-8591-611D277BB90D}"/>
                </a:ext>
              </a:extLst>
            </p:cNvPr>
            <p:cNvSpPr/>
            <p:nvPr/>
          </p:nvSpPr>
          <p:spPr>
            <a:xfrm>
              <a:off x="424569" y="5808595"/>
              <a:ext cx="938159" cy="93815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Berlin Sans FB Demi" panose="020E0802020502020306" pitchFamily="34" charset="0"/>
              </a:endParaRPr>
            </a:p>
          </p:txBody>
        </p:sp>
        <p:sp>
          <p:nvSpPr>
            <p:cNvPr id="36" name="TextBox 35">
              <a:extLst>
                <a:ext uri="{FF2B5EF4-FFF2-40B4-BE49-F238E27FC236}">
                  <a16:creationId xmlns:a16="http://schemas.microsoft.com/office/drawing/2014/main" id="{24A2CED0-BAE0-4EA0-96FF-7E390071E874}"/>
                </a:ext>
              </a:extLst>
            </p:cNvPr>
            <p:cNvSpPr txBox="1"/>
            <p:nvPr/>
          </p:nvSpPr>
          <p:spPr>
            <a:xfrm>
              <a:off x="453635" y="6093008"/>
              <a:ext cx="909093" cy="338554"/>
            </a:xfrm>
            <a:prstGeom prst="rect">
              <a:avLst/>
            </a:prstGeom>
            <a:noFill/>
          </p:spPr>
          <p:txBody>
            <a:bodyPr wrap="square" rtlCol="0">
              <a:spAutoFit/>
            </a:bodyPr>
            <a:lstStyle/>
            <a:p>
              <a:r>
                <a:rPr lang="en-US" sz="2700" b="1" dirty="0">
                  <a:latin typeface="Berlin Sans FB Demi" panose="020E0802020502020306" pitchFamily="34" charset="0"/>
                </a:rPr>
                <a:t>START</a:t>
              </a:r>
            </a:p>
          </p:txBody>
        </p:sp>
      </p:grpSp>
      <p:sp>
        <p:nvSpPr>
          <p:cNvPr id="23" name="TextBox 22">
            <a:extLst>
              <a:ext uri="{FF2B5EF4-FFF2-40B4-BE49-F238E27FC236}">
                <a16:creationId xmlns:a16="http://schemas.microsoft.com/office/drawing/2014/main" id="{7E34ED0C-4314-4056-86CA-B35BE78ACF9B}"/>
              </a:ext>
            </a:extLst>
          </p:cNvPr>
          <p:cNvSpPr txBox="1"/>
          <p:nvPr/>
        </p:nvSpPr>
        <p:spPr>
          <a:xfrm>
            <a:off x="7005401" y="1773499"/>
            <a:ext cx="9970873" cy="1510285"/>
          </a:xfrm>
          <a:prstGeom prst="rect">
            <a:avLst/>
          </a:prstGeom>
          <a:noFill/>
        </p:spPr>
        <p:txBody>
          <a:bodyPr wrap="square" rtlCol="0">
            <a:spAutoFit/>
          </a:bodyPr>
          <a:lstStyle/>
          <a:p>
            <a:pPr algn="just">
              <a:lnSpc>
                <a:spcPct val="120000"/>
              </a:lnSpc>
            </a:pPr>
            <a:r>
              <a:rPr lang="en-VN" sz="4000" b="1" kern="0" dirty="0">
                <a:effectLst/>
                <a:latin typeface="Times New Roman" panose="02020603050405020304" pitchFamily="18" charset="0"/>
                <a:ea typeface="Times New Roman" panose="02020603050405020304" pitchFamily="18" charset="0"/>
              </a:rPr>
              <a:t>Tỉ lệ lao động qua đào tạo ở Đà Nẵng (Quảng Nam cũ) đạt:</a:t>
            </a:r>
            <a:r>
              <a:rPr lang="en-VN" sz="4000" dirty="0">
                <a:effectLst/>
              </a:rPr>
              <a:t> </a:t>
            </a:r>
            <a:endParaRPr lang="en-US" sz="4000" dirty="0">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4" name="Rectangle: Rounded Corners 23">
            <a:extLst>
              <a:ext uri="{FF2B5EF4-FFF2-40B4-BE49-F238E27FC236}">
                <a16:creationId xmlns:a16="http://schemas.microsoft.com/office/drawing/2014/main" id="{BE31C9B9-10F3-48FC-9458-B9873C5B0C6F}"/>
              </a:ext>
            </a:extLst>
          </p:cNvPr>
          <p:cNvSpPr/>
          <p:nvPr/>
        </p:nvSpPr>
        <p:spPr>
          <a:xfrm>
            <a:off x="6875954" y="3557894"/>
            <a:ext cx="10101779"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4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 72,2%</a:t>
            </a:r>
            <a:r>
              <a:rPr lang="en-US" sz="4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rPr>
              <a:t>.</a:t>
            </a:r>
          </a:p>
        </p:txBody>
      </p:sp>
      <p:sp>
        <p:nvSpPr>
          <p:cNvPr id="25" name="Rectangle: Rounded Corners 24">
            <a:extLst>
              <a:ext uri="{FF2B5EF4-FFF2-40B4-BE49-F238E27FC236}">
                <a16:creationId xmlns:a16="http://schemas.microsoft.com/office/drawing/2014/main" id="{F07C070B-92E9-4872-9472-17FA95E43D67}"/>
              </a:ext>
            </a:extLst>
          </p:cNvPr>
          <p:cNvSpPr/>
          <p:nvPr/>
        </p:nvSpPr>
        <p:spPr>
          <a:xfrm>
            <a:off x="6874496" y="5282814"/>
            <a:ext cx="10101779"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4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US" sz="4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rPr>
              <a:t>52,6%.</a:t>
            </a:r>
          </a:p>
        </p:txBody>
      </p:sp>
      <p:sp>
        <p:nvSpPr>
          <p:cNvPr id="29" name="Rectangle: Rounded Corners 28">
            <a:extLst>
              <a:ext uri="{FF2B5EF4-FFF2-40B4-BE49-F238E27FC236}">
                <a16:creationId xmlns:a16="http://schemas.microsoft.com/office/drawing/2014/main" id="{7F69AC52-D0E5-4E9F-9144-2AE15187F47D}"/>
              </a:ext>
            </a:extLst>
          </p:cNvPr>
          <p:cNvSpPr/>
          <p:nvPr/>
        </p:nvSpPr>
        <p:spPr>
          <a:xfrm>
            <a:off x="6874495" y="6931614"/>
            <a:ext cx="10101779"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4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US" sz="4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rPr>
              <a:t>34,67%.</a:t>
            </a:r>
          </a:p>
        </p:txBody>
      </p:sp>
      <p:grpSp>
        <p:nvGrpSpPr>
          <p:cNvPr id="37" name="Group 36">
            <a:extLst>
              <a:ext uri="{FF2B5EF4-FFF2-40B4-BE49-F238E27FC236}">
                <a16:creationId xmlns:a16="http://schemas.microsoft.com/office/drawing/2014/main" id="{9DB56F90-5CAD-4A4E-A75D-9DEC0CF19D07}"/>
              </a:ext>
            </a:extLst>
          </p:cNvPr>
          <p:cNvGrpSpPr/>
          <p:nvPr/>
        </p:nvGrpSpPr>
        <p:grpSpPr>
          <a:xfrm>
            <a:off x="10033711" y="-65001"/>
            <a:ext cx="3783348" cy="1916561"/>
            <a:chOff x="6689140" y="-43334"/>
            <a:chExt cx="2522232" cy="1277707"/>
          </a:xfrm>
        </p:grpSpPr>
        <p:pic>
          <p:nvPicPr>
            <p:cNvPr id="38" name="Picture 2" descr="Cloud Swipe Up Sticker">
              <a:extLst>
                <a:ext uri="{FF2B5EF4-FFF2-40B4-BE49-F238E27FC236}">
                  <a16:creationId xmlns:a16="http://schemas.microsoft.com/office/drawing/2014/main" id="{7FE40E52-A0B8-4966-AF09-85CD5E0D5B61}"/>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769167" y="-43334"/>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B6E604C8-F0D3-426D-A884-9BF0841D256C}"/>
                </a:ext>
              </a:extLst>
            </p:cNvPr>
            <p:cNvSpPr txBox="1"/>
            <p:nvPr/>
          </p:nvSpPr>
          <p:spPr>
            <a:xfrm>
              <a:off x="6689140" y="470761"/>
              <a:ext cx="2522232" cy="492443"/>
            </a:xfrm>
            <a:prstGeom prst="rect">
              <a:avLst/>
            </a:prstGeom>
            <a:noFill/>
          </p:spPr>
          <p:txBody>
            <a:bodyPr wrap="square">
              <a:spAutoFit/>
            </a:bodyPr>
            <a:lstStyle/>
            <a:p>
              <a:pPr algn="ctr"/>
              <a:r>
                <a:rPr lang="en-US" sz="4200" b="1" dirty="0">
                  <a:solidFill>
                    <a:schemeClr val="bg1"/>
                  </a:solidFill>
                  <a:latin typeface="Comic Sans MS" panose="030F0702030302020204" pitchFamily="66" charset="0"/>
                </a:rPr>
                <a:t>Câu 2</a:t>
              </a:r>
            </a:p>
          </p:txBody>
        </p:sp>
      </p:grpSp>
      <p:pic>
        <p:nvPicPr>
          <p:cNvPr id="40" name="Picture 4" descr="Happy Japan Sticker by nanamin">
            <a:extLst>
              <a:ext uri="{FF2B5EF4-FFF2-40B4-BE49-F238E27FC236}">
                <a16:creationId xmlns:a16="http://schemas.microsoft.com/office/drawing/2014/main" id="{1981C842-95DE-46AC-B9AF-0C7E87FB6972}"/>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103479" y="3044050"/>
            <a:ext cx="2123699" cy="2123699"/>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Arrow Yes Sticker by asinastra">
            <a:extLst>
              <a:ext uri="{FF2B5EF4-FFF2-40B4-BE49-F238E27FC236}">
                <a16:creationId xmlns:a16="http://schemas.microsoft.com/office/drawing/2014/main" id="{C47BDE26-E1E7-44D2-910E-D1E0D6356C59}"/>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546406" y="6870434"/>
            <a:ext cx="1245591" cy="1242522"/>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2" descr="Arrow Yes Sticker by asinastra">
            <a:extLst>
              <a:ext uri="{FF2B5EF4-FFF2-40B4-BE49-F238E27FC236}">
                <a16:creationId xmlns:a16="http://schemas.microsoft.com/office/drawing/2014/main" id="{835BB9C9-760B-4C60-A1D3-D66D331103B9}"/>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546406" y="5189054"/>
            <a:ext cx="1245591" cy="124252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7019541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5"/>
                  </p:tgtEl>
                </p:cond>
              </p:nextCondLst>
            </p:seq>
            <p:seq concurrent="1" nextAc="seek">
              <p:cTn id="7" restart="whenNotActive" fill="hold" evtFilter="cancelBubble" nodeType="interactiveSeq">
                <p:stCondLst>
                  <p:cond evt="onClick" delay="0">
                    <p:tgtEl>
                      <p:spTgt spid="29"/>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9"/>
                  </p:tgtEl>
                </p:cond>
              </p:nextCondLst>
            </p:seq>
            <p:seq concurrent="1" nextAc="seek">
              <p:cTn id="12" restart="whenNotActive" fill="hold" evtFilter="cancelBubble" nodeType="interactiveSeq">
                <p:stCondLst>
                  <p:cond evt="onClick" delay="0">
                    <p:tgtEl>
                      <p:spTgt spid="24"/>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24"/>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35690" y="3175900"/>
            <a:ext cx="2461652" cy="32909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461370" y="-433695"/>
            <a:ext cx="2312870" cy="148409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oud Blanco Sticker">
            <a:extLst>
              <a:ext uri="{FF2B5EF4-FFF2-40B4-BE49-F238E27FC236}">
                <a16:creationId xmlns:a16="http://schemas.microsoft.com/office/drawing/2014/main" id="{D5493E98-E20B-41CE-8034-6B613E025084}"/>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14883837" y="-475677"/>
            <a:ext cx="2646947" cy="169845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5078978" y="-475677"/>
            <a:ext cx="3104909" cy="199231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503586" y="740137"/>
            <a:ext cx="2130983" cy="136738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artoon Hot Air Balloon Sticker">
            <a:extLst>
              <a:ext uri="{FF2B5EF4-FFF2-40B4-BE49-F238E27FC236}">
                <a16:creationId xmlns:a16="http://schemas.microsoft.com/office/drawing/2014/main" id="{4B52CF60-AB66-4A33-B3DC-C1BB7F9106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08275">
            <a:off x="1760339" y="102800"/>
            <a:ext cx="3751743" cy="5015699"/>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6E297550-A1AA-4318-A253-6CCA5CBA28A0}"/>
              </a:ext>
            </a:extLst>
          </p:cNvPr>
          <p:cNvSpPr/>
          <p:nvPr/>
        </p:nvSpPr>
        <p:spPr>
          <a:xfrm>
            <a:off x="-10604153" y="8581537"/>
            <a:ext cx="38299161" cy="1727522"/>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27" name="Oval 26">
            <a:hlinkClick r:id="rId8" action="ppaction://hlinksldjump"/>
            <a:extLst>
              <a:ext uri="{FF2B5EF4-FFF2-40B4-BE49-F238E27FC236}">
                <a16:creationId xmlns:a16="http://schemas.microsoft.com/office/drawing/2014/main" id="{D207E211-84F5-4FF0-BBC5-B2BD4FBD0E22}"/>
              </a:ext>
            </a:extLst>
          </p:cNvPr>
          <p:cNvSpPr/>
          <p:nvPr/>
        </p:nvSpPr>
        <p:spPr>
          <a:xfrm>
            <a:off x="608108" y="8712893"/>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Berlin Sans FB Demi" panose="020E0802020502020306" pitchFamily="34" charset="0"/>
            </a:endParaRPr>
          </a:p>
        </p:txBody>
      </p:sp>
      <p:sp>
        <p:nvSpPr>
          <p:cNvPr id="28" name="Oval 27">
            <a:hlinkClick r:id="rId8" action="ppaction://hlinksldjump"/>
            <a:extLst>
              <a:ext uri="{FF2B5EF4-FFF2-40B4-BE49-F238E27FC236}">
                <a16:creationId xmlns:a16="http://schemas.microsoft.com/office/drawing/2014/main" id="{0176BAB6-93E7-424A-AAF0-AA4131612ABB}"/>
              </a:ext>
            </a:extLst>
          </p:cNvPr>
          <p:cNvSpPr/>
          <p:nvPr/>
        </p:nvSpPr>
        <p:spPr>
          <a:xfrm>
            <a:off x="2858662" y="8714834"/>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1</a:t>
            </a:r>
            <a:endParaRPr lang="en-US" sz="6000" dirty="0">
              <a:solidFill>
                <a:schemeClr val="tx1"/>
              </a:solidFill>
            </a:endParaRPr>
          </a:p>
        </p:txBody>
      </p:sp>
      <p:sp>
        <p:nvSpPr>
          <p:cNvPr id="30" name="Oval 29">
            <a:hlinkClick r:id="rId9" action="ppaction://hlinksldjump"/>
            <a:extLst>
              <a:ext uri="{FF2B5EF4-FFF2-40B4-BE49-F238E27FC236}">
                <a16:creationId xmlns:a16="http://schemas.microsoft.com/office/drawing/2014/main" id="{B5A638F7-0611-4A27-9F79-4B3E81894C77}"/>
              </a:ext>
            </a:extLst>
          </p:cNvPr>
          <p:cNvSpPr/>
          <p:nvPr/>
        </p:nvSpPr>
        <p:spPr>
          <a:xfrm>
            <a:off x="5101256"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2</a:t>
            </a:r>
            <a:endParaRPr lang="en-US" sz="6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F38BFC69-4F52-443B-94D0-6EF9495466A0}"/>
              </a:ext>
            </a:extLst>
          </p:cNvPr>
          <p:cNvSpPr/>
          <p:nvPr/>
        </p:nvSpPr>
        <p:spPr>
          <a:xfrm>
            <a:off x="7329478" y="8141557"/>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3</a:t>
            </a:r>
            <a:endParaRPr lang="en-US" sz="6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A2313F71-A449-42F6-8CC5-598EB5FA5A56}"/>
              </a:ext>
            </a:extLst>
          </p:cNvPr>
          <p:cNvSpPr/>
          <p:nvPr/>
        </p:nvSpPr>
        <p:spPr>
          <a:xfrm>
            <a:off x="9586445"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4</a:t>
            </a:r>
            <a:endParaRPr lang="en-US" sz="6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65A314E4-5E8D-49B0-99DC-02C3EB5D2F91}"/>
              </a:ext>
            </a:extLst>
          </p:cNvPr>
          <p:cNvSpPr/>
          <p:nvPr/>
        </p:nvSpPr>
        <p:spPr>
          <a:xfrm>
            <a:off x="11829040"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5</a:t>
            </a:r>
            <a:endParaRPr lang="en-US" sz="6000" dirty="0">
              <a:solidFill>
                <a:schemeClr val="tx1"/>
              </a:solidFill>
            </a:endParaRPr>
          </a:p>
        </p:txBody>
      </p:sp>
      <p:sp>
        <p:nvSpPr>
          <p:cNvPr id="36" name="TextBox 35">
            <a:extLst>
              <a:ext uri="{FF2B5EF4-FFF2-40B4-BE49-F238E27FC236}">
                <a16:creationId xmlns:a16="http://schemas.microsoft.com/office/drawing/2014/main" id="{D0ED9369-8FFB-4844-895A-F60860A869A8}"/>
              </a:ext>
            </a:extLst>
          </p:cNvPr>
          <p:cNvSpPr txBox="1"/>
          <p:nvPr/>
        </p:nvSpPr>
        <p:spPr>
          <a:xfrm>
            <a:off x="651707" y="9139512"/>
            <a:ext cx="1363640" cy="507831"/>
          </a:xfrm>
          <a:prstGeom prst="rect">
            <a:avLst/>
          </a:prstGeom>
          <a:noFill/>
        </p:spPr>
        <p:txBody>
          <a:bodyPr wrap="square" rtlCol="0">
            <a:spAutoFit/>
          </a:bodyPr>
          <a:lstStyle/>
          <a:p>
            <a:r>
              <a:rPr lang="en-US" sz="2700" b="1" dirty="0">
                <a:latin typeface="Berlin Sans FB Demi" panose="020E0802020502020306" pitchFamily="34" charset="0"/>
              </a:rPr>
              <a:t>START</a:t>
            </a:r>
          </a:p>
        </p:txBody>
      </p:sp>
      <p:sp>
        <p:nvSpPr>
          <p:cNvPr id="20" name="TextBox 19">
            <a:extLst>
              <a:ext uri="{FF2B5EF4-FFF2-40B4-BE49-F238E27FC236}">
                <a16:creationId xmlns:a16="http://schemas.microsoft.com/office/drawing/2014/main" id="{90435FBE-2789-487E-B2A8-F77A25746EBF}"/>
              </a:ext>
            </a:extLst>
          </p:cNvPr>
          <p:cNvSpPr txBox="1"/>
          <p:nvPr/>
        </p:nvSpPr>
        <p:spPr>
          <a:xfrm>
            <a:off x="6888013" y="1769162"/>
            <a:ext cx="10227573" cy="1200329"/>
          </a:xfrm>
          <a:prstGeom prst="rect">
            <a:avLst/>
          </a:prstGeom>
          <a:noFill/>
        </p:spPr>
        <p:txBody>
          <a:bodyPr wrap="square" rtlCol="0">
            <a:spAutoFit/>
          </a:bodyPr>
          <a:lstStyle/>
          <a:p>
            <a:r>
              <a:rPr lang="en-VN" sz="3600" b="1" kern="0" dirty="0">
                <a:effectLst/>
                <a:latin typeface="Times New Roman" panose="02020603050405020304" pitchFamily="18" charset="0"/>
                <a:ea typeface="Times New Roman" panose="02020603050405020304" pitchFamily="18" charset="0"/>
              </a:rPr>
              <a:t>Lao động ngành nông – lâm – thủy sản của Đà Nẵng giảm từ 38,56% (2019) xuống còn</a:t>
            </a:r>
            <a:r>
              <a:rPr lang="en-VN" sz="3600" dirty="0">
                <a:effectLst/>
              </a:rPr>
              <a:t> </a:t>
            </a:r>
            <a:endParaRPr lang="en-US" sz="3600" b="1" dirty="0">
              <a:solidFill>
                <a:schemeClr val="tx1">
                  <a:lumMod val="95000"/>
                  <a:lumOff val="5000"/>
                </a:schemeClr>
              </a:solidFill>
              <a:latin typeface="#9Slide03 Roboto Bold" panose="02000000000000000000" pitchFamily="2" charset="0"/>
              <a:ea typeface="#9Slide03 Roboto Bold" panose="02000000000000000000" pitchFamily="2" charset="0"/>
              <a:cs typeface="Cascadia Code SemiBold" panose="020B0609020000020004" pitchFamily="49" charset="0"/>
            </a:endParaRPr>
          </a:p>
        </p:txBody>
      </p:sp>
      <p:sp>
        <p:nvSpPr>
          <p:cNvPr id="21" name="Rectangle: Rounded Corners 20">
            <a:extLst>
              <a:ext uri="{FF2B5EF4-FFF2-40B4-BE49-F238E27FC236}">
                <a16:creationId xmlns:a16="http://schemas.microsoft.com/office/drawing/2014/main" id="{B82F6F29-0FAE-4D04-8568-16A7C5A01B52}"/>
              </a:ext>
            </a:extLst>
          </p:cNvPr>
          <p:cNvSpPr/>
          <p:nvPr/>
        </p:nvSpPr>
        <p:spPr>
          <a:xfrm>
            <a:off x="6879824" y="3313139"/>
            <a:ext cx="10926912"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 </a:t>
            </a:r>
            <a:r>
              <a:rPr lang="en-VN" sz="4000" dirty="0">
                <a:solidFill>
                  <a:srgbClr val="1F497D"/>
                </a:solidFill>
              </a:rPr>
              <a:t>45% (2023) </a:t>
            </a:r>
            <a:endParaRPr lang="en-US" sz="40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2" name="Rectangle: Rounded Corners 21">
            <a:extLst>
              <a:ext uri="{FF2B5EF4-FFF2-40B4-BE49-F238E27FC236}">
                <a16:creationId xmlns:a16="http://schemas.microsoft.com/office/drawing/2014/main" id="{902E9FB9-DF6F-4F8C-ADBB-09CE57C28552}"/>
              </a:ext>
            </a:extLst>
          </p:cNvPr>
          <p:cNvSpPr/>
          <p:nvPr/>
        </p:nvSpPr>
        <p:spPr>
          <a:xfrm>
            <a:off x="6878366" y="5038059"/>
            <a:ext cx="10928370"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40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sz="4000" dirty="0">
                <a:solidFill>
                  <a:srgbClr val="1F497D"/>
                </a:solidFill>
              </a:rPr>
              <a:t>32,6% (2023) </a:t>
            </a:r>
            <a:endParaRPr lang="en-US" sz="40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3" name="Rectangle: Rounded Corners 22">
            <a:extLst>
              <a:ext uri="{FF2B5EF4-FFF2-40B4-BE49-F238E27FC236}">
                <a16:creationId xmlns:a16="http://schemas.microsoft.com/office/drawing/2014/main" id="{4F178B7A-7CAA-411A-96D6-125B048FC4B6}"/>
              </a:ext>
            </a:extLst>
          </p:cNvPr>
          <p:cNvSpPr/>
          <p:nvPr/>
        </p:nvSpPr>
        <p:spPr>
          <a:xfrm>
            <a:off x="6878365" y="6762980"/>
            <a:ext cx="10928372"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sz="4000" dirty="0">
                <a:solidFill>
                  <a:srgbClr val="1F497D"/>
                </a:solidFill>
              </a:rPr>
              <a:t>28% (2023)</a:t>
            </a:r>
            <a:br>
              <a:rPr lang="en-VN" sz="4000" dirty="0">
                <a:solidFill>
                  <a:srgbClr val="1F497D"/>
                </a:solidFill>
              </a:rPr>
            </a:br>
            <a:endParaRPr lang="en-US" sz="40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grpSp>
        <p:nvGrpSpPr>
          <p:cNvPr id="24" name="Group 23">
            <a:extLst>
              <a:ext uri="{FF2B5EF4-FFF2-40B4-BE49-F238E27FC236}">
                <a16:creationId xmlns:a16="http://schemas.microsoft.com/office/drawing/2014/main" id="{EDA24E59-00C2-427F-8F81-67F266A32F9D}"/>
              </a:ext>
            </a:extLst>
          </p:cNvPr>
          <p:cNvGrpSpPr/>
          <p:nvPr/>
        </p:nvGrpSpPr>
        <p:grpSpPr>
          <a:xfrm>
            <a:off x="10223549" y="-107698"/>
            <a:ext cx="4527600" cy="1916561"/>
            <a:chOff x="6632250" y="430533"/>
            <a:chExt cx="3018400" cy="1277707"/>
          </a:xfrm>
        </p:grpSpPr>
        <p:pic>
          <p:nvPicPr>
            <p:cNvPr id="25" name="Picture 2" descr="Cloud Swipe Up Sticker">
              <a:extLst>
                <a:ext uri="{FF2B5EF4-FFF2-40B4-BE49-F238E27FC236}">
                  <a16:creationId xmlns:a16="http://schemas.microsoft.com/office/drawing/2014/main" id="{05E87BB6-1392-457F-A82D-3D94A5E6D9FA}"/>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632250" y="430533"/>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4FC096C5-276C-4635-AC7D-6A7061DE0E5C}"/>
                </a:ext>
              </a:extLst>
            </p:cNvPr>
            <p:cNvSpPr txBox="1"/>
            <p:nvPr/>
          </p:nvSpPr>
          <p:spPr>
            <a:xfrm>
              <a:off x="7128418" y="874690"/>
              <a:ext cx="2522232" cy="492443"/>
            </a:xfrm>
            <a:prstGeom prst="rect">
              <a:avLst/>
            </a:prstGeom>
            <a:noFill/>
          </p:spPr>
          <p:txBody>
            <a:bodyPr wrap="square">
              <a:spAutoFit/>
            </a:bodyPr>
            <a:lstStyle/>
            <a:p>
              <a:r>
                <a:rPr lang="en-US" sz="4200" b="1" dirty="0">
                  <a:solidFill>
                    <a:schemeClr val="bg1"/>
                  </a:solidFill>
                  <a:latin typeface="Comic Sans MS" panose="030F0702030302020204" pitchFamily="66" charset="0"/>
                </a:rPr>
                <a:t>Câu 3</a:t>
              </a:r>
            </a:p>
          </p:txBody>
        </p:sp>
      </p:grpSp>
      <p:pic>
        <p:nvPicPr>
          <p:cNvPr id="37" name="Picture 4" descr="Happy Japan Sticker by nanamin">
            <a:extLst>
              <a:ext uri="{FF2B5EF4-FFF2-40B4-BE49-F238E27FC236}">
                <a16:creationId xmlns:a16="http://schemas.microsoft.com/office/drawing/2014/main" id="{090DD9F0-D0FF-4347-B8C4-0DA75D97C71C}"/>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101256" y="4616566"/>
            <a:ext cx="2123699" cy="2123699"/>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Arrow Yes Sticker by asinastra">
            <a:extLst>
              <a:ext uri="{FF2B5EF4-FFF2-40B4-BE49-F238E27FC236}">
                <a16:creationId xmlns:a16="http://schemas.microsoft.com/office/drawing/2014/main" id="{2AC7BADB-443E-41BC-B32A-7C4F87EEA48C}"/>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542533" y="6704879"/>
            <a:ext cx="1245591" cy="1242522"/>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 descr="Arrow Yes Sticker by asinastra">
            <a:extLst>
              <a:ext uri="{FF2B5EF4-FFF2-40B4-BE49-F238E27FC236}">
                <a16:creationId xmlns:a16="http://schemas.microsoft.com/office/drawing/2014/main" id="{62E028A9-3054-443D-B923-329A13DB9FEE}"/>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553219" y="3260370"/>
            <a:ext cx="1245591" cy="124252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0829856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1"/>
                  </p:tgtEl>
                </p:cond>
              </p:nextCondLst>
            </p:seq>
            <p:seq concurrent="1" nextAc="seek">
              <p:cTn id="7" restart="whenNotActive" fill="hold" evtFilter="cancelBubble" nodeType="interactiveSeq">
                <p:stCondLst>
                  <p:cond evt="onClick" delay="0">
                    <p:tgtEl>
                      <p:spTgt spid="22"/>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7"/>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22"/>
                  </p:tgtEl>
                </p:cond>
              </p:nextCondLst>
            </p:seq>
            <p:seq concurrent="1" nextAc="seek">
              <p:cTn id="12" restart="whenNotActive" fill="hold" evtFilter="cancelBubble" nodeType="interactiveSeq">
                <p:stCondLst>
                  <p:cond evt="onClick" delay="0">
                    <p:tgtEl>
                      <p:spTgt spid="23"/>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3"/>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35690" y="3175900"/>
            <a:ext cx="2461652" cy="32909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912927" y="-565276"/>
            <a:ext cx="2312870" cy="148409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5717892" y="-73646"/>
            <a:ext cx="2394790" cy="153665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4620126" y="144235"/>
            <a:ext cx="1811174" cy="116217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852639" y="-1054648"/>
            <a:ext cx="2366984" cy="151881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artoon Hot Air Balloon Sticker">
            <a:extLst>
              <a:ext uri="{FF2B5EF4-FFF2-40B4-BE49-F238E27FC236}">
                <a16:creationId xmlns:a16="http://schemas.microsoft.com/office/drawing/2014/main" id="{4B52CF60-AB66-4A33-B3DC-C1BB7F9106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08275">
            <a:off x="1760339" y="102800"/>
            <a:ext cx="3751743" cy="5015699"/>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50807456-EB54-461C-A32B-043C7FB549CF}"/>
              </a:ext>
            </a:extLst>
          </p:cNvPr>
          <p:cNvSpPr/>
          <p:nvPr/>
        </p:nvSpPr>
        <p:spPr>
          <a:xfrm>
            <a:off x="-8340737" y="8580415"/>
            <a:ext cx="38299161" cy="1727522"/>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27" name="Oval 26">
            <a:hlinkClick r:id="rId8" action="ppaction://hlinksldjump"/>
            <a:extLst>
              <a:ext uri="{FF2B5EF4-FFF2-40B4-BE49-F238E27FC236}">
                <a16:creationId xmlns:a16="http://schemas.microsoft.com/office/drawing/2014/main" id="{9A7AB46F-E4BC-4D01-BAEE-5C6381EE9CA8}"/>
              </a:ext>
            </a:extLst>
          </p:cNvPr>
          <p:cNvSpPr/>
          <p:nvPr/>
        </p:nvSpPr>
        <p:spPr>
          <a:xfrm>
            <a:off x="616067" y="8712893"/>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Berlin Sans FB Demi" panose="020E0802020502020306" pitchFamily="34" charset="0"/>
            </a:endParaRPr>
          </a:p>
        </p:txBody>
      </p:sp>
      <p:sp>
        <p:nvSpPr>
          <p:cNvPr id="28" name="Oval 27">
            <a:hlinkClick r:id="rId8" action="ppaction://hlinksldjump"/>
            <a:extLst>
              <a:ext uri="{FF2B5EF4-FFF2-40B4-BE49-F238E27FC236}">
                <a16:creationId xmlns:a16="http://schemas.microsoft.com/office/drawing/2014/main" id="{E47E385C-345E-44D1-8202-E6F9C57A38B9}"/>
              </a:ext>
            </a:extLst>
          </p:cNvPr>
          <p:cNvSpPr/>
          <p:nvPr/>
        </p:nvSpPr>
        <p:spPr>
          <a:xfrm>
            <a:off x="2858662" y="8714834"/>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1</a:t>
            </a:r>
            <a:endParaRPr lang="en-US" sz="6000" dirty="0">
              <a:solidFill>
                <a:schemeClr val="tx1"/>
              </a:solidFill>
            </a:endParaRPr>
          </a:p>
        </p:txBody>
      </p:sp>
      <p:sp>
        <p:nvSpPr>
          <p:cNvPr id="30" name="Oval 29">
            <a:hlinkClick r:id="rId9" action="ppaction://hlinksldjump"/>
            <a:extLst>
              <a:ext uri="{FF2B5EF4-FFF2-40B4-BE49-F238E27FC236}">
                <a16:creationId xmlns:a16="http://schemas.microsoft.com/office/drawing/2014/main" id="{9368A292-9A30-46A2-B0E8-9E1BDD2FA709}"/>
              </a:ext>
            </a:extLst>
          </p:cNvPr>
          <p:cNvSpPr/>
          <p:nvPr/>
        </p:nvSpPr>
        <p:spPr>
          <a:xfrm>
            <a:off x="5101256"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2</a:t>
            </a:r>
            <a:endParaRPr lang="en-US" sz="6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1BEA3376-3BB2-447D-8D39-CE97A5F45955}"/>
              </a:ext>
            </a:extLst>
          </p:cNvPr>
          <p:cNvSpPr/>
          <p:nvPr/>
        </p:nvSpPr>
        <p:spPr>
          <a:xfrm>
            <a:off x="7343851" y="8714834"/>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3</a:t>
            </a:r>
            <a:endParaRPr lang="en-US" sz="6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AAB617B4-9A0F-4EC5-A1B9-8325E2369B24}"/>
              </a:ext>
            </a:extLst>
          </p:cNvPr>
          <p:cNvSpPr/>
          <p:nvPr/>
        </p:nvSpPr>
        <p:spPr>
          <a:xfrm>
            <a:off x="9607232" y="8138575"/>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4</a:t>
            </a:r>
            <a:endParaRPr lang="en-US" sz="6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1CD30500-E683-4549-AE80-CDF46C396CC1}"/>
              </a:ext>
            </a:extLst>
          </p:cNvPr>
          <p:cNvSpPr/>
          <p:nvPr/>
        </p:nvSpPr>
        <p:spPr>
          <a:xfrm>
            <a:off x="11829040"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5</a:t>
            </a:r>
            <a:endParaRPr lang="en-US" sz="6000" dirty="0">
              <a:solidFill>
                <a:schemeClr val="tx1"/>
              </a:solidFill>
            </a:endParaRPr>
          </a:p>
        </p:txBody>
      </p:sp>
      <p:sp>
        <p:nvSpPr>
          <p:cNvPr id="36" name="TextBox 35">
            <a:extLst>
              <a:ext uri="{FF2B5EF4-FFF2-40B4-BE49-F238E27FC236}">
                <a16:creationId xmlns:a16="http://schemas.microsoft.com/office/drawing/2014/main" id="{ADB792E7-30CC-4638-BF94-66BA578E5B89}"/>
              </a:ext>
            </a:extLst>
          </p:cNvPr>
          <p:cNvSpPr txBox="1"/>
          <p:nvPr/>
        </p:nvSpPr>
        <p:spPr>
          <a:xfrm>
            <a:off x="659666" y="9139512"/>
            <a:ext cx="1363640" cy="507831"/>
          </a:xfrm>
          <a:prstGeom prst="rect">
            <a:avLst/>
          </a:prstGeom>
          <a:noFill/>
        </p:spPr>
        <p:txBody>
          <a:bodyPr wrap="square" rtlCol="0">
            <a:spAutoFit/>
          </a:bodyPr>
          <a:lstStyle/>
          <a:p>
            <a:r>
              <a:rPr lang="en-US" sz="2700" b="1" dirty="0">
                <a:latin typeface="Berlin Sans FB Demi" panose="020E0802020502020306" pitchFamily="34" charset="0"/>
              </a:rPr>
              <a:t>START</a:t>
            </a:r>
          </a:p>
        </p:txBody>
      </p:sp>
      <p:sp>
        <p:nvSpPr>
          <p:cNvPr id="20" name="TextBox 19">
            <a:extLst>
              <a:ext uri="{FF2B5EF4-FFF2-40B4-BE49-F238E27FC236}">
                <a16:creationId xmlns:a16="http://schemas.microsoft.com/office/drawing/2014/main" id="{38362D1C-76EA-483B-B030-15607195F9C5}"/>
              </a:ext>
            </a:extLst>
          </p:cNvPr>
          <p:cNvSpPr txBox="1"/>
          <p:nvPr/>
        </p:nvSpPr>
        <p:spPr>
          <a:xfrm>
            <a:off x="5911588" y="1736854"/>
            <a:ext cx="11348087" cy="1510285"/>
          </a:xfrm>
          <a:prstGeom prst="rect">
            <a:avLst/>
          </a:prstGeom>
          <a:noFill/>
        </p:spPr>
        <p:txBody>
          <a:bodyPr wrap="square" rtlCol="0">
            <a:spAutoFit/>
          </a:bodyPr>
          <a:lstStyle/>
          <a:p>
            <a:pPr>
              <a:lnSpc>
                <a:spcPct val="120000"/>
              </a:lnSpc>
            </a:pPr>
            <a:r>
              <a:rPr lang="en-VN" sz="4000" b="1" kern="0" dirty="0">
                <a:effectLst/>
                <a:latin typeface="Times New Roman" panose="02020603050405020304" pitchFamily="18" charset="0"/>
                <a:ea typeface="Times New Roman" panose="02020603050405020304" pitchFamily="18" charset="0"/>
              </a:rPr>
              <a:t>Nhóm ngành trọng tâm ưu tiên phát triển của Đà Nẵng là:</a:t>
            </a:r>
            <a:r>
              <a:rPr lang="en-VN" sz="4000" dirty="0">
                <a:effectLst/>
              </a:rPr>
              <a:t> </a:t>
            </a:r>
            <a:endParaRPr lang="en-US" sz="4000" dirty="0">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1" name="A. WRONG">
            <a:extLst>
              <a:ext uri="{FF2B5EF4-FFF2-40B4-BE49-F238E27FC236}">
                <a16:creationId xmlns:a16="http://schemas.microsoft.com/office/drawing/2014/main" id="{C4F9891A-AC15-4BF6-9B90-8BF8AD05FB0C}"/>
              </a:ext>
            </a:extLst>
          </p:cNvPr>
          <p:cNvSpPr/>
          <p:nvPr/>
        </p:nvSpPr>
        <p:spPr>
          <a:xfrm>
            <a:off x="6993941" y="3202316"/>
            <a:ext cx="10101779"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 </a:t>
            </a:r>
            <a:r>
              <a:rPr lang="en-VN" sz="3600" dirty="0">
                <a:solidFill>
                  <a:srgbClr val="1F497D"/>
                </a:solidFill>
              </a:rPr>
              <a:t>Dệt may, da giày </a:t>
            </a:r>
            <a:endParaRPr lang="en-US" sz="36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endParaRPr>
          </a:p>
        </p:txBody>
      </p:sp>
      <p:sp>
        <p:nvSpPr>
          <p:cNvPr id="22" name="B. WRONG">
            <a:extLst>
              <a:ext uri="{FF2B5EF4-FFF2-40B4-BE49-F238E27FC236}">
                <a16:creationId xmlns:a16="http://schemas.microsoft.com/office/drawing/2014/main" id="{D183E6CC-33C0-4DA3-B68E-E442D09C31BC}"/>
              </a:ext>
            </a:extLst>
          </p:cNvPr>
          <p:cNvSpPr/>
          <p:nvPr/>
        </p:nvSpPr>
        <p:spPr>
          <a:xfrm>
            <a:off x="6992483" y="4927236"/>
            <a:ext cx="10101779" cy="1209942"/>
          </a:xfrm>
          <a:prstGeom prst="roundRect">
            <a:avLst/>
          </a:prstGeom>
          <a:solidFill>
            <a:schemeClr val="tx1"/>
          </a:solidFill>
          <a:ln>
            <a:solidFill>
              <a:srgbClr val="F4889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sz="3600" dirty="0">
                <a:solidFill>
                  <a:srgbClr val="1F497D"/>
                </a:solidFill>
              </a:rPr>
              <a:t>Chế biến thủy sản </a:t>
            </a:r>
            <a:endParaRPr lang="en-US" sz="36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endParaRPr>
          </a:p>
        </p:txBody>
      </p:sp>
      <p:sp>
        <p:nvSpPr>
          <p:cNvPr id="23" name="C. CORRECT">
            <a:extLst>
              <a:ext uri="{FF2B5EF4-FFF2-40B4-BE49-F238E27FC236}">
                <a16:creationId xmlns:a16="http://schemas.microsoft.com/office/drawing/2014/main" id="{87429988-C575-483F-951E-BD31372DBD76}"/>
              </a:ext>
            </a:extLst>
          </p:cNvPr>
          <p:cNvSpPr/>
          <p:nvPr/>
        </p:nvSpPr>
        <p:spPr>
          <a:xfrm>
            <a:off x="6934352" y="6576036"/>
            <a:ext cx="10101779"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sz="3600" dirty="0">
                <a:solidFill>
                  <a:srgbClr val="1F497D"/>
                </a:solidFill>
              </a:rPr>
              <a:t>Du lịch, cơ khí chế tạo, năng lượng tái tạo </a:t>
            </a:r>
            <a:r>
              <a:rPr lang="en-US" sz="36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t>
            </a:r>
          </a:p>
        </p:txBody>
      </p:sp>
      <p:grpSp>
        <p:nvGrpSpPr>
          <p:cNvPr id="24" name="Group 23">
            <a:extLst>
              <a:ext uri="{FF2B5EF4-FFF2-40B4-BE49-F238E27FC236}">
                <a16:creationId xmlns:a16="http://schemas.microsoft.com/office/drawing/2014/main" id="{2B7ECBBC-9F9F-4870-B3F6-C1792DBF30C8}"/>
              </a:ext>
            </a:extLst>
          </p:cNvPr>
          <p:cNvGrpSpPr/>
          <p:nvPr/>
        </p:nvGrpSpPr>
        <p:grpSpPr>
          <a:xfrm>
            <a:off x="9509012" y="-172713"/>
            <a:ext cx="3834182" cy="1916561"/>
            <a:chOff x="6447131" y="430533"/>
            <a:chExt cx="2556121" cy="1277707"/>
          </a:xfrm>
        </p:grpSpPr>
        <p:pic>
          <p:nvPicPr>
            <p:cNvPr id="25" name="Picture 2" descr="Cloud Swipe Up Sticker">
              <a:extLst>
                <a:ext uri="{FF2B5EF4-FFF2-40B4-BE49-F238E27FC236}">
                  <a16:creationId xmlns:a16="http://schemas.microsoft.com/office/drawing/2014/main" id="{88E17472-85AF-4F47-B31A-2626C9DB6E44}"/>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632250" y="430533"/>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73D97913-0C26-428E-A8D8-B7AEBC72008E}"/>
                </a:ext>
              </a:extLst>
            </p:cNvPr>
            <p:cNvSpPr txBox="1"/>
            <p:nvPr/>
          </p:nvSpPr>
          <p:spPr>
            <a:xfrm>
              <a:off x="6447131" y="888507"/>
              <a:ext cx="2522232" cy="492443"/>
            </a:xfrm>
            <a:prstGeom prst="rect">
              <a:avLst/>
            </a:prstGeom>
            <a:noFill/>
          </p:spPr>
          <p:txBody>
            <a:bodyPr wrap="square">
              <a:spAutoFit/>
            </a:bodyPr>
            <a:lstStyle/>
            <a:p>
              <a:pPr algn="ctr"/>
              <a:r>
                <a:rPr lang="en-US" sz="4200" b="1" dirty="0">
                  <a:solidFill>
                    <a:schemeClr val="bg1"/>
                  </a:solidFill>
                  <a:latin typeface="Comic Sans MS" panose="030F0702030302020204" pitchFamily="66" charset="0"/>
                </a:rPr>
                <a:t>Câu 4</a:t>
              </a:r>
            </a:p>
          </p:txBody>
        </p:sp>
      </p:grpSp>
      <p:pic>
        <p:nvPicPr>
          <p:cNvPr id="37" name="Picture 4" descr="Happy Japan Sticker by nanamin">
            <a:extLst>
              <a:ext uri="{FF2B5EF4-FFF2-40B4-BE49-F238E27FC236}">
                <a16:creationId xmlns:a16="http://schemas.microsoft.com/office/drawing/2014/main" id="{20FF1255-A337-4385-BD2E-29C60E28202B}"/>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228282" y="6057979"/>
            <a:ext cx="2123699" cy="2123699"/>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Arrow Yes Sticker by asinastra">
            <a:extLst>
              <a:ext uri="{FF2B5EF4-FFF2-40B4-BE49-F238E27FC236}">
                <a16:creationId xmlns:a16="http://schemas.microsoft.com/office/drawing/2014/main" id="{2A795A89-BBC7-4A20-BB01-2F7F4839CE51}"/>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667336" y="4833476"/>
            <a:ext cx="1245591" cy="1242522"/>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 descr="Arrow Yes Sticker by asinastra">
            <a:extLst>
              <a:ext uri="{FF2B5EF4-FFF2-40B4-BE49-F238E27FC236}">
                <a16:creationId xmlns:a16="http://schemas.microsoft.com/office/drawing/2014/main" id="{EAC97A04-ECEE-45F0-AB51-015B2B17EE6F}"/>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667336" y="3149547"/>
            <a:ext cx="1245591" cy="124252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944879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1"/>
                  </p:tgtEl>
                </p:cond>
              </p:nextCondLst>
            </p:seq>
            <p:seq concurrent="1" nextAc="seek">
              <p:cTn id="7" restart="whenNotActive" fill="hold" evtFilter="cancelBubble" nodeType="interactiveSeq">
                <p:stCondLst>
                  <p:cond evt="onClick" delay="0">
                    <p:tgtEl>
                      <p:spTgt spid="22"/>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8"/>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2"/>
                  </p:tgtEl>
                </p:cond>
              </p:nextCondLst>
            </p:seq>
            <p:seq concurrent="1" nextAc="seek">
              <p:cTn id="12" restart="whenNotActive" fill="hold" evtFilter="cancelBubble" nodeType="interactiveSeq">
                <p:stCondLst>
                  <p:cond evt="onClick" delay="0">
                    <p:tgtEl>
                      <p:spTgt spid="23"/>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7"/>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23"/>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toon Hot Air Balloon Sticker">
            <a:extLst>
              <a:ext uri="{FF2B5EF4-FFF2-40B4-BE49-F238E27FC236}">
                <a16:creationId xmlns:a16="http://schemas.microsoft.com/office/drawing/2014/main" id="{1FA7B94A-BD10-4F79-93AF-534D3CA25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61459">
            <a:off x="35690" y="3175900"/>
            <a:ext cx="2461652" cy="32909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oud Blanco Sticker">
            <a:extLst>
              <a:ext uri="{FF2B5EF4-FFF2-40B4-BE49-F238E27FC236}">
                <a16:creationId xmlns:a16="http://schemas.microsoft.com/office/drawing/2014/main" id="{486489A6-3260-4DE2-87FC-123786E8B44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68839" y="45929"/>
            <a:ext cx="1887759" cy="121131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Blanco Sticker">
            <a:extLst>
              <a:ext uri="{FF2B5EF4-FFF2-40B4-BE49-F238E27FC236}">
                <a16:creationId xmlns:a16="http://schemas.microsoft.com/office/drawing/2014/main" id="{9BBBC41B-3243-4905-8F16-8AD8050E2910}"/>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5107331" y="166869"/>
            <a:ext cx="2534118" cy="162605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ud Blanco Sticker">
            <a:extLst>
              <a:ext uri="{FF2B5EF4-FFF2-40B4-BE49-F238E27FC236}">
                <a16:creationId xmlns:a16="http://schemas.microsoft.com/office/drawing/2014/main" id="{6B0F5BBE-8E87-43D7-8AEB-FBEAD705A9C0}"/>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4754467" y="486195"/>
            <a:ext cx="1811174" cy="116217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oud Blanco Sticker">
            <a:extLst>
              <a:ext uri="{FF2B5EF4-FFF2-40B4-BE49-F238E27FC236}">
                <a16:creationId xmlns:a16="http://schemas.microsoft.com/office/drawing/2014/main" id="{E3522A6D-4209-4F8C-B155-EF0D1B8729E2}"/>
              </a:ext>
            </a:extLst>
          </p:cNvPr>
          <p:cNvPicPr>
            <a:picLocks noChangeAspect="1" noChangeArrowheads="1" noCrop="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076183" y="-194250"/>
            <a:ext cx="2366984" cy="151881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artoon Hot Air Balloon Sticker">
            <a:extLst>
              <a:ext uri="{FF2B5EF4-FFF2-40B4-BE49-F238E27FC236}">
                <a16:creationId xmlns:a16="http://schemas.microsoft.com/office/drawing/2014/main" id="{4B52CF60-AB66-4A33-B3DC-C1BB7F9106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08275">
            <a:off x="1527395" y="193517"/>
            <a:ext cx="3751743" cy="5015699"/>
          </a:xfrm>
          <a:prstGeom prst="rect">
            <a:avLst/>
          </a:prstGeom>
          <a:noFill/>
          <a:extLst>
            <a:ext uri="{909E8E84-426E-40DD-AFC4-6F175D3DCCD1}">
              <a14:hiddenFill xmlns:a14="http://schemas.microsoft.com/office/drawing/2010/main">
                <a:solidFill>
                  <a:srgbClr val="FFFFFF"/>
                </a:solidFill>
              </a14:hiddenFill>
            </a:ext>
          </a:extLst>
        </p:spPr>
      </p:pic>
      <p:sp>
        <p:nvSpPr>
          <p:cNvPr id="26" name="Freeform: Shape 25">
            <a:extLst>
              <a:ext uri="{FF2B5EF4-FFF2-40B4-BE49-F238E27FC236}">
                <a16:creationId xmlns:a16="http://schemas.microsoft.com/office/drawing/2014/main" id="{1E277B26-303A-49F6-9C5B-C6D89D5CFED0}"/>
              </a:ext>
            </a:extLst>
          </p:cNvPr>
          <p:cNvSpPr/>
          <p:nvPr/>
        </p:nvSpPr>
        <p:spPr>
          <a:xfrm>
            <a:off x="-6200310" y="8577814"/>
            <a:ext cx="38299161" cy="1727522"/>
          </a:xfrm>
          <a:custGeom>
            <a:avLst/>
            <a:gdLst>
              <a:gd name="connsiteX0" fmla="*/ 0 w 25532774"/>
              <a:gd name="connsiteY0" fmla="*/ 0 h 1151681"/>
              <a:gd name="connsiteX1" fmla="*/ 11665452 w 25532774"/>
              <a:gd name="connsiteY1" fmla="*/ 0 h 1151681"/>
              <a:gd name="connsiteX2" fmla="*/ 11679371 w 25532774"/>
              <a:gd name="connsiteY2" fmla="*/ 138071 h 1151681"/>
              <a:gd name="connsiteX3" fmla="*/ 12433613 w 25532774"/>
              <a:gd name="connsiteY3" fmla="*/ 752796 h 1151681"/>
              <a:gd name="connsiteX4" fmla="*/ 13187856 w 25532774"/>
              <a:gd name="connsiteY4" fmla="*/ 138071 h 1151681"/>
              <a:gd name="connsiteX5" fmla="*/ 13201775 w 25532774"/>
              <a:gd name="connsiteY5" fmla="*/ 0 h 1151681"/>
              <a:gd name="connsiteX6" fmla="*/ 25532774 w 25532774"/>
              <a:gd name="connsiteY6" fmla="*/ 0 h 1151681"/>
              <a:gd name="connsiteX7" fmla="*/ 25532774 w 25532774"/>
              <a:gd name="connsiteY7" fmla="*/ 1151681 h 1151681"/>
              <a:gd name="connsiteX8" fmla="*/ 0 w 25532774"/>
              <a:gd name="connsiteY8" fmla="*/ 1151681 h 115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532774" h="1151681">
                <a:moveTo>
                  <a:pt x="0" y="0"/>
                </a:moveTo>
                <a:lnTo>
                  <a:pt x="11665452" y="0"/>
                </a:lnTo>
                <a:lnTo>
                  <a:pt x="11679371" y="138071"/>
                </a:lnTo>
                <a:cubicBezTo>
                  <a:pt x="11751160" y="488894"/>
                  <a:pt x="12061568" y="752796"/>
                  <a:pt x="12433613" y="752796"/>
                </a:cubicBezTo>
                <a:cubicBezTo>
                  <a:pt x="12805659" y="752796"/>
                  <a:pt x="13116067" y="488894"/>
                  <a:pt x="13187856" y="138071"/>
                </a:cubicBezTo>
                <a:lnTo>
                  <a:pt x="13201775" y="0"/>
                </a:lnTo>
                <a:lnTo>
                  <a:pt x="25532774" y="0"/>
                </a:lnTo>
                <a:lnTo>
                  <a:pt x="25532774" y="1151681"/>
                </a:lnTo>
                <a:lnTo>
                  <a:pt x="0" y="115168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1"/>
              </a:solidFill>
            </a:endParaRPr>
          </a:p>
        </p:txBody>
      </p:sp>
      <p:sp>
        <p:nvSpPr>
          <p:cNvPr id="27" name="Oval 26">
            <a:hlinkClick r:id="rId8" action="ppaction://hlinksldjump"/>
            <a:extLst>
              <a:ext uri="{FF2B5EF4-FFF2-40B4-BE49-F238E27FC236}">
                <a16:creationId xmlns:a16="http://schemas.microsoft.com/office/drawing/2014/main" id="{0DDEACBD-4911-4040-8CA1-F98EE6FC29D7}"/>
              </a:ext>
            </a:extLst>
          </p:cNvPr>
          <p:cNvSpPr/>
          <p:nvPr/>
        </p:nvSpPr>
        <p:spPr>
          <a:xfrm>
            <a:off x="657641" y="8712893"/>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Berlin Sans FB Demi" panose="020E0802020502020306" pitchFamily="34" charset="0"/>
            </a:endParaRPr>
          </a:p>
        </p:txBody>
      </p:sp>
      <p:sp>
        <p:nvSpPr>
          <p:cNvPr id="28" name="Oval 27">
            <a:hlinkClick r:id="rId8" action="ppaction://hlinksldjump"/>
            <a:extLst>
              <a:ext uri="{FF2B5EF4-FFF2-40B4-BE49-F238E27FC236}">
                <a16:creationId xmlns:a16="http://schemas.microsoft.com/office/drawing/2014/main" id="{03B47E54-C232-42D6-AF89-2AD3CDA11EF8}"/>
              </a:ext>
            </a:extLst>
          </p:cNvPr>
          <p:cNvSpPr/>
          <p:nvPr/>
        </p:nvSpPr>
        <p:spPr>
          <a:xfrm>
            <a:off x="2858662" y="8714834"/>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1</a:t>
            </a:r>
            <a:endParaRPr lang="en-US" sz="6000" dirty="0">
              <a:solidFill>
                <a:schemeClr val="tx1"/>
              </a:solidFill>
            </a:endParaRPr>
          </a:p>
        </p:txBody>
      </p:sp>
      <p:sp>
        <p:nvSpPr>
          <p:cNvPr id="30" name="Oval 29">
            <a:hlinkClick r:id="rId9" action="ppaction://hlinksldjump"/>
            <a:extLst>
              <a:ext uri="{FF2B5EF4-FFF2-40B4-BE49-F238E27FC236}">
                <a16:creationId xmlns:a16="http://schemas.microsoft.com/office/drawing/2014/main" id="{CEA660BE-AE33-4CF9-876D-8BC31E36B9FF}"/>
              </a:ext>
            </a:extLst>
          </p:cNvPr>
          <p:cNvSpPr/>
          <p:nvPr/>
        </p:nvSpPr>
        <p:spPr>
          <a:xfrm>
            <a:off x="5101256"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2</a:t>
            </a:r>
            <a:endParaRPr lang="en-US" sz="6000" dirty="0">
              <a:solidFill>
                <a:schemeClr val="tx1"/>
              </a:solidFill>
            </a:endParaRPr>
          </a:p>
        </p:txBody>
      </p:sp>
      <p:sp>
        <p:nvSpPr>
          <p:cNvPr id="31" name="Oval 30">
            <a:hlinkClick r:id="rId10" action="ppaction://hlinksldjump"/>
            <a:extLst>
              <a:ext uri="{FF2B5EF4-FFF2-40B4-BE49-F238E27FC236}">
                <a16:creationId xmlns:a16="http://schemas.microsoft.com/office/drawing/2014/main" id="{95DD0070-C8E0-46CB-9537-2CA8DC271D5F}"/>
              </a:ext>
            </a:extLst>
          </p:cNvPr>
          <p:cNvSpPr/>
          <p:nvPr/>
        </p:nvSpPr>
        <p:spPr>
          <a:xfrm>
            <a:off x="7343851" y="8714834"/>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3</a:t>
            </a:r>
            <a:endParaRPr lang="en-US" sz="6000" dirty="0">
              <a:solidFill>
                <a:schemeClr val="tx1"/>
              </a:solidFill>
            </a:endParaRPr>
          </a:p>
        </p:txBody>
      </p:sp>
      <p:sp>
        <p:nvSpPr>
          <p:cNvPr id="32" name="Oval 31">
            <a:hlinkClick r:id="rId11" action="ppaction://hlinksldjump"/>
            <a:extLst>
              <a:ext uri="{FF2B5EF4-FFF2-40B4-BE49-F238E27FC236}">
                <a16:creationId xmlns:a16="http://schemas.microsoft.com/office/drawing/2014/main" id="{36020E1D-F68F-45CA-86A3-34B1A7BC5978}"/>
              </a:ext>
            </a:extLst>
          </p:cNvPr>
          <p:cNvSpPr/>
          <p:nvPr/>
        </p:nvSpPr>
        <p:spPr>
          <a:xfrm>
            <a:off x="9586445" y="8712896"/>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4</a:t>
            </a:r>
            <a:endParaRPr lang="en-US" sz="6000" dirty="0">
              <a:solidFill>
                <a:schemeClr val="tx1"/>
              </a:solidFill>
            </a:endParaRPr>
          </a:p>
        </p:txBody>
      </p:sp>
      <p:sp>
        <p:nvSpPr>
          <p:cNvPr id="33" name="Oval 32">
            <a:hlinkClick r:id="rId12" action="ppaction://hlinksldjump"/>
            <a:extLst>
              <a:ext uri="{FF2B5EF4-FFF2-40B4-BE49-F238E27FC236}">
                <a16:creationId xmlns:a16="http://schemas.microsoft.com/office/drawing/2014/main" id="{98E57F45-F95B-451F-AA04-D698D526E820}"/>
              </a:ext>
            </a:extLst>
          </p:cNvPr>
          <p:cNvSpPr/>
          <p:nvPr/>
        </p:nvSpPr>
        <p:spPr>
          <a:xfrm>
            <a:off x="11740202" y="8138575"/>
            <a:ext cx="1407239" cy="1407239"/>
          </a:xfrm>
          <a:prstGeom prst="ellipse">
            <a:avLst/>
          </a:prstGeom>
          <a:solidFill>
            <a:srgbClr val="F488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1"/>
                </a:solidFill>
                <a:latin typeface="Berlin Sans FB Demi" panose="020E0802020502020306" pitchFamily="34" charset="0"/>
              </a:rPr>
              <a:t>5</a:t>
            </a:r>
            <a:endParaRPr lang="en-US" sz="6000" dirty="0">
              <a:solidFill>
                <a:schemeClr val="tx1"/>
              </a:solidFill>
            </a:endParaRPr>
          </a:p>
        </p:txBody>
      </p:sp>
      <p:sp>
        <p:nvSpPr>
          <p:cNvPr id="36" name="TextBox 35">
            <a:extLst>
              <a:ext uri="{FF2B5EF4-FFF2-40B4-BE49-F238E27FC236}">
                <a16:creationId xmlns:a16="http://schemas.microsoft.com/office/drawing/2014/main" id="{E09E5984-0FCE-4289-AD12-95F736DD456C}"/>
              </a:ext>
            </a:extLst>
          </p:cNvPr>
          <p:cNvSpPr txBox="1"/>
          <p:nvPr/>
        </p:nvSpPr>
        <p:spPr>
          <a:xfrm>
            <a:off x="701240" y="9139512"/>
            <a:ext cx="1363640" cy="507831"/>
          </a:xfrm>
          <a:prstGeom prst="rect">
            <a:avLst/>
          </a:prstGeom>
          <a:noFill/>
        </p:spPr>
        <p:txBody>
          <a:bodyPr wrap="square" rtlCol="0">
            <a:spAutoFit/>
          </a:bodyPr>
          <a:lstStyle/>
          <a:p>
            <a:r>
              <a:rPr lang="en-US" sz="2700" b="1" dirty="0">
                <a:latin typeface="Berlin Sans FB Demi" panose="020E0802020502020306" pitchFamily="34" charset="0"/>
              </a:rPr>
              <a:t>START</a:t>
            </a:r>
          </a:p>
        </p:txBody>
      </p:sp>
      <p:sp>
        <p:nvSpPr>
          <p:cNvPr id="20" name="TextBox 19">
            <a:extLst>
              <a:ext uri="{FF2B5EF4-FFF2-40B4-BE49-F238E27FC236}">
                <a16:creationId xmlns:a16="http://schemas.microsoft.com/office/drawing/2014/main" id="{ED47F4B8-8C1F-4978-964A-87DBACEADCCE}"/>
              </a:ext>
            </a:extLst>
          </p:cNvPr>
          <p:cNvSpPr txBox="1"/>
          <p:nvPr/>
        </p:nvSpPr>
        <p:spPr>
          <a:xfrm>
            <a:off x="7093340" y="1561762"/>
            <a:ext cx="10010323" cy="1833451"/>
          </a:xfrm>
          <a:prstGeom prst="rect">
            <a:avLst/>
          </a:prstGeom>
          <a:noFill/>
        </p:spPr>
        <p:txBody>
          <a:bodyPr wrap="square" rtlCol="0">
            <a:spAutoFit/>
          </a:bodyPr>
          <a:lstStyle/>
          <a:p>
            <a:pPr>
              <a:lnSpc>
                <a:spcPct val="150000"/>
              </a:lnSpc>
            </a:pPr>
            <a:r>
              <a:rPr lang="en-VN" sz="4000" b="1" kern="0" dirty="0">
                <a:effectLst/>
                <a:latin typeface="Times New Roman" panose="02020603050405020304" pitchFamily="18" charset="0"/>
                <a:ea typeface="Times New Roman" panose="02020603050405020304" pitchFamily="18" charset="0"/>
              </a:rPr>
              <a:t>Một trong những giải pháp phát triển thị trường lao động tại Đà Nẵng là</a:t>
            </a:r>
            <a:r>
              <a:rPr lang="en-VN" sz="4000" dirty="0">
                <a:effectLst/>
              </a:rPr>
              <a:t> </a:t>
            </a:r>
            <a:endParaRPr lang="en-US" sz="4000" dirty="0">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1" name="Q5 CORRECT">
            <a:extLst>
              <a:ext uri="{FF2B5EF4-FFF2-40B4-BE49-F238E27FC236}">
                <a16:creationId xmlns:a16="http://schemas.microsoft.com/office/drawing/2014/main" id="{889CCB9E-2C51-41B6-8EC8-E6AD0FD8DD66}"/>
              </a:ext>
            </a:extLst>
          </p:cNvPr>
          <p:cNvSpPr/>
          <p:nvPr/>
        </p:nvSpPr>
        <p:spPr>
          <a:xfrm>
            <a:off x="7003345" y="3399866"/>
            <a:ext cx="10101779"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3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A.</a:t>
            </a:r>
            <a:r>
              <a:rPr lang="en-US" sz="3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rPr>
              <a:t> </a:t>
            </a:r>
            <a:r>
              <a:rPr lang="en-VN" sz="3200" dirty="0">
                <a:solidFill>
                  <a:srgbClr val="1F497D"/>
                </a:solidFill>
              </a:rPr>
              <a:t>Giảm hoạt động của các trung tâm dịch vụ việc làm </a:t>
            </a:r>
            <a:endParaRPr lang="en-US" sz="3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2" name="Q5 B">
            <a:extLst>
              <a:ext uri="{FF2B5EF4-FFF2-40B4-BE49-F238E27FC236}">
                <a16:creationId xmlns:a16="http://schemas.microsoft.com/office/drawing/2014/main" id="{7FDBE4B2-ED61-4766-8D09-CF8180BD7CB1}"/>
              </a:ext>
            </a:extLst>
          </p:cNvPr>
          <p:cNvSpPr/>
          <p:nvPr/>
        </p:nvSpPr>
        <p:spPr>
          <a:xfrm>
            <a:off x="7001887" y="5048966"/>
            <a:ext cx="10447913"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3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B. </a:t>
            </a:r>
            <a:r>
              <a:rPr lang="en-VN" sz="3200" dirty="0">
                <a:solidFill>
                  <a:srgbClr val="1F497D"/>
                </a:solidFill>
              </a:rPr>
              <a:t>Giảm thu hút đầu tư vào công nghệ cao </a:t>
            </a:r>
            <a:endParaRPr lang="en-US" sz="3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sp>
        <p:nvSpPr>
          <p:cNvPr id="23" name="Q5 C">
            <a:extLst>
              <a:ext uri="{FF2B5EF4-FFF2-40B4-BE49-F238E27FC236}">
                <a16:creationId xmlns:a16="http://schemas.microsoft.com/office/drawing/2014/main" id="{6A3A458B-9CA8-44A8-881D-0573919A1B96}"/>
              </a:ext>
            </a:extLst>
          </p:cNvPr>
          <p:cNvSpPr/>
          <p:nvPr/>
        </p:nvSpPr>
        <p:spPr>
          <a:xfrm>
            <a:off x="7001885" y="6773586"/>
            <a:ext cx="10101779" cy="1209942"/>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3200" b="1" dirty="0">
                <a:solidFill>
                  <a:srgbClr val="1F497D"/>
                </a:solidFill>
                <a:latin typeface="#9Slide03 Roboto Bold" panose="02000000000000000000" pitchFamily="2" charset="0"/>
                <a:ea typeface="#9Slide03 Roboto Bold" panose="02000000000000000000" pitchFamily="2" charset="0"/>
                <a:cs typeface="Cascadia Code SemiBold" panose="020B0609020000020004" pitchFamily="49" charset="0"/>
              </a:rPr>
              <a:t>C. </a:t>
            </a:r>
            <a:r>
              <a:rPr lang="en-VN" sz="3200" dirty="0">
                <a:solidFill>
                  <a:srgbClr val="1F497D"/>
                </a:solidFill>
              </a:rPr>
              <a:t>Đào tạo theo nhu cầu xã hội </a:t>
            </a:r>
            <a:endParaRPr lang="en-US" sz="3200" dirty="0">
              <a:solidFill>
                <a:srgbClr val="1F497D"/>
              </a:solidFill>
              <a:latin typeface="#9Slide03 Roboto Bold" panose="02000000000000000000" pitchFamily="2" charset="0"/>
              <a:ea typeface="#9Slide03 Roboto Bold" panose="02000000000000000000" pitchFamily="2" charset="0"/>
              <a:cs typeface="Times New Roman" panose="02020603050405020304" pitchFamily="18" charset="0"/>
            </a:endParaRPr>
          </a:p>
        </p:txBody>
      </p:sp>
      <p:grpSp>
        <p:nvGrpSpPr>
          <p:cNvPr id="24" name="Group 23">
            <a:extLst>
              <a:ext uri="{FF2B5EF4-FFF2-40B4-BE49-F238E27FC236}">
                <a16:creationId xmlns:a16="http://schemas.microsoft.com/office/drawing/2014/main" id="{1DD2AADF-AB85-4A9E-B9C7-4C9F566B70F4}"/>
              </a:ext>
            </a:extLst>
          </p:cNvPr>
          <p:cNvGrpSpPr/>
          <p:nvPr/>
        </p:nvGrpSpPr>
        <p:grpSpPr>
          <a:xfrm>
            <a:off x="9843337" y="-44760"/>
            <a:ext cx="3793730" cy="1916561"/>
            <a:chOff x="6474099" y="430533"/>
            <a:chExt cx="2529153" cy="1277707"/>
          </a:xfrm>
        </p:grpSpPr>
        <p:pic>
          <p:nvPicPr>
            <p:cNvPr id="25" name="Picture 2" descr="Cloud Swipe Up Sticker">
              <a:extLst>
                <a:ext uri="{FF2B5EF4-FFF2-40B4-BE49-F238E27FC236}">
                  <a16:creationId xmlns:a16="http://schemas.microsoft.com/office/drawing/2014/main" id="{D3F5685F-CC67-465D-B1BF-73A38F570021}"/>
                </a:ext>
              </a:extLst>
            </p:cNvPr>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6632250" y="430533"/>
              <a:ext cx="2371002" cy="1277707"/>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BBA4A736-6087-4B78-94BD-255DACC59A75}"/>
                </a:ext>
              </a:extLst>
            </p:cNvPr>
            <p:cNvSpPr txBox="1"/>
            <p:nvPr/>
          </p:nvSpPr>
          <p:spPr>
            <a:xfrm>
              <a:off x="6474099" y="876539"/>
              <a:ext cx="2522232" cy="492443"/>
            </a:xfrm>
            <a:prstGeom prst="rect">
              <a:avLst/>
            </a:prstGeom>
            <a:noFill/>
          </p:spPr>
          <p:txBody>
            <a:bodyPr wrap="square">
              <a:spAutoFit/>
            </a:bodyPr>
            <a:lstStyle/>
            <a:p>
              <a:pPr algn="ctr"/>
              <a:r>
                <a:rPr lang="en-US" sz="4200" b="1" dirty="0">
                  <a:solidFill>
                    <a:schemeClr val="bg1"/>
                  </a:solidFill>
                  <a:latin typeface="Comic Sans MS" panose="030F0702030302020204" pitchFamily="66" charset="0"/>
                </a:rPr>
                <a:t>Câu 5</a:t>
              </a:r>
            </a:p>
          </p:txBody>
        </p:sp>
      </p:grpSp>
      <p:pic>
        <p:nvPicPr>
          <p:cNvPr id="37" name="Picture 2" descr="Arrow Yes Sticker by asinastra">
            <a:extLst>
              <a:ext uri="{FF2B5EF4-FFF2-40B4-BE49-F238E27FC236}">
                <a16:creationId xmlns:a16="http://schemas.microsoft.com/office/drawing/2014/main" id="{B828FF87-CC48-4AEA-B4BA-783104605B9A}"/>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687475" y="3453650"/>
            <a:ext cx="1245591" cy="1242522"/>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Arrow Yes Sticker by asinastra">
            <a:extLst>
              <a:ext uri="{FF2B5EF4-FFF2-40B4-BE49-F238E27FC236}">
                <a16:creationId xmlns:a16="http://schemas.microsoft.com/office/drawing/2014/main" id="{4E0E3E1E-0D7D-4F05-8B54-2911AD713069}"/>
              </a:ext>
            </a:extLst>
          </p:cNvPr>
          <p:cNvPicPr>
            <a:picLocks noChangeAspect="1" noChangeArrowheads="1" noCrop="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630253" y="5082532"/>
            <a:ext cx="1245591" cy="1242522"/>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4" descr="Happy Japan Sticker by nanamin">
            <a:extLst>
              <a:ext uri="{FF2B5EF4-FFF2-40B4-BE49-F238E27FC236}">
                <a16:creationId xmlns:a16="http://schemas.microsoft.com/office/drawing/2014/main" id="{3730C006-2A16-4E0F-BEB3-6681C204ECA9}"/>
              </a:ext>
            </a:extLst>
          </p:cNvPr>
          <p:cNvPicPr>
            <a:picLocks noChangeAspect="1" noChangeArrowheads="1" noCrop="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558152" y="6400736"/>
            <a:ext cx="1810687" cy="181068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0053337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3"/>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3"/>
                  </p:tgtEl>
                </p:cond>
              </p:nextCondLst>
            </p:seq>
            <p:seq concurrent="1" nextAc="seek">
              <p:cTn id="7" restart="whenNotActive" fill="hold" evtFilter="cancelBubble" nodeType="interactiveSeq">
                <p:stCondLst>
                  <p:cond evt="onClick" delay="0">
                    <p:tgtEl>
                      <p:spTgt spid="22"/>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7"/>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4" name="Wrong-answer-sound-effect.wav"/>
                                        </p:tgtEl>
                                      </p:cMediaNode>
                                    </p:audio>
                                  </p:subTnLst>
                                </p:cTn>
                              </p:par>
                            </p:childTnLst>
                          </p:cTn>
                        </p:par>
                      </p:childTnLst>
                    </p:cTn>
                  </p:par>
                </p:childTnLst>
              </p:cTn>
              <p:nextCondLst>
                <p:cond evt="onClick" delay="0">
                  <p:tgtEl>
                    <p:spTgt spid="22"/>
                  </p:tgtEl>
                </p:cond>
              </p:nextCondLst>
            </p:seq>
            <p:seq concurrent="1" nextAc="seek">
              <p:cTn id="12" restart="whenNotActive" fill="hold" evtFilter="cancelBubble" nodeType="interactiveSeq">
                <p:stCondLst>
                  <p:cond evt="onClick" delay="0">
                    <p:tgtEl>
                      <p:spTgt spid="21"/>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9"/>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5" name="y2mate.com - Correct answer sound effect  No copyright.wav"/>
                                        </p:tgtEl>
                                      </p:cMediaNode>
                                    </p:audio>
                                  </p:subTnLst>
                                </p:cTn>
                              </p:par>
                            </p:childTnLst>
                          </p:cTn>
                        </p:par>
                      </p:childTnLst>
                    </p:cTn>
                  </p:par>
                </p:childTnLst>
              </p:cTn>
              <p:nextCondLst>
                <p:cond evt="onClick" delay="0">
                  <p:tgtEl>
                    <p:spTgt spid="21"/>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 name="Hình ảnh 2">
            <a:extLst>
              <a:ext uri="{FF2B5EF4-FFF2-40B4-BE49-F238E27FC236}">
                <a16:creationId xmlns:a16="http://schemas.microsoft.com/office/drawing/2014/main" id="{F4ACC7D6-7CAC-FFCF-9BB6-2E0FCF0BD832}"/>
              </a:ext>
            </a:extLst>
          </p:cNvPr>
          <p:cNvPicPr>
            <a:picLocks noChangeAspect="1"/>
          </p:cNvPicPr>
          <p:nvPr/>
        </p:nvPicPr>
        <p:blipFill rotWithShape="1">
          <a:blip r:embed="rId3"/>
          <a:srcRect l="2916" t="8991" r="834" b="2076"/>
          <a:stretch/>
        </p:blipFill>
        <p:spPr>
          <a:xfrm>
            <a:off x="-76200" y="10"/>
            <a:ext cx="18364200" cy="10286990"/>
          </a:xfrm>
          <a:prstGeom prst="rect">
            <a:avLst/>
          </a:prstGeom>
        </p:spPr>
      </p:pic>
    </p:spTree>
    <p:extLst>
      <p:ext uri="{BB962C8B-B14F-4D97-AF65-F5344CB8AC3E}">
        <p14:creationId xmlns:p14="http://schemas.microsoft.com/office/powerpoint/2010/main" val="55390747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BDBBCCCC-226E-BC0B-D182-37F8BF5E37A3}"/>
              </a:ext>
            </a:extLst>
          </p:cNvPr>
          <p:cNvPicPr>
            <a:picLocks noChangeAspect="1"/>
          </p:cNvPicPr>
          <p:nvPr/>
        </p:nvPicPr>
        <p:blipFill rotWithShape="1">
          <a:blip r:embed="rId4"/>
          <a:srcRect/>
          <a:stretch/>
        </p:blipFill>
        <p:spPr>
          <a:xfrm>
            <a:off x="20" y="10"/>
            <a:ext cx="18287980" cy="10286990"/>
          </a:xfrm>
          <a:prstGeom prst="rect">
            <a:avLst/>
          </a:prstGeom>
        </p:spPr>
      </p:pic>
    </p:spTree>
    <p:extLst>
      <p:ext uri="{BB962C8B-B14F-4D97-AF65-F5344CB8AC3E}">
        <p14:creationId xmlns:p14="http://schemas.microsoft.com/office/powerpoint/2010/main" val="258410523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276DA6-365D-6334-A882-3868F3042ED7}"/>
              </a:ext>
            </a:extLst>
          </p:cNvPr>
          <p:cNvSpPr txBox="1"/>
          <p:nvPr/>
        </p:nvSpPr>
        <p:spPr>
          <a:xfrm>
            <a:off x="990600" y="1790700"/>
            <a:ext cx="16306800" cy="707892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lnSpc>
                <a:spcPct val="150000"/>
              </a:lnSpc>
            </a:pPr>
            <a:r>
              <a:rPr lang="vi-VN" sz="4400" b="1" dirty="0">
                <a:solidFill>
                  <a:srgbClr val="CC006A"/>
                </a:solidFill>
                <a:effectLst/>
                <a:latin typeface="Times New Roman" panose="02020603050405020304" pitchFamily="18" charset="0"/>
                <a:ea typeface="Yu Mincho" panose="02020400000000000000" pitchFamily="18" charset="-128"/>
              </a:rPr>
              <a:t>1. </a:t>
            </a:r>
            <a:r>
              <a:rPr lang="vi-VN" sz="4400" dirty="0">
                <a:solidFill>
                  <a:srgbClr val="141413"/>
                </a:solidFill>
                <a:effectLst/>
                <a:latin typeface="Times New Roman" panose="02020603050405020304" pitchFamily="18" charset="0"/>
                <a:ea typeface="Yu Mincho" panose="02020400000000000000" pitchFamily="18" charset="-128"/>
              </a:rPr>
              <a:t>Dựa vào bảng 5.2, hãy:</a:t>
            </a:r>
            <a:endParaRPr lang="en-VN" sz="4400" dirty="0">
              <a:effectLst/>
              <a:latin typeface="Times New Roman" panose="02020603050405020304" pitchFamily="18" charset="0"/>
              <a:ea typeface="Times New Roman" panose="02020603050405020304" pitchFamily="18" charset="0"/>
            </a:endParaRPr>
          </a:p>
          <a:p>
            <a:pPr algn="just">
              <a:lnSpc>
                <a:spcPct val="150000"/>
              </a:lnSpc>
            </a:pPr>
            <a:r>
              <a:rPr lang="vi-VN" sz="4400" dirty="0">
                <a:solidFill>
                  <a:srgbClr val="141413"/>
                </a:solidFill>
                <a:effectLst/>
                <a:latin typeface="Times New Roman" panose="02020603050405020304" pitchFamily="18" charset="0"/>
                <a:ea typeface="Yu Mincho" panose="02020400000000000000" pitchFamily="18" charset="-128"/>
              </a:rPr>
              <a:t>a) Vẽ biểu đồ thể hiện cơ cấu lao động từ 15 tuổi trở lên có việc làm phân theo</a:t>
            </a:r>
            <a:r>
              <a:rPr lang="vi-VN" sz="4400" dirty="0">
                <a:solidFill>
                  <a:srgbClr val="000000"/>
                </a:solidFill>
                <a:effectLst/>
                <a:latin typeface="Times New Roman" panose="02020603050405020304" pitchFamily="18" charset="0"/>
                <a:ea typeface="Times New Roman" panose="02020603050405020304" pitchFamily="18" charset="0"/>
              </a:rPr>
              <a:t> </a:t>
            </a:r>
            <a:r>
              <a:rPr lang="vi-VN" sz="4400" dirty="0">
                <a:solidFill>
                  <a:srgbClr val="141413"/>
                </a:solidFill>
                <a:effectLst/>
                <a:latin typeface="Times New Roman" panose="02020603050405020304" pitchFamily="18" charset="0"/>
                <a:ea typeface="Yu Mincho" panose="02020400000000000000" pitchFamily="18" charset="-128"/>
              </a:rPr>
              <a:t>khu vực thành thị và nông thôn ở thành phố Đà Nẵng giai đoạn 2015 – 2021.</a:t>
            </a:r>
            <a:endParaRPr lang="en-VN" sz="4400" dirty="0">
              <a:effectLst/>
              <a:latin typeface="Times New Roman" panose="02020603050405020304" pitchFamily="18" charset="0"/>
              <a:ea typeface="Times New Roman" panose="02020603050405020304" pitchFamily="18" charset="0"/>
            </a:endParaRPr>
          </a:p>
          <a:p>
            <a:pPr algn="just">
              <a:lnSpc>
                <a:spcPct val="150000"/>
              </a:lnSpc>
            </a:pPr>
            <a:r>
              <a:rPr lang="vi-VN" sz="4400" dirty="0">
                <a:solidFill>
                  <a:srgbClr val="141413"/>
                </a:solidFill>
                <a:effectLst/>
                <a:latin typeface="Times New Roman" panose="02020603050405020304" pitchFamily="18" charset="0"/>
                <a:ea typeface="Yu Mincho" panose="02020400000000000000" pitchFamily="18" charset="-128"/>
              </a:rPr>
              <a:t>b) Nhận xét và giải thích.</a:t>
            </a:r>
            <a:endParaRPr lang="en-VN" sz="4400" dirty="0">
              <a:effectLst/>
              <a:latin typeface="Times New Roman" panose="02020603050405020304" pitchFamily="18" charset="0"/>
              <a:ea typeface="Times New Roman" panose="02020603050405020304" pitchFamily="18" charset="0"/>
            </a:endParaRPr>
          </a:p>
          <a:p>
            <a:pPr>
              <a:lnSpc>
                <a:spcPct val="150000"/>
              </a:lnSpc>
            </a:pPr>
            <a:r>
              <a:rPr lang="vi-VN" sz="4400" b="1" kern="0" dirty="0">
                <a:solidFill>
                  <a:srgbClr val="CC006A"/>
                </a:solidFill>
                <a:effectLst/>
                <a:latin typeface="Times New Roman" panose="02020603050405020304" pitchFamily="18" charset="0"/>
                <a:ea typeface="Yu Mincho" panose="02020400000000000000" pitchFamily="18" charset="-128"/>
              </a:rPr>
              <a:t>2. </a:t>
            </a:r>
            <a:r>
              <a:rPr lang="vi-VN" sz="4400" kern="0" dirty="0">
                <a:solidFill>
                  <a:srgbClr val="141413"/>
                </a:solidFill>
                <a:effectLst/>
                <a:latin typeface="Times New Roman" panose="02020603050405020304" pitchFamily="18" charset="0"/>
                <a:ea typeface="Yu Mincho" panose="02020400000000000000" pitchFamily="18" charset="-128"/>
              </a:rPr>
              <a:t>Hãy nêu các ngành, lĩnh vực mũi nhọn mà thành phố Đà Nẵng tập trung</a:t>
            </a:r>
            <a:r>
              <a:rPr lang="vi-VN" sz="4400" kern="0" dirty="0">
                <a:solidFill>
                  <a:srgbClr val="000000"/>
                </a:solidFill>
                <a:effectLst/>
                <a:latin typeface="Times New Roman" panose="02020603050405020304" pitchFamily="18" charset="0"/>
                <a:ea typeface="Times New Roman" panose="02020603050405020304" pitchFamily="18" charset="0"/>
              </a:rPr>
              <a:t> </a:t>
            </a:r>
            <a:r>
              <a:rPr lang="en-VN" sz="4400" kern="0" dirty="0">
                <a:solidFill>
                  <a:srgbClr val="141413"/>
                </a:solidFill>
                <a:effectLst/>
                <a:latin typeface="Times New Roman" panose="02020603050405020304" pitchFamily="18" charset="0"/>
                <a:ea typeface="Yu Mincho" panose="02020400000000000000" pitchFamily="18" charset="-128"/>
              </a:rPr>
              <a:t>phát triển trong thời gian đến</a:t>
            </a:r>
            <a:r>
              <a:rPr lang="en-VN" sz="4400" dirty="0">
                <a:effectLst/>
              </a:rPr>
              <a:t> </a:t>
            </a:r>
            <a:endParaRPr lang="en-VN" sz="4400" dirty="0"/>
          </a:p>
        </p:txBody>
      </p:sp>
    </p:spTree>
    <p:extLst>
      <p:ext uri="{BB962C8B-B14F-4D97-AF65-F5344CB8AC3E}">
        <p14:creationId xmlns:p14="http://schemas.microsoft.com/office/powerpoint/2010/main" val="19257400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9D3805F4-2335-3001-9745-7094CAA9CA10}"/>
              </a:ext>
            </a:extLst>
          </p:cNvPr>
          <p:cNvPicPr>
            <a:picLocks noChangeAspect="1"/>
          </p:cNvPicPr>
          <p:nvPr/>
        </p:nvPicPr>
        <p:blipFill rotWithShape="1">
          <a:blip r:embed="rId2"/>
          <a:srcRect b="74444"/>
          <a:stretch/>
        </p:blipFill>
        <p:spPr>
          <a:xfrm rot="16200000">
            <a:off x="3731625" y="3687849"/>
            <a:ext cx="8881651" cy="2628900"/>
          </a:xfrm>
          <a:prstGeom prst="rect">
            <a:avLst/>
          </a:prstGeom>
        </p:spPr>
      </p:pic>
      <p:pic>
        <p:nvPicPr>
          <p:cNvPr id="3" name="Hình ảnh 2">
            <a:extLst>
              <a:ext uri="{FF2B5EF4-FFF2-40B4-BE49-F238E27FC236}">
                <a16:creationId xmlns:a16="http://schemas.microsoft.com/office/drawing/2014/main" id="{66C7EABD-DEA5-7E9C-5836-6F6B6F800CCF}"/>
              </a:ext>
            </a:extLst>
          </p:cNvPr>
          <p:cNvPicPr>
            <a:picLocks noChangeAspect="1"/>
          </p:cNvPicPr>
          <p:nvPr/>
        </p:nvPicPr>
        <p:blipFill rotWithShape="1">
          <a:blip r:embed="rId2"/>
          <a:srcRect l="4560" t="61029" r="9706" b="1471"/>
          <a:stretch/>
        </p:blipFill>
        <p:spPr>
          <a:xfrm>
            <a:off x="9982200" y="5143500"/>
            <a:ext cx="7924800" cy="4299625"/>
          </a:xfrm>
          <a:prstGeom prst="rect">
            <a:avLst/>
          </a:prstGeom>
        </p:spPr>
      </p:pic>
      <p:pic>
        <p:nvPicPr>
          <p:cNvPr id="4" name="Hình ảnh 3">
            <a:extLst>
              <a:ext uri="{FF2B5EF4-FFF2-40B4-BE49-F238E27FC236}">
                <a16:creationId xmlns:a16="http://schemas.microsoft.com/office/drawing/2014/main" id="{D39B1F41-5A88-542C-452D-21082432E98A}"/>
              </a:ext>
            </a:extLst>
          </p:cNvPr>
          <p:cNvPicPr>
            <a:picLocks noChangeAspect="1"/>
          </p:cNvPicPr>
          <p:nvPr/>
        </p:nvPicPr>
        <p:blipFill rotWithShape="1">
          <a:blip r:embed="rId2"/>
          <a:srcRect l="4559" t="25185" r="6969" b="38518"/>
          <a:stretch/>
        </p:blipFill>
        <p:spPr>
          <a:xfrm>
            <a:off x="9954126" y="518348"/>
            <a:ext cx="7924800" cy="4220405"/>
          </a:xfrm>
          <a:prstGeom prst="rect">
            <a:avLst/>
          </a:prstGeom>
        </p:spPr>
      </p:pic>
      <p:sp>
        <p:nvSpPr>
          <p:cNvPr id="6" name="TextBox 12">
            <a:extLst>
              <a:ext uri="{FF2B5EF4-FFF2-40B4-BE49-F238E27FC236}">
                <a16:creationId xmlns:a16="http://schemas.microsoft.com/office/drawing/2014/main" id="{37B20919-6033-BC81-B0BE-81C8D0D92D5A}"/>
              </a:ext>
            </a:extLst>
          </p:cNvPr>
          <p:cNvSpPr txBox="1"/>
          <p:nvPr/>
        </p:nvSpPr>
        <p:spPr>
          <a:xfrm>
            <a:off x="-3097377" y="561473"/>
            <a:ext cx="13035461" cy="1090042"/>
          </a:xfrm>
          <a:prstGeom prst="rect">
            <a:avLst/>
          </a:prstGeom>
        </p:spPr>
        <p:txBody>
          <a:bodyPr lIns="0" tIns="0" rIns="0" bIns="0" rtlCol="0" anchor="t">
            <a:spAutoFit/>
          </a:bodyPr>
          <a:lstStyle/>
          <a:p>
            <a:pPr algn="ctr">
              <a:lnSpc>
                <a:spcPts val="8539"/>
              </a:lnSpc>
              <a:spcBef>
                <a:spcPct val="0"/>
              </a:spcBef>
            </a:pPr>
            <a:r>
              <a:rPr lang="en-US" sz="8000" b="1" dirty="0">
                <a:latin typeface="Paytone One"/>
              </a:rPr>
              <a:t>VẬN DỤNG </a:t>
            </a:r>
          </a:p>
        </p:txBody>
      </p:sp>
      <p:pic>
        <p:nvPicPr>
          <p:cNvPr id="7" name="Hình ảnh 6">
            <a:extLst>
              <a:ext uri="{FF2B5EF4-FFF2-40B4-BE49-F238E27FC236}">
                <a16:creationId xmlns:a16="http://schemas.microsoft.com/office/drawing/2014/main" id="{A4ED879B-D499-B49B-58EA-42FC53F86B82}"/>
              </a:ext>
            </a:extLst>
          </p:cNvPr>
          <p:cNvPicPr>
            <a:picLocks noChangeAspect="1"/>
          </p:cNvPicPr>
          <p:nvPr/>
        </p:nvPicPr>
        <p:blipFill>
          <a:blip r:embed="rId3"/>
          <a:stretch>
            <a:fillRect/>
          </a:stretch>
        </p:blipFill>
        <p:spPr>
          <a:xfrm>
            <a:off x="762000" y="1943100"/>
            <a:ext cx="5303212" cy="4038600"/>
          </a:xfrm>
          <a:prstGeom prst="rect">
            <a:avLst/>
          </a:prstGeom>
        </p:spPr>
      </p:pic>
      <p:sp>
        <p:nvSpPr>
          <p:cNvPr id="8" name="TextBox 13">
            <a:extLst>
              <a:ext uri="{FF2B5EF4-FFF2-40B4-BE49-F238E27FC236}">
                <a16:creationId xmlns:a16="http://schemas.microsoft.com/office/drawing/2014/main" id="{9F41B304-A31A-5D70-B5D6-7AF620599970}"/>
              </a:ext>
            </a:extLst>
          </p:cNvPr>
          <p:cNvSpPr txBox="1"/>
          <p:nvPr/>
        </p:nvSpPr>
        <p:spPr>
          <a:xfrm>
            <a:off x="533400" y="6667500"/>
            <a:ext cx="5638800" cy="2922338"/>
          </a:xfrm>
          <a:prstGeom prst="rect">
            <a:avLst/>
          </a:prstGeom>
        </p:spPr>
        <p:txBody>
          <a:bodyPr wrap="square" lIns="0" tIns="0" rIns="0" bIns="0" rtlCol="0" anchor="t">
            <a:spAutoFit/>
          </a:bodyPr>
          <a:lstStyle/>
          <a:p>
            <a:pPr algn="ctr">
              <a:lnSpc>
                <a:spcPct val="150000"/>
              </a:lnSpc>
              <a:spcBef>
                <a:spcPct val="0"/>
              </a:spcBef>
            </a:pPr>
            <a:r>
              <a:rPr lang="en-US" sz="4400" dirty="0">
                <a:latin typeface="#9Slide07 IcielBaliho Script" pitchFamily="2" charset="0"/>
              </a:rPr>
              <a:t>Tìm </a:t>
            </a:r>
            <a:r>
              <a:rPr lang="en-US" sz="4400" dirty="0" err="1">
                <a:latin typeface="#9Slide07 IcielBaliho Script" pitchFamily="2" charset="0"/>
              </a:rPr>
              <a:t>hiểu</a:t>
            </a:r>
            <a:r>
              <a:rPr lang="en-US" sz="4400" dirty="0">
                <a:latin typeface="#9Slide07 IcielBaliho Script" pitchFamily="2" charset="0"/>
              </a:rPr>
              <a:t> </a:t>
            </a:r>
            <a:r>
              <a:rPr lang="en-US" sz="4400" dirty="0" err="1">
                <a:latin typeface="#9Slide07 IcielBaliho Script" pitchFamily="2" charset="0"/>
              </a:rPr>
              <a:t>về</a:t>
            </a:r>
            <a:r>
              <a:rPr lang="en-US" sz="4400" dirty="0">
                <a:latin typeface="#9Slide07 IcielBaliho Script" pitchFamily="2" charset="0"/>
              </a:rPr>
              <a:t> </a:t>
            </a:r>
            <a:r>
              <a:rPr lang="en-US" sz="4400" dirty="0" err="1">
                <a:latin typeface="#9Slide07 IcielBaliho Script" pitchFamily="2" charset="0"/>
              </a:rPr>
              <a:t>ngành</a:t>
            </a:r>
            <a:r>
              <a:rPr lang="en-US" sz="4400" dirty="0">
                <a:latin typeface="#9Slide07 IcielBaliho Script" pitchFamily="2" charset="0"/>
              </a:rPr>
              <a:t> </a:t>
            </a:r>
            <a:r>
              <a:rPr lang="en-US" sz="4400" dirty="0" err="1">
                <a:latin typeface="#9Slide07 IcielBaliho Script" pitchFamily="2" charset="0"/>
              </a:rPr>
              <a:t>nghề</a:t>
            </a:r>
            <a:r>
              <a:rPr lang="en-US" sz="4400" dirty="0">
                <a:latin typeface="#9Slide07 IcielBaliho Script" pitchFamily="2" charset="0"/>
              </a:rPr>
              <a:t> </a:t>
            </a:r>
            <a:r>
              <a:rPr lang="en-US" sz="4400" dirty="0" err="1">
                <a:latin typeface="#9Slide07 IcielBaliho Script" pitchFamily="2" charset="0"/>
              </a:rPr>
              <a:t>em</a:t>
            </a:r>
            <a:r>
              <a:rPr lang="en-US" sz="4400" dirty="0">
                <a:latin typeface="#9Slide07 IcielBaliho Script" pitchFamily="2" charset="0"/>
              </a:rPr>
              <a:t> </a:t>
            </a:r>
            <a:r>
              <a:rPr lang="en-US" sz="4400" dirty="0" err="1">
                <a:latin typeface="#9Slide07 IcielBaliho Script" pitchFamily="2" charset="0"/>
              </a:rPr>
              <a:t>đang</a:t>
            </a:r>
            <a:r>
              <a:rPr lang="en-US" sz="4400" dirty="0">
                <a:latin typeface="#9Slide07 IcielBaliho Script" pitchFamily="2" charset="0"/>
              </a:rPr>
              <a:t> </a:t>
            </a:r>
            <a:r>
              <a:rPr lang="en-US" sz="4400" dirty="0" err="1">
                <a:latin typeface="#9Slide07 IcielBaliho Script" pitchFamily="2" charset="0"/>
              </a:rPr>
              <a:t>quan</a:t>
            </a:r>
            <a:r>
              <a:rPr lang="en-US" sz="4400" dirty="0">
                <a:latin typeface="#9Slide07 IcielBaliho Script" pitchFamily="2" charset="0"/>
              </a:rPr>
              <a:t> </a:t>
            </a:r>
            <a:r>
              <a:rPr lang="en-US" sz="4400" dirty="0" err="1">
                <a:latin typeface="#9Slide07 IcielBaliho Script" pitchFamily="2" charset="0"/>
              </a:rPr>
              <a:t>tâm</a:t>
            </a:r>
            <a:r>
              <a:rPr lang="en-US" sz="4400" dirty="0">
                <a:latin typeface="#9Slide07 IcielBaliho Script" pitchFamily="2" charset="0"/>
              </a:rPr>
              <a:t> </a:t>
            </a:r>
            <a:r>
              <a:rPr lang="en-US" sz="4400" dirty="0" err="1">
                <a:latin typeface="#9Slide07 IcielBaliho Script" pitchFamily="2" charset="0"/>
              </a:rPr>
              <a:t>và</a:t>
            </a:r>
            <a:r>
              <a:rPr lang="en-US" sz="4400" dirty="0">
                <a:latin typeface="#9Slide07 IcielBaliho Script" pitchFamily="2" charset="0"/>
              </a:rPr>
              <a:t> </a:t>
            </a:r>
            <a:r>
              <a:rPr lang="en-US" sz="4400" dirty="0" err="1">
                <a:latin typeface="#9Slide07 IcielBaliho Script" pitchFamily="2" charset="0"/>
              </a:rPr>
              <a:t>giới</a:t>
            </a:r>
            <a:r>
              <a:rPr lang="en-US" sz="4400" dirty="0">
                <a:latin typeface="#9Slide07 IcielBaliho Script" pitchFamily="2" charset="0"/>
              </a:rPr>
              <a:t> </a:t>
            </a:r>
            <a:r>
              <a:rPr lang="en-US" sz="4400" dirty="0" err="1">
                <a:latin typeface="#9Slide07 IcielBaliho Script" pitchFamily="2" charset="0"/>
              </a:rPr>
              <a:t>thiệu</a:t>
            </a:r>
            <a:r>
              <a:rPr lang="en-US" sz="4400" dirty="0">
                <a:latin typeface="#9Slide07 IcielBaliho Script" pitchFamily="2" charset="0"/>
              </a:rPr>
              <a:t> </a:t>
            </a:r>
            <a:r>
              <a:rPr lang="en-US" sz="4400" dirty="0" err="1">
                <a:latin typeface="#9Slide07 IcielBaliho Script" pitchFamily="2" charset="0"/>
              </a:rPr>
              <a:t>với</a:t>
            </a:r>
            <a:r>
              <a:rPr lang="en-US" sz="4400" dirty="0">
                <a:latin typeface="#9Slide07 IcielBaliho Script" pitchFamily="2" charset="0"/>
              </a:rPr>
              <a:t> </a:t>
            </a:r>
            <a:r>
              <a:rPr lang="en-US" sz="4400" dirty="0" err="1">
                <a:latin typeface="#9Slide07 IcielBaliho Script" pitchFamily="2" charset="0"/>
              </a:rPr>
              <a:t>các</a:t>
            </a:r>
            <a:r>
              <a:rPr lang="en-US" sz="4400" dirty="0">
                <a:latin typeface="#9Slide07 IcielBaliho Script" pitchFamily="2" charset="0"/>
              </a:rPr>
              <a:t> </a:t>
            </a:r>
            <a:r>
              <a:rPr lang="en-US" sz="4400" dirty="0" err="1">
                <a:latin typeface="#9Slide07 IcielBaliho Script" pitchFamily="2" charset="0"/>
              </a:rPr>
              <a:t>bạn</a:t>
            </a:r>
            <a:r>
              <a:rPr lang="en-US" sz="4400" dirty="0">
                <a:latin typeface="#9Slide07 IcielBaliho Script" pitchFamily="2" charset="0"/>
              </a:rPr>
              <a:t> </a:t>
            </a:r>
            <a:r>
              <a:rPr lang="en-US" sz="4400" dirty="0" err="1">
                <a:latin typeface="#9Slide07 IcielBaliho Script" pitchFamily="2" charset="0"/>
              </a:rPr>
              <a:t>về</a:t>
            </a:r>
            <a:r>
              <a:rPr lang="en-US" sz="4400" dirty="0">
                <a:latin typeface="#9Slide07 IcielBaliho Script" pitchFamily="2" charset="0"/>
              </a:rPr>
              <a:t> </a:t>
            </a:r>
            <a:r>
              <a:rPr lang="en-US" sz="4400" dirty="0" err="1">
                <a:latin typeface="#9Slide07 IcielBaliho Script" pitchFamily="2" charset="0"/>
              </a:rPr>
              <a:t>nghề</a:t>
            </a:r>
            <a:r>
              <a:rPr lang="en-US" sz="4400" dirty="0">
                <a:latin typeface="#9Slide07 IcielBaliho Script" pitchFamily="2" charset="0"/>
              </a:rPr>
              <a:t> </a:t>
            </a:r>
            <a:r>
              <a:rPr lang="en-US" sz="4400" dirty="0" err="1">
                <a:latin typeface="#9Slide07 IcielBaliho Script" pitchFamily="2" charset="0"/>
              </a:rPr>
              <a:t>đó</a:t>
            </a:r>
            <a:r>
              <a:rPr lang="en-US" sz="4400" dirty="0">
                <a:latin typeface="#9Slide07 IcielBaliho Script" pitchFamily="2" charset="0"/>
              </a:rPr>
              <a:t>.</a:t>
            </a:r>
          </a:p>
        </p:txBody>
      </p:sp>
    </p:spTree>
    <p:extLst>
      <p:ext uri="{BB962C8B-B14F-4D97-AF65-F5344CB8AC3E}">
        <p14:creationId xmlns:p14="http://schemas.microsoft.com/office/powerpoint/2010/main" val="104443057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2BE6C1C-C6D6-4F46-A400-2AEDDD36C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rgbClr val="185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Hình ảnh 2">
            <a:extLst>
              <a:ext uri="{FF2B5EF4-FFF2-40B4-BE49-F238E27FC236}">
                <a16:creationId xmlns:a16="http://schemas.microsoft.com/office/drawing/2014/main" id="{C4D903F5-6D73-DE70-28B3-B2071D0A00CF}"/>
              </a:ext>
            </a:extLst>
          </p:cNvPr>
          <p:cNvPicPr>
            <a:picLocks noChangeAspect="1"/>
          </p:cNvPicPr>
          <p:nvPr/>
        </p:nvPicPr>
        <p:blipFill rotWithShape="1">
          <a:blip r:embed="rId3"/>
          <a:srcRect t="7003" b="3762"/>
          <a:stretch/>
        </p:blipFill>
        <p:spPr>
          <a:xfrm>
            <a:off x="965200" y="965200"/>
            <a:ext cx="16357599" cy="8356599"/>
          </a:xfrm>
          <a:prstGeom prst="rect">
            <a:avLst/>
          </a:prstGeom>
        </p:spPr>
      </p:pic>
      <p:sp>
        <p:nvSpPr>
          <p:cNvPr id="10" name="Rectangle 9">
            <a:extLst>
              <a:ext uri="{FF2B5EF4-FFF2-40B4-BE49-F238E27FC236}">
                <a16:creationId xmlns:a16="http://schemas.microsoft.com/office/drawing/2014/main" id="{06694754-4001-4052-AE70-BC6938E73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16856964" cy="884682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287604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GENSWF_ADVANCE_TIME" val="195.055"/>
  <p:tag name="TIMING" val="|0.001"/>
  <p:tag name="ISPRING_CUSTOM_TIMING_USED" val="1"/>
  <p:tag name="ISPRING_SLIDE_ID_2" val="{D1CD424C-3E23-4685-98F9-0B484D4E6F67}"/>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C97805A5-DC9E-4B78-B123-625FB8C8AFA5}&quot;/&gt;&lt;isInvalidForFieldText val=&quot;1&quot;/&gt;&lt;Image&gt;&lt;filename val=&quot;C:\Users\TONGXU~1\AppData\Local\Temp\PR\data\asimages\{C97805A5-DC9E-4B78-B123-625FB8C8AFA5}_3.png&quot;/&gt;&lt;left val=&quot;35&quot;/&gt;&lt;top val=&quot;95&quot;/&gt;&lt;width val=&quot;659&quot;/&gt;&lt;height val=&quot;389&quot;/&gt;&lt;hasText val=&quot;1&quot;/&gt;&lt;/Image&gt;&lt;/ThreeDShapeInfo&gt;"/>
  <p:tag name="CHILD_ITEM_TEXT1" val="10 câu hỏi: nhiều lựa chọn, đúng / sai, điền khuyết, trả lời ngắn, ghép đôi."/>
  <p:tag name="CHILD_ITEM_TEXT3" val="1 điểm/câu đúng; 0 điểm câu sai."/>
  <p:tag name="CHILD_ITEM_TEXT5" val="50% số đội điểm cao được uống café miễn phí của 50% số đội điểm thấp."/>
</p:tagLst>
</file>

<file path=ppt/tags/tag3.xml><?xml version="1.0" encoding="utf-8"?>
<p:tagLst xmlns:a="http://schemas.openxmlformats.org/drawingml/2006/main" xmlns:r="http://schemas.openxmlformats.org/officeDocument/2006/relationships" xmlns:p="http://schemas.openxmlformats.org/presentationml/2006/main">
  <p:tag name="GENSWF_SLIDE_UID" val="{BCE722D1-C6C4-4773-BDE9-5FCE9DF8BCE4}:256"/>
</p:tagLst>
</file>

<file path=ppt/tags/tag4.xml><?xml version="1.0" encoding="utf-8"?>
<p:tagLst xmlns:a="http://schemas.openxmlformats.org/drawingml/2006/main" xmlns:r="http://schemas.openxmlformats.org/officeDocument/2006/relationships" xmlns:p="http://schemas.openxmlformats.org/presentationml/2006/main">
  <p:tag name="GENSWF_SLIDE_UID" val="{6FAB32D4-9D1C-4694-8151-0E23D5C2918F}:257"/>
</p:tagLst>
</file>

<file path=ppt/tags/tag5.xml><?xml version="1.0" encoding="utf-8"?>
<p:tagLst xmlns:a="http://schemas.openxmlformats.org/drawingml/2006/main" xmlns:r="http://schemas.openxmlformats.org/officeDocument/2006/relationships" xmlns:p="http://schemas.openxmlformats.org/presentationml/2006/main">
  <p:tag name="GENSWF_SLIDE_UID" val="{DFFBE0F5-27F1-4478-B58F-C1E28F48F7DE}:258"/>
</p:tagLst>
</file>

<file path=ppt/tags/tag6.xml><?xml version="1.0" encoding="utf-8"?>
<p:tagLst xmlns:a="http://schemas.openxmlformats.org/drawingml/2006/main" xmlns:r="http://schemas.openxmlformats.org/officeDocument/2006/relationships" xmlns:p="http://schemas.openxmlformats.org/presentationml/2006/main">
  <p:tag name="GENSWF_SLIDE_UID" val="{D960CE40-9288-479A-8065-E377FB4B3657}:259"/>
</p:tagLst>
</file>

<file path=ppt/tags/tag7.xml><?xml version="1.0" encoding="utf-8"?>
<p:tagLst xmlns:a="http://schemas.openxmlformats.org/drawingml/2006/main" xmlns:r="http://schemas.openxmlformats.org/officeDocument/2006/relationships" xmlns:p="http://schemas.openxmlformats.org/presentationml/2006/main">
  <p:tag name="GENSWF_SLIDE_UID" val="{F1D04574-0F3A-4F96-81DF-16CF906A4A65}:260"/>
</p:tagLst>
</file>

<file path=ppt/tags/tag8.xml><?xml version="1.0" encoding="utf-8"?>
<p:tagLst xmlns:a="http://schemas.openxmlformats.org/drawingml/2006/main" xmlns:r="http://schemas.openxmlformats.org/officeDocument/2006/relationships" xmlns:p="http://schemas.openxmlformats.org/presentationml/2006/main">
  <p:tag name="GENSWF_SLIDE_UID" val="{3C1C1AA4-87EC-4309-A387-647334BAA3C0}:261"/>
</p:tagLst>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Chủ đề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904</TotalTime>
  <Words>3053</Words>
  <Application>Microsoft Office PowerPoint</Application>
  <PresentationFormat>Custom</PresentationFormat>
  <Paragraphs>306</Paragraphs>
  <Slides>71</Slides>
  <Notes>15</Notes>
  <HiddenSlides>0</HiddenSlides>
  <MMClips>5</MMClips>
  <ScaleCrop>false</ScaleCrop>
  <HeadingPairs>
    <vt:vector size="6" baseType="variant">
      <vt:variant>
        <vt:lpstr>Fonts Used</vt:lpstr>
      </vt:variant>
      <vt:variant>
        <vt:i4>36</vt:i4>
      </vt:variant>
      <vt:variant>
        <vt:lpstr>Theme</vt:lpstr>
      </vt:variant>
      <vt:variant>
        <vt:i4>3</vt:i4>
      </vt:variant>
      <vt:variant>
        <vt:lpstr>Slide Titles</vt:lpstr>
      </vt:variant>
      <vt:variant>
        <vt:i4>71</vt:i4>
      </vt:variant>
    </vt:vector>
  </HeadingPairs>
  <TitlesOfParts>
    <vt:vector size="110" baseType="lpstr">
      <vt:lpstr>#9Slide03 Cabin Condensed</vt:lpstr>
      <vt:lpstr>Fira Sans Extra Condensed Medium</vt:lpstr>
      <vt:lpstr>#9Slide07 IcielBaliho Script</vt:lpstr>
      <vt:lpstr>Comic Sans MS</vt:lpstr>
      <vt:lpstr>Paytone One</vt:lpstr>
      <vt:lpstr>#9Slide03 SVNNew Athletic M54</vt:lpstr>
      <vt:lpstr>#9Slide05 SVNUT Triumph</vt:lpstr>
      <vt:lpstr>Aptos</vt:lpstr>
      <vt:lpstr>#9Slide03 Roboto Condensed</vt:lpstr>
      <vt:lpstr>#9Slide07 Crocante</vt:lpstr>
      <vt:lpstr>#9Slide03 SFU Futura_12</vt:lpstr>
      <vt:lpstr>Bebas Neue</vt:lpstr>
      <vt:lpstr>Helvetica</vt:lpstr>
      <vt:lpstr>Symbol</vt:lpstr>
      <vt:lpstr>Tahoma</vt:lpstr>
      <vt:lpstr>Patrick Hand</vt:lpstr>
      <vt:lpstr>Roboto Condensed</vt:lpstr>
      <vt:lpstr>Wingdings 3</vt:lpstr>
      <vt:lpstr>Roboto</vt:lpstr>
      <vt:lpstr>#9Slide05 SVNClementine</vt:lpstr>
      <vt:lpstr>Arial</vt:lpstr>
      <vt:lpstr>#9Slide07 Cadena</vt:lpstr>
      <vt:lpstr>#9Slide03 IcielPanton Black</vt:lpstr>
      <vt:lpstr>Calibri</vt:lpstr>
      <vt:lpstr>#9Slide03 Cabin</vt:lpstr>
      <vt:lpstr>#9Slide03 Roboto Medium</vt:lpstr>
      <vt:lpstr>#9Slide03 Roboto</vt:lpstr>
      <vt:lpstr>BM Hanna</vt:lpstr>
      <vt:lpstr>#9Slide03 Oswald Medium</vt:lpstr>
      <vt:lpstr>#9Slide03 Arima Madurai</vt:lpstr>
      <vt:lpstr>Francois One</vt:lpstr>
      <vt:lpstr>Berlin Sans FB Demi</vt:lpstr>
      <vt:lpstr>#9Slide03 Roboto Bold</vt:lpstr>
      <vt:lpstr>Times New Roman</vt:lpstr>
      <vt:lpstr>#9Slide07 IcielCadena</vt:lpstr>
      <vt:lpstr>Helvetica Neue Medium</vt:lpstr>
      <vt:lpstr>1_Office Theme</vt:lpstr>
      <vt:lpstr>Ion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Nhóm ngành khuyến khích phát triển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CHỦ ĐỀ NGHỀ NGHIỆP</dc:title>
  <dc:creator>pham thi huong</dc:creator>
  <cp:lastModifiedBy>THAO PC</cp:lastModifiedBy>
  <cp:revision>14</cp:revision>
  <dcterms:created xsi:type="dcterms:W3CDTF">2006-08-16T00:00:00Z</dcterms:created>
  <dcterms:modified xsi:type="dcterms:W3CDTF">2026-03-02T02:57:47Z</dcterms:modified>
  <dc:identifier>DAGKV0aU4Xo</dc:identifier>
</cp:coreProperties>
</file>