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av" ContentType="audio/x-wav"/>
  <Default Extension="wdp" ContentType="image/vnd.ms-photo"/>
  <Default Extension="gif" ContentType="image/gif"/>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2.xml" ContentType="application/vnd.openxmlformats-officedocument.presentationml.tags+xml"/>
  <Override PartName="/ppt/notesSlides/notesSlide20.xml" ContentType="application/vnd.openxmlformats-officedocument.presentationml.notesSlide+xml"/>
  <Override PartName="/ppt/tags/tag3.xml" ContentType="application/vnd.openxmlformats-officedocument.presentationml.tags+xml"/>
  <Override PartName="/ppt/notesSlides/notesSlide21.xml" ContentType="application/vnd.openxmlformats-officedocument.presentationml.notesSlide+xml"/>
  <Override PartName="/ppt/tags/tag4.xml" ContentType="application/vnd.openxmlformats-officedocument.presentationml.tags+xml"/>
  <Override PartName="/ppt/notesSlides/notesSlide22.xml" ContentType="application/vnd.openxmlformats-officedocument.presentationml.notesSlide+xml"/>
  <Override PartName="/ppt/tags/tag5.xml" ContentType="application/vnd.openxmlformats-officedocument.presentationml.tags+xml"/>
  <Override PartName="/ppt/notesSlides/notesSlide23.xml" ContentType="application/vnd.openxmlformats-officedocument.presentationml.notesSlide+xml"/>
  <Override PartName="/ppt/tags/tag6.xml" ContentType="application/vnd.openxmlformats-officedocument.presentationml.tags+xml"/>
  <Override PartName="/ppt/notesSlides/notesSlide24.xml" ContentType="application/vnd.openxmlformats-officedocument.presentationml.notesSlide+xml"/>
  <Override PartName="/ppt/tags/tag7.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8" r:id="rId2"/>
    <p:sldMasterId id="2147483680" r:id="rId3"/>
    <p:sldMasterId id="2147483692" r:id="rId4"/>
  </p:sldMasterIdLst>
  <p:notesMasterIdLst>
    <p:notesMasterId r:id="rId74"/>
  </p:notesMasterIdLst>
  <p:sldIdLst>
    <p:sldId id="266" r:id="rId5"/>
    <p:sldId id="262" r:id="rId6"/>
    <p:sldId id="259" r:id="rId7"/>
    <p:sldId id="267" r:id="rId8"/>
    <p:sldId id="383" r:id="rId9"/>
    <p:sldId id="277" r:id="rId10"/>
    <p:sldId id="6416" r:id="rId11"/>
    <p:sldId id="11088713" r:id="rId12"/>
    <p:sldId id="11088714" r:id="rId13"/>
    <p:sldId id="6345" r:id="rId14"/>
    <p:sldId id="337" r:id="rId15"/>
    <p:sldId id="336" r:id="rId16"/>
    <p:sldId id="2007577302" r:id="rId17"/>
    <p:sldId id="2007577303" r:id="rId18"/>
    <p:sldId id="6664" r:id="rId19"/>
    <p:sldId id="2007577304" r:id="rId20"/>
    <p:sldId id="2007577305" r:id="rId21"/>
    <p:sldId id="2007577306" r:id="rId22"/>
    <p:sldId id="2007577307" r:id="rId23"/>
    <p:sldId id="356" r:id="rId24"/>
    <p:sldId id="260" r:id="rId25"/>
    <p:sldId id="11088703" r:id="rId26"/>
    <p:sldId id="11088704" r:id="rId27"/>
    <p:sldId id="275" r:id="rId28"/>
    <p:sldId id="11088696" r:id="rId29"/>
    <p:sldId id="6410" r:id="rId30"/>
    <p:sldId id="6417" r:id="rId31"/>
    <p:sldId id="2007577308" r:id="rId32"/>
    <p:sldId id="2007577309" r:id="rId33"/>
    <p:sldId id="263" r:id="rId34"/>
    <p:sldId id="11088697" r:id="rId35"/>
    <p:sldId id="2007577310" r:id="rId36"/>
    <p:sldId id="2007577311" r:id="rId37"/>
    <p:sldId id="2007577312" r:id="rId38"/>
    <p:sldId id="11088851" r:id="rId39"/>
    <p:sldId id="2007577313" r:id="rId40"/>
    <p:sldId id="2007577314" r:id="rId41"/>
    <p:sldId id="11088702" r:id="rId42"/>
    <p:sldId id="6424" r:id="rId43"/>
    <p:sldId id="11088706" r:id="rId44"/>
    <p:sldId id="11088705" r:id="rId45"/>
    <p:sldId id="2007577316" r:id="rId46"/>
    <p:sldId id="2007577317" r:id="rId47"/>
    <p:sldId id="2007577318" r:id="rId48"/>
    <p:sldId id="6439" r:id="rId49"/>
    <p:sldId id="256" r:id="rId50"/>
    <p:sldId id="11088707" r:id="rId51"/>
    <p:sldId id="11088709" r:id="rId52"/>
    <p:sldId id="11088708" r:id="rId53"/>
    <p:sldId id="6363" r:id="rId54"/>
    <p:sldId id="11088879" r:id="rId55"/>
    <p:sldId id="6472" r:id="rId56"/>
    <p:sldId id="6428" r:id="rId57"/>
    <p:sldId id="2007577319" r:id="rId58"/>
    <p:sldId id="2007577320" r:id="rId59"/>
    <p:sldId id="287" r:id="rId60"/>
    <p:sldId id="2007577321" r:id="rId61"/>
    <p:sldId id="11088711" r:id="rId62"/>
    <p:sldId id="296" r:id="rId63"/>
    <p:sldId id="11088896" r:id="rId64"/>
    <p:sldId id="11088897" r:id="rId65"/>
    <p:sldId id="317" r:id="rId66"/>
    <p:sldId id="303" r:id="rId67"/>
    <p:sldId id="11088898" r:id="rId68"/>
    <p:sldId id="11088899" r:id="rId69"/>
    <p:sldId id="6412" r:id="rId70"/>
    <p:sldId id="6415" r:id="rId71"/>
    <p:sldId id="6411" r:id="rId72"/>
    <p:sldId id="388" r:id="rId73"/>
  </p:sldIdLst>
  <p:sldSz cx="12192000" cy="6858000"/>
  <p:notesSz cx="6858000" cy="9144000"/>
  <p:defaultTextStyle>
    <a:defPPr>
      <a:defRPr lang="en-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505"/>
    <p:restoredTop sz="94662"/>
  </p:normalViewPr>
  <p:slideViewPr>
    <p:cSldViewPr snapToGrid="0">
      <p:cViewPr varScale="1">
        <p:scale>
          <a:sx n="107" d="100"/>
          <a:sy n="107" d="100"/>
        </p:scale>
        <p:origin x="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V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A54C1A-3D6D-8041-B500-D547ADD7E78A}" type="datetimeFigureOut">
              <a:rPr lang="en-VN" smtClean="0"/>
              <a:t>03/03/2026</a:t>
            </a:fld>
            <a:endParaRPr lang="en-V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V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V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9C27EA-ED00-DF47-BF25-DADF491AE71C}" type="slidenum">
              <a:rPr lang="en-VN" smtClean="0"/>
              <a:t>‹#›</a:t>
            </a:fld>
            <a:endParaRPr lang="en-VN"/>
          </a:p>
        </p:txBody>
      </p:sp>
    </p:spTree>
    <p:extLst>
      <p:ext uri="{BB962C8B-B14F-4D97-AF65-F5344CB8AC3E}">
        <p14:creationId xmlns:p14="http://schemas.microsoft.com/office/powerpoint/2010/main" val="1384466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12.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ee59bd2143_0_4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ee59bd2143_0_4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54606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9"/>
        <p:cNvGrpSpPr/>
        <p:nvPr/>
      </p:nvGrpSpPr>
      <p:grpSpPr>
        <a:xfrm>
          <a:off x="0" y="0"/>
          <a:ext cx="0" cy="0"/>
          <a:chOff x="0" y="0"/>
          <a:chExt cx="0" cy="0"/>
        </a:xfrm>
      </p:grpSpPr>
      <p:sp>
        <p:nvSpPr>
          <p:cNvPr id="1670" name="Google Shape;1670;g1109bff5e8e_0_11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1" name="Google Shape;1671;g1109bff5e8e_0_11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34914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ee59bd2143_0_4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ee59bd2143_0_4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25038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46B426-5D51-480A-809F-2AE9262AD8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9860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ee59bd2143_0_4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ee59bd2143_0_4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4207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A1BF1-7447-8779-E516-08ED4B39D0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FEA431-90E1-35A4-F8F6-4890ADDA06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5DE24C-2BAF-CA5A-718E-BFD0AD8F376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307C7F9-99E2-76C2-BF61-5FEA0B57F1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46B426-5D51-480A-809F-2AE9262AD8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2479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A138804A-EF4D-48EB-8A10-B8F165CCCFA7}" type="slidenum">
              <a:rPr lang="en-US" smtClean="0"/>
              <a:t>10</a:t>
            </a:fld>
            <a:endParaRPr lang="en-US"/>
          </a:p>
        </p:txBody>
      </p:sp>
    </p:spTree>
    <p:extLst>
      <p:ext uri="{BB962C8B-B14F-4D97-AF65-F5344CB8AC3E}">
        <p14:creationId xmlns:p14="http://schemas.microsoft.com/office/powerpoint/2010/main" val="3010509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413D3B-BEB9-47F9-A7E1-55DFDEB3664E}" type="slidenum">
              <a:rPr kumimoji="0" lang="en-US" sz="1800" b="0" i="0" u="none" strike="noStrike" kern="0" cap="none" spc="0" normalizeH="0" baseline="0" noProof="0" smtClean="0">
                <a:ln>
                  <a:noFill/>
                </a:ln>
                <a:solidFill>
                  <a:sysClr val="windowText" lastClr="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1410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0ACBFC2-B557-4E99-9802-09FCE7A6952C}" type="slidenum">
              <a:rPr lang="en-US" smtClean="0"/>
              <a:t>13</a:t>
            </a:fld>
            <a:endParaRPr lang="en-US"/>
          </a:p>
        </p:txBody>
      </p:sp>
    </p:spTree>
    <p:extLst>
      <p:ext uri="{BB962C8B-B14F-4D97-AF65-F5344CB8AC3E}">
        <p14:creationId xmlns:p14="http://schemas.microsoft.com/office/powerpoint/2010/main" val="22801340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0ACBFC2-B557-4E99-9802-09FCE7A6952C}" type="slidenum">
              <a:rPr lang="en-US" smtClean="0"/>
              <a:t>14</a:t>
            </a:fld>
            <a:endParaRPr lang="en-US"/>
          </a:p>
        </p:txBody>
      </p:sp>
    </p:spTree>
    <p:extLst>
      <p:ext uri="{BB962C8B-B14F-4D97-AF65-F5344CB8AC3E}">
        <p14:creationId xmlns:p14="http://schemas.microsoft.com/office/powerpoint/2010/main" val="513320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0ACBFC2-B557-4E99-9802-09FCE7A6952C}" type="slidenum">
              <a:rPr lang="en-US" smtClean="0"/>
              <a:t>15</a:t>
            </a:fld>
            <a:endParaRPr lang="en-US"/>
          </a:p>
        </p:txBody>
      </p:sp>
    </p:spTree>
    <p:extLst>
      <p:ext uri="{BB962C8B-B14F-4D97-AF65-F5344CB8AC3E}">
        <p14:creationId xmlns:p14="http://schemas.microsoft.com/office/powerpoint/2010/main" val="16041213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A1BF1-7447-8779-E516-08ED4B39D0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FEA431-90E1-35A4-F8F6-4890ADDA06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5DE24C-2BAF-CA5A-718E-BFD0AD8F376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307C7F9-99E2-76C2-BF61-5FEA0B57F1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46B426-5D51-480A-809F-2AE9262AD8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4126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ee59bd2143_0_4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ee59bd2143_0_4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450930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A9CD98-8BEF-4808-8121-41119C5E81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90655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a:extLst>
            <a:ext uri="{FF2B5EF4-FFF2-40B4-BE49-F238E27FC236}">
              <a16:creationId xmlns:a16="http://schemas.microsoft.com/office/drawing/2014/main" id="{8E0CC5BC-B817-96B7-EB64-012A3500203B}"/>
            </a:ext>
          </a:extLst>
        </p:cNvPr>
        <p:cNvGrpSpPr/>
        <p:nvPr/>
      </p:nvGrpSpPr>
      <p:grpSpPr>
        <a:xfrm>
          <a:off x="0" y="0"/>
          <a:ext cx="0" cy="0"/>
          <a:chOff x="0" y="0"/>
          <a:chExt cx="0" cy="0"/>
        </a:xfrm>
      </p:grpSpPr>
      <p:sp>
        <p:nvSpPr>
          <p:cNvPr id="180" name="Google Shape;180;gee59bd2143_0_411:notes">
            <a:extLst>
              <a:ext uri="{FF2B5EF4-FFF2-40B4-BE49-F238E27FC236}">
                <a16:creationId xmlns:a16="http://schemas.microsoft.com/office/drawing/2014/main" id="{5C993438-73B5-704E-907D-8BD4E794FDD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ee59bd2143_0_411:notes">
            <a:extLst>
              <a:ext uri="{FF2B5EF4-FFF2-40B4-BE49-F238E27FC236}">
                <a16:creationId xmlns:a16="http://schemas.microsoft.com/office/drawing/2014/main" id="{3E2FAFBE-E66C-4B2A-6DB7-899B7782250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51495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vi-VN"/>
          </a:p>
        </p:txBody>
      </p:sp>
      <p:sp>
        <p:nvSpPr>
          <p:cNvPr id="4" name="Slide Number Placeholder 3"/>
          <p:cNvSpPr>
            <a:spLocks noGrp="1"/>
          </p:cNvSpPr>
          <p:nvPr>
            <p:ph type="sldNum" sz="quarter" idx="5"/>
          </p:nvPr>
        </p:nvSpPr>
        <p:spPr/>
        <p:txBody>
          <a:bodyPr/>
          <a:lstStyle/>
          <a:p>
            <a:fld id="{A5B5B9EF-557D-4E21-8994-2DFFAE49AE4D}" type="slidenum">
              <a:rPr lang="vi-VN" smtClean="0"/>
              <a:t>52</a:t>
            </a:fld>
            <a:endParaRPr lang="vi-VN"/>
          </a:p>
        </p:txBody>
      </p:sp>
    </p:spTree>
    <p:extLst>
      <p:ext uri="{BB962C8B-B14F-4D97-AF65-F5344CB8AC3E}">
        <p14:creationId xmlns:p14="http://schemas.microsoft.com/office/powerpoint/2010/main" val="32096140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A138804A-EF4D-48EB-8A10-B8F165CCCFA7}" type="slidenum">
              <a:rPr lang="en-US" smtClean="0"/>
              <a:t>55</a:t>
            </a:fld>
            <a:endParaRPr lang="en-US"/>
          </a:p>
        </p:txBody>
      </p:sp>
    </p:spTree>
    <p:extLst>
      <p:ext uri="{BB962C8B-B14F-4D97-AF65-F5344CB8AC3E}">
        <p14:creationId xmlns:p14="http://schemas.microsoft.com/office/powerpoint/2010/main" val="42037676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a:extLst>
            <a:ext uri="{FF2B5EF4-FFF2-40B4-BE49-F238E27FC236}">
              <a16:creationId xmlns:a16="http://schemas.microsoft.com/office/drawing/2014/main" id="{345D1713-F261-5AF6-4B8A-116B231ECCDC}"/>
            </a:ext>
          </a:extLst>
        </p:cNvPr>
        <p:cNvGrpSpPr/>
        <p:nvPr/>
      </p:nvGrpSpPr>
      <p:grpSpPr>
        <a:xfrm>
          <a:off x="0" y="0"/>
          <a:ext cx="0" cy="0"/>
          <a:chOff x="0" y="0"/>
          <a:chExt cx="0" cy="0"/>
        </a:xfrm>
      </p:grpSpPr>
      <p:sp>
        <p:nvSpPr>
          <p:cNvPr id="180" name="Google Shape;180;gee59bd2143_0_411:notes">
            <a:extLst>
              <a:ext uri="{FF2B5EF4-FFF2-40B4-BE49-F238E27FC236}">
                <a16:creationId xmlns:a16="http://schemas.microsoft.com/office/drawing/2014/main" id="{F7B44CE2-2CBF-FD61-08BB-570C8A53395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ee59bd2143_0_411:notes">
            <a:extLst>
              <a:ext uri="{FF2B5EF4-FFF2-40B4-BE49-F238E27FC236}">
                <a16:creationId xmlns:a16="http://schemas.microsoft.com/office/drawing/2014/main" id="{B63AA3C4-BDC7-7DFE-9853-F9AEB144488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584248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25"/>
        <p:cNvGrpSpPr/>
        <p:nvPr/>
      </p:nvGrpSpPr>
      <p:grpSpPr>
        <a:xfrm>
          <a:off x="0" y="0"/>
          <a:ext cx="0" cy="0"/>
          <a:chOff x="0" y="0"/>
          <a:chExt cx="0" cy="0"/>
        </a:xfrm>
      </p:grpSpPr>
      <p:sp>
        <p:nvSpPr>
          <p:cNvPr id="6226" name="Google Shape;6226;g11f1a9cf691_0_2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27" name="Google Shape;6227;g11f1a9cf691_0_2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954859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7050A-8175-492E-9DDF-FB9B86E92E6D}" type="slidenum">
              <a:rPr lang="en-US" smtClean="0"/>
              <a:t>60</a:t>
            </a:fld>
            <a:endParaRPr lang="en-US"/>
          </a:p>
        </p:txBody>
      </p:sp>
    </p:spTree>
    <p:extLst>
      <p:ext uri="{BB962C8B-B14F-4D97-AF65-F5344CB8AC3E}">
        <p14:creationId xmlns:p14="http://schemas.microsoft.com/office/powerpoint/2010/main" val="31657900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C7050A-8175-492E-9DDF-FB9B86E92E6D}" type="slidenum">
              <a:rPr lang="en-US" smtClean="0"/>
              <a:t>61</a:t>
            </a:fld>
            <a:endParaRPr lang="en-US"/>
          </a:p>
        </p:txBody>
      </p:sp>
    </p:spTree>
    <p:extLst>
      <p:ext uri="{BB962C8B-B14F-4D97-AF65-F5344CB8AC3E}">
        <p14:creationId xmlns:p14="http://schemas.microsoft.com/office/powerpoint/2010/main" val="4557723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7050A-8175-492E-9DDF-FB9B86E92E6D}" type="slidenum">
              <a:rPr lang="en-US" smtClean="0"/>
              <a:t>62</a:t>
            </a:fld>
            <a:endParaRPr lang="en-US"/>
          </a:p>
        </p:txBody>
      </p:sp>
    </p:spTree>
    <p:extLst>
      <p:ext uri="{BB962C8B-B14F-4D97-AF65-F5344CB8AC3E}">
        <p14:creationId xmlns:p14="http://schemas.microsoft.com/office/powerpoint/2010/main" val="8809025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7050A-8175-492E-9DDF-FB9B86E92E6D}" type="slidenum">
              <a:rPr lang="en-US" smtClean="0"/>
              <a:t>63</a:t>
            </a:fld>
            <a:endParaRPr lang="en-US"/>
          </a:p>
        </p:txBody>
      </p:sp>
    </p:spTree>
    <p:extLst>
      <p:ext uri="{BB962C8B-B14F-4D97-AF65-F5344CB8AC3E}">
        <p14:creationId xmlns:p14="http://schemas.microsoft.com/office/powerpoint/2010/main" val="19650910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C7050A-8175-492E-9DDF-FB9B86E92E6D}" type="slidenum">
              <a:rPr lang="en-US" smtClean="0"/>
              <a:t>64</a:t>
            </a:fld>
            <a:endParaRPr lang="en-US"/>
          </a:p>
        </p:txBody>
      </p:sp>
    </p:spTree>
    <p:extLst>
      <p:ext uri="{BB962C8B-B14F-4D97-AF65-F5344CB8AC3E}">
        <p14:creationId xmlns:p14="http://schemas.microsoft.com/office/powerpoint/2010/main" val="19079530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7050A-8175-492E-9DDF-FB9B86E92E6D}" type="slidenum">
              <a:rPr lang="en-US" smtClean="0"/>
              <a:t>65</a:t>
            </a:fld>
            <a:endParaRPr lang="en-US"/>
          </a:p>
        </p:txBody>
      </p:sp>
    </p:spTree>
    <p:extLst>
      <p:ext uri="{BB962C8B-B14F-4D97-AF65-F5344CB8AC3E}">
        <p14:creationId xmlns:p14="http://schemas.microsoft.com/office/powerpoint/2010/main" val="24970193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ee59bd2143_0_4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ee59bd2143_0_4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36524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ee59bd2143_0_4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ee59bd2143_0_4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31366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107D9-C7FF-5F0A-9CE2-D0C9A6DD7D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VN"/>
          </a:p>
        </p:txBody>
      </p:sp>
      <p:sp>
        <p:nvSpPr>
          <p:cNvPr id="3" name="Subtitle 2">
            <a:extLst>
              <a:ext uri="{FF2B5EF4-FFF2-40B4-BE49-F238E27FC236}">
                <a16:creationId xmlns:a16="http://schemas.microsoft.com/office/drawing/2014/main" id="{513734E4-DE49-ED29-3E2C-520844BA72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VN"/>
          </a:p>
        </p:txBody>
      </p:sp>
      <p:sp>
        <p:nvSpPr>
          <p:cNvPr id="4" name="Date Placeholder 3">
            <a:extLst>
              <a:ext uri="{FF2B5EF4-FFF2-40B4-BE49-F238E27FC236}">
                <a16:creationId xmlns:a16="http://schemas.microsoft.com/office/drawing/2014/main" id="{1929E9F7-7524-3DBA-5EF2-A12D80D5CEA7}"/>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5" name="Footer Placeholder 4">
            <a:extLst>
              <a:ext uri="{FF2B5EF4-FFF2-40B4-BE49-F238E27FC236}">
                <a16:creationId xmlns:a16="http://schemas.microsoft.com/office/drawing/2014/main" id="{056C7012-ABD1-B8D2-116C-2C37B39E5B04}"/>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CBFC69D4-57A7-0E89-AAEE-472F0C5837FB}"/>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999494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4B116-A868-BAE0-3E35-6EA55FEFC3B3}"/>
              </a:ext>
            </a:extLst>
          </p:cNvPr>
          <p:cNvSpPr>
            <a:spLocks noGrp="1"/>
          </p:cNvSpPr>
          <p:nvPr>
            <p:ph type="title"/>
          </p:nvPr>
        </p:nvSpPr>
        <p:spPr/>
        <p:txBody>
          <a:bodyPr/>
          <a:lstStyle/>
          <a:p>
            <a:r>
              <a:rPr lang="en-US"/>
              <a:t>Click to edit Master title style</a:t>
            </a:r>
            <a:endParaRPr lang="en-VN"/>
          </a:p>
        </p:txBody>
      </p:sp>
      <p:sp>
        <p:nvSpPr>
          <p:cNvPr id="3" name="Content Placeholder 2">
            <a:extLst>
              <a:ext uri="{FF2B5EF4-FFF2-40B4-BE49-F238E27FC236}">
                <a16:creationId xmlns:a16="http://schemas.microsoft.com/office/drawing/2014/main" id="{179CE3FE-85FD-5020-B409-39B0020864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4" name="Date Placeholder 3">
            <a:extLst>
              <a:ext uri="{FF2B5EF4-FFF2-40B4-BE49-F238E27FC236}">
                <a16:creationId xmlns:a16="http://schemas.microsoft.com/office/drawing/2014/main" id="{32A4D67D-DE57-0423-9BA7-4ECA24C58480}"/>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5" name="Footer Placeholder 4">
            <a:extLst>
              <a:ext uri="{FF2B5EF4-FFF2-40B4-BE49-F238E27FC236}">
                <a16:creationId xmlns:a16="http://schemas.microsoft.com/office/drawing/2014/main" id="{D5B83F66-5608-B5F5-DD5E-0069CE4D64D2}"/>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8EDCFEA8-3B9E-C356-C062-F4828AEDA00B}"/>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2104296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4E7A4-BB6F-5797-886F-116707E1CB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VN"/>
          </a:p>
        </p:txBody>
      </p:sp>
      <p:sp>
        <p:nvSpPr>
          <p:cNvPr id="3" name="Text Placeholder 2">
            <a:extLst>
              <a:ext uri="{FF2B5EF4-FFF2-40B4-BE49-F238E27FC236}">
                <a16:creationId xmlns:a16="http://schemas.microsoft.com/office/drawing/2014/main" id="{15E0FA90-FF0D-03D2-7157-4C9100D584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264D5F-0625-CA48-DCA2-E4741509203A}"/>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5" name="Footer Placeholder 4">
            <a:extLst>
              <a:ext uri="{FF2B5EF4-FFF2-40B4-BE49-F238E27FC236}">
                <a16:creationId xmlns:a16="http://schemas.microsoft.com/office/drawing/2014/main" id="{CC57563C-B269-617F-A548-E3D4E3C82343}"/>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E6F1F54D-2CA3-8A3B-DB16-142184E87BD7}"/>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4257055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07095-54AE-886B-A133-7767AA4DE082}"/>
              </a:ext>
            </a:extLst>
          </p:cNvPr>
          <p:cNvSpPr>
            <a:spLocks noGrp="1"/>
          </p:cNvSpPr>
          <p:nvPr>
            <p:ph type="title"/>
          </p:nvPr>
        </p:nvSpPr>
        <p:spPr/>
        <p:txBody>
          <a:bodyPr/>
          <a:lstStyle/>
          <a:p>
            <a:r>
              <a:rPr lang="en-US"/>
              <a:t>Click to edit Master title style</a:t>
            </a:r>
            <a:endParaRPr lang="en-VN"/>
          </a:p>
        </p:txBody>
      </p:sp>
      <p:sp>
        <p:nvSpPr>
          <p:cNvPr id="3" name="Content Placeholder 2">
            <a:extLst>
              <a:ext uri="{FF2B5EF4-FFF2-40B4-BE49-F238E27FC236}">
                <a16:creationId xmlns:a16="http://schemas.microsoft.com/office/drawing/2014/main" id="{DA0F8E40-4D8C-EC38-54CC-4644FB794B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4" name="Content Placeholder 3">
            <a:extLst>
              <a:ext uri="{FF2B5EF4-FFF2-40B4-BE49-F238E27FC236}">
                <a16:creationId xmlns:a16="http://schemas.microsoft.com/office/drawing/2014/main" id="{F33E2207-0E96-E736-9DFF-771D072366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5" name="Date Placeholder 4">
            <a:extLst>
              <a:ext uri="{FF2B5EF4-FFF2-40B4-BE49-F238E27FC236}">
                <a16:creationId xmlns:a16="http://schemas.microsoft.com/office/drawing/2014/main" id="{809C6D95-9ACF-C1B5-A99A-7F728B691867}"/>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6" name="Footer Placeholder 5">
            <a:extLst>
              <a:ext uri="{FF2B5EF4-FFF2-40B4-BE49-F238E27FC236}">
                <a16:creationId xmlns:a16="http://schemas.microsoft.com/office/drawing/2014/main" id="{263FF50A-6B3E-41F7-6970-0D0C2FCACB75}"/>
              </a:ext>
            </a:extLst>
          </p:cNvPr>
          <p:cNvSpPr>
            <a:spLocks noGrp="1"/>
          </p:cNvSpPr>
          <p:nvPr>
            <p:ph type="ftr" sz="quarter" idx="11"/>
          </p:nvPr>
        </p:nvSpPr>
        <p:spPr/>
        <p:txBody>
          <a:bodyPr/>
          <a:lstStyle/>
          <a:p>
            <a:endParaRPr lang="en-VN"/>
          </a:p>
        </p:txBody>
      </p:sp>
      <p:sp>
        <p:nvSpPr>
          <p:cNvPr id="7" name="Slide Number Placeholder 6">
            <a:extLst>
              <a:ext uri="{FF2B5EF4-FFF2-40B4-BE49-F238E27FC236}">
                <a16:creationId xmlns:a16="http://schemas.microsoft.com/office/drawing/2014/main" id="{E9DFFBDB-5D28-5069-3875-DA05F437D2FA}"/>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3112345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46A0-0547-BD19-0F4A-0581C626FAD4}"/>
              </a:ext>
            </a:extLst>
          </p:cNvPr>
          <p:cNvSpPr>
            <a:spLocks noGrp="1"/>
          </p:cNvSpPr>
          <p:nvPr>
            <p:ph type="title"/>
          </p:nvPr>
        </p:nvSpPr>
        <p:spPr>
          <a:xfrm>
            <a:off x="839788" y="365125"/>
            <a:ext cx="10515600" cy="1325563"/>
          </a:xfrm>
        </p:spPr>
        <p:txBody>
          <a:bodyPr/>
          <a:lstStyle/>
          <a:p>
            <a:r>
              <a:rPr lang="en-US"/>
              <a:t>Click to edit Master title style</a:t>
            </a:r>
            <a:endParaRPr lang="en-VN"/>
          </a:p>
        </p:txBody>
      </p:sp>
      <p:sp>
        <p:nvSpPr>
          <p:cNvPr id="3" name="Text Placeholder 2">
            <a:extLst>
              <a:ext uri="{FF2B5EF4-FFF2-40B4-BE49-F238E27FC236}">
                <a16:creationId xmlns:a16="http://schemas.microsoft.com/office/drawing/2014/main" id="{BC677779-9072-2772-DB0C-B744DA61F1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045692-EA79-2B89-C1C6-34856994C0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5" name="Text Placeholder 4">
            <a:extLst>
              <a:ext uri="{FF2B5EF4-FFF2-40B4-BE49-F238E27FC236}">
                <a16:creationId xmlns:a16="http://schemas.microsoft.com/office/drawing/2014/main" id="{260EDB86-873A-BF7A-03FC-FB1D9A816F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46B23B-3405-36E2-D23D-4CFC70A0B1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7" name="Date Placeholder 6">
            <a:extLst>
              <a:ext uri="{FF2B5EF4-FFF2-40B4-BE49-F238E27FC236}">
                <a16:creationId xmlns:a16="http://schemas.microsoft.com/office/drawing/2014/main" id="{2CCE17C0-12EA-ED9D-67CF-F95FF1B2ECDB}"/>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8" name="Footer Placeholder 7">
            <a:extLst>
              <a:ext uri="{FF2B5EF4-FFF2-40B4-BE49-F238E27FC236}">
                <a16:creationId xmlns:a16="http://schemas.microsoft.com/office/drawing/2014/main" id="{BD1FA3C9-5DB3-F9B9-32B5-B97DA00C080A}"/>
              </a:ext>
            </a:extLst>
          </p:cNvPr>
          <p:cNvSpPr>
            <a:spLocks noGrp="1"/>
          </p:cNvSpPr>
          <p:nvPr>
            <p:ph type="ftr" sz="quarter" idx="11"/>
          </p:nvPr>
        </p:nvSpPr>
        <p:spPr/>
        <p:txBody>
          <a:bodyPr/>
          <a:lstStyle/>
          <a:p>
            <a:endParaRPr lang="en-VN"/>
          </a:p>
        </p:txBody>
      </p:sp>
      <p:sp>
        <p:nvSpPr>
          <p:cNvPr id="9" name="Slide Number Placeholder 8">
            <a:extLst>
              <a:ext uri="{FF2B5EF4-FFF2-40B4-BE49-F238E27FC236}">
                <a16:creationId xmlns:a16="http://schemas.microsoft.com/office/drawing/2014/main" id="{4065AF41-2448-4892-DBC8-234475A4B416}"/>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3193386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E7260-1614-9948-37DB-16A119DD2BB4}"/>
              </a:ext>
            </a:extLst>
          </p:cNvPr>
          <p:cNvSpPr>
            <a:spLocks noGrp="1"/>
          </p:cNvSpPr>
          <p:nvPr>
            <p:ph type="title"/>
          </p:nvPr>
        </p:nvSpPr>
        <p:spPr/>
        <p:txBody>
          <a:bodyPr/>
          <a:lstStyle/>
          <a:p>
            <a:r>
              <a:rPr lang="en-US"/>
              <a:t>Click to edit Master title style</a:t>
            </a:r>
            <a:endParaRPr lang="en-VN"/>
          </a:p>
        </p:txBody>
      </p:sp>
      <p:sp>
        <p:nvSpPr>
          <p:cNvPr id="3" name="Date Placeholder 2">
            <a:extLst>
              <a:ext uri="{FF2B5EF4-FFF2-40B4-BE49-F238E27FC236}">
                <a16:creationId xmlns:a16="http://schemas.microsoft.com/office/drawing/2014/main" id="{AA845A0A-FAE3-4908-0519-F03499646E70}"/>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4" name="Footer Placeholder 3">
            <a:extLst>
              <a:ext uri="{FF2B5EF4-FFF2-40B4-BE49-F238E27FC236}">
                <a16:creationId xmlns:a16="http://schemas.microsoft.com/office/drawing/2014/main" id="{2C7E2414-0DE4-A154-F7AF-5CF6C0259605}"/>
              </a:ext>
            </a:extLst>
          </p:cNvPr>
          <p:cNvSpPr>
            <a:spLocks noGrp="1"/>
          </p:cNvSpPr>
          <p:nvPr>
            <p:ph type="ftr" sz="quarter" idx="11"/>
          </p:nvPr>
        </p:nvSpPr>
        <p:spPr/>
        <p:txBody>
          <a:bodyPr/>
          <a:lstStyle/>
          <a:p>
            <a:endParaRPr lang="en-VN"/>
          </a:p>
        </p:txBody>
      </p:sp>
      <p:sp>
        <p:nvSpPr>
          <p:cNvPr id="5" name="Slide Number Placeholder 4">
            <a:extLst>
              <a:ext uri="{FF2B5EF4-FFF2-40B4-BE49-F238E27FC236}">
                <a16:creationId xmlns:a16="http://schemas.microsoft.com/office/drawing/2014/main" id="{56763248-8522-5652-DBB1-BC90C86B4150}"/>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2555746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5D5056-6178-699D-2C22-1FAD631C80A6}"/>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3" name="Footer Placeholder 2">
            <a:extLst>
              <a:ext uri="{FF2B5EF4-FFF2-40B4-BE49-F238E27FC236}">
                <a16:creationId xmlns:a16="http://schemas.microsoft.com/office/drawing/2014/main" id="{61293301-50F6-9B34-3383-8CDDFF51F8A4}"/>
              </a:ext>
            </a:extLst>
          </p:cNvPr>
          <p:cNvSpPr>
            <a:spLocks noGrp="1"/>
          </p:cNvSpPr>
          <p:nvPr>
            <p:ph type="ftr" sz="quarter" idx="11"/>
          </p:nvPr>
        </p:nvSpPr>
        <p:spPr/>
        <p:txBody>
          <a:bodyPr/>
          <a:lstStyle/>
          <a:p>
            <a:endParaRPr lang="en-VN"/>
          </a:p>
        </p:txBody>
      </p:sp>
      <p:sp>
        <p:nvSpPr>
          <p:cNvPr id="4" name="Slide Number Placeholder 3">
            <a:extLst>
              <a:ext uri="{FF2B5EF4-FFF2-40B4-BE49-F238E27FC236}">
                <a16:creationId xmlns:a16="http://schemas.microsoft.com/office/drawing/2014/main" id="{607A3056-34BE-DC40-CD80-05929A7E5AFF}"/>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1316293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4937C-4235-DF33-AAEA-A2698DB609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VN"/>
          </a:p>
        </p:txBody>
      </p:sp>
      <p:sp>
        <p:nvSpPr>
          <p:cNvPr id="3" name="Content Placeholder 2">
            <a:extLst>
              <a:ext uri="{FF2B5EF4-FFF2-40B4-BE49-F238E27FC236}">
                <a16:creationId xmlns:a16="http://schemas.microsoft.com/office/drawing/2014/main" id="{5F9D782A-9845-A462-092B-5B2D51BD32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4" name="Text Placeholder 3">
            <a:extLst>
              <a:ext uri="{FF2B5EF4-FFF2-40B4-BE49-F238E27FC236}">
                <a16:creationId xmlns:a16="http://schemas.microsoft.com/office/drawing/2014/main" id="{BA5BBDAB-E278-239C-4168-884A61CBBC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59F5B3-7F99-B15D-5629-7D88871CC880}"/>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6" name="Footer Placeholder 5">
            <a:extLst>
              <a:ext uri="{FF2B5EF4-FFF2-40B4-BE49-F238E27FC236}">
                <a16:creationId xmlns:a16="http://schemas.microsoft.com/office/drawing/2014/main" id="{6641F81C-D828-D96E-4324-7F443B79DD7F}"/>
              </a:ext>
            </a:extLst>
          </p:cNvPr>
          <p:cNvSpPr>
            <a:spLocks noGrp="1"/>
          </p:cNvSpPr>
          <p:nvPr>
            <p:ph type="ftr" sz="quarter" idx="11"/>
          </p:nvPr>
        </p:nvSpPr>
        <p:spPr/>
        <p:txBody>
          <a:bodyPr/>
          <a:lstStyle/>
          <a:p>
            <a:endParaRPr lang="en-VN"/>
          </a:p>
        </p:txBody>
      </p:sp>
      <p:sp>
        <p:nvSpPr>
          <p:cNvPr id="7" name="Slide Number Placeholder 6">
            <a:extLst>
              <a:ext uri="{FF2B5EF4-FFF2-40B4-BE49-F238E27FC236}">
                <a16:creationId xmlns:a16="http://schemas.microsoft.com/office/drawing/2014/main" id="{4DC81E2F-F9FD-6F18-464D-9E658EA24ADD}"/>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216712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B134D-BAE9-E688-7E48-E369D52E2C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VN"/>
          </a:p>
        </p:txBody>
      </p:sp>
      <p:sp>
        <p:nvSpPr>
          <p:cNvPr id="3" name="Picture Placeholder 2">
            <a:extLst>
              <a:ext uri="{FF2B5EF4-FFF2-40B4-BE49-F238E27FC236}">
                <a16:creationId xmlns:a16="http://schemas.microsoft.com/office/drawing/2014/main" id="{1B546F52-F772-1F3B-56BA-F6EA3301C6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VN"/>
          </a:p>
        </p:txBody>
      </p:sp>
      <p:sp>
        <p:nvSpPr>
          <p:cNvPr id="4" name="Text Placeholder 3">
            <a:extLst>
              <a:ext uri="{FF2B5EF4-FFF2-40B4-BE49-F238E27FC236}">
                <a16:creationId xmlns:a16="http://schemas.microsoft.com/office/drawing/2014/main" id="{5FADC48D-C439-73F9-F1DE-96FF56C932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AF2BAE-35B0-40F6-BBCE-72AF8707FDD9}"/>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6" name="Footer Placeholder 5">
            <a:extLst>
              <a:ext uri="{FF2B5EF4-FFF2-40B4-BE49-F238E27FC236}">
                <a16:creationId xmlns:a16="http://schemas.microsoft.com/office/drawing/2014/main" id="{FD80D590-379A-33E7-DEFB-D64B0EE91CF2}"/>
              </a:ext>
            </a:extLst>
          </p:cNvPr>
          <p:cNvSpPr>
            <a:spLocks noGrp="1"/>
          </p:cNvSpPr>
          <p:nvPr>
            <p:ph type="ftr" sz="quarter" idx="11"/>
          </p:nvPr>
        </p:nvSpPr>
        <p:spPr/>
        <p:txBody>
          <a:bodyPr/>
          <a:lstStyle/>
          <a:p>
            <a:endParaRPr lang="en-VN"/>
          </a:p>
        </p:txBody>
      </p:sp>
      <p:sp>
        <p:nvSpPr>
          <p:cNvPr id="7" name="Slide Number Placeholder 6">
            <a:extLst>
              <a:ext uri="{FF2B5EF4-FFF2-40B4-BE49-F238E27FC236}">
                <a16:creationId xmlns:a16="http://schemas.microsoft.com/office/drawing/2014/main" id="{DD46C8B1-31BD-3B06-C409-E560CBEC0576}"/>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974775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58095-785F-7AB3-D33A-0D6483F38865}"/>
              </a:ext>
            </a:extLst>
          </p:cNvPr>
          <p:cNvSpPr>
            <a:spLocks noGrp="1"/>
          </p:cNvSpPr>
          <p:nvPr>
            <p:ph type="title"/>
          </p:nvPr>
        </p:nvSpPr>
        <p:spPr/>
        <p:txBody>
          <a:bodyPr/>
          <a:lstStyle/>
          <a:p>
            <a:r>
              <a:rPr lang="en-US"/>
              <a:t>Click to edit Master title style</a:t>
            </a:r>
            <a:endParaRPr lang="en-VN"/>
          </a:p>
        </p:txBody>
      </p:sp>
      <p:sp>
        <p:nvSpPr>
          <p:cNvPr id="3" name="Vertical Text Placeholder 2">
            <a:extLst>
              <a:ext uri="{FF2B5EF4-FFF2-40B4-BE49-F238E27FC236}">
                <a16:creationId xmlns:a16="http://schemas.microsoft.com/office/drawing/2014/main" id="{105BA835-83F7-35B1-180E-B031EB74EC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4" name="Date Placeholder 3">
            <a:extLst>
              <a:ext uri="{FF2B5EF4-FFF2-40B4-BE49-F238E27FC236}">
                <a16:creationId xmlns:a16="http://schemas.microsoft.com/office/drawing/2014/main" id="{78897FB3-585A-00C1-0B78-23B8BA3A980C}"/>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5" name="Footer Placeholder 4">
            <a:extLst>
              <a:ext uri="{FF2B5EF4-FFF2-40B4-BE49-F238E27FC236}">
                <a16:creationId xmlns:a16="http://schemas.microsoft.com/office/drawing/2014/main" id="{FC401034-BF20-5C1A-9665-6CA39FD32652}"/>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FBC2D540-5822-38C0-7F10-1CE3415225DC}"/>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3938285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4C4388-34EF-DDCC-4376-7E7218D07A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VN"/>
          </a:p>
        </p:txBody>
      </p:sp>
      <p:sp>
        <p:nvSpPr>
          <p:cNvPr id="3" name="Vertical Text Placeholder 2">
            <a:extLst>
              <a:ext uri="{FF2B5EF4-FFF2-40B4-BE49-F238E27FC236}">
                <a16:creationId xmlns:a16="http://schemas.microsoft.com/office/drawing/2014/main" id="{8F92ADE1-431C-3112-D0FA-DE5A14CBCE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4" name="Date Placeholder 3">
            <a:extLst>
              <a:ext uri="{FF2B5EF4-FFF2-40B4-BE49-F238E27FC236}">
                <a16:creationId xmlns:a16="http://schemas.microsoft.com/office/drawing/2014/main" id="{8585528E-163B-54A2-4E1F-58FF66F47C15}"/>
              </a:ext>
            </a:extLst>
          </p:cNvPr>
          <p:cNvSpPr>
            <a:spLocks noGrp="1"/>
          </p:cNvSpPr>
          <p:nvPr>
            <p:ph type="dt" sz="half" idx="10"/>
          </p:nvPr>
        </p:nvSpPr>
        <p:spPr/>
        <p:txBody>
          <a:bodyPr/>
          <a:lstStyle/>
          <a:p>
            <a:fld id="{2718F03A-856A-DF48-868F-7A5AB787EF03}" type="datetimeFigureOut">
              <a:rPr lang="en-VN" smtClean="0"/>
              <a:t>03/03/2026</a:t>
            </a:fld>
            <a:endParaRPr lang="en-VN"/>
          </a:p>
        </p:txBody>
      </p:sp>
      <p:sp>
        <p:nvSpPr>
          <p:cNvPr id="5" name="Footer Placeholder 4">
            <a:extLst>
              <a:ext uri="{FF2B5EF4-FFF2-40B4-BE49-F238E27FC236}">
                <a16:creationId xmlns:a16="http://schemas.microsoft.com/office/drawing/2014/main" id="{B699228F-8EF3-7058-B5DE-67260683B876}"/>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DE83D233-6295-1FEF-7EAD-2EC21F84A479}"/>
              </a:ext>
            </a:extLst>
          </p:cNvPr>
          <p:cNvSpPr>
            <a:spLocks noGrp="1"/>
          </p:cNvSpPr>
          <p:nvPr>
            <p:ph type="sldNum" sz="quarter" idx="12"/>
          </p:nvPr>
        </p:nvSpPr>
        <p:spPr/>
        <p:txBody>
          <a:bodyPr/>
          <a:lstStyle/>
          <a:p>
            <a:fld id="{E35F15C6-7606-A74B-BB5A-0713148544D3}" type="slidenum">
              <a:rPr lang="en-VN" smtClean="0"/>
              <a:t>‹#›</a:t>
            </a:fld>
            <a:endParaRPr lang="en-VN"/>
          </a:p>
        </p:txBody>
      </p:sp>
    </p:spTree>
    <p:extLst>
      <p:ext uri="{BB962C8B-B14F-4D97-AF65-F5344CB8AC3E}">
        <p14:creationId xmlns:p14="http://schemas.microsoft.com/office/powerpoint/2010/main" val="22000356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87"/>
        <p:cNvGrpSpPr/>
        <p:nvPr/>
      </p:nvGrpSpPr>
      <p:grpSpPr>
        <a:xfrm>
          <a:off x="0" y="0"/>
          <a:ext cx="0" cy="0"/>
          <a:chOff x="0" y="0"/>
          <a:chExt cx="0" cy="0"/>
        </a:xfrm>
      </p:grpSpPr>
      <p:sp>
        <p:nvSpPr>
          <p:cNvPr id="88" name="Google Shape;88;p15"/>
          <p:cNvSpPr txBox="1">
            <a:spLocks noGrp="1"/>
          </p:cNvSpPr>
          <p:nvPr>
            <p:ph type="subTitle" idx="1"/>
          </p:nvPr>
        </p:nvSpPr>
        <p:spPr>
          <a:xfrm>
            <a:off x="945100" y="1440133"/>
            <a:ext cx="10302000" cy="29064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400"/>
              <a:buChar char="●"/>
              <a:defRPr sz="1867" b="0"/>
            </a:lvl1pPr>
            <a:lvl2pPr lvl="1" algn="ctr" rtl="0">
              <a:lnSpc>
                <a:spcPct val="100000"/>
              </a:lnSpc>
              <a:spcBef>
                <a:spcPts val="0"/>
              </a:spcBef>
              <a:spcAft>
                <a:spcPts val="0"/>
              </a:spcAft>
              <a:buSzPts val="2800"/>
              <a:buChar char="○"/>
              <a:defRPr sz="3733"/>
            </a:lvl2pPr>
            <a:lvl3pPr lvl="2" algn="ctr" rtl="0">
              <a:lnSpc>
                <a:spcPct val="100000"/>
              </a:lnSpc>
              <a:spcBef>
                <a:spcPts val="0"/>
              </a:spcBef>
              <a:spcAft>
                <a:spcPts val="0"/>
              </a:spcAft>
              <a:buSzPts val="2800"/>
              <a:buChar char="■"/>
              <a:defRPr sz="3733"/>
            </a:lvl3pPr>
            <a:lvl4pPr lvl="3" algn="ctr" rtl="0">
              <a:lnSpc>
                <a:spcPct val="100000"/>
              </a:lnSpc>
              <a:spcBef>
                <a:spcPts val="0"/>
              </a:spcBef>
              <a:spcAft>
                <a:spcPts val="0"/>
              </a:spcAft>
              <a:buSzPts val="2800"/>
              <a:buChar char="●"/>
              <a:defRPr sz="3733"/>
            </a:lvl4pPr>
            <a:lvl5pPr lvl="4" algn="ctr" rtl="0">
              <a:lnSpc>
                <a:spcPct val="100000"/>
              </a:lnSpc>
              <a:spcBef>
                <a:spcPts val="0"/>
              </a:spcBef>
              <a:spcAft>
                <a:spcPts val="0"/>
              </a:spcAft>
              <a:buSzPts val="2800"/>
              <a:buChar char="○"/>
              <a:defRPr sz="3733"/>
            </a:lvl5pPr>
            <a:lvl6pPr lvl="5" algn="ctr" rtl="0">
              <a:lnSpc>
                <a:spcPct val="100000"/>
              </a:lnSpc>
              <a:spcBef>
                <a:spcPts val="0"/>
              </a:spcBef>
              <a:spcAft>
                <a:spcPts val="0"/>
              </a:spcAft>
              <a:buSzPts val="2800"/>
              <a:buChar char="■"/>
              <a:defRPr sz="3733"/>
            </a:lvl6pPr>
            <a:lvl7pPr lvl="6" algn="ctr" rtl="0">
              <a:lnSpc>
                <a:spcPct val="100000"/>
              </a:lnSpc>
              <a:spcBef>
                <a:spcPts val="0"/>
              </a:spcBef>
              <a:spcAft>
                <a:spcPts val="0"/>
              </a:spcAft>
              <a:buSzPts val="2800"/>
              <a:buChar char="●"/>
              <a:defRPr sz="3733"/>
            </a:lvl7pPr>
            <a:lvl8pPr lvl="7" algn="ctr" rtl="0">
              <a:lnSpc>
                <a:spcPct val="100000"/>
              </a:lnSpc>
              <a:spcBef>
                <a:spcPts val="0"/>
              </a:spcBef>
              <a:spcAft>
                <a:spcPts val="0"/>
              </a:spcAft>
              <a:buSzPts val="2800"/>
              <a:buChar char="○"/>
              <a:defRPr sz="3733"/>
            </a:lvl8pPr>
            <a:lvl9pPr lvl="8" algn="ctr" rtl="0">
              <a:lnSpc>
                <a:spcPct val="100000"/>
              </a:lnSpc>
              <a:spcBef>
                <a:spcPts val="0"/>
              </a:spcBef>
              <a:spcAft>
                <a:spcPts val="0"/>
              </a:spcAft>
              <a:buSzPts val="2800"/>
              <a:buChar char="■"/>
              <a:defRPr sz="3733"/>
            </a:lvl9pPr>
          </a:lstStyle>
          <a:p>
            <a:endParaRPr/>
          </a:p>
        </p:txBody>
      </p:sp>
      <p:sp>
        <p:nvSpPr>
          <p:cNvPr id="89" name="Google Shape;89;p15"/>
          <p:cNvSpPr txBox="1">
            <a:spLocks noGrp="1"/>
          </p:cNvSpPr>
          <p:nvPr>
            <p:ph type="title"/>
          </p:nvPr>
        </p:nvSpPr>
        <p:spPr>
          <a:xfrm>
            <a:off x="945100" y="504583"/>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4267"/>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3733404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5267367" y="3030451"/>
            <a:ext cx="5973600" cy="21672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sz="6133"/>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5" name="Google Shape;15;p3"/>
          <p:cNvSpPr txBox="1">
            <a:spLocks noGrp="1"/>
          </p:cNvSpPr>
          <p:nvPr>
            <p:ph type="title" idx="2" hasCustomPrompt="1"/>
          </p:nvPr>
        </p:nvSpPr>
        <p:spPr>
          <a:xfrm>
            <a:off x="7200967" y="1772845"/>
            <a:ext cx="2106400" cy="9900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9066"/>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16" name="Google Shape;16;p3"/>
          <p:cNvSpPr/>
          <p:nvPr/>
        </p:nvSpPr>
        <p:spPr>
          <a:xfrm>
            <a:off x="11389849" y="5669446"/>
            <a:ext cx="154660" cy="154661"/>
          </a:xfrm>
          <a:custGeom>
            <a:avLst/>
            <a:gdLst/>
            <a:ahLst/>
            <a:cxnLst/>
            <a:rect l="l" t="t" r="r" b="b"/>
            <a:pathLst>
              <a:path w="229" h="229" extrusionOk="0">
                <a:moveTo>
                  <a:pt x="114" y="1"/>
                </a:moveTo>
                <a:cubicBezTo>
                  <a:pt x="52" y="1"/>
                  <a:pt x="1" y="51"/>
                  <a:pt x="1" y="114"/>
                </a:cubicBezTo>
                <a:cubicBezTo>
                  <a:pt x="1" y="178"/>
                  <a:pt x="52" y="229"/>
                  <a:pt x="114" y="229"/>
                </a:cubicBezTo>
                <a:cubicBezTo>
                  <a:pt x="178" y="229"/>
                  <a:pt x="229" y="178"/>
                  <a:pt x="229" y="114"/>
                </a:cubicBezTo>
                <a:cubicBezTo>
                  <a:pt x="229" y="51"/>
                  <a:pt x="178" y="1"/>
                  <a:pt x="114" y="1"/>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 name="Google Shape;17;p3"/>
          <p:cNvSpPr/>
          <p:nvPr/>
        </p:nvSpPr>
        <p:spPr>
          <a:xfrm flipH="1">
            <a:off x="10694323" y="6138667"/>
            <a:ext cx="2610440" cy="514099"/>
          </a:xfrm>
          <a:custGeom>
            <a:avLst/>
            <a:gdLst/>
            <a:ahLst/>
            <a:cxnLst/>
            <a:rect l="l" t="t" r="r" b="b"/>
            <a:pathLst>
              <a:path w="8794" h="1732" extrusionOk="0">
                <a:moveTo>
                  <a:pt x="3245" y="0"/>
                </a:moveTo>
                <a:cubicBezTo>
                  <a:pt x="2964" y="0"/>
                  <a:pt x="2665" y="158"/>
                  <a:pt x="2482" y="549"/>
                </a:cubicBezTo>
                <a:cubicBezTo>
                  <a:pt x="2482" y="549"/>
                  <a:pt x="2103" y="350"/>
                  <a:pt x="1570" y="350"/>
                </a:cubicBezTo>
                <a:cubicBezTo>
                  <a:pt x="1405" y="350"/>
                  <a:pt x="1226" y="369"/>
                  <a:pt x="1039" y="419"/>
                </a:cubicBezTo>
                <a:cubicBezTo>
                  <a:pt x="51" y="680"/>
                  <a:pt x="0" y="1732"/>
                  <a:pt x="0" y="1732"/>
                </a:cubicBezTo>
                <a:lnTo>
                  <a:pt x="8793" y="1732"/>
                </a:lnTo>
                <a:cubicBezTo>
                  <a:pt x="8733" y="1271"/>
                  <a:pt x="7776" y="1276"/>
                  <a:pt x="7227" y="1233"/>
                </a:cubicBezTo>
                <a:cubicBezTo>
                  <a:pt x="7176" y="865"/>
                  <a:pt x="6663" y="702"/>
                  <a:pt x="6152" y="702"/>
                </a:cubicBezTo>
                <a:cubicBezTo>
                  <a:pt x="5901" y="702"/>
                  <a:pt x="5650" y="741"/>
                  <a:pt x="5454" y="815"/>
                </a:cubicBezTo>
                <a:cubicBezTo>
                  <a:pt x="5374" y="461"/>
                  <a:pt x="4964" y="214"/>
                  <a:pt x="4571" y="214"/>
                </a:cubicBezTo>
                <a:cubicBezTo>
                  <a:pt x="4322" y="214"/>
                  <a:pt x="4080" y="313"/>
                  <a:pt x="3934" y="549"/>
                </a:cubicBezTo>
                <a:cubicBezTo>
                  <a:pt x="3886" y="225"/>
                  <a:pt x="3579" y="0"/>
                  <a:pt x="3245" y="0"/>
                </a:cubicBezTo>
                <a:close/>
              </a:path>
            </a:pathLst>
          </a:cu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5575304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1097"/>
        <p:cNvGrpSpPr/>
        <p:nvPr/>
      </p:nvGrpSpPr>
      <p:grpSpPr>
        <a:xfrm>
          <a:off x="0" y="0"/>
          <a:ext cx="0" cy="0"/>
          <a:chOff x="0" y="0"/>
          <a:chExt cx="0" cy="0"/>
        </a:xfrm>
      </p:grpSpPr>
      <p:sp>
        <p:nvSpPr>
          <p:cNvPr id="1098" name="Google Shape;1098;p26"/>
          <p:cNvSpPr/>
          <p:nvPr/>
        </p:nvSpPr>
        <p:spPr>
          <a:xfrm flipH="1">
            <a:off x="10442727" y="302394"/>
            <a:ext cx="10533" cy="833"/>
          </a:xfrm>
          <a:custGeom>
            <a:avLst/>
            <a:gdLst/>
            <a:ahLst/>
            <a:cxnLst/>
            <a:rect l="l" t="t" r="r" b="b"/>
            <a:pathLst>
              <a:path w="139" h="11" extrusionOk="0">
                <a:moveTo>
                  <a:pt x="0" y="1"/>
                </a:moveTo>
                <a:cubicBezTo>
                  <a:pt x="38" y="5"/>
                  <a:pt x="80" y="6"/>
                  <a:pt x="117" y="9"/>
                </a:cubicBezTo>
                <a:lnTo>
                  <a:pt x="117" y="9"/>
                </a:lnTo>
                <a:cubicBezTo>
                  <a:pt x="75" y="4"/>
                  <a:pt x="40" y="1"/>
                  <a:pt x="0" y="1"/>
                </a:cubicBezTo>
                <a:close/>
                <a:moveTo>
                  <a:pt x="117" y="9"/>
                </a:moveTo>
                <a:cubicBezTo>
                  <a:pt x="124" y="9"/>
                  <a:pt x="131" y="10"/>
                  <a:pt x="138" y="11"/>
                </a:cubicBezTo>
                <a:cubicBezTo>
                  <a:pt x="131" y="10"/>
                  <a:pt x="124" y="9"/>
                  <a:pt x="117" y="9"/>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99" name="Google Shape;1099;p26"/>
          <p:cNvSpPr/>
          <p:nvPr/>
        </p:nvSpPr>
        <p:spPr>
          <a:xfrm flipH="1">
            <a:off x="10315259" y="339225"/>
            <a:ext cx="11291" cy="6291"/>
          </a:xfrm>
          <a:custGeom>
            <a:avLst/>
            <a:gdLst/>
            <a:ahLst/>
            <a:cxnLst/>
            <a:rect l="l" t="t" r="r" b="b"/>
            <a:pathLst>
              <a:path w="149" h="83" extrusionOk="0">
                <a:moveTo>
                  <a:pt x="0" y="1"/>
                </a:moveTo>
                <a:cubicBezTo>
                  <a:pt x="51" y="26"/>
                  <a:pt x="97" y="52"/>
                  <a:pt x="148" y="82"/>
                </a:cubicBezTo>
                <a:cubicBezTo>
                  <a:pt x="102" y="52"/>
                  <a:pt x="51" y="26"/>
                  <a:pt x="0" y="1"/>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0" name="Google Shape;1100;p26"/>
          <p:cNvSpPr/>
          <p:nvPr/>
        </p:nvSpPr>
        <p:spPr>
          <a:xfrm flipH="1">
            <a:off x="10405896" y="307092"/>
            <a:ext cx="10533" cy="2349"/>
          </a:xfrm>
          <a:custGeom>
            <a:avLst/>
            <a:gdLst/>
            <a:ahLst/>
            <a:cxnLst/>
            <a:rect l="l" t="t" r="r" b="b"/>
            <a:pathLst>
              <a:path w="139" h="31" extrusionOk="0">
                <a:moveTo>
                  <a:pt x="0" y="0"/>
                </a:moveTo>
                <a:cubicBezTo>
                  <a:pt x="46" y="5"/>
                  <a:pt x="97" y="21"/>
                  <a:pt x="138" y="31"/>
                </a:cubicBezTo>
                <a:cubicBezTo>
                  <a:pt x="97" y="21"/>
                  <a:pt x="46" y="5"/>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1" name="Google Shape;1101;p26"/>
          <p:cNvSpPr/>
          <p:nvPr/>
        </p:nvSpPr>
        <p:spPr>
          <a:xfrm flipH="1">
            <a:off x="10424160" y="304365"/>
            <a:ext cx="10533" cy="1212"/>
          </a:xfrm>
          <a:custGeom>
            <a:avLst/>
            <a:gdLst/>
            <a:ahLst/>
            <a:cxnLst/>
            <a:rect l="l" t="t" r="r" b="b"/>
            <a:pathLst>
              <a:path w="139" h="16" extrusionOk="0">
                <a:moveTo>
                  <a:pt x="1" y="0"/>
                </a:moveTo>
                <a:lnTo>
                  <a:pt x="139" y="16"/>
                </a:ln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2" name="Google Shape;1102;p26"/>
          <p:cNvSpPr/>
          <p:nvPr/>
        </p:nvSpPr>
        <p:spPr>
          <a:xfrm flipH="1">
            <a:off x="10383465" y="310957"/>
            <a:ext cx="15535" cy="4320"/>
          </a:xfrm>
          <a:custGeom>
            <a:avLst/>
            <a:gdLst/>
            <a:ahLst/>
            <a:cxnLst/>
            <a:rect l="l" t="t" r="r" b="b"/>
            <a:pathLst>
              <a:path w="205" h="57" extrusionOk="0">
                <a:moveTo>
                  <a:pt x="0" y="0"/>
                </a:moveTo>
                <a:cubicBezTo>
                  <a:pt x="72" y="21"/>
                  <a:pt x="133" y="41"/>
                  <a:pt x="205" y="56"/>
                </a:cubicBezTo>
                <a:cubicBezTo>
                  <a:pt x="138" y="41"/>
                  <a:pt x="72" y="21"/>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3" name="Google Shape;1103;p26"/>
          <p:cNvSpPr/>
          <p:nvPr/>
        </p:nvSpPr>
        <p:spPr>
          <a:xfrm flipH="1">
            <a:off x="10332309" y="331495"/>
            <a:ext cx="9776" cy="4699"/>
          </a:xfrm>
          <a:custGeom>
            <a:avLst/>
            <a:gdLst/>
            <a:ahLst/>
            <a:cxnLst/>
            <a:rect l="l" t="t" r="r" b="b"/>
            <a:pathLst>
              <a:path w="129" h="62" extrusionOk="0">
                <a:moveTo>
                  <a:pt x="1" y="0"/>
                </a:moveTo>
                <a:cubicBezTo>
                  <a:pt x="47" y="16"/>
                  <a:pt x="88" y="36"/>
                  <a:pt x="128" y="62"/>
                </a:cubicBezTo>
                <a:cubicBezTo>
                  <a:pt x="88" y="36"/>
                  <a:pt x="47" y="16"/>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4" name="Google Shape;1104;p26"/>
          <p:cNvSpPr/>
          <p:nvPr/>
        </p:nvSpPr>
        <p:spPr>
          <a:xfrm flipH="1">
            <a:off x="10365656" y="317172"/>
            <a:ext cx="12049" cy="4699"/>
          </a:xfrm>
          <a:custGeom>
            <a:avLst/>
            <a:gdLst/>
            <a:ahLst/>
            <a:cxnLst/>
            <a:rect l="l" t="t" r="r" b="b"/>
            <a:pathLst>
              <a:path w="159" h="62" extrusionOk="0">
                <a:moveTo>
                  <a:pt x="0" y="0"/>
                </a:moveTo>
                <a:lnTo>
                  <a:pt x="0" y="0"/>
                </a:lnTo>
                <a:cubicBezTo>
                  <a:pt x="51" y="20"/>
                  <a:pt x="108" y="41"/>
                  <a:pt x="159" y="61"/>
                </a:cubicBezTo>
                <a:cubicBezTo>
                  <a:pt x="108" y="41"/>
                  <a:pt x="57" y="20"/>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5" name="Google Shape;1105;p26"/>
          <p:cNvSpPr/>
          <p:nvPr/>
        </p:nvSpPr>
        <p:spPr>
          <a:xfrm flipH="1">
            <a:off x="10348983" y="324144"/>
            <a:ext cx="9776" cy="3941"/>
          </a:xfrm>
          <a:custGeom>
            <a:avLst/>
            <a:gdLst/>
            <a:ahLst/>
            <a:cxnLst/>
            <a:rect l="l" t="t" r="r" b="b"/>
            <a:pathLst>
              <a:path w="129" h="52" extrusionOk="0">
                <a:moveTo>
                  <a:pt x="1" y="0"/>
                </a:moveTo>
                <a:cubicBezTo>
                  <a:pt x="42" y="21"/>
                  <a:pt x="88" y="36"/>
                  <a:pt x="129" y="51"/>
                </a:cubicBezTo>
                <a:cubicBezTo>
                  <a:pt x="88" y="36"/>
                  <a:pt x="42" y="21"/>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6" name="Google Shape;1106;p26"/>
          <p:cNvSpPr/>
          <p:nvPr/>
        </p:nvSpPr>
        <p:spPr>
          <a:xfrm flipH="1">
            <a:off x="10461369" y="301257"/>
            <a:ext cx="13640" cy="455"/>
          </a:xfrm>
          <a:custGeom>
            <a:avLst/>
            <a:gdLst/>
            <a:ahLst/>
            <a:cxnLst/>
            <a:rect l="l" t="t" r="r" b="b"/>
            <a:pathLst>
              <a:path w="180" h="6" extrusionOk="0">
                <a:moveTo>
                  <a:pt x="1" y="0"/>
                </a:moveTo>
                <a:cubicBezTo>
                  <a:pt x="62" y="0"/>
                  <a:pt x="119" y="0"/>
                  <a:pt x="180" y="6"/>
                </a:cubicBezTo>
                <a:cubicBezTo>
                  <a:pt x="119" y="0"/>
                  <a:pt x="62" y="0"/>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7" name="Google Shape;1107;p26"/>
          <p:cNvSpPr/>
          <p:nvPr/>
        </p:nvSpPr>
        <p:spPr>
          <a:xfrm flipH="1">
            <a:off x="10342011" y="328389"/>
            <a:ext cx="6668" cy="3183"/>
          </a:xfrm>
          <a:custGeom>
            <a:avLst/>
            <a:gdLst/>
            <a:ahLst/>
            <a:cxnLst/>
            <a:rect l="l" t="t" r="r" b="b"/>
            <a:pathLst>
              <a:path w="88" h="42" extrusionOk="0">
                <a:moveTo>
                  <a:pt x="1" y="0"/>
                </a:moveTo>
                <a:cubicBezTo>
                  <a:pt x="31" y="16"/>
                  <a:pt x="57" y="26"/>
                  <a:pt x="88" y="41"/>
                </a:cubicBezTo>
                <a:cubicBezTo>
                  <a:pt x="57" y="26"/>
                  <a:pt x="31" y="16"/>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8" name="Google Shape;1108;p26"/>
          <p:cNvSpPr/>
          <p:nvPr/>
        </p:nvSpPr>
        <p:spPr>
          <a:xfrm flipH="1">
            <a:off x="10325717" y="336118"/>
            <a:ext cx="6668" cy="3183"/>
          </a:xfrm>
          <a:custGeom>
            <a:avLst/>
            <a:gdLst/>
            <a:ahLst/>
            <a:cxnLst/>
            <a:rect l="l" t="t" r="r" b="b"/>
            <a:pathLst>
              <a:path w="88" h="42" extrusionOk="0">
                <a:moveTo>
                  <a:pt x="0" y="1"/>
                </a:moveTo>
                <a:cubicBezTo>
                  <a:pt x="26" y="11"/>
                  <a:pt x="52" y="26"/>
                  <a:pt x="87" y="41"/>
                </a:cubicBezTo>
                <a:cubicBezTo>
                  <a:pt x="52" y="26"/>
                  <a:pt x="26" y="11"/>
                  <a:pt x="0" y="1"/>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9" name="Google Shape;1109;p26"/>
          <p:cNvSpPr/>
          <p:nvPr/>
        </p:nvSpPr>
        <p:spPr>
          <a:xfrm flipH="1">
            <a:off x="10311015" y="345439"/>
            <a:ext cx="4320" cy="2349"/>
          </a:xfrm>
          <a:custGeom>
            <a:avLst/>
            <a:gdLst/>
            <a:ahLst/>
            <a:cxnLst/>
            <a:rect l="l" t="t" r="r" b="b"/>
            <a:pathLst>
              <a:path w="57" h="31" extrusionOk="0">
                <a:moveTo>
                  <a:pt x="0" y="0"/>
                </a:moveTo>
                <a:lnTo>
                  <a:pt x="0" y="0"/>
                </a:lnTo>
                <a:cubicBezTo>
                  <a:pt x="21" y="10"/>
                  <a:pt x="41" y="21"/>
                  <a:pt x="57" y="31"/>
                </a:cubicBezTo>
                <a:cubicBezTo>
                  <a:pt x="41" y="16"/>
                  <a:pt x="21" y="5"/>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0" name="Google Shape;1110;p26"/>
          <p:cNvSpPr/>
          <p:nvPr/>
        </p:nvSpPr>
        <p:spPr>
          <a:xfrm flipH="1">
            <a:off x="10416430" y="305500"/>
            <a:ext cx="7805" cy="1667"/>
          </a:xfrm>
          <a:custGeom>
            <a:avLst/>
            <a:gdLst/>
            <a:ahLst/>
            <a:cxnLst/>
            <a:rect l="l" t="t" r="r" b="b"/>
            <a:pathLst>
              <a:path w="103" h="22" extrusionOk="0">
                <a:moveTo>
                  <a:pt x="1" y="1"/>
                </a:moveTo>
                <a:lnTo>
                  <a:pt x="1" y="1"/>
                </a:lnTo>
                <a:cubicBezTo>
                  <a:pt x="31" y="11"/>
                  <a:pt x="72" y="16"/>
                  <a:pt x="103" y="21"/>
                </a:cubicBezTo>
                <a:cubicBezTo>
                  <a:pt x="72" y="16"/>
                  <a:pt x="31" y="6"/>
                  <a:pt x="1" y="1"/>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1" name="Google Shape;1111;p26"/>
          <p:cNvSpPr/>
          <p:nvPr/>
        </p:nvSpPr>
        <p:spPr>
          <a:xfrm flipH="1">
            <a:off x="10434617" y="303151"/>
            <a:ext cx="8184" cy="909"/>
          </a:xfrm>
          <a:custGeom>
            <a:avLst/>
            <a:gdLst/>
            <a:ahLst/>
            <a:cxnLst/>
            <a:rect l="l" t="t" r="r" b="b"/>
            <a:pathLst>
              <a:path w="108" h="12" extrusionOk="0">
                <a:moveTo>
                  <a:pt x="0" y="1"/>
                </a:moveTo>
                <a:cubicBezTo>
                  <a:pt x="41" y="6"/>
                  <a:pt x="72" y="6"/>
                  <a:pt x="108" y="11"/>
                </a:cubicBezTo>
                <a:cubicBezTo>
                  <a:pt x="72" y="6"/>
                  <a:pt x="36" y="1"/>
                  <a:pt x="0" y="1"/>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2" name="Google Shape;1112;p26"/>
          <p:cNvSpPr/>
          <p:nvPr/>
        </p:nvSpPr>
        <p:spPr>
          <a:xfrm flipH="1">
            <a:off x="10453186" y="301257"/>
            <a:ext cx="7805" cy="455"/>
          </a:xfrm>
          <a:custGeom>
            <a:avLst/>
            <a:gdLst/>
            <a:ahLst/>
            <a:cxnLst/>
            <a:rect l="l" t="t" r="r" b="b"/>
            <a:pathLst>
              <a:path w="103" h="6" extrusionOk="0">
                <a:moveTo>
                  <a:pt x="0" y="0"/>
                </a:moveTo>
                <a:cubicBezTo>
                  <a:pt x="31" y="6"/>
                  <a:pt x="61" y="6"/>
                  <a:pt x="102" y="6"/>
                </a:cubicBezTo>
                <a:cubicBezTo>
                  <a:pt x="72" y="6"/>
                  <a:pt x="31" y="0"/>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3" name="Google Shape;1113;p26"/>
          <p:cNvSpPr/>
          <p:nvPr/>
        </p:nvSpPr>
        <p:spPr>
          <a:xfrm flipH="1">
            <a:off x="10377629" y="315202"/>
            <a:ext cx="5911" cy="2047"/>
          </a:xfrm>
          <a:custGeom>
            <a:avLst/>
            <a:gdLst/>
            <a:ahLst/>
            <a:cxnLst/>
            <a:rect l="l" t="t" r="r" b="b"/>
            <a:pathLst>
              <a:path w="78" h="27" extrusionOk="0">
                <a:moveTo>
                  <a:pt x="1" y="0"/>
                </a:moveTo>
                <a:lnTo>
                  <a:pt x="1" y="0"/>
                </a:lnTo>
                <a:cubicBezTo>
                  <a:pt x="26" y="11"/>
                  <a:pt x="52" y="21"/>
                  <a:pt x="77" y="26"/>
                </a:cubicBezTo>
                <a:cubicBezTo>
                  <a:pt x="52" y="21"/>
                  <a:pt x="26" y="6"/>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4" name="Google Shape;1114;p26"/>
          <p:cNvSpPr/>
          <p:nvPr/>
        </p:nvSpPr>
        <p:spPr>
          <a:xfrm flipH="1">
            <a:off x="10358304" y="321796"/>
            <a:ext cx="7048" cy="2425"/>
          </a:xfrm>
          <a:custGeom>
            <a:avLst/>
            <a:gdLst/>
            <a:ahLst/>
            <a:cxnLst/>
            <a:rect l="l" t="t" r="r" b="b"/>
            <a:pathLst>
              <a:path w="93" h="32" extrusionOk="0">
                <a:moveTo>
                  <a:pt x="1" y="0"/>
                </a:moveTo>
                <a:cubicBezTo>
                  <a:pt x="37" y="11"/>
                  <a:pt x="57" y="26"/>
                  <a:pt x="93" y="31"/>
                </a:cubicBezTo>
                <a:cubicBezTo>
                  <a:pt x="62" y="16"/>
                  <a:pt x="26" y="6"/>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5" name="Google Shape;1115;p26"/>
          <p:cNvSpPr/>
          <p:nvPr/>
        </p:nvSpPr>
        <p:spPr>
          <a:xfrm flipH="1">
            <a:off x="10398545" y="309365"/>
            <a:ext cx="7427" cy="1667"/>
          </a:xfrm>
          <a:custGeom>
            <a:avLst/>
            <a:gdLst/>
            <a:ahLst/>
            <a:cxnLst/>
            <a:rect l="l" t="t" r="r" b="b"/>
            <a:pathLst>
              <a:path w="98" h="22" extrusionOk="0">
                <a:moveTo>
                  <a:pt x="0" y="1"/>
                </a:moveTo>
                <a:lnTo>
                  <a:pt x="97" y="21"/>
                </a:ln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116" name="Google Shape;1116;p26"/>
          <p:cNvGrpSpPr/>
          <p:nvPr/>
        </p:nvGrpSpPr>
        <p:grpSpPr>
          <a:xfrm flipH="1">
            <a:off x="-128597" y="5066911"/>
            <a:ext cx="12269065" cy="2008816"/>
            <a:chOff x="-9053" y="3825998"/>
            <a:chExt cx="9169705" cy="1506612"/>
          </a:xfrm>
        </p:grpSpPr>
        <p:sp>
          <p:nvSpPr>
            <p:cNvPr id="1117" name="Google Shape;1117;p26"/>
            <p:cNvSpPr/>
            <p:nvPr/>
          </p:nvSpPr>
          <p:spPr>
            <a:xfrm>
              <a:off x="7667684" y="4194640"/>
              <a:ext cx="1492968" cy="468645"/>
            </a:xfrm>
            <a:custGeom>
              <a:avLst/>
              <a:gdLst/>
              <a:ahLst/>
              <a:cxnLst/>
              <a:rect l="l" t="t" r="r" b="b"/>
              <a:pathLst>
                <a:path w="196702" h="61745" extrusionOk="0">
                  <a:moveTo>
                    <a:pt x="145437" y="0"/>
                  </a:moveTo>
                  <a:cubicBezTo>
                    <a:pt x="137503" y="0"/>
                    <a:pt x="130967" y="8075"/>
                    <a:pt x="126423" y="14366"/>
                  </a:cubicBezTo>
                  <a:cubicBezTo>
                    <a:pt x="121484" y="21207"/>
                    <a:pt x="116329" y="23300"/>
                    <a:pt x="110225" y="23300"/>
                  </a:cubicBezTo>
                  <a:cubicBezTo>
                    <a:pt x="106128" y="23300"/>
                    <a:pt x="101603" y="22357"/>
                    <a:pt x="96430" y="21274"/>
                  </a:cubicBezTo>
                  <a:cubicBezTo>
                    <a:pt x="94066" y="20781"/>
                    <a:pt x="91974" y="20557"/>
                    <a:pt x="90081" y="20557"/>
                  </a:cubicBezTo>
                  <a:cubicBezTo>
                    <a:pt x="80686" y="20557"/>
                    <a:pt x="76219" y="26062"/>
                    <a:pt x="67960" y="31319"/>
                  </a:cubicBezTo>
                  <a:cubicBezTo>
                    <a:pt x="64638" y="33436"/>
                    <a:pt x="61890" y="34143"/>
                    <a:pt x="59236" y="34143"/>
                  </a:cubicBezTo>
                  <a:cubicBezTo>
                    <a:pt x="55117" y="34143"/>
                    <a:pt x="51223" y="32441"/>
                    <a:pt x="45761" y="31669"/>
                  </a:cubicBezTo>
                  <a:cubicBezTo>
                    <a:pt x="44868" y="31543"/>
                    <a:pt x="43970" y="31483"/>
                    <a:pt x="43069" y="31483"/>
                  </a:cubicBezTo>
                  <a:cubicBezTo>
                    <a:pt x="27130" y="31483"/>
                    <a:pt x="10355" y="50435"/>
                    <a:pt x="1409" y="59967"/>
                  </a:cubicBezTo>
                  <a:cubicBezTo>
                    <a:pt x="893" y="60528"/>
                    <a:pt x="421" y="61114"/>
                    <a:pt x="1" y="61745"/>
                  </a:cubicBezTo>
                  <a:lnTo>
                    <a:pt x="196702" y="61745"/>
                  </a:lnTo>
                  <a:lnTo>
                    <a:pt x="196702" y="25296"/>
                  </a:lnTo>
                  <a:cubicBezTo>
                    <a:pt x="190220" y="21089"/>
                    <a:pt x="183222" y="22249"/>
                    <a:pt x="176052" y="20631"/>
                  </a:cubicBezTo>
                  <a:cubicBezTo>
                    <a:pt x="166148" y="18394"/>
                    <a:pt x="161559" y="9190"/>
                    <a:pt x="154459" y="3550"/>
                  </a:cubicBezTo>
                  <a:cubicBezTo>
                    <a:pt x="151291" y="1033"/>
                    <a:pt x="148274" y="0"/>
                    <a:pt x="145437" y="0"/>
                  </a:cubicBezTo>
                  <a:close/>
                </a:path>
              </a:pathLst>
            </a:custGeom>
            <a:solidFill>
              <a:srgbClr val="468F59">
                <a:alpha val="36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 name="Google Shape;1118;p26"/>
            <p:cNvSpPr/>
            <p:nvPr/>
          </p:nvSpPr>
          <p:spPr>
            <a:xfrm>
              <a:off x="-9053" y="3825998"/>
              <a:ext cx="4427525" cy="823738"/>
            </a:xfrm>
            <a:custGeom>
              <a:avLst/>
              <a:gdLst/>
              <a:ahLst/>
              <a:cxnLst/>
              <a:rect l="l" t="t" r="r" b="b"/>
              <a:pathLst>
                <a:path w="226096" h="42065" extrusionOk="0">
                  <a:moveTo>
                    <a:pt x="33018" y="1"/>
                  </a:moveTo>
                  <a:cubicBezTo>
                    <a:pt x="29112" y="1"/>
                    <a:pt x="25053" y="1393"/>
                    <a:pt x="20975" y="4928"/>
                  </a:cubicBezTo>
                  <a:cubicBezTo>
                    <a:pt x="13837" y="11116"/>
                    <a:pt x="9535" y="20122"/>
                    <a:pt x="0" y="24347"/>
                  </a:cubicBezTo>
                  <a:lnTo>
                    <a:pt x="0" y="42065"/>
                  </a:lnTo>
                  <a:lnTo>
                    <a:pt x="226095" y="42065"/>
                  </a:lnTo>
                  <a:cubicBezTo>
                    <a:pt x="226089" y="38362"/>
                    <a:pt x="190328" y="35978"/>
                    <a:pt x="185943" y="30912"/>
                  </a:cubicBezTo>
                  <a:cubicBezTo>
                    <a:pt x="179117" y="24742"/>
                    <a:pt x="172782" y="18850"/>
                    <a:pt x="161793" y="18850"/>
                  </a:cubicBezTo>
                  <a:cubicBezTo>
                    <a:pt x="159137" y="18850"/>
                    <a:pt x="156209" y="19194"/>
                    <a:pt x="152935" y="19962"/>
                  </a:cubicBezTo>
                  <a:cubicBezTo>
                    <a:pt x="145660" y="21676"/>
                    <a:pt x="140935" y="24373"/>
                    <a:pt x="135174" y="24373"/>
                  </a:cubicBezTo>
                  <a:cubicBezTo>
                    <a:pt x="132623" y="24373"/>
                    <a:pt x="129869" y="23844"/>
                    <a:pt x="126601" y="22467"/>
                  </a:cubicBezTo>
                  <a:cubicBezTo>
                    <a:pt x="117273" y="18537"/>
                    <a:pt x="111560" y="14016"/>
                    <a:pt x="102427" y="14016"/>
                  </a:cubicBezTo>
                  <a:cubicBezTo>
                    <a:pt x="99341" y="14016"/>
                    <a:pt x="95864" y="14532"/>
                    <a:pt x="91726" y="15762"/>
                  </a:cubicBezTo>
                  <a:cubicBezTo>
                    <a:pt x="84308" y="17966"/>
                    <a:pt x="78037" y="19823"/>
                    <a:pt x="72249" y="19823"/>
                  </a:cubicBezTo>
                  <a:cubicBezTo>
                    <a:pt x="66371" y="19823"/>
                    <a:pt x="60992" y="17907"/>
                    <a:pt x="55416" y="12493"/>
                  </a:cubicBezTo>
                  <a:cubicBezTo>
                    <a:pt x="49702" y="6946"/>
                    <a:pt x="41741" y="1"/>
                    <a:pt x="33018" y="1"/>
                  </a:cubicBezTo>
                  <a:close/>
                </a:path>
              </a:pathLst>
            </a:custGeom>
            <a:solidFill>
              <a:srgbClr val="468F59">
                <a:alpha val="222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 name="Google Shape;1119;p26"/>
            <p:cNvSpPr/>
            <p:nvPr/>
          </p:nvSpPr>
          <p:spPr>
            <a:xfrm>
              <a:off x="0" y="4778200"/>
              <a:ext cx="9144316" cy="409382"/>
            </a:xfrm>
            <a:custGeom>
              <a:avLst/>
              <a:gdLst/>
              <a:ahLst/>
              <a:cxnLst/>
              <a:rect l="l" t="t" r="r" b="b"/>
              <a:pathLst>
                <a:path w="288396" h="39930" extrusionOk="0">
                  <a:moveTo>
                    <a:pt x="1" y="1"/>
                  </a:moveTo>
                  <a:lnTo>
                    <a:pt x="1" y="39930"/>
                  </a:lnTo>
                  <a:lnTo>
                    <a:pt x="288396" y="39930"/>
                  </a:lnTo>
                  <a:lnTo>
                    <a:pt x="28839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 name="Google Shape;1120;p26"/>
            <p:cNvSpPr/>
            <p:nvPr/>
          </p:nvSpPr>
          <p:spPr>
            <a:xfrm>
              <a:off x="9" y="4621278"/>
              <a:ext cx="9144316" cy="95687"/>
            </a:xfrm>
            <a:custGeom>
              <a:avLst/>
              <a:gdLst/>
              <a:ahLst/>
              <a:cxnLst/>
              <a:rect l="l" t="t" r="r" b="b"/>
              <a:pathLst>
                <a:path w="288396" h="3411" extrusionOk="0">
                  <a:moveTo>
                    <a:pt x="1" y="1"/>
                  </a:moveTo>
                  <a:lnTo>
                    <a:pt x="1" y="3411"/>
                  </a:lnTo>
                  <a:lnTo>
                    <a:pt x="288396" y="3411"/>
                  </a:lnTo>
                  <a:lnTo>
                    <a:pt x="28839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 name="Google Shape;1121;p26"/>
            <p:cNvSpPr/>
            <p:nvPr/>
          </p:nvSpPr>
          <p:spPr>
            <a:xfrm flipH="1">
              <a:off x="7452516" y="4857246"/>
              <a:ext cx="1692169" cy="135525"/>
            </a:xfrm>
            <a:custGeom>
              <a:avLst/>
              <a:gdLst/>
              <a:ahLst/>
              <a:cxnLst/>
              <a:rect l="l" t="t" r="r" b="b"/>
              <a:pathLst>
                <a:path w="91038" h="9032" extrusionOk="0">
                  <a:moveTo>
                    <a:pt x="0" y="1"/>
                  </a:moveTo>
                  <a:lnTo>
                    <a:pt x="0" y="9032"/>
                  </a:lnTo>
                  <a:lnTo>
                    <a:pt x="53466" y="9032"/>
                  </a:lnTo>
                  <a:lnTo>
                    <a:pt x="53447" y="9019"/>
                  </a:lnTo>
                  <a:cubicBezTo>
                    <a:pt x="74212" y="9019"/>
                    <a:pt x="91037" y="6998"/>
                    <a:pt x="91037" y="4513"/>
                  </a:cubicBezTo>
                  <a:cubicBezTo>
                    <a:pt x="91037" y="2021"/>
                    <a:pt x="74212" y="1"/>
                    <a:pt x="53447" y="1"/>
                  </a:cubicBezTo>
                  <a:close/>
                </a:path>
              </a:pathLst>
            </a:custGeom>
            <a:solidFill>
              <a:srgbClr val="FFD653">
                <a:alpha val="37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 name="Google Shape;1122;p26"/>
            <p:cNvSpPr/>
            <p:nvPr/>
          </p:nvSpPr>
          <p:spPr>
            <a:xfrm flipH="1">
              <a:off x="828" y="4923201"/>
              <a:ext cx="3459273" cy="409409"/>
            </a:xfrm>
            <a:custGeom>
              <a:avLst/>
              <a:gdLst/>
              <a:ahLst/>
              <a:cxnLst/>
              <a:rect l="l" t="t" r="r" b="b"/>
              <a:pathLst>
                <a:path w="193987" h="28446" extrusionOk="0">
                  <a:moveTo>
                    <a:pt x="193987" y="1"/>
                  </a:moveTo>
                  <a:cubicBezTo>
                    <a:pt x="79451" y="2487"/>
                    <a:pt x="0" y="7923"/>
                    <a:pt x="0" y="14220"/>
                  </a:cubicBezTo>
                  <a:cubicBezTo>
                    <a:pt x="0" y="20523"/>
                    <a:pt x="79451" y="25960"/>
                    <a:pt x="193987" y="28445"/>
                  </a:cubicBezTo>
                  <a:lnTo>
                    <a:pt x="193987" y="1"/>
                  </a:lnTo>
                  <a:close/>
                </a:path>
              </a:pathLst>
            </a:custGeom>
            <a:solidFill>
              <a:srgbClr val="FFD653">
                <a:alpha val="37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 name="Google Shape;1123;p26"/>
            <p:cNvSpPr/>
            <p:nvPr/>
          </p:nvSpPr>
          <p:spPr>
            <a:xfrm>
              <a:off x="0" y="4692974"/>
              <a:ext cx="9144026" cy="95698"/>
            </a:xfrm>
            <a:custGeom>
              <a:avLst/>
              <a:gdLst/>
              <a:ahLst/>
              <a:cxnLst/>
              <a:rect l="l" t="t" r="r" b="b"/>
              <a:pathLst>
                <a:path w="286714" h="4832" extrusionOk="0">
                  <a:moveTo>
                    <a:pt x="1" y="1"/>
                  </a:moveTo>
                  <a:lnTo>
                    <a:pt x="1" y="4832"/>
                  </a:lnTo>
                  <a:lnTo>
                    <a:pt x="286713" y="4832"/>
                  </a:lnTo>
                  <a:lnTo>
                    <a:pt x="2867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24" name="Google Shape;1124;p26"/>
          <p:cNvGrpSpPr/>
          <p:nvPr/>
        </p:nvGrpSpPr>
        <p:grpSpPr>
          <a:xfrm flipH="1">
            <a:off x="1074" y="5735738"/>
            <a:ext cx="1259809" cy="463549"/>
            <a:chOff x="6769526" y="3527400"/>
            <a:chExt cx="1781405" cy="655471"/>
          </a:xfrm>
        </p:grpSpPr>
        <p:sp>
          <p:nvSpPr>
            <p:cNvPr id="1125" name="Google Shape;1125;p26"/>
            <p:cNvSpPr/>
            <p:nvPr/>
          </p:nvSpPr>
          <p:spPr>
            <a:xfrm>
              <a:off x="7786029" y="3527400"/>
              <a:ext cx="274297" cy="643962"/>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 name="Google Shape;1126;p26"/>
            <p:cNvSpPr/>
            <p:nvPr/>
          </p:nvSpPr>
          <p:spPr>
            <a:xfrm>
              <a:off x="7785600" y="3527400"/>
              <a:ext cx="137303" cy="643962"/>
            </a:xfrm>
            <a:custGeom>
              <a:avLst/>
              <a:gdLst/>
              <a:ahLst/>
              <a:cxnLst/>
              <a:rect l="l" t="t" r="r" b="b"/>
              <a:pathLst>
                <a:path w="7999" h="37516" extrusionOk="0">
                  <a:moveTo>
                    <a:pt x="7998" y="0"/>
                  </a:moveTo>
                  <a:lnTo>
                    <a:pt x="0" y="37515"/>
                  </a:lnTo>
                  <a:lnTo>
                    <a:pt x="7998" y="37515"/>
                  </a:lnTo>
                  <a:lnTo>
                    <a:pt x="7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 name="Google Shape;1127;p26"/>
            <p:cNvSpPr/>
            <p:nvPr/>
          </p:nvSpPr>
          <p:spPr>
            <a:xfrm>
              <a:off x="7958049" y="3527400"/>
              <a:ext cx="274589" cy="64396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 name="Google Shape;1128;p26"/>
            <p:cNvSpPr/>
            <p:nvPr/>
          </p:nvSpPr>
          <p:spPr>
            <a:xfrm>
              <a:off x="7955903" y="3926076"/>
              <a:ext cx="53366" cy="245271"/>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 name="Google Shape;1129;p26"/>
            <p:cNvSpPr/>
            <p:nvPr/>
          </p:nvSpPr>
          <p:spPr>
            <a:xfrm>
              <a:off x="7957774" y="3538128"/>
              <a:ext cx="135003" cy="633371"/>
            </a:xfrm>
            <a:custGeom>
              <a:avLst/>
              <a:gdLst/>
              <a:ahLst/>
              <a:cxnLst/>
              <a:rect l="l" t="t" r="r" b="b"/>
              <a:pathLst>
                <a:path w="7865" h="36899" extrusionOk="0">
                  <a:moveTo>
                    <a:pt x="7865" y="0"/>
                  </a:moveTo>
                  <a:lnTo>
                    <a:pt x="7515" y="1616"/>
                  </a:lnTo>
                  <a:lnTo>
                    <a:pt x="6932" y="4341"/>
                  </a:lnTo>
                  <a:lnTo>
                    <a:pt x="6907" y="4507"/>
                  </a:lnTo>
                  <a:lnTo>
                    <a:pt x="5415" y="11480"/>
                  </a:lnTo>
                  <a:lnTo>
                    <a:pt x="5349" y="11755"/>
                  </a:lnTo>
                  <a:lnTo>
                    <a:pt x="2974" y="22911"/>
                  </a:lnTo>
                  <a:lnTo>
                    <a:pt x="0" y="36890"/>
                  </a:lnTo>
                  <a:lnTo>
                    <a:pt x="7417" y="36890"/>
                  </a:lnTo>
                  <a:cubicBezTo>
                    <a:pt x="7517" y="36552"/>
                    <a:pt x="7675" y="36221"/>
                    <a:pt x="7865" y="35874"/>
                  </a:cubicBezTo>
                  <a:lnTo>
                    <a:pt x="7865" y="0"/>
                  </a:lnTo>
                  <a:close/>
                  <a:moveTo>
                    <a:pt x="7417" y="36890"/>
                  </a:moveTo>
                  <a:cubicBezTo>
                    <a:pt x="7417" y="36893"/>
                    <a:pt x="7416" y="36896"/>
                    <a:pt x="7415" y="36899"/>
                  </a:cubicBezTo>
                  <a:lnTo>
                    <a:pt x="7448" y="368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 name="Google Shape;1130;p26"/>
            <p:cNvSpPr/>
            <p:nvPr/>
          </p:nvSpPr>
          <p:spPr>
            <a:xfrm>
              <a:off x="7444956" y="3703925"/>
              <a:ext cx="195675" cy="45938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 name="Google Shape;1131;p26"/>
            <p:cNvSpPr/>
            <p:nvPr/>
          </p:nvSpPr>
          <p:spPr>
            <a:xfrm>
              <a:off x="7444650" y="3703925"/>
              <a:ext cx="97948" cy="459383"/>
            </a:xfrm>
            <a:custGeom>
              <a:avLst/>
              <a:gdLst/>
              <a:ahLst/>
              <a:cxnLst/>
              <a:rect l="l" t="t" r="r" b="b"/>
              <a:pathLst>
                <a:path w="7999" h="37516" extrusionOk="0">
                  <a:moveTo>
                    <a:pt x="7998" y="0"/>
                  </a:moveTo>
                  <a:lnTo>
                    <a:pt x="0" y="37515"/>
                  </a:lnTo>
                  <a:lnTo>
                    <a:pt x="7998" y="37515"/>
                  </a:lnTo>
                  <a:lnTo>
                    <a:pt x="7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 name="Google Shape;1132;p26"/>
            <p:cNvSpPr/>
            <p:nvPr/>
          </p:nvSpPr>
          <p:spPr>
            <a:xfrm>
              <a:off x="7567669" y="3703925"/>
              <a:ext cx="195883" cy="45938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 name="Google Shape;1133;p26"/>
            <p:cNvSpPr/>
            <p:nvPr/>
          </p:nvSpPr>
          <p:spPr>
            <a:xfrm>
              <a:off x="7566138" y="3988325"/>
              <a:ext cx="38070" cy="174969"/>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 name="Google Shape;1134;p26"/>
            <p:cNvSpPr/>
            <p:nvPr/>
          </p:nvSpPr>
          <p:spPr>
            <a:xfrm>
              <a:off x="7567473" y="3711577"/>
              <a:ext cx="96307" cy="451828"/>
            </a:xfrm>
            <a:custGeom>
              <a:avLst/>
              <a:gdLst/>
              <a:ahLst/>
              <a:cxnLst/>
              <a:rect l="l" t="t" r="r" b="b"/>
              <a:pathLst>
                <a:path w="7865" h="36899" extrusionOk="0">
                  <a:moveTo>
                    <a:pt x="7865" y="0"/>
                  </a:moveTo>
                  <a:lnTo>
                    <a:pt x="7515" y="1616"/>
                  </a:lnTo>
                  <a:lnTo>
                    <a:pt x="6932" y="4341"/>
                  </a:lnTo>
                  <a:lnTo>
                    <a:pt x="6907" y="4507"/>
                  </a:lnTo>
                  <a:lnTo>
                    <a:pt x="5415" y="11480"/>
                  </a:lnTo>
                  <a:lnTo>
                    <a:pt x="5349" y="11755"/>
                  </a:lnTo>
                  <a:lnTo>
                    <a:pt x="2974" y="22911"/>
                  </a:lnTo>
                  <a:lnTo>
                    <a:pt x="0" y="36890"/>
                  </a:lnTo>
                  <a:lnTo>
                    <a:pt x="7417" y="36890"/>
                  </a:lnTo>
                  <a:cubicBezTo>
                    <a:pt x="7517" y="36552"/>
                    <a:pt x="7675" y="36221"/>
                    <a:pt x="7865" y="35874"/>
                  </a:cubicBezTo>
                  <a:lnTo>
                    <a:pt x="7865" y="0"/>
                  </a:lnTo>
                  <a:close/>
                  <a:moveTo>
                    <a:pt x="7417" y="36890"/>
                  </a:moveTo>
                  <a:cubicBezTo>
                    <a:pt x="7417" y="36893"/>
                    <a:pt x="7416" y="36896"/>
                    <a:pt x="7415" y="36899"/>
                  </a:cubicBezTo>
                  <a:lnTo>
                    <a:pt x="7448" y="368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 name="Google Shape;1135;p26"/>
            <p:cNvSpPr/>
            <p:nvPr/>
          </p:nvSpPr>
          <p:spPr>
            <a:xfrm>
              <a:off x="7111229" y="367145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 name="Google Shape;1136;p26"/>
            <p:cNvSpPr/>
            <p:nvPr/>
          </p:nvSpPr>
          <p:spPr>
            <a:xfrm>
              <a:off x="7182275" y="3838777"/>
              <a:ext cx="73351" cy="344022"/>
            </a:xfrm>
            <a:custGeom>
              <a:avLst/>
              <a:gdLst/>
              <a:ahLst/>
              <a:cxnLst/>
              <a:rect l="l" t="t" r="r" b="b"/>
              <a:pathLst>
                <a:path w="7999" h="37516" extrusionOk="0">
                  <a:moveTo>
                    <a:pt x="7998" y="0"/>
                  </a:moveTo>
                  <a:lnTo>
                    <a:pt x="0" y="37515"/>
                  </a:lnTo>
                  <a:lnTo>
                    <a:pt x="7998" y="37515"/>
                  </a:lnTo>
                  <a:lnTo>
                    <a:pt x="7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 name="Google Shape;1137;p26"/>
            <p:cNvSpPr/>
            <p:nvPr/>
          </p:nvSpPr>
          <p:spPr>
            <a:xfrm>
              <a:off x="7274403" y="3838777"/>
              <a:ext cx="146692" cy="34402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 name="Google Shape;1138;p26"/>
            <p:cNvSpPr/>
            <p:nvPr/>
          </p:nvSpPr>
          <p:spPr>
            <a:xfrm>
              <a:off x="7273257" y="4051760"/>
              <a:ext cx="28510" cy="131030"/>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 name="Google Shape;1139;p26"/>
            <p:cNvSpPr/>
            <p:nvPr/>
          </p:nvSpPr>
          <p:spPr>
            <a:xfrm>
              <a:off x="7274256" y="3844508"/>
              <a:ext cx="72122" cy="338364"/>
            </a:xfrm>
            <a:custGeom>
              <a:avLst/>
              <a:gdLst/>
              <a:ahLst/>
              <a:cxnLst/>
              <a:rect l="l" t="t" r="r" b="b"/>
              <a:pathLst>
                <a:path w="7865" h="36899" extrusionOk="0">
                  <a:moveTo>
                    <a:pt x="7865" y="0"/>
                  </a:moveTo>
                  <a:lnTo>
                    <a:pt x="7515" y="1616"/>
                  </a:lnTo>
                  <a:lnTo>
                    <a:pt x="6932" y="4341"/>
                  </a:lnTo>
                  <a:lnTo>
                    <a:pt x="6907" y="4507"/>
                  </a:lnTo>
                  <a:lnTo>
                    <a:pt x="5415" y="11480"/>
                  </a:lnTo>
                  <a:lnTo>
                    <a:pt x="5349" y="11755"/>
                  </a:lnTo>
                  <a:lnTo>
                    <a:pt x="2974" y="22911"/>
                  </a:lnTo>
                  <a:lnTo>
                    <a:pt x="0" y="36890"/>
                  </a:lnTo>
                  <a:lnTo>
                    <a:pt x="7417" y="36890"/>
                  </a:lnTo>
                  <a:cubicBezTo>
                    <a:pt x="7517" y="36552"/>
                    <a:pt x="7675" y="36221"/>
                    <a:pt x="7865" y="35874"/>
                  </a:cubicBezTo>
                  <a:lnTo>
                    <a:pt x="7865" y="0"/>
                  </a:lnTo>
                  <a:close/>
                  <a:moveTo>
                    <a:pt x="7417" y="36890"/>
                  </a:moveTo>
                  <a:cubicBezTo>
                    <a:pt x="7417" y="36893"/>
                    <a:pt x="7416" y="36896"/>
                    <a:pt x="7415" y="36899"/>
                  </a:cubicBezTo>
                  <a:lnTo>
                    <a:pt x="7448" y="368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 name="Google Shape;1140;p26"/>
            <p:cNvSpPr/>
            <p:nvPr/>
          </p:nvSpPr>
          <p:spPr>
            <a:xfrm>
              <a:off x="698367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 name="Google Shape;1141;p26"/>
            <p:cNvSpPr/>
            <p:nvPr/>
          </p:nvSpPr>
          <p:spPr>
            <a:xfrm>
              <a:off x="6911575" y="3994130"/>
              <a:ext cx="72106" cy="16910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 name="Google Shape;1142;p26"/>
            <p:cNvSpPr/>
            <p:nvPr/>
          </p:nvSpPr>
          <p:spPr>
            <a:xfrm>
              <a:off x="8215279" y="366000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 name="Google Shape;1143;p26"/>
            <p:cNvSpPr/>
            <p:nvPr/>
          </p:nvSpPr>
          <p:spPr>
            <a:xfrm>
              <a:off x="8446351"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 name="Google Shape;1144;p26"/>
            <p:cNvSpPr/>
            <p:nvPr/>
          </p:nvSpPr>
          <p:spPr>
            <a:xfrm>
              <a:off x="676952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45" name="Google Shape;1145;p26"/>
          <p:cNvGrpSpPr/>
          <p:nvPr/>
        </p:nvGrpSpPr>
        <p:grpSpPr>
          <a:xfrm>
            <a:off x="10768516" y="5735836"/>
            <a:ext cx="1259809" cy="463585"/>
            <a:chOff x="6769526" y="3527400"/>
            <a:chExt cx="1781405" cy="655398"/>
          </a:xfrm>
        </p:grpSpPr>
        <p:sp>
          <p:nvSpPr>
            <p:cNvPr id="1146" name="Google Shape;1146;p26"/>
            <p:cNvSpPr/>
            <p:nvPr/>
          </p:nvSpPr>
          <p:spPr>
            <a:xfrm>
              <a:off x="7786029" y="3527400"/>
              <a:ext cx="274297" cy="643962"/>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 name="Google Shape;1147;p26"/>
            <p:cNvSpPr/>
            <p:nvPr/>
          </p:nvSpPr>
          <p:spPr>
            <a:xfrm>
              <a:off x="7958049" y="3527400"/>
              <a:ext cx="274589" cy="64396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 name="Google Shape;1148;p26"/>
            <p:cNvSpPr/>
            <p:nvPr/>
          </p:nvSpPr>
          <p:spPr>
            <a:xfrm>
              <a:off x="7955903" y="3926076"/>
              <a:ext cx="53366" cy="245271"/>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 name="Google Shape;1149;p26"/>
            <p:cNvSpPr/>
            <p:nvPr/>
          </p:nvSpPr>
          <p:spPr>
            <a:xfrm>
              <a:off x="7444956" y="3703925"/>
              <a:ext cx="195675" cy="45938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 name="Google Shape;1150;p26"/>
            <p:cNvSpPr/>
            <p:nvPr/>
          </p:nvSpPr>
          <p:spPr>
            <a:xfrm>
              <a:off x="7567669" y="3703925"/>
              <a:ext cx="195883" cy="45938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 name="Google Shape;1151;p26"/>
            <p:cNvSpPr/>
            <p:nvPr/>
          </p:nvSpPr>
          <p:spPr>
            <a:xfrm>
              <a:off x="7566138" y="3988325"/>
              <a:ext cx="38070" cy="174969"/>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 name="Google Shape;1152;p26"/>
            <p:cNvSpPr/>
            <p:nvPr/>
          </p:nvSpPr>
          <p:spPr>
            <a:xfrm>
              <a:off x="7111229" y="367145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 name="Google Shape;1153;p26"/>
            <p:cNvSpPr/>
            <p:nvPr/>
          </p:nvSpPr>
          <p:spPr>
            <a:xfrm>
              <a:off x="7274403" y="3838777"/>
              <a:ext cx="146692" cy="34402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 name="Google Shape;1154;p26"/>
            <p:cNvSpPr/>
            <p:nvPr/>
          </p:nvSpPr>
          <p:spPr>
            <a:xfrm>
              <a:off x="7273257" y="4051760"/>
              <a:ext cx="28510" cy="131030"/>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 name="Google Shape;1155;p26"/>
            <p:cNvSpPr/>
            <p:nvPr/>
          </p:nvSpPr>
          <p:spPr>
            <a:xfrm>
              <a:off x="698367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 name="Google Shape;1156;p26"/>
            <p:cNvSpPr/>
            <p:nvPr/>
          </p:nvSpPr>
          <p:spPr>
            <a:xfrm>
              <a:off x="6911575" y="3994130"/>
              <a:ext cx="72106" cy="16910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 name="Google Shape;1157;p26"/>
            <p:cNvSpPr/>
            <p:nvPr/>
          </p:nvSpPr>
          <p:spPr>
            <a:xfrm>
              <a:off x="8215279" y="366000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 name="Google Shape;1158;p26"/>
            <p:cNvSpPr/>
            <p:nvPr/>
          </p:nvSpPr>
          <p:spPr>
            <a:xfrm>
              <a:off x="8446351"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 name="Google Shape;1159;p26"/>
            <p:cNvSpPr/>
            <p:nvPr/>
          </p:nvSpPr>
          <p:spPr>
            <a:xfrm>
              <a:off x="676952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60" name="Google Shape;1160;p26"/>
          <p:cNvGrpSpPr/>
          <p:nvPr/>
        </p:nvGrpSpPr>
        <p:grpSpPr>
          <a:xfrm>
            <a:off x="9325213" y="5254534"/>
            <a:ext cx="2872321" cy="1742644"/>
            <a:chOff x="7065924" y="3940900"/>
            <a:chExt cx="2154241" cy="1306983"/>
          </a:xfrm>
        </p:grpSpPr>
        <p:sp>
          <p:nvSpPr>
            <p:cNvPr id="1161" name="Google Shape;1161;p26"/>
            <p:cNvSpPr/>
            <p:nvPr/>
          </p:nvSpPr>
          <p:spPr>
            <a:xfrm>
              <a:off x="7065924" y="3940900"/>
              <a:ext cx="2154231" cy="1306983"/>
            </a:xfrm>
            <a:custGeom>
              <a:avLst/>
              <a:gdLst/>
              <a:ahLst/>
              <a:cxnLst/>
              <a:rect l="l" t="t" r="r" b="b"/>
              <a:pathLst>
                <a:path w="40715" h="24702" extrusionOk="0">
                  <a:moveTo>
                    <a:pt x="40706" y="0"/>
                  </a:moveTo>
                  <a:lnTo>
                    <a:pt x="40706" y="0"/>
                  </a:lnTo>
                  <a:lnTo>
                    <a:pt x="40706" y="0"/>
                  </a:lnTo>
                  <a:cubicBezTo>
                    <a:pt x="40709" y="0"/>
                    <a:pt x="40712" y="0"/>
                    <a:pt x="40715" y="0"/>
                  </a:cubicBezTo>
                  <a:close/>
                  <a:moveTo>
                    <a:pt x="40706" y="0"/>
                  </a:moveTo>
                  <a:cubicBezTo>
                    <a:pt x="39251" y="1"/>
                    <a:pt x="37788" y="134"/>
                    <a:pt x="36374" y="317"/>
                  </a:cubicBezTo>
                  <a:cubicBezTo>
                    <a:pt x="33750" y="625"/>
                    <a:pt x="30601" y="1458"/>
                    <a:pt x="29918" y="4007"/>
                  </a:cubicBezTo>
                  <a:cubicBezTo>
                    <a:pt x="29546" y="3141"/>
                    <a:pt x="28682" y="2749"/>
                    <a:pt x="27751" y="2749"/>
                  </a:cubicBezTo>
                  <a:cubicBezTo>
                    <a:pt x="26740" y="2749"/>
                    <a:pt x="25652" y="3212"/>
                    <a:pt x="25035" y="4032"/>
                  </a:cubicBezTo>
                  <a:cubicBezTo>
                    <a:pt x="23863" y="5583"/>
                    <a:pt x="23909" y="7682"/>
                    <a:pt x="24006" y="9615"/>
                  </a:cubicBezTo>
                  <a:lnTo>
                    <a:pt x="24006" y="9615"/>
                  </a:lnTo>
                  <a:cubicBezTo>
                    <a:pt x="23909" y="8292"/>
                    <a:pt x="22546" y="7497"/>
                    <a:pt x="21185" y="7497"/>
                  </a:cubicBezTo>
                  <a:cubicBezTo>
                    <a:pt x="20515" y="7497"/>
                    <a:pt x="19846" y="7689"/>
                    <a:pt x="19329" y="8106"/>
                  </a:cubicBezTo>
                  <a:cubicBezTo>
                    <a:pt x="17729" y="9381"/>
                    <a:pt x="17496" y="11772"/>
                    <a:pt x="17979" y="13747"/>
                  </a:cubicBezTo>
                  <a:cubicBezTo>
                    <a:pt x="15755" y="8939"/>
                    <a:pt x="11939" y="4866"/>
                    <a:pt x="7265" y="2325"/>
                  </a:cubicBezTo>
                  <a:lnTo>
                    <a:pt x="7265" y="2325"/>
                  </a:lnTo>
                  <a:cubicBezTo>
                    <a:pt x="7049" y="6823"/>
                    <a:pt x="9431" y="11364"/>
                    <a:pt x="13255" y="13755"/>
                  </a:cubicBezTo>
                  <a:cubicBezTo>
                    <a:pt x="12887" y="13596"/>
                    <a:pt x="12490" y="13521"/>
                    <a:pt x="12090" y="13521"/>
                  </a:cubicBezTo>
                  <a:cubicBezTo>
                    <a:pt x="11062" y="13521"/>
                    <a:pt x="10022" y="14019"/>
                    <a:pt x="9440" y="14871"/>
                  </a:cubicBezTo>
                  <a:cubicBezTo>
                    <a:pt x="8640" y="16063"/>
                    <a:pt x="8831" y="17812"/>
                    <a:pt x="9848" y="18812"/>
                  </a:cubicBezTo>
                  <a:cubicBezTo>
                    <a:pt x="9525" y="18710"/>
                    <a:pt x="9194" y="18663"/>
                    <a:pt x="8863" y="18663"/>
                  </a:cubicBezTo>
                  <a:cubicBezTo>
                    <a:pt x="6909" y="18663"/>
                    <a:pt x="4963" y="20316"/>
                    <a:pt x="4899" y="22311"/>
                  </a:cubicBezTo>
                  <a:cubicBezTo>
                    <a:pt x="4523" y="21673"/>
                    <a:pt x="3835" y="21386"/>
                    <a:pt x="3106" y="21386"/>
                  </a:cubicBezTo>
                  <a:cubicBezTo>
                    <a:pt x="2254" y="21386"/>
                    <a:pt x="1347" y="21778"/>
                    <a:pt x="817" y="22461"/>
                  </a:cubicBezTo>
                  <a:cubicBezTo>
                    <a:pt x="359" y="23044"/>
                    <a:pt x="100" y="23827"/>
                    <a:pt x="0" y="24702"/>
                  </a:cubicBezTo>
                  <a:lnTo>
                    <a:pt x="40706" y="24702"/>
                  </a:lnTo>
                  <a:lnTo>
                    <a:pt x="4070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 name="Google Shape;1162;p26"/>
            <p:cNvSpPr/>
            <p:nvPr/>
          </p:nvSpPr>
          <p:spPr>
            <a:xfrm>
              <a:off x="7065924" y="4928398"/>
              <a:ext cx="521481" cy="319471"/>
            </a:xfrm>
            <a:custGeom>
              <a:avLst/>
              <a:gdLst/>
              <a:ahLst/>
              <a:cxnLst/>
              <a:rect l="l" t="t" r="r" b="b"/>
              <a:pathLst>
                <a:path w="9856" h="6038" extrusionOk="0">
                  <a:moveTo>
                    <a:pt x="8869" y="1"/>
                  </a:moveTo>
                  <a:cubicBezTo>
                    <a:pt x="6912" y="1"/>
                    <a:pt x="4969" y="1651"/>
                    <a:pt x="4907" y="3638"/>
                  </a:cubicBezTo>
                  <a:cubicBezTo>
                    <a:pt x="4528" y="3006"/>
                    <a:pt x="3841" y="2721"/>
                    <a:pt x="3115" y="2721"/>
                  </a:cubicBezTo>
                  <a:cubicBezTo>
                    <a:pt x="2263" y="2721"/>
                    <a:pt x="1356" y="3113"/>
                    <a:pt x="825" y="3797"/>
                  </a:cubicBezTo>
                  <a:cubicBezTo>
                    <a:pt x="367" y="4380"/>
                    <a:pt x="108" y="5163"/>
                    <a:pt x="0" y="6038"/>
                  </a:cubicBezTo>
                  <a:lnTo>
                    <a:pt x="5199" y="6038"/>
                  </a:lnTo>
                  <a:cubicBezTo>
                    <a:pt x="5817" y="4636"/>
                    <a:pt x="7342" y="3620"/>
                    <a:pt x="8881" y="3620"/>
                  </a:cubicBezTo>
                  <a:cubicBezTo>
                    <a:pt x="9208" y="3620"/>
                    <a:pt x="9536" y="3665"/>
                    <a:pt x="9856" y="3763"/>
                  </a:cubicBezTo>
                  <a:cubicBezTo>
                    <a:pt x="8889" y="2822"/>
                    <a:pt x="8664" y="1206"/>
                    <a:pt x="9323" y="31"/>
                  </a:cubicBezTo>
                  <a:cubicBezTo>
                    <a:pt x="9172" y="11"/>
                    <a:pt x="9021" y="1"/>
                    <a:pt x="88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 name="Google Shape;1163;p26"/>
            <p:cNvSpPr/>
            <p:nvPr/>
          </p:nvSpPr>
          <p:spPr>
            <a:xfrm>
              <a:off x="7447203" y="3942646"/>
              <a:ext cx="1772961" cy="919100"/>
            </a:xfrm>
            <a:custGeom>
              <a:avLst/>
              <a:gdLst/>
              <a:ahLst/>
              <a:cxnLst/>
              <a:rect l="l" t="t" r="r" b="b"/>
              <a:pathLst>
                <a:path w="33509" h="17371" extrusionOk="0">
                  <a:moveTo>
                    <a:pt x="16800" y="13239"/>
                  </a:moveTo>
                  <a:cubicBezTo>
                    <a:pt x="16802" y="13270"/>
                    <a:pt x="16803" y="13300"/>
                    <a:pt x="16805" y="13330"/>
                  </a:cubicBezTo>
                  <a:cubicBezTo>
                    <a:pt x="16804" y="13300"/>
                    <a:pt x="16802" y="13269"/>
                    <a:pt x="16800" y="13239"/>
                  </a:cubicBezTo>
                  <a:close/>
                  <a:moveTo>
                    <a:pt x="33509" y="0"/>
                  </a:moveTo>
                  <a:cubicBezTo>
                    <a:pt x="32051" y="0"/>
                    <a:pt x="30584" y="134"/>
                    <a:pt x="29168" y="309"/>
                  </a:cubicBezTo>
                  <a:cubicBezTo>
                    <a:pt x="26544" y="625"/>
                    <a:pt x="23395" y="1458"/>
                    <a:pt x="22712" y="4008"/>
                  </a:cubicBezTo>
                  <a:cubicBezTo>
                    <a:pt x="22340" y="3142"/>
                    <a:pt x="21476" y="2750"/>
                    <a:pt x="20545" y="2750"/>
                  </a:cubicBezTo>
                  <a:cubicBezTo>
                    <a:pt x="19534" y="2750"/>
                    <a:pt x="18446" y="3213"/>
                    <a:pt x="17829" y="4033"/>
                  </a:cubicBezTo>
                  <a:cubicBezTo>
                    <a:pt x="16657" y="5575"/>
                    <a:pt x="16703" y="7682"/>
                    <a:pt x="16800" y="9615"/>
                  </a:cubicBezTo>
                  <a:lnTo>
                    <a:pt x="16800" y="9615"/>
                  </a:lnTo>
                  <a:cubicBezTo>
                    <a:pt x="16703" y="8290"/>
                    <a:pt x="15335" y="7495"/>
                    <a:pt x="13972" y="7495"/>
                  </a:cubicBezTo>
                  <a:cubicBezTo>
                    <a:pt x="13305" y="7495"/>
                    <a:pt x="12638" y="7685"/>
                    <a:pt x="12123" y="8098"/>
                  </a:cubicBezTo>
                  <a:cubicBezTo>
                    <a:pt x="10523" y="9381"/>
                    <a:pt x="10290" y="11764"/>
                    <a:pt x="10773" y="13747"/>
                  </a:cubicBezTo>
                  <a:cubicBezTo>
                    <a:pt x="8549" y="8931"/>
                    <a:pt x="4733" y="4866"/>
                    <a:pt x="59" y="2325"/>
                  </a:cubicBezTo>
                  <a:lnTo>
                    <a:pt x="59" y="2325"/>
                  </a:lnTo>
                  <a:cubicBezTo>
                    <a:pt x="1" y="3633"/>
                    <a:pt x="167" y="4949"/>
                    <a:pt x="509" y="6207"/>
                  </a:cubicBezTo>
                  <a:cubicBezTo>
                    <a:pt x="4966" y="8757"/>
                    <a:pt x="8607" y="12714"/>
                    <a:pt x="10773" y="17371"/>
                  </a:cubicBezTo>
                  <a:cubicBezTo>
                    <a:pt x="10290" y="15380"/>
                    <a:pt x="10523" y="13005"/>
                    <a:pt x="12123" y="11722"/>
                  </a:cubicBezTo>
                  <a:cubicBezTo>
                    <a:pt x="12638" y="11310"/>
                    <a:pt x="13305" y="11119"/>
                    <a:pt x="13972" y="11119"/>
                  </a:cubicBezTo>
                  <a:cubicBezTo>
                    <a:pt x="15335" y="11119"/>
                    <a:pt x="16703" y="11914"/>
                    <a:pt x="16800" y="13239"/>
                  </a:cubicBezTo>
                  <a:lnTo>
                    <a:pt x="16800" y="13239"/>
                  </a:lnTo>
                  <a:cubicBezTo>
                    <a:pt x="16703" y="11306"/>
                    <a:pt x="16657" y="9199"/>
                    <a:pt x="17829" y="7657"/>
                  </a:cubicBezTo>
                  <a:cubicBezTo>
                    <a:pt x="18446" y="6837"/>
                    <a:pt x="19534" y="6374"/>
                    <a:pt x="20545" y="6374"/>
                  </a:cubicBezTo>
                  <a:cubicBezTo>
                    <a:pt x="21476" y="6374"/>
                    <a:pt x="22340" y="6766"/>
                    <a:pt x="22712" y="7632"/>
                  </a:cubicBezTo>
                  <a:cubicBezTo>
                    <a:pt x="23386" y="5091"/>
                    <a:pt x="26544" y="4258"/>
                    <a:pt x="29168" y="3933"/>
                  </a:cubicBezTo>
                  <a:cubicBezTo>
                    <a:pt x="30584" y="3766"/>
                    <a:pt x="32051" y="3633"/>
                    <a:pt x="33509" y="3625"/>
                  </a:cubicBezTo>
                  <a:lnTo>
                    <a:pt x="3350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 name="Google Shape;1164;p26"/>
            <p:cNvSpPr/>
            <p:nvPr/>
          </p:nvSpPr>
          <p:spPr>
            <a:xfrm>
              <a:off x="7529216" y="4699531"/>
              <a:ext cx="238518" cy="216032"/>
            </a:xfrm>
            <a:custGeom>
              <a:avLst/>
              <a:gdLst/>
              <a:ahLst/>
              <a:cxnLst/>
              <a:rect l="l" t="t" r="r" b="b"/>
              <a:pathLst>
                <a:path w="4508" h="4083" extrusionOk="0">
                  <a:moveTo>
                    <a:pt x="1192" y="0"/>
                  </a:moveTo>
                  <a:cubicBezTo>
                    <a:pt x="1000" y="167"/>
                    <a:pt x="834" y="350"/>
                    <a:pt x="700" y="558"/>
                  </a:cubicBezTo>
                  <a:cubicBezTo>
                    <a:pt x="0" y="1600"/>
                    <a:pt x="50" y="3066"/>
                    <a:pt x="775" y="4082"/>
                  </a:cubicBezTo>
                  <a:cubicBezTo>
                    <a:pt x="1357" y="3293"/>
                    <a:pt x="2358" y="2833"/>
                    <a:pt x="3346" y="2833"/>
                  </a:cubicBezTo>
                  <a:cubicBezTo>
                    <a:pt x="3745" y="2833"/>
                    <a:pt x="4141" y="2908"/>
                    <a:pt x="4508" y="3066"/>
                  </a:cubicBezTo>
                  <a:cubicBezTo>
                    <a:pt x="3216" y="2266"/>
                    <a:pt x="2108" y="1208"/>
                    <a:pt x="1192" y="0"/>
                  </a:cubicBezTo>
                  <a:close/>
                </a:path>
              </a:pathLst>
            </a:custGeom>
            <a:solidFill>
              <a:srgbClr val="468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 name="Google Shape;1165;p26"/>
            <p:cNvSpPr/>
            <p:nvPr/>
          </p:nvSpPr>
          <p:spPr>
            <a:xfrm>
              <a:off x="7065924" y="3940900"/>
              <a:ext cx="2154231" cy="1306983"/>
            </a:xfrm>
            <a:custGeom>
              <a:avLst/>
              <a:gdLst/>
              <a:ahLst/>
              <a:cxnLst/>
              <a:rect l="l" t="t" r="r" b="b"/>
              <a:pathLst>
                <a:path w="40715" h="24702" extrusionOk="0">
                  <a:moveTo>
                    <a:pt x="40706" y="0"/>
                  </a:moveTo>
                  <a:lnTo>
                    <a:pt x="40706" y="0"/>
                  </a:lnTo>
                  <a:lnTo>
                    <a:pt x="40706" y="0"/>
                  </a:lnTo>
                  <a:cubicBezTo>
                    <a:pt x="40709" y="0"/>
                    <a:pt x="40712" y="0"/>
                    <a:pt x="40715" y="0"/>
                  </a:cubicBezTo>
                  <a:close/>
                  <a:moveTo>
                    <a:pt x="40706" y="0"/>
                  </a:moveTo>
                  <a:cubicBezTo>
                    <a:pt x="39251" y="1"/>
                    <a:pt x="37788" y="134"/>
                    <a:pt x="36374" y="317"/>
                  </a:cubicBezTo>
                  <a:cubicBezTo>
                    <a:pt x="33750" y="625"/>
                    <a:pt x="30601" y="1458"/>
                    <a:pt x="29918" y="4007"/>
                  </a:cubicBezTo>
                  <a:cubicBezTo>
                    <a:pt x="29546" y="3141"/>
                    <a:pt x="28682" y="2749"/>
                    <a:pt x="27751" y="2749"/>
                  </a:cubicBezTo>
                  <a:cubicBezTo>
                    <a:pt x="26740" y="2749"/>
                    <a:pt x="25652" y="3212"/>
                    <a:pt x="25035" y="4032"/>
                  </a:cubicBezTo>
                  <a:cubicBezTo>
                    <a:pt x="23863" y="5583"/>
                    <a:pt x="23909" y="7682"/>
                    <a:pt x="24006" y="9615"/>
                  </a:cubicBezTo>
                  <a:lnTo>
                    <a:pt x="24006" y="9615"/>
                  </a:lnTo>
                  <a:cubicBezTo>
                    <a:pt x="23909" y="8292"/>
                    <a:pt x="22546" y="7497"/>
                    <a:pt x="21185" y="7497"/>
                  </a:cubicBezTo>
                  <a:cubicBezTo>
                    <a:pt x="20515" y="7497"/>
                    <a:pt x="19846" y="7689"/>
                    <a:pt x="19329" y="8106"/>
                  </a:cubicBezTo>
                  <a:cubicBezTo>
                    <a:pt x="17729" y="9381"/>
                    <a:pt x="17496" y="11772"/>
                    <a:pt x="17979" y="13747"/>
                  </a:cubicBezTo>
                  <a:cubicBezTo>
                    <a:pt x="15755" y="8939"/>
                    <a:pt x="11939" y="4866"/>
                    <a:pt x="7265" y="2325"/>
                  </a:cubicBezTo>
                  <a:lnTo>
                    <a:pt x="7265" y="2325"/>
                  </a:lnTo>
                  <a:cubicBezTo>
                    <a:pt x="7049" y="6823"/>
                    <a:pt x="9431" y="11364"/>
                    <a:pt x="13255" y="13755"/>
                  </a:cubicBezTo>
                  <a:cubicBezTo>
                    <a:pt x="12887" y="13596"/>
                    <a:pt x="12490" y="13521"/>
                    <a:pt x="12090" y="13521"/>
                  </a:cubicBezTo>
                  <a:cubicBezTo>
                    <a:pt x="11062" y="13521"/>
                    <a:pt x="10022" y="14019"/>
                    <a:pt x="9440" y="14871"/>
                  </a:cubicBezTo>
                  <a:cubicBezTo>
                    <a:pt x="8640" y="16063"/>
                    <a:pt x="8831" y="17812"/>
                    <a:pt x="9848" y="18812"/>
                  </a:cubicBezTo>
                  <a:cubicBezTo>
                    <a:pt x="9525" y="18710"/>
                    <a:pt x="9194" y="18663"/>
                    <a:pt x="8863" y="18663"/>
                  </a:cubicBezTo>
                  <a:cubicBezTo>
                    <a:pt x="6909" y="18663"/>
                    <a:pt x="4963" y="20316"/>
                    <a:pt x="4899" y="22311"/>
                  </a:cubicBezTo>
                  <a:cubicBezTo>
                    <a:pt x="4523" y="21673"/>
                    <a:pt x="3835" y="21386"/>
                    <a:pt x="3106" y="21386"/>
                  </a:cubicBezTo>
                  <a:cubicBezTo>
                    <a:pt x="2254" y="21386"/>
                    <a:pt x="1347" y="21778"/>
                    <a:pt x="817" y="22461"/>
                  </a:cubicBezTo>
                  <a:cubicBezTo>
                    <a:pt x="359" y="23044"/>
                    <a:pt x="100" y="23827"/>
                    <a:pt x="0" y="24702"/>
                  </a:cubicBezTo>
                  <a:lnTo>
                    <a:pt x="40706" y="24702"/>
                  </a:lnTo>
                  <a:lnTo>
                    <a:pt x="40706" y="0"/>
                  </a:lnTo>
                  <a:close/>
                </a:path>
              </a:pathLst>
            </a:custGeom>
            <a:solidFill>
              <a:srgbClr val="262034">
                <a:alpha val="528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66" name="Google Shape;1166;p26"/>
          <p:cNvGrpSpPr/>
          <p:nvPr/>
        </p:nvGrpSpPr>
        <p:grpSpPr>
          <a:xfrm>
            <a:off x="10317476" y="4899663"/>
            <a:ext cx="1640160" cy="2097680"/>
            <a:chOff x="5791475" y="1450100"/>
            <a:chExt cx="1065777" cy="1363074"/>
          </a:xfrm>
        </p:grpSpPr>
        <p:sp>
          <p:nvSpPr>
            <p:cNvPr id="1167" name="Google Shape;1167;p26"/>
            <p:cNvSpPr/>
            <p:nvPr/>
          </p:nvSpPr>
          <p:spPr>
            <a:xfrm>
              <a:off x="6158688" y="1805226"/>
              <a:ext cx="446388" cy="1007949"/>
            </a:xfrm>
            <a:custGeom>
              <a:avLst/>
              <a:gdLst/>
              <a:ahLst/>
              <a:cxnLst/>
              <a:rect l="l" t="t" r="r" b="b"/>
              <a:pathLst>
                <a:path w="9895" h="22343" extrusionOk="0">
                  <a:moveTo>
                    <a:pt x="369" y="0"/>
                  </a:moveTo>
                  <a:cubicBezTo>
                    <a:pt x="185" y="0"/>
                    <a:pt x="0" y="179"/>
                    <a:pt x="147" y="357"/>
                  </a:cubicBezTo>
                  <a:cubicBezTo>
                    <a:pt x="1446" y="2056"/>
                    <a:pt x="2879" y="3639"/>
                    <a:pt x="4021" y="5464"/>
                  </a:cubicBezTo>
                  <a:cubicBezTo>
                    <a:pt x="5187" y="7322"/>
                    <a:pt x="6179" y="9296"/>
                    <a:pt x="6945" y="11354"/>
                  </a:cubicBezTo>
                  <a:cubicBezTo>
                    <a:pt x="8303" y="14961"/>
                    <a:pt x="8794" y="18585"/>
                    <a:pt x="8944" y="22343"/>
                  </a:cubicBezTo>
                  <a:lnTo>
                    <a:pt x="9878" y="22343"/>
                  </a:lnTo>
                  <a:cubicBezTo>
                    <a:pt x="9894" y="18469"/>
                    <a:pt x="8944" y="14478"/>
                    <a:pt x="7570" y="10929"/>
                  </a:cubicBezTo>
                  <a:cubicBezTo>
                    <a:pt x="6062" y="7055"/>
                    <a:pt x="3771" y="2789"/>
                    <a:pt x="530" y="57"/>
                  </a:cubicBezTo>
                  <a:cubicBezTo>
                    <a:pt x="483" y="17"/>
                    <a:pt x="426" y="0"/>
                    <a:pt x="36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 name="Google Shape;1168;p26"/>
            <p:cNvSpPr/>
            <p:nvPr/>
          </p:nvSpPr>
          <p:spPr>
            <a:xfrm>
              <a:off x="5791475" y="1450100"/>
              <a:ext cx="698973" cy="699830"/>
            </a:xfrm>
            <a:custGeom>
              <a:avLst/>
              <a:gdLst/>
              <a:ahLst/>
              <a:cxnLst/>
              <a:rect l="l" t="t" r="r" b="b"/>
              <a:pathLst>
                <a:path w="15494" h="15513" extrusionOk="0">
                  <a:moveTo>
                    <a:pt x="11044" y="0"/>
                  </a:moveTo>
                  <a:cubicBezTo>
                    <a:pt x="10663" y="0"/>
                    <a:pt x="10238" y="282"/>
                    <a:pt x="9945" y="581"/>
                  </a:cubicBezTo>
                  <a:cubicBezTo>
                    <a:pt x="8587" y="1972"/>
                    <a:pt x="7904" y="3971"/>
                    <a:pt x="8120" y="5896"/>
                  </a:cubicBezTo>
                  <a:cubicBezTo>
                    <a:pt x="7580" y="4567"/>
                    <a:pt x="6717" y="3013"/>
                    <a:pt x="5282" y="3013"/>
                  </a:cubicBezTo>
                  <a:cubicBezTo>
                    <a:pt x="5279" y="3013"/>
                    <a:pt x="5275" y="3013"/>
                    <a:pt x="5271" y="3013"/>
                  </a:cubicBezTo>
                  <a:cubicBezTo>
                    <a:pt x="4038" y="3038"/>
                    <a:pt x="3121" y="4413"/>
                    <a:pt x="3346" y="5621"/>
                  </a:cubicBezTo>
                  <a:cubicBezTo>
                    <a:pt x="3575" y="6806"/>
                    <a:pt x="4629" y="7694"/>
                    <a:pt x="5794" y="8003"/>
                  </a:cubicBezTo>
                  <a:lnTo>
                    <a:pt x="5794" y="8003"/>
                  </a:lnTo>
                  <a:cubicBezTo>
                    <a:pt x="5685" y="7978"/>
                    <a:pt x="5567" y="7967"/>
                    <a:pt x="5444" y="7967"/>
                  </a:cubicBezTo>
                  <a:cubicBezTo>
                    <a:pt x="3506" y="7967"/>
                    <a:pt x="0" y="10791"/>
                    <a:pt x="2830" y="10845"/>
                  </a:cubicBezTo>
                  <a:cubicBezTo>
                    <a:pt x="2311" y="11509"/>
                    <a:pt x="477" y="14419"/>
                    <a:pt x="1577" y="14419"/>
                  </a:cubicBezTo>
                  <a:cubicBezTo>
                    <a:pt x="1802" y="14419"/>
                    <a:pt x="2149" y="14297"/>
                    <a:pt x="2655" y="14010"/>
                  </a:cubicBezTo>
                  <a:cubicBezTo>
                    <a:pt x="4571" y="12919"/>
                    <a:pt x="6379" y="11644"/>
                    <a:pt x="8045" y="10195"/>
                  </a:cubicBezTo>
                  <a:lnTo>
                    <a:pt x="8045" y="10195"/>
                  </a:lnTo>
                  <a:cubicBezTo>
                    <a:pt x="7245" y="11811"/>
                    <a:pt x="7029" y="13711"/>
                    <a:pt x="7420" y="15460"/>
                  </a:cubicBezTo>
                  <a:cubicBezTo>
                    <a:pt x="7499" y="15496"/>
                    <a:pt x="7576" y="15512"/>
                    <a:pt x="7652" y="15512"/>
                  </a:cubicBezTo>
                  <a:cubicBezTo>
                    <a:pt x="8055" y="15512"/>
                    <a:pt x="8421" y="15061"/>
                    <a:pt x="8645" y="14669"/>
                  </a:cubicBezTo>
                  <a:cubicBezTo>
                    <a:pt x="9078" y="13877"/>
                    <a:pt x="9620" y="13152"/>
                    <a:pt x="9745" y="12261"/>
                  </a:cubicBezTo>
                  <a:cubicBezTo>
                    <a:pt x="9878" y="11278"/>
                    <a:pt x="9928" y="10295"/>
                    <a:pt x="9878" y="9312"/>
                  </a:cubicBezTo>
                  <a:lnTo>
                    <a:pt x="9878" y="9312"/>
                  </a:lnTo>
                  <a:cubicBezTo>
                    <a:pt x="10078" y="9795"/>
                    <a:pt x="10328" y="10270"/>
                    <a:pt x="10678" y="10645"/>
                  </a:cubicBezTo>
                  <a:cubicBezTo>
                    <a:pt x="11167" y="11153"/>
                    <a:pt x="11888" y="11515"/>
                    <a:pt x="12602" y="11515"/>
                  </a:cubicBezTo>
                  <a:cubicBezTo>
                    <a:pt x="12824" y="11515"/>
                    <a:pt x="13046" y="11480"/>
                    <a:pt x="13260" y="11403"/>
                  </a:cubicBezTo>
                  <a:cubicBezTo>
                    <a:pt x="14194" y="11070"/>
                    <a:pt x="14943" y="9645"/>
                    <a:pt x="14302" y="8762"/>
                  </a:cubicBezTo>
                  <a:cubicBezTo>
                    <a:pt x="14085" y="8462"/>
                    <a:pt x="13760" y="8270"/>
                    <a:pt x="13435" y="8095"/>
                  </a:cubicBezTo>
                  <a:cubicBezTo>
                    <a:pt x="12782" y="7735"/>
                    <a:pt x="12109" y="7402"/>
                    <a:pt x="11391" y="7236"/>
                  </a:cubicBezTo>
                  <a:lnTo>
                    <a:pt x="11391" y="7236"/>
                  </a:lnTo>
                  <a:cubicBezTo>
                    <a:pt x="11753" y="7307"/>
                    <a:pt x="12124" y="7366"/>
                    <a:pt x="12486" y="7366"/>
                  </a:cubicBezTo>
                  <a:cubicBezTo>
                    <a:pt x="12857" y="7366"/>
                    <a:pt x="13217" y="7304"/>
                    <a:pt x="13544" y="7129"/>
                  </a:cubicBezTo>
                  <a:cubicBezTo>
                    <a:pt x="14335" y="6712"/>
                    <a:pt x="15185" y="5371"/>
                    <a:pt x="15352" y="4505"/>
                  </a:cubicBezTo>
                  <a:cubicBezTo>
                    <a:pt x="15493" y="3755"/>
                    <a:pt x="15143" y="2855"/>
                    <a:pt x="14410" y="2663"/>
                  </a:cubicBezTo>
                  <a:cubicBezTo>
                    <a:pt x="14303" y="2634"/>
                    <a:pt x="14195" y="2621"/>
                    <a:pt x="14087" y="2621"/>
                  </a:cubicBezTo>
                  <a:cubicBezTo>
                    <a:pt x="13640" y="2621"/>
                    <a:pt x="13190" y="2845"/>
                    <a:pt x="12794" y="3080"/>
                  </a:cubicBezTo>
                  <a:cubicBezTo>
                    <a:pt x="11986" y="3563"/>
                    <a:pt x="11211" y="4130"/>
                    <a:pt x="10503" y="4763"/>
                  </a:cubicBezTo>
                  <a:cubicBezTo>
                    <a:pt x="11411" y="3738"/>
                    <a:pt x="11894" y="2355"/>
                    <a:pt x="11794" y="1006"/>
                  </a:cubicBezTo>
                  <a:cubicBezTo>
                    <a:pt x="11778" y="689"/>
                    <a:pt x="11703" y="347"/>
                    <a:pt x="11461" y="147"/>
                  </a:cubicBezTo>
                  <a:cubicBezTo>
                    <a:pt x="11336" y="44"/>
                    <a:pt x="11193" y="0"/>
                    <a:pt x="110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 name="Google Shape;1169;p26"/>
            <p:cNvSpPr/>
            <p:nvPr/>
          </p:nvSpPr>
          <p:spPr>
            <a:xfrm>
              <a:off x="5813174" y="1815286"/>
              <a:ext cx="416073" cy="334645"/>
            </a:xfrm>
            <a:custGeom>
              <a:avLst/>
              <a:gdLst/>
              <a:ahLst/>
              <a:cxnLst/>
              <a:rect l="l" t="t" r="r" b="b"/>
              <a:pathLst>
                <a:path w="9223" h="7418" extrusionOk="0">
                  <a:moveTo>
                    <a:pt x="5340" y="0"/>
                  </a:moveTo>
                  <a:lnTo>
                    <a:pt x="5340" y="0"/>
                  </a:lnTo>
                  <a:cubicBezTo>
                    <a:pt x="4232" y="917"/>
                    <a:pt x="2907" y="242"/>
                    <a:pt x="1891" y="1242"/>
                  </a:cubicBezTo>
                  <a:cubicBezTo>
                    <a:pt x="1641" y="1475"/>
                    <a:pt x="1141" y="1925"/>
                    <a:pt x="1282" y="2333"/>
                  </a:cubicBezTo>
                  <a:cubicBezTo>
                    <a:pt x="1349" y="2507"/>
                    <a:pt x="1874" y="2800"/>
                    <a:pt x="2164" y="2800"/>
                  </a:cubicBezTo>
                  <a:cubicBezTo>
                    <a:pt x="2234" y="2800"/>
                    <a:pt x="2291" y="2782"/>
                    <a:pt x="2324" y="2741"/>
                  </a:cubicBezTo>
                  <a:lnTo>
                    <a:pt x="2324" y="2741"/>
                  </a:lnTo>
                  <a:cubicBezTo>
                    <a:pt x="1826" y="3412"/>
                    <a:pt x="1" y="6324"/>
                    <a:pt x="1099" y="6324"/>
                  </a:cubicBezTo>
                  <a:cubicBezTo>
                    <a:pt x="1323" y="6324"/>
                    <a:pt x="1669" y="6202"/>
                    <a:pt x="2174" y="5915"/>
                  </a:cubicBezTo>
                  <a:cubicBezTo>
                    <a:pt x="4090" y="4824"/>
                    <a:pt x="5898" y="3549"/>
                    <a:pt x="7564" y="2100"/>
                  </a:cubicBezTo>
                  <a:lnTo>
                    <a:pt x="7564" y="2100"/>
                  </a:lnTo>
                  <a:cubicBezTo>
                    <a:pt x="6764" y="3716"/>
                    <a:pt x="6548" y="5616"/>
                    <a:pt x="6939" y="7365"/>
                  </a:cubicBezTo>
                  <a:cubicBezTo>
                    <a:pt x="7018" y="7401"/>
                    <a:pt x="7095" y="7417"/>
                    <a:pt x="7171" y="7417"/>
                  </a:cubicBezTo>
                  <a:cubicBezTo>
                    <a:pt x="7574" y="7417"/>
                    <a:pt x="7940" y="6966"/>
                    <a:pt x="8164" y="6574"/>
                  </a:cubicBezTo>
                  <a:cubicBezTo>
                    <a:pt x="9222" y="4666"/>
                    <a:pt x="9114" y="3474"/>
                    <a:pt x="9064" y="1308"/>
                  </a:cubicBezTo>
                  <a:lnTo>
                    <a:pt x="9064" y="1308"/>
                  </a:lnTo>
                  <a:cubicBezTo>
                    <a:pt x="9005" y="1742"/>
                    <a:pt x="8822" y="2266"/>
                    <a:pt x="8397" y="2291"/>
                  </a:cubicBezTo>
                  <a:cubicBezTo>
                    <a:pt x="8389" y="2292"/>
                    <a:pt x="8381" y="2292"/>
                    <a:pt x="8373" y="2292"/>
                  </a:cubicBezTo>
                  <a:cubicBezTo>
                    <a:pt x="8224" y="2292"/>
                    <a:pt x="8082" y="2220"/>
                    <a:pt x="7947" y="2125"/>
                  </a:cubicBezTo>
                  <a:cubicBezTo>
                    <a:pt x="7356" y="1675"/>
                    <a:pt x="7264" y="834"/>
                    <a:pt x="7223" y="84"/>
                  </a:cubicBezTo>
                  <a:cubicBezTo>
                    <a:pt x="6681" y="750"/>
                    <a:pt x="6056" y="1350"/>
                    <a:pt x="5381" y="1892"/>
                  </a:cubicBezTo>
                  <a:cubicBezTo>
                    <a:pt x="5216" y="2024"/>
                    <a:pt x="4990" y="2145"/>
                    <a:pt x="4795" y="2145"/>
                  </a:cubicBezTo>
                  <a:cubicBezTo>
                    <a:pt x="4694" y="2145"/>
                    <a:pt x="4602" y="2112"/>
                    <a:pt x="4532" y="2033"/>
                  </a:cubicBezTo>
                  <a:cubicBezTo>
                    <a:pt x="4373" y="1833"/>
                    <a:pt x="4482" y="1533"/>
                    <a:pt x="4607" y="1300"/>
                  </a:cubicBezTo>
                  <a:cubicBezTo>
                    <a:pt x="4848" y="867"/>
                    <a:pt x="5090" y="434"/>
                    <a:pt x="5340" y="0"/>
                  </a:cubicBezTo>
                  <a:close/>
                </a:path>
              </a:pathLst>
            </a:custGeom>
            <a:solidFill>
              <a:srgbClr val="FFD653">
                <a:alpha val="37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 name="Google Shape;1170;p26"/>
            <p:cNvSpPr/>
            <p:nvPr/>
          </p:nvSpPr>
          <p:spPr>
            <a:xfrm>
              <a:off x="6081862" y="1742655"/>
              <a:ext cx="181939" cy="133488"/>
            </a:xfrm>
            <a:custGeom>
              <a:avLst/>
              <a:gdLst/>
              <a:ahLst/>
              <a:cxnLst/>
              <a:rect l="l" t="t" r="r" b="b"/>
              <a:pathLst>
                <a:path w="4033" h="2959" extrusionOk="0">
                  <a:moveTo>
                    <a:pt x="2716" y="0"/>
                  </a:moveTo>
                  <a:cubicBezTo>
                    <a:pt x="1887" y="0"/>
                    <a:pt x="900" y="1216"/>
                    <a:pt x="433" y="1660"/>
                  </a:cubicBezTo>
                  <a:cubicBezTo>
                    <a:pt x="225" y="1869"/>
                    <a:pt x="0" y="2119"/>
                    <a:pt x="34" y="2410"/>
                  </a:cubicBezTo>
                  <a:cubicBezTo>
                    <a:pt x="84" y="2718"/>
                    <a:pt x="408" y="2902"/>
                    <a:pt x="717" y="2943"/>
                  </a:cubicBezTo>
                  <a:cubicBezTo>
                    <a:pt x="789" y="2953"/>
                    <a:pt x="862" y="2958"/>
                    <a:pt x="934" y="2958"/>
                  </a:cubicBezTo>
                  <a:cubicBezTo>
                    <a:pt x="1514" y="2958"/>
                    <a:pt x="2069" y="2643"/>
                    <a:pt x="2491" y="2235"/>
                  </a:cubicBezTo>
                  <a:cubicBezTo>
                    <a:pt x="3016" y="1735"/>
                    <a:pt x="4033" y="511"/>
                    <a:pt x="3016" y="61"/>
                  </a:cubicBezTo>
                  <a:cubicBezTo>
                    <a:pt x="2919" y="19"/>
                    <a:pt x="2819" y="0"/>
                    <a:pt x="271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 name="Google Shape;1171;p26"/>
            <p:cNvSpPr/>
            <p:nvPr/>
          </p:nvSpPr>
          <p:spPr>
            <a:xfrm>
              <a:off x="6572682" y="1597212"/>
              <a:ext cx="284570" cy="1215962"/>
            </a:xfrm>
            <a:custGeom>
              <a:avLst/>
              <a:gdLst/>
              <a:ahLst/>
              <a:cxnLst/>
              <a:rect l="l" t="t" r="r" b="b"/>
              <a:pathLst>
                <a:path w="6308" h="26954" extrusionOk="0">
                  <a:moveTo>
                    <a:pt x="4772" y="1"/>
                  </a:moveTo>
                  <a:cubicBezTo>
                    <a:pt x="4652" y="1"/>
                    <a:pt x="4538" y="61"/>
                    <a:pt x="4466" y="211"/>
                  </a:cubicBezTo>
                  <a:cubicBezTo>
                    <a:pt x="509" y="8575"/>
                    <a:pt x="1" y="17839"/>
                    <a:pt x="184" y="26954"/>
                  </a:cubicBezTo>
                  <a:lnTo>
                    <a:pt x="2200" y="26954"/>
                  </a:lnTo>
                  <a:cubicBezTo>
                    <a:pt x="5241" y="18481"/>
                    <a:pt x="6307" y="9400"/>
                    <a:pt x="5241" y="419"/>
                  </a:cubicBezTo>
                  <a:cubicBezTo>
                    <a:pt x="5214" y="194"/>
                    <a:pt x="4985" y="1"/>
                    <a:pt x="477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 name="Google Shape;1172;p26"/>
            <p:cNvSpPr/>
            <p:nvPr/>
          </p:nvSpPr>
          <p:spPr>
            <a:xfrm>
              <a:off x="6585449" y="1597212"/>
              <a:ext cx="271803" cy="1215962"/>
            </a:xfrm>
            <a:custGeom>
              <a:avLst/>
              <a:gdLst/>
              <a:ahLst/>
              <a:cxnLst/>
              <a:rect l="l" t="t" r="r" b="b"/>
              <a:pathLst>
                <a:path w="6025" h="26954" extrusionOk="0">
                  <a:moveTo>
                    <a:pt x="4488" y="1"/>
                  </a:moveTo>
                  <a:cubicBezTo>
                    <a:pt x="4369" y="1"/>
                    <a:pt x="4255" y="61"/>
                    <a:pt x="4183" y="211"/>
                  </a:cubicBezTo>
                  <a:cubicBezTo>
                    <a:pt x="3850" y="927"/>
                    <a:pt x="3542" y="1652"/>
                    <a:pt x="3250" y="2377"/>
                  </a:cubicBezTo>
                  <a:cubicBezTo>
                    <a:pt x="3942" y="10716"/>
                    <a:pt x="2817" y="19089"/>
                    <a:pt x="1" y="26954"/>
                  </a:cubicBezTo>
                  <a:lnTo>
                    <a:pt x="1917" y="26954"/>
                  </a:lnTo>
                  <a:cubicBezTo>
                    <a:pt x="4950" y="18481"/>
                    <a:pt x="6024" y="9400"/>
                    <a:pt x="4950" y="419"/>
                  </a:cubicBezTo>
                  <a:cubicBezTo>
                    <a:pt x="4928" y="194"/>
                    <a:pt x="4701" y="1"/>
                    <a:pt x="4488" y="1"/>
                  </a:cubicBezTo>
                  <a:close/>
                </a:path>
              </a:pathLst>
            </a:custGeom>
            <a:solidFill>
              <a:srgbClr val="262034">
                <a:alpha val="622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73" name="Google Shape;1173;p26"/>
          <p:cNvSpPr/>
          <p:nvPr/>
        </p:nvSpPr>
        <p:spPr>
          <a:xfrm flipH="1">
            <a:off x="10836117" y="196533"/>
            <a:ext cx="943280" cy="943420"/>
          </a:xfrm>
          <a:custGeom>
            <a:avLst/>
            <a:gdLst/>
            <a:ahLst/>
            <a:cxnLst/>
            <a:rect l="l" t="t" r="r" b="b"/>
            <a:pathLst>
              <a:path w="54170" h="54178" extrusionOk="0">
                <a:moveTo>
                  <a:pt x="27085" y="0"/>
                </a:moveTo>
                <a:cubicBezTo>
                  <a:pt x="12123" y="0"/>
                  <a:pt x="1" y="12122"/>
                  <a:pt x="1" y="27085"/>
                </a:cubicBezTo>
                <a:cubicBezTo>
                  <a:pt x="1" y="42056"/>
                  <a:pt x="12123" y="54177"/>
                  <a:pt x="27085" y="54177"/>
                </a:cubicBezTo>
                <a:cubicBezTo>
                  <a:pt x="42040" y="54177"/>
                  <a:pt x="54170" y="42056"/>
                  <a:pt x="54170" y="27085"/>
                </a:cubicBezTo>
                <a:cubicBezTo>
                  <a:pt x="54170" y="12130"/>
                  <a:pt x="42048" y="0"/>
                  <a:pt x="27085"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4" name="Google Shape;1174;p26"/>
          <p:cNvSpPr/>
          <p:nvPr/>
        </p:nvSpPr>
        <p:spPr>
          <a:xfrm flipH="1">
            <a:off x="9850995" y="271569"/>
            <a:ext cx="1474636" cy="275835"/>
          </a:xfrm>
          <a:custGeom>
            <a:avLst/>
            <a:gdLst/>
            <a:ahLst/>
            <a:cxnLst/>
            <a:rect l="l" t="t" r="r" b="b"/>
            <a:pathLst>
              <a:path w="74439" h="13924" extrusionOk="0">
                <a:moveTo>
                  <a:pt x="45306" y="1"/>
                </a:moveTo>
                <a:cubicBezTo>
                  <a:pt x="44279" y="1"/>
                  <a:pt x="43224" y="239"/>
                  <a:pt x="42322" y="652"/>
                </a:cubicBezTo>
                <a:cubicBezTo>
                  <a:pt x="40514" y="1468"/>
                  <a:pt x="39206" y="2843"/>
                  <a:pt x="37990" y="4193"/>
                </a:cubicBezTo>
                <a:cubicBezTo>
                  <a:pt x="36589" y="5759"/>
                  <a:pt x="34801" y="7527"/>
                  <a:pt x="32506" y="7527"/>
                </a:cubicBezTo>
                <a:cubicBezTo>
                  <a:pt x="32372" y="7527"/>
                  <a:pt x="32237" y="7521"/>
                  <a:pt x="32100" y="7508"/>
                </a:cubicBezTo>
                <a:cubicBezTo>
                  <a:pt x="30375" y="7342"/>
                  <a:pt x="29092" y="6175"/>
                  <a:pt x="27668" y="5359"/>
                </a:cubicBezTo>
                <a:cubicBezTo>
                  <a:pt x="26370" y="4621"/>
                  <a:pt x="24745" y="4200"/>
                  <a:pt x="23170" y="4200"/>
                </a:cubicBezTo>
                <a:cubicBezTo>
                  <a:pt x="21651" y="4200"/>
                  <a:pt x="20179" y="4592"/>
                  <a:pt x="19095" y="5467"/>
                </a:cubicBezTo>
                <a:cubicBezTo>
                  <a:pt x="17837" y="6484"/>
                  <a:pt x="17229" y="8008"/>
                  <a:pt x="15788" y="8825"/>
                </a:cubicBezTo>
                <a:cubicBezTo>
                  <a:pt x="14892" y="9326"/>
                  <a:pt x="13875" y="9476"/>
                  <a:pt x="12802" y="9476"/>
                </a:cubicBezTo>
                <a:cubicBezTo>
                  <a:pt x="11201" y="9476"/>
                  <a:pt x="9478" y="9141"/>
                  <a:pt x="7856" y="9141"/>
                </a:cubicBezTo>
                <a:cubicBezTo>
                  <a:pt x="4649" y="9141"/>
                  <a:pt x="1516" y="10674"/>
                  <a:pt x="0" y="12990"/>
                </a:cubicBezTo>
                <a:lnTo>
                  <a:pt x="74439" y="13923"/>
                </a:lnTo>
                <a:cubicBezTo>
                  <a:pt x="72903" y="11834"/>
                  <a:pt x="70000" y="10543"/>
                  <a:pt x="67074" y="10543"/>
                </a:cubicBezTo>
                <a:cubicBezTo>
                  <a:pt x="66699" y="10543"/>
                  <a:pt x="66323" y="10564"/>
                  <a:pt x="65949" y="10608"/>
                </a:cubicBezTo>
                <a:cubicBezTo>
                  <a:pt x="65112" y="10705"/>
                  <a:pt x="64243" y="10899"/>
                  <a:pt x="63418" y="10899"/>
                </a:cubicBezTo>
                <a:cubicBezTo>
                  <a:pt x="62979" y="10899"/>
                  <a:pt x="62553" y="10844"/>
                  <a:pt x="62150" y="10691"/>
                </a:cubicBezTo>
                <a:cubicBezTo>
                  <a:pt x="59559" y="9716"/>
                  <a:pt x="60184" y="5759"/>
                  <a:pt x="57443" y="5192"/>
                </a:cubicBezTo>
                <a:cubicBezTo>
                  <a:pt x="57245" y="5153"/>
                  <a:pt x="57047" y="5136"/>
                  <a:pt x="56847" y="5136"/>
                </a:cubicBezTo>
                <a:cubicBezTo>
                  <a:pt x="55806" y="5136"/>
                  <a:pt x="54748" y="5589"/>
                  <a:pt x="53688" y="5589"/>
                </a:cubicBezTo>
                <a:cubicBezTo>
                  <a:pt x="53584" y="5589"/>
                  <a:pt x="53481" y="5585"/>
                  <a:pt x="53378" y="5576"/>
                </a:cubicBezTo>
                <a:cubicBezTo>
                  <a:pt x="50678" y="5326"/>
                  <a:pt x="50220" y="2176"/>
                  <a:pt x="48121" y="768"/>
                </a:cubicBezTo>
                <a:cubicBezTo>
                  <a:pt x="47327" y="236"/>
                  <a:pt x="46330" y="1"/>
                  <a:pt x="45306"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5" name="Google Shape;1175;p26"/>
          <p:cNvSpPr/>
          <p:nvPr/>
        </p:nvSpPr>
        <p:spPr>
          <a:xfrm flipH="1">
            <a:off x="11215617" y="802205"/>
            <a:ext cx="1148345" cy="214801"/>
          </a:xfrm>
          <a:custGeom>
            <a:avLst/>
            <a:gdLst/>
            <a:ahLst/>
            <a:cxnLst/>
            <a:rect l="l" t="t" r="r" b="b"/>
            <a:pathLst>
              <a:path w="74439" h="13924" extrusionOk="0">
                <a:moveTo>
                  <a:pt x="45306" y="1"/>
                </a:moveTo>
                <a:cubicBezTo>
                  <a:pt x="44279" y="1"/>
                  <a:pt x="43224" y="239"/>
                  <a:pt x="42322" y="652"/>
                </a:cubicBezTo>
                <a:cubicBezTo>
                  <a:pt x="40514" y="1468"/>
                  <a:pt x="39206" y="2843"/>
                  <a:pt x="37990" y="4193"/>
                </a:cubicBezTo>
                <a:cubicBezTo>
                  <a:pt x="36589" y="5759"/>
                  <a:pt x="34801" y="7527"/>
                  <a:pt x="32506" y="7527"/>
                </a:cubicBezTo>
                <a:cubicBezTo>
                  <a:pt x="32372" y="7527"/>
                  <a:pt x="32237" y="7521"/>
                  <a:pt x="32100" y="7508"/>
                </a:cubicBezTo>
                <a:cubicBezTo>
                  <a:pt x="30375" y="7342"/>
                  <a:pt x="29092" y="6175"/>
                  <a:pt x="27668" y="5359"/>
                </a:cubicBezTo>
                <a:cubicBezTo>
                  <a:pt x="26370" y="4621"/>
                  <a:pt x="24745" y="4200"/>
                  <a:pt x="23170" y="4200"/>
                </a:cubicBezTo>
                <a:cubicBezTo>
                  <a:pt x="21651" y="4200"/>
                  <a:pt x="20179" y="4592"/>
                  <a:pt x="19095" y="5467"/>
                </a:cubicBezTo>
                <a:cubicBezTo>
                  <a:pt x="17837" y="6484"/>
                  <a:pt x="17229" y="8008"/>
                  <a:pt x="15788" y="8825"/>
                </a:cubicBezTo>
                <a:cubicBezTo>
                  <a:pt x="14892" y="9326"/>
                  <a:pt x="13875" y="9476"/>
                  <a:pt x="12802" y="9476"/>
                </a:cubicBezTo>
                <a:cubicBezTo>
                  <a:pt x="11201" y="9476"/>
                  <a:pt x="9478" y="9141"/>
                  <a:pt x="7856" y="9141"/>
                </a:cubicBezTo>
                <a:cubicBezTo>
                  <a:pt x="4649" y="9141"/>
                  <a:pt x="1516" y="10674"/>
                  <a:pt x="0" y="12990"/>
                </a:cubicBezTo>
                <a:lnTo>
                  <a:pt x="74439" y="13923"/>
                </a:lnTo>
                <a:cubicBezTo>
                  <a:pt x="72903" y="11834"/>
                  <a:pt x="70000" y="10543"/>
                  <a:pt x="67074" y="10543"/>
                </a:cubicBezTo>
                <a:cubicBezTo>
                  <a:pt x="66699" y="10543"/>
                  <a:pt x="66323" y="10564"/>
                  <a:pt x="65949" y="10608"/>
                </a:cubicBezTo>
                <a:cubicBezTo>
                  <a:pt x="65112" y="10705"/>
                  <a:pt x="64243" y="10899"/>
                  <a:pt x="63418" y="10899"/>
                </a:cubicBezTo>
                <a:cubicBezTo>
                  <a:pt x="62979" y="10899"/>
                  <a:pt x="62553" y="10844"/>
                  <a:pt x="62150" y="10691"/>
                </a:cubicBezTo>
                <a:cubicBezTo>
                  <a:pt x="59559" y="9716"/>
                  <a:pt x="60184" y="5759"/>
                  <a:pt x="57443" y="5192"/>
                </a:cubicBezTo>
                <a:cubicBezTo>
                  <a:pt x="57245" y="5153"/>
                  <a:pt x="57047" y="5136"/>
                  <a:pt x="56847" y="5136"/>
                </a:cubicBezTo>
                <a:cubicBezTo>
                  <a:pt x="55806" y="5136"/>
                  <a:pt x="54748" y="5589"/>
                  <a:pt x="53688" y="5589"/>
                </a:cubicBezTo>
                <a:cubicBezTo>
                  <a:pt x="53584" y="5589"/>
                  <a:pt x="53481" y="5585"/>
                  <a:pt x="53378" y="5576"/>
                </a:cubicBezTo>
                <a:cubicBezTo>
                  <a:pt x="50678" y="5326"/>
                  <a:pt x="50220" y="2176"/>
                  <a:pt x="48121" y="768"/>
                </a:cubicBezTo>
                <a:cubicBezTo>
                  <a:pt x="47327" y="236"/>
                  <a:pt x="46330" y="1"/>
                  <a:pt x="45306"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6" name="Google Shape;1176;p26"/>
          <p:cNvSpPr txBox="1">
            <a:spLocks noGrp="1"/>
          </p:cNvSpPr>
          <p:nvPr>
            <p:ph type="subTitle" idx="1"/>
          </p:nvPr>
        </p:nvSpPr>
        <p:spPr>
          <a:xfrm>
            <a:off x="959967" y="1335000"/>
            <a:ext cx="7256800" cy="430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867"/>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1177" name="Google Shape;1177;p26"/>
          <p:cNvSpPr txBox="1">
            <a:spLocks noGrp="1"/>
          </p:cNvSpPr>
          <p:nvPr>
            <p:ph type="title"/>
          </p:nvPr>
        </p:nvSpPr>
        <p:spPr>
          <a:xfrm>
            <a:off x="955733" y="611633"/>
            <a:ext cx="7569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206148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2">
  <p:cSld name="Section header 2">
    <p:spTree>
      <p:nvGrpSpPr>
        <p:cNvPr id="1" name="Shape 628"/>
        <p:cNvGrpSpPr/>
        <p:nvPr/>
      </p:nvGrpSpPr>
      <p:grpSpPr>
        <a:xfrm>
          <a:off x="0" y="0"/>
          <a:ext cx="0" cy="0"/>
          <a:chOff x="0" y="0"/>
          <a:chExt cx="0" cy="0"/>
        </a:xfrm>
      </p:grpSpPr>
      <p:sp>
        <p:nvSpPr>
          <p:cNvPr id="629" name="Google Shape;629;p22"/>
          <p:cNvSpPr txBox="1">
            <a:spLocks noGrp="1"/>
          </p:cNvSpPr>
          <p:nvPr>
            <p:ph type="title" hasCustomPrompt="1"/>
          </p:nvPr>
        </p:nvSpPr>
        <p:spPr>
          <a:xfrm>
            <a:off x="1130141" y="1909165"/>
            <a:ext cx="1691600" cy="1258000"/>
          </a:xfrm>
          <a:prstGeom prst="rect">
            <a:avLst/>
          </a:prstGeom>
        </p:spPr>
        <p:txBody>
          <a:bodyPr spcFirstLastPara="1" wrap="square" lIns="91425" tIns="91425" rIns="91425" bIns="91425" anchor="ctr" anchorCtr="0">
            <a:noAutofit/>
          </a:bodyPr>
          <a:lstStyle>
            <a:lvl1pPr lvl="0" rtl="0">
              <a:spcBef>
                <a:spcPts val="0"/>
              </a:spcBef>
              <a:spcAft>
                <a:spcPts val="0"/>
              </a:spcAft>
              <a:buSzPts val="6900"/>
              <a:buNone/>
              <a:defRPr sz="7333">
                <a:solidFill>
                  <a:schemeClr val="dk1"/>
                </a:solidFill>
              </a:defRPr>
            </a:lvl1pPr>
            <a:lvl2pPr lvl="1" rtl="0">
              <a:spcBef>
                <a:spcPts val="0"/>
              </a:spcBef>
              <a:spcAft>
                <a:spcPts val="0"/>
              </a:spcAft>
              <a:buSzPts val="6900"/>
              <a:buNone/>
              <a:defRPr sz="9200"/>
            </a:lvl2pPr>
            <a:lvl3pPr lvl="2" rtl="0">
              <a:spcBef>
                <a:spcPts val="0"/>
              </a:spcBef>
              <a:spcAft>
                <a:spcPts val="0"/>
              </a:spcAft>
              <a:buSzPts val="6900"/>
              <a:buNone/>
              <a:defRPr sz="9200"/>
            </a:lvl3pPr>
            <a:lvl4pPr lvl="3" rtl="0">
              <a:spcBef>
                <a:spcPts val="0"/>
              </a:spcBef>
              <a:spcAft>
                <a:spcPts val="0"/>
              </a:spcAft>
              <a:buSzPts val="6900"/>
              <a:buNone/>
              <a:defRPr sz="9200"/>
            </a:lvl4pPr>
            <a:lvl5pPr lvl="4" rtl="0">
              <a:spcBef>
                <a:spcPts val="0"/>
              </a:spcBef>
              <a:spcAft>
                <a:spcPts val="0"/>
              </a:spcAft>
              <a:buSzPts val="6900"/>
              <a:buNone/>
              <a:defRPr sz="9200"/>
            </a:lvl5pPr>
            <a:lvl6pPr lvl="5" rtl="0">
              <a:spcBef>
                <a:spcPts val="0"/>
              </a:spcBef>
              <a:spcAft>
                <a:spcPts val="0"/>
              </a:spcAft>
              <a:buSzPts val="6900"/>
              <a:buNone/>
              <a:defRPr sz="9200"/>
            </a:lvl6pPr>
            <a:lvl7pPr lvl="6" rtl="0">
              <a:spcBef>
                <a:spcPts val="0"/>
              </a:spcBef>
              <a:spcAft>
                <a:spcPts val="0"/>
              </a:spcAft>
              <a:buSzPts val="6900"/>
              <a:buNone/>
              <a:defRPr sz="9200"/>
            </a:lvl7pPr>
            <a:lvl8pPr lvl="7" rtl="0">
              <a:spcBef>
                <a:spcPts val="0"/>
              </a:spcBef>
              <a:spcAft>
                <a:spcPts val="0"/>
              </a:spcAft>
              <a:buSzPts val="6900"/>
              <a:buNone/>
              <a:defRPr sz="9200"/>
            </a:lvl8pPr>
            <a:lvl9pPr lvl="8" rtl="0">
              <a:spcBef>
                <a:spcPts val="0"/>
              </a:spcBef>
              <a:spcAft>
                <a:spcPts val="0"/>
              </a:spcAft>
              <a:buSzPts val="6900"/>
              <a:buNone/>
              <a:defRPr sz="9200"/>
            </a:lvl9pPr>
          </a:lstStyle>
          <a:p>
            <a:r>
              <a:t>xx%</a:t>
            </a:r>
          </a:p>
        </p:txBody>
      </p:sp>
      <p:sp>
        <p:nvSpPr>
          <p:cNvPr id="630" name="Google Shape;630;p22"/>
          <p:cNvSpPr txBox="1">
            <a:spLocks noGrp="1"/>
          </p:cNvSpPr>
          <p:nvPr>
            <p:ph type="title" idx="2"/>
          </p:nvPr>
        </p:nvSpPr>
        <p:spPr>
          <a:xfrm>
            <a:off x="1130141" y="2915616"/>
            <a:ext cx="3914400" cy="11448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6267"/>
            </a:lvl1pPr>
            <a:lvl2pPr lvl="1" rtl="0">
              <a:spcBef>
                <a:spcPts val="0"/>
              </a:spcBef>
              <a:spcAft>
                <a:spcPts val="0"/>
              </a:spcAft>
              <a:buSzPts val="2800"/>
              <a:buNone/>
              <a:defRPr>
                <a:latin typeface="Nunito"/>
                <a:ea typeface="Nunito"/>
                <a:cs typeface="Nunito"/>
                <a:sym typeface="Nunito"/>
              </a:defRPr>
            </a:lvl2pPr>
            <a:lvl3pPr lvl="2" rtl="0">
              <a:spcBef>
                <a:spcPts val="0"/>
              </a:spcBef>
              <a:spcAft>
                <a:spcPts val="0"/>
              </a:spcAft>
              <a:buSzPts val="2800"/>
              <a:buNone/>
              <a:defRPr>
                <a:latin typeface="Nunito"/>
                <a:ea typeface="Nunito"/>
                <a:cs typeface="Nunito"/>
                <a:sym typeface="Nunito"/>
              </a:defRPr>
            </a:lvl3pPr>
            <a:lvl4pPr lvl="3" rtl="0">
              <a:spcBef>
                <a:spcPts val="0"/>
              </a:spcBef>
              <a:spcAft>
                <a:spcPts val="0"/>
              </a:spcAft>
              <a:buSzPts val="2800"/>
              <a:buNone/>
              <a:defRPr>
                <a:latin typeface="Nunito"/>
                <a:ea typeface="Nunito"/>
                <a:cs typeface="Nunito"/>
                <a:sym typeface="Nunito"/>
              </a:defRPr>
            </a:lvl4pPr>
            <a:lvl5pPr lvl="4" rtl="0">
              <a:spcBef>
                <a:spcPts val="0"/>
              </a:spcBef>
              <a:spcAft>
                <a:spcPts val="0"/>
              </a:spcAft>
              <a:buSzPts val="2800"/>
              <a:buNone/>
              <a:defRPr>
                <a:latin typeface="Nunito"/>
                <a:ea typeface="Nunito"/>
                <a:cs typeface="Nunito"/>
                <a:sym typeface="Nunito"/>
              </a:defRPr>
            </a:lvl5pPr>
            <a:lvl6pPr lvl="5" rtl="0">
              <a:spcBef>
                <a:spcPts val="0"/>
              </a:spcBef>
              <a:spcAft>
                <a:spcPts val="0"/>
              </a:spcAft>
              <a:buSzPts val="2800"/>
              <a:buNone/>
              <a:defRPr>
                <a:latin typeface="Nunito"/>
                <a:ea typeface="Nunito"/>
                <a:cs typeface="Nunito"/>
                <a:sym typeface="Nunito"/>
              </a:defRPr>
            </a:lvl6pPr>
            <a:lvl7pPr lvl="6" rtl="0">
              <a:spcBef>
                <a:spcPts val="0"/>
              </a:spcBef>
              <a:spcAft>
                <a:spcPts val="0"/>
              </a:spcAft>
              <a:buSzPts val="2800"/>
              <a:buNone/>
              <a:defRPr>
                <a:latin typeface="Nunito"/>
                <a:ea typeface="Nunito"/>
                <a:cs typeface="Nunito"/>
                <a:sym typeface="Nunito"/>
              </a:defRPr>
            </a:lvl7pPr>
            <a:lvl8pPr lvl="7" rtl="0">
              <a:spcBef>
                <a:spcPts val="0"/>
              </a:spcBef>
              <a:spcAft>
                <a:spcPts val="0"/>
              </a:spcAft>
              <a:buSzPts val="2800"/>
              <a:buNone/>
              <a:defRPr>
                <a:latin typeface="Nunito"/>
                <a:ea typeface="Nunito"/>
                <a:cs typeface="Nunito"/>
                <a:sym typeface="Nunito"/>
              </a:defRPr>
            </a:lvl8pPr>
            <a:lvl9pPr lvl="8" rtl="0">
              <a:spcBef>
                <a:spcPts val="0"/>
              </a:spcBef>
              <a:spcAft>
                <a:spcPts val="0"/>
              </a:spcAft>
              <a:buSzPts val="2800"/>
              <a:buNone/>
              <a:defRPr>
                <a:latin typeface="Nunito"/>
                <a:ea typeface="Nunito"/>
                <a:cs typeface="Nunito"/>
                <a:sym typeface="Nunito"/>
              </a:defRPr>
            </a:lvl9pPr>
          </a:lstStyle>
          <a:p>
            <a:endParaRPr/>
          </a:p>
        </p:txBody>
      </p:sp>
      <p:sp>
        <p:nvSpPr>
          <p:cNvPr id="631" name="Google Shape;631;p22"/>
          <p:cNvSpPr txBox="1">
            <a:spLocks noGrp="1"/>
          </p:cNvSpPr>
          <p:nvPr>
            <p:ph type="subTitle" idx="1"/>
          </p:nvPr>
        </p:nvSpPr>
        <p:spPr>
          <a:xfrm>
            <a:off x="1130133" y="4240700"/>
            <a:ext cx="3914400" cy="1085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sz="2000"/>
            </a:lvl1pPr>
            <a:lvl2pPr lvl="1">
              <a:spcBef>
                <a:spcPts val="2133"/>
              </a:spcBef>
              <a:spcAft>
                <a:spcPts val="0"/>
              </a:spcAft>
              <a:buSzPts val="1400"/>
              <a:buNone/>
              <a:defRPr/>
            </a:lvl2pPr>
            <a:lvl3pPr lvl="2">
              <a:spcBef>
                <a:spcPts val="2133"/>
              </a:spcBef>
              <a:spcAft>
                <a:spcPts val="0"/>
              </a:spcAft>
              <a:buSzPts val="1400"/>
              <a:buNone/>
              <a:defRPr/>
            </a:lvl3pPr>
            <a:lvl4pPr lvl="3">
              <a:spcBef>
                <a:spcPts val="2133"/>
              </a:spcBef>
              <a:spcAft>
                <a:spcPts val="0"/>
              </a:spcAft>
              <a:buSzPts val="1400"/>
              <a:buNone/>
              <a:defRPr/>
            </a:lvl4pPr>
            <a:lvl5pPr lvl="4">
              <a:spcBef>
                <a:spcPts val="2133"/>
              </a:spcBef>
              <a:spcAft>
                <a:spcPts val="0"/>
              </a:spcAft>
              <a:buSzPts val="1400"/>
              <a:buNone/>
              <a:defRPr/>
            </a:lvl5pPr>
            <a:lvl6pPr lvl="5">
              <a:spcBef>
                <a:spcPts val="2133"/>
              </a:spcBef>
              <a:spcAft>
                <a:spcPts val="0"/>
              </a:spcAft>
              <a:buSzPts val="1400"/>
              <a:buNone/>
              <a:defRPr/>
            </a:lvl6pPr>
            <a:lvl7pPr lvl="6">
              <a:spcBef>
                <a:spcPts val="2133"/>
              </a:spcBef>
              <a:spcAft>
                <a:spcPts val="0"/>
              </a:spcAft>
              <a:buSzPts val="1400"/>
              <a:buNone/>
              <a:defRPr/>
            </a:lvl7pPr>
            <a:lvl8pPr lvl="7">
              <a:spcBef>
                <a:spcPts val="2133"/>
              </a:spcBef>
              <a:spcAft>
                <a:spcPts val="0"/>
              </a:spcAft>
              <a:buSzPts val="1400"/>
              <a:buNone/>
              <a:defRPr/>
            </a:lvl8pPr>
            <a:lvl9pPr lvl="8">
              <a:spcBef>
                <a:spcPts val="2133"/>
              </a:spcBef>
              <a:spcAft>
                <a:spcPts val="2133"/>
              </a:spcAft>
              <a:buSzPts val="1400"/>
              <a:buNone/>
              <a:defRPr/>
            </a:lvl9pPr>
          </a:lstStyle>
          <a:p>
            <a:endParaRPr/>
          </a:p>
        </p:txBody>
      </p:sp>
      <p:grpSp>
        <p:nvGrpSpPr>
          <p:cNvPr id="632" name="Google Shape;632;p22"/>
          <p:cNvGrpSpPr/>
          <p:nvPr/>
        </p:nvGrpSpPr>
        <p:grpSpPr>
          <a:xfrm>
            <a:off x="332141" y="251779"/>
            <a:ext cx="11435815" cy="6259155"/>
            <a:chOff x="249105" y="188834"/>
            <a:chExt cx="8576861" cy="4694366"/>
          </a:xfrm>
        </p:grpSpPr>
        <p:grpSp>
          <p:nvGrpSpPr>
            <p:cNvPr id="633" name="Google Shape;633;p22"/>
            <p:cNvGrpSpPr/>
            <p:nvPr/>
          </p:nvGrpSpPr>
          <p:grpSpPr>
            <a:xfrm rot="-2898405">
              <a:off x="256084" y="4595956"/>
              <a:ext cx="387999" cy="171013"/>
              <a:chOff x="1406961" y="-1212504"/>
              <a:chExt cx="6086670" cy="2682735"/>
            </a:xfrm>
          </p:grpSpPr>
          <p:sp>
            <p:nvSpPr>
              <p:cNvPr id="634" name="Google Shape;634;p22"/>
              <p:cNvSpPr/>
              <p:nvPr/>
            </p:nvSpPr>
            <p:spPr>
              <a:xfrm rot="-10575706">
                <a:off x="1475601" y="-1021005"/>
                <a:ext cx="5949390" cy="2299739"/>
              </a:xfrm>
              <a:custGeom>
                <a:avLst/>
                <a:gdLst/>
                <a:ahLst/>
                <a:cxnLst/>
                <a:rect l="l" t="t" r="r" b="b"/>
                <a:pathLst>
                  <a:path w="237969" h="91987" extrusionOk="0">
                    <a:moveTo>
                      <a:pt x="125964" y="0"/>
                    </a:moveTo>
                    <a:lnTo>
                      <a:pt x="123414" y="42"/>
                    </a:lnTo>
                    <a:lnTo>
                      <a:pt x="120865" y="125"/>
                    </a:lnTo>
                    <a:lnTo>
                      <a:pt x="118316" y="209"/>
                    </a:lnTo>
                    <a:lnTo>
                      <a:pt x="115808" y="376"/>
                    </a:lnTo>
                    <a:lnTo>
                      <a:pt x="113342" y="543"/>
                    </a:lnTo>
                    <a:lnTo>
                      <a:pt x="110876" y="752"/>
                    </a:lnTo>
                    <a:lnTo>
                      <a:pt x="108452" y="1003"/>
                    </a:lnTo>
                    <a:lnTo>
                      <a:pt x="106028" y="1296"/>
                    </a:lnTo>
                    <a:lnTo>
                      <a:pt x="103646" y="1630"/>
                    </a:lnTo>
                    <a:lnTo>
                      <a:pt x="101264" y="1964"/>
                    </a:lnTo>
                    <a:lnTo>
                      <a:pt x="98924" y="2382"/>
                    </a:lnTo>
                    <a:lnTo>
                      <a:pt x="96583" y="2800"/>
                    </a:lnTo>
                    <a:lnTo>
                      <a:pt x="94285" y="3260"/>
                    </a:lnTo>
                    <a:lnTo>
                      <a:pt x="92028" y="3720"/>
                    </a:lnTo>
                    <a:lnTo>
                      <a:pt x="89771" y="4221"/>
                    </a:lnTo>
                    <a:lnTo>
                      <a:pt x="87556" y="4764"/>
                    </a:lnTo>
                    <a:lnTo>
                      <a:pt x="85341" y="5308"/>
                    </a:lnTo>
                    <a:lnTo>
                      <a:pt x="83168" y="5935"/>
                    </a:lnTo>
                    <a:lnTo>
                      <a:pt x="80995" y="6520"/>
                    </a:lnTo>
                    <a:lnTo>
                      <a:pt x="78863" y="7147"/>
                    </a:lnTo>
                    <a:lnTo>
                      <a:pt x="76732" y="7815"/>
                    </a:lnTo>
                    <a:lnTo>
                      <a:pt x="74684" y="8484"/>
                    </a:lnTo>
                    <a:lnTo>
                      <a:pt x="72594" y="9194"/>
                    </a:lnTo>
                    <a:lnTo>
                      <a:pt x="70588" y="9947"/>
                    </a:lnTo>
                    <a:lnTo>
                      <a:pt x="68582" y="10657"/>
                    </a:lnTo>
                    <a:lnTo>
                      <a:pt x="66576" y="11451"/>
                    </a:lnTo>
                    <a:lnTo>
                      <a:pt x="64612" y="12204"/>
                    </a:lnTo>
                    <a:lnTo>
                      <a:pt x="62689" y="12998"/>
                    </a:lnTo>
                    <a:lnTo>
                      <a:pt x="58928" y="14628"/>
                    </a:lnTo>
                    <a:lnTo>
                      <a:pt x="55250" y="16341"/>
                    </a:lnTo>
                    <a:lnTo>
                      <a:pt x="51656" y="18055"/>
                    </a:lnTo>
                    <a:lnTo>
                      <a:pt x="48187" y="19852"/>
                    </a:lnTo>
                    <a:lnTo>
                      <a:pt x="44844" y="21649"/>
                    </a:lnTo>
                    <a:lnTo>
                      <a:pt x="41584" y="23488"/>
                    </a:lnTo>
                    <a:lnTo>
                      <a:pt x="38449" y="25368"/>
                    </a:lnTo>
                    <a:lnTo>
                      <a:pt x="35440" y="27207"/>
                    </a:lnTo>
                    <a:lnTo>
                      <a:pt x="32515" y="29088"/>
                    </a:lnTo>
                    <a:lnTo>
                      <a:pt x="29715" y="30927"/>
                    </a:lnTo>
                    <a:lnTo>
                      <a:pt x="27040" y="32807"/>
                    </a:lnTo>
                    <a:lnTo>
                      <a:pt x="24491" y="34646"/>
                    </a:lnTo>
                    <a:lnTo>
                      <a:pt x="22025" y="36443"/>
                    </a:lnTo>
                    <a:lnTo>
                      <a:pt x="19726" y="38241"/>
                    </a:lnTo>
                    <a:lnTo>
                      <a:pt x="17511" y="39954"/>
                    </a:lnTo>
                    <a:lnTo>
                      <a:pt x="15463" y="41626"/>
                    </a:lnTo>
                    <a:lnTo>
                      <a:pt x="13499" y="43256"/>
                    </a:lnTo>
                    <a:lnTo>
                      <a:pt x="11660" y="44844"/>
                    </a:lnTo>
                    <a:lnTo>
                      <a:pt x="9988" y="46348"/>
                    </a:lnTo>
                    <a:lnTo>
                      <a:pt x="8400" y="47769"/>
                    </a:lnTo>
                    <a:lnTo>
                      <a:pt x="6979" y="49107"/>
                    </a:lnTo>
                    <a:lnTo>
                      <a:pt x="4472" y="51489"/>
                    </a:lnTo>
                    <a:lnTo>
                      <a:pt x="2549" y="53453"/>
                    </a:lnTo>
                    <a:lnTo>
                      <a:pt x="1128" y="54916"/>
                    </a:lnTo>
                    <a:lnTo>
                      <a:pt x="0" y="56170"/>
                    </a:lnTo>
                    <a:lnTo>
                      <a:pt x="2926" y="58259"/>
                    </a:lnTo>
                    <a:lnTo>
                      <a:pt x="5851" y="60224"/>
                    </a:lnTo>
                    <a:lnTo>
                      <a:pt x="8777" y="62188"/>
                    </a:lnTo>
                    <a:lnTo>
                      <a:pt x="11702" y="64027"/>
                    </a:lnTo>
                    <a:lnTo>
                      <a:pt x="14628" y="65824"/>
                    </a:lnTo>
                    <a:lnTo>
                      <a:pt x="17553" y="67537"/>
                    </a:lnTo>
                    <a:lnTo>
                      <a:pt x="20437" y="69209"/>
                    </a:lnTo>
                    <a:lnTo>
                      <a:pt x="23362" y="70797"/>
                    </a:lnTo>
                    <a:lnTo>
                      <a:pt x="26246" y="72302"/>
                    </a:lnTo>
                    <a:lnTo>
                      <a:pt x="29130" y="73765"/>
                    </a:lnTo>
                    <a:lnTo>
                      <a:pt x="32013" y="75186"/>
                    </a:lnTo>
                    <a:lnTo>
                      <a:pt x="34855" y="76523"/>
                    </a:lnTo>
                    <a:lnTo>
                      <a:pt x="37739" y="77777"/>
                    </a:lnTo>
                    <a:lnTo>
                      <a:pt x="40581" y="78989"/>
                    </a:lnTo>
                    <a:lnTo>
                      <a:pt x="43423" y="80159"/>
                    </a:lnTo>
                    <a:lnTo>
                      <a:pt x="46265" y="81246"/>
                    </a:lnTo>
                    <a:lnTo>
                      <a:pt x="49065" y="82249"/>
                    </a:lnTo>
                    <a:lnTo>
                      <a:pt x="51907" y="83252"/>
                    </a:lnTo>
                    <a:lnTo>
                      <a:pt x="54707" y="84171"/>
                    </a:lnTo>
                    <a:lnTo>
                      <a:pt x="57507" y="85007"/>
                    </a:lnTo>
                    <a:lnTo>
                      <a:pt x="60265" y="85843"/>
                    </a:lnTo>
                    <a:lnTo>
                      <a:pt x="63065" y="86595"/>
                    </a:lnTo>
                    <a:lnTo>
                      <a:pt x="65824" y="87264"/>
                    </a:lnTo>
                    <a:lnTo>
                      <a:pt x="68582" y="87932"/>
                    </a:lnTo>
                    <a:lnTo>
                      <a:pt x="71299" y="88518"/>
                    </a:lnTo>
                    <a:lnTo>
                      <a:pt x="74015" y="89061"/>
                    </a:lnTo>
                    <a:lnTo>
                      <a:pt x="76732" y="89562"/>
                    </a:lnTo>
                    <a:lnTo>
                      <a:pt x="79448" y="90022"/>
                    </a:lnTo>
                    <a:lnTo>
                      <a:pt x="82123" y="90398"/>
                    </a:lnTo>
                    <a:lnTo>
                      <a:pt x="84840" y="90733"/>
                    </a:lnTo>
                    <a:lnTo>
                      <a:pt x="87472" y="91067"/>
                    </a:lnTo>
                    <a:lnTo>
                      <a:pt x="90147" y="91318"/>
                    </a:lnTo>
                    <a:lnTo>
                      <a:pt x="92780" y="91527"/>
                    </a:lnTo>
                    <a:lnTo>
                      <a:pt x="95371" y="91694"/>
                    </a:lnTo>
                    <a:lnTo>
                      <a:pt x="98004" y="91819"/>
                    </a:lnTo>
                    <a:lnTo>
                      <a:pt x="100595" y="91903"/>
                    </a:lnTo>
                    <a:lnTo>
                      <a:pt x="103187" y="91945"/>
                    </a:lnTo>
                    <a:lnTo>
                      <a:pt x="105736" y="91986"/>
                    </a:lnTo>
                    <a:lnTo>
                      <a:pt x="108285" y="91945"/>
                    </a:lnTo>
                    <a:lnTo>
                      <a:pt x="110793" y="91861"/>
                    </a:lnTo>
                    <a:lnTo>
                      <a:pt x="113342" y="91736"/>
                    </a:lnTo>
                    <a:lnTo>
                      <a:pt x="115808" y="91610"/>
                    </a:lnTo>
                    <a:lnTo>
                      <a:pt x="118316" y="91443"/>
                    </a:lnTo>
                    <a:lnTo>
                      <a:pt x="120781" y="91192"/>
                    </a:lnTo>
                    <a:lnTo>
                      <a:pt x="123205" y="90942"/>
                    </a:lnTo>
                    <a:lnTo>
                      <a:pt x="125629" y="90691"/>
                    </a:lnTo>
                    <a:lnTo>
                      <a:pt x="128053" y="90356"/>
                    </a:lnTo>
                    <a:lnTo>
                      <a:pt x="130436" y="90022"/>
                    </a:lnTo>
                    <a:lnTo>
                      <a:pt x="132818" y="89646"/>
                    </a:lnTo>
                    <a:lnTo>
                      <a:pt x="135200" y="89228"/>
                    </a:lnTo>
                    <a:lnTo>
                      <a:pt x="137540" y="88768"/>
                    </a:lnTo>
                    <a:lnTo>
                      <a:pt x="139839" y="88309"/>
                    </a:lnTo>
                    <a:lnTo>
                      <a:pt x="142138" y="87807"/>
                    </a:lnTo>
                    <a:lnTo>
                      <a:pt x="144436" y="87306"/>
                    </a:lnTo>
                    <a:lnTo>
                      <a:pt x="146693" y="86762"/>
                    </a:lnTo>
                    <a:lnTo>
                      <a:pt x="148908" y="86219"/>
                    </a:lnTo>
                    <a:lnTo>
                      <a:pt x="151123" y="85592"/>
                    </a:lnTo>
                    <a:lnTo>
                      <a:pt x="153338" y="85007"/>
                    </a:lnTo>
                    <a:lnTo>
                      <a:pt x="155511" y="84380"/>
                    </a:lnTo>
                    <a:lnTo>
                      <a:pt x="157643" y="83711"/>
                    </a:lnTo>
                    <a:lnTo>
                      <a:pt x="159774" y="83043"/>
                    </a:lnTo>
                    <a:lnTo>
                      <a:pt x="161906" y="82332"/>
                    </a:lnTo>
                    <a:lnTo>
                      <a:pt x="166043" y="80911"/>
                    </a:lnTo>
                    <a:lnTo>
                      <a:pt x="170097" y="79365"/>
                    </a:lnTo>
                    <a:lnTo>
                      <a:pt x="174067" y="77819"/>
                    </a:lnTo>
                    <a:lnTo>
                      <a:pt x="177954" y="76189"/>
                    </a:lnTo>
                    <a:lnTo>
                      <a:pt x="181715" y="74517"/>
                    </a:lnTo>
                    <a:lnTo>
                      <a:pt x="185393" y="72803"/>
                    </a:lnTo>
                    <a:lnTo>
                      <a:pt x="188946" y="71090"/>
                    </a:lnTo>
                    <a:lnTo>
                      <a:pt x="192414" y="69335"/>
                    </a:lnTo>
                    <a:lnTo>
                      <a:pt x="195758" y="67537"/>
                    </a:lnTo>
                    <a:lnTo>
                      <a:pt x="199018" y="65782"/>
                    </a:lnTo>
                    <a:lnTo>
                      <a:pt x="202152" y="63985"/>
                    </a:lnTo>
                    <a:lnTo>
                      <a:pt x="205161" y="62188"/>
                    </a:lnTo>
                    <a:lnTo>
                      <a:pt x="208045" y="60433"/>
                    </a:lnTo>
                    <a:lnTo>
                      <a:pt x="210845" y="58677"/>
                    </a:lnTo>
                    <a:lnTo>
                      <a:pt x="213478" y="56964"/>
                    </a:lnTo>
                    <a:lnTo>
                      <a:pt x="216027" y="55250"/>
                    </a:lnTo>
                    <a:lnTo>
                      <a:pt x="218451" y="53579"/>
                    </a:lnTo>
                    <a:lnTo>
                      <a:pt x="220708" y="51990"/>
                    </a:lnTo>
                    <a:lnTo>
                      <a:pt x="222840" y="50402"/>
                    </a:lnTo>
                    <a:lnTo>
                      <a:pt x="224887" y="48940"/>
                    </a:lnTo>
                    <a:lnTo>
                      <a:pt x="226768" y="47477"/>
                    </a:lnTo>
                    <a:lnTo>
                      <a:pt x="230112" y="44844"/>
                    </a:lnTo>
                    <a:lnTo>
                      <a:pt x="232870" y="42587"/>
                    </a:lnTo>
                    <a:lnTo>
                      <a:pt x="235085" y="40706"/>
                    </a:lnTo>
                    <a:lnTo>
                      <a:pt x="236673" y="39285"/>
                    </a:lnTo>
                    <a:lnTo>
                      <a:pt x="237969" y="38115"/>
                    </a:lnTo>
                    <a:lnTo>
                      <a:pt x="234709" y="35900"/>
                    </a:lnTo>
                    <a:lnTo>
                      <a:pt x="231449" y="33811"/>
                    </a:lnTo>
                    <a:lnTo>
                      <a:pt x="228189" y="31763"/>
                    </a:lnTo>
                    <a:lnTo>
                      <a:pt x="224971" y="29798"/>
                    </a:lnTo>
                    <a:lnTo>
                      <a:pt x="221795" y="27876"/>
                    </a:lnTo>
                    <a:lnTo>
                      <a:pt x="218577" y="26079"/>
                    </a:lnTo>
                    <a:lnTo>
                      <a:pt x="215400" y="24324"/>
                    </a:lnTo>
                    <a:lnTo>
                      <a:pt x="212266" y="22610"/>
                    </a:lnTo>
                    <a:lnTo>
                      <a:pt x="209131" y="21022"/>
                    </a:lnTo>
                    <a:lnTo>
                      <a:pt x="205997" y="19476"/>
                    </a:lnTo>
                    <a:lnTo>
                      <a:pt x="202904" y="17971"/>
                    </a:lnTo>
                    <a:lnTo>
                      <a:pt x="199812" y="16550"/>
                    </a:lnTo>
                    <a:lnTo>
                      <a:pt x="196719" y="15213"/>
                    </a:lnTo>
                    <a:lnTo>
                      <a:pt x="193668" y="13917"/>
                    </a:lnTo>
                    <a:lnTo>
                      <a:pt x="190659" y="12705"/>
                    </a:lnTo>
                    <a:lnTo>
                      <a:pt x="187608" y="11535"/>
                    </a:lnTo>
                    <a:lnTo>
                      <a:pt x="184641" y="10448"/>
                    </a:lnTo>
                    <a:lnTo>
                      <a:pt x="181632" y="9403"/>
                    </a:lnTo>
                    <a:lnTo>
                      <a:pt x="178664" y="8442"/>
                    </a:lnTo>
                    <a:lnTo>
                      <a:pt x="175739" y="7523"/>
                    </a:lnTo>
                    <a:lnTo>
                      <a:pt x="172813" y="6645"/>
                    </a:lnTo>
                    <a:lnTo>
                      <a:pt x="169888" y="5851"/>
                    </a:lnTo>
                    <a:lnTo>
                      <a:pt x="167004" y="5099"/>
                    </a:lnTo>
                    <a:lnTo>
                      <a:pt x="164121" y="4430"/>
                    </a:lnTo>
                    <a:lnTo>
                      <a:pt x="161279" y="3803"/>
                    </a:lnTo>
                    <a:lnTo>
                      <a:pt x="158437" y="3218"/>
                    </a:lnTo>
                    <a:lnTo>
                      <a:pt x="155595" y="2675"/>
                    </a:lnTo>
                    <a:lnTo>
                      <a:pt x="152837" y="2173"/>
                    </a:lnTo>
                    <a:lnTo>
                      <a:pt x="150036" y="1755"/>
                    </a:lnTo>
                    <a:lnTo>
                      <a:pt x="147278" y="1379"/>
                    </a:lnTo>
                    <a:lnTo>
                      <a:pt x="144562" y="1045"/>
                    </a:lnTo>
                    <a:lnTo>
                      <a:pt x="141845" y="752"/>
                    </a:lnTo>
                    <a:lnTo>
                      <a:pt x="139128" y="543"/>
                    </a:lnTo>
                    <a:lnTo>
                      <a:pt x="136454" y="334"/>
                    </a:lnTo>
                    <a:lnTo>
                      <a:pt x="133821" y="209"/>
                    </a:lnTo>
                    <a:lnTo>
                      <a:pt x="131188" y="84"/>
                    </a:lnTo>
                    <a:lnTo>
                      <a:pt x="128555" y="42"/>
                    </a:lnTo>
                    <a:lnTo>
                      <a:pt x="125964" y="0"/>
                    </a:lnTo>
                    <a:close/>
                  </a:path>
                </a:pathLst>
              </a:custGeom>
              <a:solidFill>
                <a:srgbClr val="5A8408"/>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35" name="Google Shape;635;p22"/>
              <p:cNvSpPr/>
              <p:nvPr/>
            </p:nvSpPr>
            <p:spPr>
              <a:xfrm rot="-10575706">
                <a:off x="1475601" y="-1021005"/>
                <a:ext cx="5949390" cy="2299739"/>
              </a:xfrm>
              <a:custGeom>
                <a:avLst/>
                <a:gdLst/>
                <a:ahLst/>
                <a:cxnLst/>
                <a:rect l="l" t="t" r="r" b="b"/>
                <a:pathLst>
                  <a:path w="237969" h="91987" fill="none" extrusionOk="0">
                    <a:moveTo>
                      <a:pt x="237969" y="38115"/>
                    </a:moveTo>
                    <a:lnTo>
                      <a:pt x="237969" y="38115"/>
                    </a:lnTo>
                    <a:lnTo>
                      <a:pt x="236673" y="39285"/>
                    </a:lnTo>
                    <a:lnTo>
                      <a:pt x="235085" y="40706"/>
                    </a:lnTo>
                    <a:lnTo>
                      <a:pt x="232870" y="42587"/>
                    </a:lnTo>
                    <a:lnTo>
                      <a:pt x="230112" y="44844"/>
                    </a:lnTo>
                    <a:lnTo>
                      <a:pt x="226768" y="47477"/>
                    </a:lnTo>
                    <a:lnTo>
                      <a:pt x="224887" y="48940"/>
                    </a:lnTo>
                    <a:lnTo>
                      <a:pt x="222840" y="50402"/>
                    </a:lnTo>
                    <a:lnTo>
                      <a:pt x="220708" y="51990"/>
                    </a:lnTo>
                    <a:lnTo>
                      <a:pt x="218451" y="53579"/>
                    </a:lnTo>
                    <a:lnTo>
                      <a:pt x="216027" y="55250"/>
                    </a:lnTo>
                    <a:lnTo>
                      <a:pt x="213478" y="56964"/>
                    </a:lnTo>
                    <a:lnTo>
                      <a:pt x="210845" y="58677"/>
                    </a:lnTo>
                    <a:lnTo>
                      <a:pt x="208045" y="60433"/>
                    </a:lnTo>
                    <a:lnTo>
                      <a:pt x="205161" y="62188"/>
                    </a:lnTo>
                    <a:lnTo>
                      <a:pt x="202152" y="63985"/>
                    </a:lnTo>
                    <a:lnTo>
                      <a:pt x="199018" y="65782"/>
                    </a:lnTo>
                    <a:lnTo>
                      <a:pt x="195758" y="67537"/>
                    </a:lnTo>
                    <a:lnTo>
                      <a:pt x="192414" y="69335"/>
                    </a:lnTo>
                    <a:lnTo>
                      <a:pt x="188946" y="71090"/>
                    </a:lnTo>
                    <a:lnTo>
                      <a:pt x="185393" y="72803"/>
                    </a:lnTo>
                    <a:lnTo>
                      <a:pt x="181715" y="74517"/>
                    </a:lnTo>
                    <a:lnTo>
                      <a:pt x="177954" y="76189"/>
                    </a:lnTo>
                    <a:lnTo>
                      <a:pt x="174067" y="77819"/>
                    </a:lnTo>
                    <a:lnTo>
                      <a:pt x="170097" y="79365"/>
                    </a:lnTo>
                    <a:lnTo>
                      <a:pt x="166043" y="80911"/>
                    </a:lnTo>
                    <a:lnTo>
                      <a:pt x="161906" y="82332"/>
                    </a:lnTo>
                    <a:lnTo>
                      <a:pt x="159774" y="83043"/>
                    </a:lnTo>
                    <a:lnTo>
                      <a:pt x="157643" y="83711"/>
                    </a:lnTo>
                    <a:lnTo>
                      <a:pt x="155511" y="84380"/>
                    </a:lnTo>
                    <a:lnTo>
                      <a:pt x="153338" y="85007"/>
                    </a:lnTo>
                    <a:lnTo>
                      <a:pt x="151123" y="85592"/>
                    </a:lnTo>
                    <a:lnTo>
                      <a:pt x="148908" y="86219"/>
                    </a:lnTo>
                    <a:lnTo>
                      <a:pt x="146693" y="86762"/>
                    </a:lnTo>
                    <a:lnTo>
                      <a:pt x="144436" y="87306"/>
                    </a:lnTo>
                    <a:lnTo>
                      <a:pt x="142138" y="87807"/>
                    </a:lnTo>
                    <a:lnTo>
                      <a:pt x="139839" y="88309"/>
                    </a:lnTo>
                    <a:lnTo>
                      <a:pt x="137540" y="88768"/>
                    </a:lnTo>
                    <a:lnTo>
                      <a:pt x="135200" y="89228"/>
                    </a:lnTo>
                    <a:lnTo>
                      <a:pt x="132818" y="89646"/>
                    </a:lnTo>
                    <a:lnTo>
                      <a:pt x="130436" y="90022"/>
                    </a:lnTo>
                    <a:lnTo>
                      <a:pt x="128053" y="90356"/>
                    </a:lnTo>
                    <a:lnTo>
                      <a:pt x="125629" y="90691"/>
                    </a:lnTo>
                    <a:lnTo>
                      <a:pt x="123205" y="90942"/>
                    </a:lnTo>
                    <a:lnTo>
                      <a:pt x="120781" y="91192"/>
                    </a:lnTo>
                    <a:lnTo>
                      <a:pt x="118316" y="91443"/>
                    </a:lnTo>
                    <a:lnTo>
                      <a:pt x="115808" y="91610"/>
                    </a:lnTo>
                    <a:lnTo>
                      <a:pt x="113342" y="91736"/>
                    </a:lnTo>
                    <a:lnTo>
                      <a:pt x="110793" y="91861"/>
                    </a:lnTo>
                    <a:lnTo>
                      <a:pt x="108285" y="91945"/>
                    </a:lnTo>
                    <a:lnTo>
                      <a:pt x="105736" y="91986"/>
                    </a:lnTo>
                    <a:lnTo>
                      <a:pt x="103187" y="91945"/>
                    </a:lnTo>
                    <a:lnTo>
                      <a:pt x="100595" y="91903"/>
                    </a:lnTo>
                    <a:lnTo>
                      <a:pt x="98004" y="91819"/>
                    </a:lnTo>
                    <a:lnTo>
                      <a:pt x="95371" y="91694"/>
                    </a:lnTo>
                    <a:lnTo>
                      <a:pt x="92780" y="91527"/>
                    </a:lnTo>
                    <a:lnTo>
                      <a:pt x="90147" y="91318"/>
                    </a:lnTo>
                    <a:lnTo>
                      <a:pt x="87472" y="91067"/>
                    </a:lnTo>
                    <a:lnTo>
                      <a:pt x="84840" y="90733"/>
                    </a:lnTo>
                    <a:lnTo>
                      <a:pt x="82123" y="90398"/>
                    </a:lnTo>
                    <a:lnTo>
                      <a:pt x="79448" y="90022"/>
                    </a:lnTo>
                    <a:lnTo>
                      <a:pt x="76732" y="89562"/>
                    </a:lnTo>
                    <a:lnTo>
                      <a:pt x="74015" y="89061"/>
                    </a:lnTo>
                    <a:lnTo>
                      <a:pt x="71299" y="88518"/>
                    </a:lnTo>
                    <a:lnTo>
                      <a:pt x="68582" y="87932"/>
                    </a:lnTo>
                    <a:lnTo>
                      <a:pt x="65824" y="87264"/>
                    </a:lnTo>
                    <a:lnTo>
                      <a:pt x="63065" y="86595"/>
                    </a:lnTo>
                    <a:lnTo>
                      <a:pt x="60265" y="85843"/>
                    </a:lnTo>
                    <a:lnTo>
                      <a:pt x="57507" y="85007"/>
                    </a:lnTo>
                    <a:lnTo>
                      <a:pt x="54707" y="84171"/>
                    </a:lnTo>
                    <a:lnTo>
                      <a:pt x="51907" y="83252"/>
                    </a:lnTo>
                    <a:lnTo>
                      <a:pt x="49065" y="82249"/>
                    </a:lnTo>
                    <a:lnTo>
                      <a:pt x="46265" y="81246"/>
                    </a:lnTo>
                    <a:lnTo>
                      <a:pt x="43423" y="80159"/>
                    </a:lnTo>
                    <a:lnTo>
                      <a:pt x="40581" y="78989"/>
                    </a:lnTo>
                    <a:lnTo>
                      <a:pt x="37739" y="77777"/>
                    </a:lnTo>
                    <a:lnTo>
                      <a:pt x="34855" y="76523"/>
                    </a:lnTo>
                    <a:lnTo>
                      <a:pt x="32013" y="75186"/>
                    </a:lnTo>
                    <a:lnTo>
                      <a:pt x="29130" y="73765"/>
                    </a:lnTo>
                    <a:lnTo>
                      <a:pt x="26246" y="72302"/>
                    </a:lnTo>
                    <a:lnTo>
                      <a:pt x="23362" y="70797"/>
                    </a:lnTo>
                    <a:lnTo>
                      <a:pt x="20437" y="69209"/>
                    </a:lnTo>
                    <a:lnTo>
                      <a:pt x="17553" y="67537"/>
                    </a:lnTo>
                    <a:lnTo>
                      <a:pt x="14628" y="65824"/>
                    </a:lnTo>
                    <a:lnTo>
                      <a:pt x="11702" y="64027"/>
                    </a:lnTo>
                    <a:lnTo>
                      <a:pt x="8777" y="62188"/>
                    </a:lnTo>
                    <a:lnTo>
                      <a:pt x="5851" y="60224"/>
                    </a:lnTo>
                    <a:lnTo>
                      <a:pt x="2926" y="58259"/>
                    </a:lnTo>
                    <a:lnTo>
                      <a:pt x="0" y="56170"/>
                    </a:lnTo>
                    <a:lnTo>
                      <a:pt x="0" y="56170"/>
                    </a:lnTo>
                    <a:lnTo>
                      <a:pt x="1128" y="54916"/>
                    </a:lnTo>
                    <a:lnTo>
                      <a:pt x="2549" y="53453"/>
                    </a:lnTo>
                    <a:lnTo>
                      <a:pt x="4472" y="51489"/>
                    </a:lnTo>
                    <a:lnTo>
                      <a:pt x="6979" y="49107"/>
                    </a:lnTo>
                    <a:lnTo>
                      <a:pt x="8400" y="47769"/>
                    </a:lnTo>
                    <a:lnTo>
                      <a:pt x="9988" y="46348"/>
                    </a:lnTo>
                    <a:lnTo>
                      <a:pt x="11660" y="44844"/>
                    </a:lnTo>
                    <a:lnTo>
                      <a:pt x="13499" y="43256"/>
                    </a:lnTo>
                    <a:lnTo>
                      <a:pt x="15463" y="41626"/>
                    </a:lnTo>
                    <a:lnTo>
                      <a:pt x="17511" y="39954"/>
                    </a:lnTo>
                    <a:lnTo>
                      <a:pt x="19726" y="38241"/>
                    </a:lnTo>
                    <a:lnTo>
                      <a:pt x="22025" y="36443"/>
                    </a:lnTo>
                    <a:lnTo>
                      <a:pt x="24491" y="34646"/>
                    </a:lnTo>
                    <a:lnTo>
                      <a:pt x="27040" y="32807"/>
                    </a:lnTo>
                    <a:lnTo>
                      <a:pt x="29715" y="30927"/>
                    </a:lnTo>
                    <a:lnTo>
                      <a:pt x="32515" y="29088"/>
                    </a:lnTo>
                    <a:lnTo>
                      <a:pt x="35440" y="27207"/>
                    </a:lnTo>
                    <a:lnTo>
                      <a:pt x="38449" y="25368"/>
                    </a:lnTo>
                    <a:lnTo>
                      <a:pt x="41584" y="23488"/>
                    </a:lnTo>
                    <a:lnTo>
                      <a:pt x="44844" y="21649"/>
                    </a:lnTo>
                    <a:lnTo>
                      <a:pt x="48187" y="19852"/>
                    </a:lnTo>
                    <a:lnTo>
                      <a:pt x="51656" y="18055"/>
                    </a:lnTo>
                    <a:lnTo>
                      <a:pt x="55250" y="16341"/>
                    </a:lnTo>
                    <a:lnTo>
                      <a:pt x="58928" y="14628"/>
                    </a:lnTo>
                    <a:lnTo>
                      <a:pt x="62689" y="12998"/>
                    </a:lnTo>
                    <a:lnTo>
                      <a:pt x="64612" y="12204"/>
                    </a:lnTo>
                    <a:lnTo>
                      <a:pt x="66576" y="11451"/>
                    </a:lnTo>
                    <a:lnTo>
                      <a:pt x="68582" y="10657"/>
                    </a:lnTo>
                    <a:lnTo>
                      <a:pt x="70588" y="9947"/>
                    </a:lnTo>
                    <a:lnTo>
                      <a:pt x="72594" y="9194"/>
                    </a:lnTo>
                    <a:lnTo>
                      <a:pt x="74684" y="8484"/>
                    </a:lnTo>
                    <a:lnTo>
                      <a:pt x="76732" y="7815"/>
                    </a:lnTo>
                    <a:lnTo>
                      <a:pt x="78863" y="7147"/>
                    </a:lnTo>
                    <a:lnTo>
                      <a:pt x="80995" y="6520"/>
                    </a:lnTo>
                    <a:lnTo>
                      <a:pt x="83168" y="5935"/>
                    </a:lnTo>
                    <a:lnTo>
                      <a:pt x="85341" y="5308"/>
                    </a:lnTo>
                    <a:lnTo>
                      <a:pt x="87556" y="4764"/>
                    </a:lnTo>
                    <a:lnTo>
                      <a:pt x="89771" y="4221"/>
                    </a:lnTo>
                    <a:lnTo>
                      <a:pt x="92028" y="3720"/>
                    </a:lnTo>
                    <a:lnTo>
                      <a:pt x="94285" y="3260"/>
                    </a:lnTo>
                    <a:lnTo>
                      <a:pt x="96583" y="2800"/>
                    </a:lnTo>
                    <a:lnTo>
                      <a:pt x="98924" y="2382"/>
                    </a:lnTo>
                    <a:lnTo>
                      <a:pt x="101264" y="1964"/>
                    </a:lnTo>
                    <a:lnTo>
                      <a:pt x="103646" y="1630"/>
                    </a:lnTo>
                    <a:lnTo>
                      <a:pt x="106028" y="1296"/>
                    </a:lnTo>
                    <a:lnTo>
                      <a:pt x="108452" y="1003"/>
                    </a:lnTo>
                    <a:lnTo>
                      <a:pt x="110876" y="752"/>
                    </a:lnTo>
                    <a:lnTo>
                      <a:pt x="113342" y="543"/>
                    </a:lnTo>
                    <a:lnTo>
                      <a:pt x="115808" y="376"/>
                    </a:lnTo>
                    <a:lnTo>
                      <a:pt x="118316" y="209"/>
                    </a:lnTo>
                    <a:lnTo>
                      <a:pt x="120865" y="125"/>
                    </a:lnTo>
                    <a:lnTo>
                      <a:pt x="123414" y="42"/>
                    </a:lnTo>
                    <a:lnTo>
                      <a:pt x="125964" y="0"/>
                    </a:lnTo>
                    <a:lnTo>
                      <a:pt x="128555" y="42"/>
                    </a:lnTo>
                    <a:lnTo>
                      <a:pt x="131188" y="84"/>
                    </a:lnTo>
                    <a:lnTo>
                      <a:pt x="133821" y="209"/>
                    </a:lnTo>
                    <a:lnTo>
                      <a:pt x="136454" y="334"/>
                    </a:lnTo>
                    <a:lnTo>
                      <a:pt x="139128" y="543"/>
                    </a:lnTo>
                    <a:lnTo>
                      <a:pt x="141845" y="752"/>
                    </a:lnTo>
                    <a:lnTo>
                      <a:pt x="144562" y="1045"/>
                    </a:lnTo>
                    <a:lnTo>
                      <a:pt x="147278" y="1379"/>
                    </a:lnTo>
                    <a:lnTo>
                      <a:pt x="150036" y="1755"/>
                    </a:lnTo>
                    <a:lnTo>
                      <a:pt x="152837" y="2173"/>
                    </a:lnTo>
                    <a:lnTo>
                      <a:pt x="155595" y="2675"/>
                    </a:lnTo>
                    <a:lnTo>
                      <a:pt x="158437" y="3218"/>
                    </a:lnTo>
                    <a:lnTo>
                      <a:pt x="161279" y="3803"/>
                    </a:lnTo>
                    <a:lnTo>
                      <a:pt x="164121" y="4430"/>
                    </a:lnTo>
                    <a:lnTo>
                      <a:pt x="167004" y="5099"/>
                    </a:lnTo>
                    <a:lnTo>
                      <a:pt x="169888" y="5851"/>
                    </a:lnTo>
                    <a:lnTo>
                      <a:pt x="172813" y="6645"/>
                    </a:lnTo>
                    <a:lnTo>
                      <a:pt x="175739" y="7523"/>
                    </a:lnTo>
                    <a:lnTo>
                      <a:pt x="178664" y="8442"/>
                    </a:lnTo>
                    <a:lnTo>
                      <a:pt x="181632" y="9403"/>
                    </a:lnTo>
                    <a:lnTo>
                      <a:pt x="184641" y="10448"/>
                    </a:lnTo>
                    <a:lnTo>
                      <a:pt x="187608" y="11535"/>
                    </a:lnTo>
                    <a:lnTo>
                      <a:pt x="190659" y="12705"/>
                    </a:lnTo>
                    <a:lnTo>
                      <a:pt x="193668" y="13917"/>
                    </a:lnTo>
                    <a:lnTo>
                      <a:pt x="196719" y="15213"/>
                    </a:lnTo>
                    <a:lnTo>
                      <a:pt x="199812" y="16550"/>
                    </a:lnTo>
                    <a:lnTo>
                      <a:pt x="202904" y="17971"/>
                    </a:lnTo>
                    <a:lnTo>
                      <a:pt x="205997" y="19476"/>
                    </a:lnTo>
                    <a:lnTo>
                      <a:pt x="209131" y="21022"/>
                    </a:lnTo>
                    <a:lnTo>
                      <a:pt x="212266" y="22610"/>
                    </a:lnTo>
                    <a:lnTo>
                      <a:pt x="215400" y="24324"/>
                    </a:lnTo>
                    <a:lnTo>
                      <a:pt x="218577" y="26079"/>
                    </a:lnTo>
                    <a:lnTo>
                      <a:pt x="221795" y="27876"/>
                    </a:lnTo>
                    <a:lnTo>
                      <a:pt x="224971" y="29798"/>
                    </a:lnTo>
                    <a:lnTo>
                      <a:pt x="228189" y="31763"/>
                    </a:lnTo>
                    <a:lnTo>
                      <a:pt x="231449" y="33811"/>
                    </a:lnTo>
                    <a:lnTo>
                      <a:pt x="234709" y="35900"/>
                    </a:lnTo>
                    <a:lnTo>
                      <a:pt x="237969" y="38115"/>
                    </a:lnTo>
                  </a:path>
                </a:pathLst>
              </a:cu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36" name="Google Shape;636;p22"/>
              <p:cNvSpPr/>
              <p:nvPr/>
            </p:nvSpPr>
            <p:spPr>
              <a:xfrm rot="-10575706">
                <a:off x="1838041" y="-818826"/>
                <a:ext cx="5112492" cy="1895403"/>
              </a:xfrm>
              <a:custGeom>
                <a:avLst/>
                <a:gdLst/>
                <a:ahLst/>
                <a:cxnLst/>
                <a:rect l="l" t="t" r="r" b="b"/>
                <a:pathLst>
                  <a:path w="204494" h="75814" extrusionOk="0">
                    <a:moveTo>
                      <a:pt x="80369" y="1"/>
                    </a:moveTo>
                    <a:lnTo>
                      <a:pt x="80118" y="42"/>
                    </a:lnTo>
                    <a:lnTo>
                      <a:pt x="79825" y="126"/>
                    </a:lnTo>
                    <a:lnTo>
                      <a:pt x="79575" y="210"/>
                    </a:lnTo>
                    <a:lnTo>
                      <a:pt x="79366" y="377"/>
                    </a:lnTo>
                    <a:lnTo>
                      <a:pt x="79157" y="586"/>
                    </a:lnTo>
                    <a:lnTo>
                      <a:pt x="78989" y="795"/>
                    </a:lnTo>
                    <a:lnTo>
                      <a:pt x="78822" y="1045"/>
                    </a:lnTo>
                    <a:lnTo>
                      <a:pt x="78739" y="1296"/>
                    </a:lnTo>
                    <a:lnTo>
                      <a:pt x="78655" y="1589"/>
                    </a:lnTo>
                    <a:lnTo>
                      <a:pt x="78613" y="1881"/>
                    </a:lnTo>
                    <a:lnTo>
                      <a:pt x="78613" y="2174"/>
                    </a:lnTo>
                    <a:lnTo>
                      <a:pt x="78655" y="2466"/>
                    </a:lnTo>
                    <a:lnTo>
                      <a:pt x="78739" y="2759"/>
                    </a:lnTo>
                    <a:lnTo>
                      <a:pt x="78864" y="3010"/>
                    </a:lnTo>
                    <a:lnTo>
                      <a:pt x="79073" y="3261"/>
                    </a:lnTo>
                    <a:lnTo>
                      <a:pt x="79366" y="3511"/>
                    </a:lnTo>
                    <a:lnTo>
                      <a:pt x="120197" y="35190"/>
                    </a:lnTo>
                    <a:lnTo>
                      <a:pt x="122120" y="36695"/>
                    </a:lnTo>
                    <a:lnTo>
                      <a:pt x="70798" y="40122"/>
                    </a:lnTo>
                    <a:lnTo>
                      <a:pt x="44886" y="24282"/>
                    </a:lnTo>
                    <a:lnTo>
                      <a:pt x="41083" y="21984"/>
                    </a:lnTo>
                    <a:lnTo>
                      <a:pt x="40833" y="21858"/>
                    </a:lnTo>
                    <a:lnTo>
                      <a:pt x="40582" y="21775"/>
                    </a:lnTo>
                    <a:lnTo>
                      <a:pt x="40331" y="21691"/>
                    </a:lnTo>
                    <a:lnTo>
                      <a:pt x="40080" y="21691"/>
                    </a:lnTo>
                    <a:lnTo>
                      <a:pt x="39788" y="21733"/>
                    </a:lnTo>
                    <a:lnTo>
                      <a:pt x="39495" y="21817"/>
                    </a:lnTo>
                    <a:lnTo>
                      <a:pt x="39244" y="21900"/>
                    </a:lnTo>
                    <a:lnTo>
                      <a:pt x="38994" y="22067"/>
                    </a:lnTo>
                    <a:lnTo>
                      <a:pt x="38785" y="22276"/>
                    </a:lnTo>
                    <a:lnTo>
                      <a:pt x="38576" y="22485"/>
                    </a:lnTo>
                    <a:lnTo>
                      <a:pt x="38409" y="22736"/>
                    </a:lnTo>
                    <a:lnTo>
                      <a:pt x="38283" y="22987"/>
                    </a:lnTo>
                    <a:lnTo>
                      <a:pt x="38200" y="23279"/>
                    </a:lnTo>
                    <a:lnTo>
                      <a:pt x="38158" y="23572"/>
                    </a:lnTo>
                    <a:lnTo>
                      <a:pt x="38158" y="23864"/>
                    </a:lnTo>
                    <a:lnTo>
                      <a:pt x="38241" y="24115"/>
                    </a:lnTo>
                    <a:lnTo>
                      <a:pt x="38325" y="24408"/>
                    </a:lnTo>
                    <a:lnTo>
                      <a:pt x="38492" y="24659"/>
                    </a:lnTo>
                    <a:lnTo>
                      <a:pt x="38743" y="24909"/>
                    </a:lnTo>
                    <a:lnTo>
                      <a:pt x="39035" y="25118"/>
                    </a:lnTo>
                    <a:lnTo>
                      <a:pt x="64320" y="40540"/>
                    </a:lnTo>
                    <a:lnTo>
                      <a:pt x="26330" y="43047"/>
                    </a:lnTo>
                    <a:lnTo>
                      <a:pt x="1464" y="44719"/>
                    </a:lnTo>
                    <a:lnTo>
                      <a:pt x="1046" y="44803"/>
                    </a:lnTo>
                    <a:lnTo>
                      <a:pt x="711" y="44928"/>
                    </a:lnTo>
                    <a:lnTo>
                      <a:pt x="461" y="45095"/>
                    </a:lnTo>
                    <a:lnTo>
                      <a:pt x="252" y="45346"/>
                    </a:lnTo>
                    <a:lnTo>
                      <a:pt x="85" y="45639"/>
                    </a:lnTo>
                    <a:lnTo>
                      <a:pt x="1" y="45931"/>
                    </a:lnTo>
                    <a:lnTo>
                      <a:pt x="1" y="46265"/>
                    </a:lnTo>
                    <a:lnTo>
                      <a:pt x="1" y="46600"/>
                    </a:lnTo>
                    <a:lnTo>
                      <a:pt x="85" y="46934"/>
                    </a:lnTo>
                    <a:lnTo>
                      <a:pt x="252" y="47269"/>
                    </a:lnTo>
                    <a:lnTo>
                      <a:pt x="419" y="47561"/>
                    </a:lnTo>
                    <a:lnTo>
                      <a:pt x="670" y="47854"/>
                    </a:lnTo>
                    <a:lnTo>
                      <a:pt x="920" y="48063"/>
                    </a:lnTo>
                    <a:lnTo>
                      <a:pt x="1255" y="48230"/>
                    </a:lnTo>
                    <a:lnTo>
                      <a:pt x="1631" y="48355"/>
                    </a:lnTo>
                    <a:lnTo>
                      <a:pt x="2007" y="48397"/>
                    </a:lnTo>
                    <a:lnTo>
                      <a:pt x="2174" y="48397"/>
                    </a:lnTo>
                    <a:lnTo>
                      <a:pt x="65908" y="44176"/>
                    </a:lnTo>
                    <a:lnTo>
                      <a:pt x="65908" y="44176"/>
                    </a:lnTo>
                    <a:lnTo>
                      <a:pt x="48522" y="63651"/>
                    </a:lnTo>
                    <a:lnTo>
                      <a:pt x="45513" y="67037"/>
                    </a:lnTo>
                    <a:lnTo>
                      <a:pt x="45304" y="67287"/>
                    </a:lnTo>
                    <a:lnTo>
                      <a:pt x="45179" y="67580"/>
                    </a:lnTo>
                    <a:lnTo>
                      <a:pt x="45095" y="67831"/>
                    </a:lnTo>
                    <a:lnTo>
                      <a:pt x="45012" y="68123"/>
                    </a:lnTo>
                    <a:lnTo>
                      <a:pt x="45012" y="68416"/>
                    </a:lnTo>
                    <a:lnTo>
                      <a:pt x="45054" y="68708"/>
                    </a:lnTo>
                    <a:lnTo>
                      <a:pt x="45095" y="68959"/>
                    </a:lnTo>
                    <a:lnTo>
                      <a:pt x="45221" y="69252"/>
                    </a:lnTo>
                    <a:lnTo>
                      <a:pt x="45346" y="69502"/>
                    </a:lnTo>
                    <a:lnTo>
                      <a:pt x="45513" y="69711"/>
                    </a:lnTo>
                    <a:lnTo>
                      <a:pt x="45681" y="69920"/>
                    </a:lnTo>
                    <a:lnTo>
                      <a:pt x="45890" y="70087"/>
                    </a:lnTo>
                    <a:lnTo>
                      <a:pt x="46098" y="70213"/>
                    </a:lnTo>
                    <a:lnTo>
                      <a:pt x="46349" y="70338"/>
                    </a:lnTo>
                    <a:lnTo>
                      <a:pt x="46600" y="70380"/>
                    </a:lnTo>
                    <a:lnTo>
                      <a:pt x="46851" y="70422"/>
                    </a:lnTo>
                    <a:lnTo>
                      <a:pt x="47143" y="70380"/>
                    </a:lnTo>
                    <a:lnTo>
                      <a:pt x="47436" y="70296"/>
                    </a:lnTo>
                    <a:lnTo>
                      <a:pt x="47728" y="70087"/>
                    </a:lnTo>
                    <a:lnTo>
                      <a:pt x="47979" y="69837"/>
                    </a:lnTo>
                    <a:lnTo>
                      <a:pt x="68541" y="46767"/>
                    </a:lnTo>
                    <a:lnTo>
                      <a:pt x="71174" y="43800"/>
                    </a:lnTo>
                    <a:lnTo>
                      <a:pt x="122329" y="40414"/>
                    </a:lnTo>
                    <a:lnTo>
                      <a:pt x="90650" y="72470"/>
                    </a:lnTo>
                    <a:lnTo>
                      <a:pt x="90399" y="72720"/>
                    </a:lnTo>
                    <a:lnTo>
                      <a:pt x="90274" y="73013"/>
                    </a:lnTo>
                    <a:lnTo>
                      <a:pt x="90148" y="73306"/>
                    </a:lnTo>
                    <a:lnTo>
                      <a:pt x="90106" y="73556"/>
                    </a:lnTo>
                    <a:lnTo>
                      <a:pt x="90065" y="73849"/>
                    </a:lnTo>
                    <a:lnTo>
                      <a:pt x="90106" y="74141"/>
                    </a:lnTo>
                    <a:lnTo>
                      <a:pt x="90148" y="74392"/>
                    </a:lnTo>
                    <a:lnTo>
                      <a:pt x="90274" y="74643"/>
                    </a:lnTo>
                    <a:lnTo>
                      <a:pt x="90399" y="74894"/>
                    </a:lnTo>
                    <a:lnTo>
                      <a:pt x="90566" y="75144"/>
                    </a:lnTo>
                    <a:lnTo>
                      <a:pt x="90733" y="75312"/>
                    </a:lnTo>
                    <a:lnTo>
                      <a:pt x="90942" y="75479"/>
                    </a:lnTo>
                    <a:lnTo>
                      <a:pt x="91193" y="75646"/>
                    </a:lnTo>
                    <a:lnTo>
                      <a:pt x="91402" y="75730"/>
                    </a:lnTo>
                    <a:lnTo>
                      <a:pt x="91653" y="75813"/>
                    </a:lnTo>
                    <a:lnTo>
                      <a:pt x="92238" y="75813"/>
                    </a:lnTo>
                    <a:lnTo>
                      <a:pt x="92530" y="75688"/>
                    </a:lnTo>
                    <a:lnTo>
                      <a:pt x="92823" y="75562"/>
                    </a:lnTo>
                    <a:lnTo>
                      <a:pt x="93115" y="75312"/>
                    </a:lnTo>
                    <a:lnTo>
                      <a:pt x="127971" y="40038"/>
                    </a:lnTo>
                    <a:lnTo>
                      <a:pt x="175280" y="36862"/>
                    </a:lnTo>
                    <a:lnTo>
                      <a:pt x="142097" y="65866"/>
                    </a:lnTo>
                    <a:lnTo>
                      <a:pt x="141888" y="66117"/>
                    </a:lnTo>
                    <a:lnTo>
                      <a:pt x="141679" y="66368"/>
                    </a:lnTo>
                    <a:lnTo>
                      <a:pt x="141553" y="66619"/>
                    </a:lnTo>
                    <a:lnTo>
                      <a:pt x="141512" y="66911"/>
                    </a:lnTo>
                    <a:lnTo>
                      <a:pt x="141470" y="67204"/>
                    </a:lnTo>
                    <a:lnTo>
                      <a:pt x="141512" y="67455"/>
                    </a:lnTo>
                    <a:lnTo>
                      <a:pt x="141553" y="67747"/>
                    </a:lnTo>
                    <a:lnTo>
                      <a:pt x="141679" y="67998"/>
                    </a:lnTo>
                    <a:lnTo>
                      <a:pt x="141804" y="68207"/>
                    </a:lnTo>
                    <a:lnTo>
                      <a:pt x="141971" y="68458"/>
                    </a:lnTo>
                    <a:lnTo>
                      <a:pt x="142138" y="68667"/>
                    </a:lnTo>
                    <a:lnTo>
                      <a:pt x="142389" y="68834"/>
                    </a:lnTo>
                    <a:lnTo>
                      <a:pt x="142598" y="68959"/>
                    </a:lnTo>
                    <a:lnTo>
                      <a:pt x="142849" y="69084"/>
                    </a:lnTo>
                    <a:lnTo>
                      <a:pt x="143142" y="69126"/>
                    </a:lnTo>
                    <a:lnTo>
                      <a:pt x="143392" y="69168"/>
                    </a:lnTo>
                    <a:lnTo>
                      <a:pt x="143685" y="69126"/>
                    </a:lnTo>
                    <a:lnTo>
                      <a:pt x="143977" y="69043"/>
                    </a:lnTo>
                    <a:lnTo>
                      <a:pt x="144270" y="68917"/>
                    </a:lnTo>
                    <a:lnTo>
                      <a:pt x="144562" y="68667"/>
                    </a:lnTo>
                    <a:lnTo>
                      <a:pt x="179627" y="38074"/>
                    </a:lnTo>
                    <a:lnTo>
                      <a:pt x="179752" y="37907"/>
                    </a:lnTo>
                    <a:lnTo>
                      <a:pt x="179919" y="37740"/>
                    </a:lnTo>
                    <a:lnTo>
                      <a:pt x="180003" y="37531"/>
                    </a:lnTo>
                    <a:lnTo>
                      <a:pt x="180086" y="37364"/>
                    </a:lnTo>
                    <a:lnTo>
                      <a:pt x="180212" y="36946"/>
                    </a:lnTo>
                    <a:lnTo>
                      <a:pt x="180212" y="36528"/>
                    </a:lnTo>
                    <a:lnTo>
                      <a:pt x="203031" y="35023"/>
                    </a:lnTo>
                    <a:lnTo>
                      <a:pt x="203449" y="34940"/>
                    </a:lnTo>
                    <a:lnTo>
                      <a:pt x="203783" y="34814"/>
                    </a:lnTo>
                    <a:lnTo>
                      <a:pt x="204034" y="34647"/>
                    </a:lnTo>
                    <a:lnTo>
                      <a:pt x="204243" y="34396"/>
                    </a:lnTo>
                    <a:lnTo>
                      <a:pt x="204410" y="34104"/>
                    </a:lnTo>
                    <a:lnTo>
                      <a:pt x="204493" y="33811"/>
                    </a:lnTo>
                    <a:lnTo>
                      <a:pt x="204493" y="33477"/>
                    </a:lnTo>
                    <a:lnTo>
                      <a:pt x="204493" y="33143"/>
                    </a:lnTo>
                    <a:lnTo>
                      <a:pt x="204410" y="32808"/>
                    </a:lnTo>
                    <a:lnTo>
                      <a:pt x="204243" y="32474"/>
                    </a:lnTo>
                    <a:lnTo>
                      <a:pt x="204076" y="32181"/>
                    </a:lnTo>
                    <a:lnTo>
                      <a:pt x="203825" y="31889"/>
                    </a:lnTo>
                    <a:lnTo>
                      <a:pt x="203574" y="31680"/>
                    </a:lnTo>
                    <a:lnTo>
                      <a:pt x="203240" y="31513"/>
                    </a:lnTo>
                    <a:lnTo>
                      <a:pt x="202864" y="31387"/>
                    </a:lnTo>
                    <a:lnTo>
                      <a:pt x="202487" y="31345"/>
                    </a:lnTo>
                    <a:lnTo>
                      <a:pt x="202320" y="31345"/>
                    </a:lnTo>
                    <a:lnTo>
                      <a:pt x="176534" y="33059"/>
                    </a:lnTo>
                    <a:lnTo>
                      <a:pt x="136664" y="5141"/>
                    </a:lnTo>
                    <a:lnTo>
                      <a:pt x="130687" y="920"/>
                    </a:lnTo>
                    <a:lnTo>
                      <a:pt x="130395" y="753"/>
                    </a:lnTo>
                    <a:lnTo>
                      <a:pt x="130144" y="669"/>
                    </a:lnTo>
                    <a:lnTo>
                      <a:pt x="129893" y="586"/>
                    </a:lnTo>
                    <a:lnTo>
                      <a:pt x="129350" y="586"/>
                    </a:lnTo>
                    <a:lnTo>
                      <a:pt x="129099" y="669"/>
                    </a:lnTo>
                    <a:lnTo>
                      <a:pt x="128848" y="795"/>
                    </a:lnTo>
                    <a:lnTo>
                      <a:pt x="128598" y="962"/>
                    </a:lnTo>
                    <a:lnTo>
                      <a:pt x="128389" y="1129"/>
                    </a:lnTo>
                    <a:lnTo>
                      <a:pt x="128221" y="1380"/>
                    </a:lnTo>
                    <a:lnTo>
                      <a:pt x="128054" y="1631"/>
                    </a:lnTo>
                    <a:lnTo>
                      <a:pt x="127929" y="1881"/>
                    </a:lnTo>
                    <a:lnTo>
                      <a:pt x="127845" y="2174"/>
                    </a:lnTo>
                    <a:lnTo>
                      <a:pt x="127804" y="2425"/>
                    </a:lnTo>
                    <a:lnTo>
                      <a:pt x="127804" y="2717"/>
                    </a:lnTo>
                    <a:lnTo>
                      <a:pt x="127845" y="3010"/>
                    </a:lnTo>
                    <a:lnTo>
                      <a:pt x="127971" y="3302"/>
                    </a:lnTo>
                    <a:lnTo>
                      <a:pt x="128138" y="3553"/>
                    </a:lnTo>
                    <a:lnTo>
                      <a:pt x="128347" y="3804"/>
                    </a:lnTo>
                    <a:lnTo>
                      <a:pt x="128598" y="4055"/>
                    </a:lnTo>
                    <a:lnTo>
                      <a:pt x="170558" y="33477"/>
                    </a:lnTo>
                    <a:lnTo>
                      <a:pt x="134490" y="35859"/>
                    </a:lnTo>
                    <a:lnTo>
                      <a:pt x="127720" y="36319"/>
                    </a:lnTo>
                    <a:lnTo>
                      <a:pt x="87306" y="4974"/>
                    </a:lnTo>
                    <a:lnTo>
                      <a:pt x="81413" y="377"/>
                    </a:lnTo>
                    <a:lnTo>
                      <a:pt x="81163" y="210"/>
                    </a:lnTo>
                    <a:lnTo>
                      <a:pt x="80870" y="84"/>
                    </a:lnTo>
                    <a:lnTo>
                      <a:pt x="80619" y="42"/>
                    </a:lnTo>
                    <a:lnTo>
                      <a:pt x="80369" y="1"/>
                    </a:lnTo>
                    <a:close/>
                  </a:path>
                </a:pathLst>
              </a:custGeom>
              <a:solidFill>
                <a:srgbClr val="A6BC79"/>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37" name="Google Shape;637;p22"/>
              <p:cNvSpPr/>
              <p:nvPr/>
            </p:nvSpPr>
            <p:spPr>
              <a:xfrm rot="-10575706">
                <a:off x="1838041" y="-818826"/>
                <a:ext cx="5112492" cy="1895403"/>
              </a:xfrm>
              <a:custGeom>
                <a:avLst/>
                <a:gdLst/>
                <a:ahLst/>
                <a:cxnLst/>
                <a:rect l="l" t="t" r="r" b="b"/>
                <a:pathLst>
                  <a:path w="204494" h="75814" fill="none" extrusionOk="0">
                    <a:moveTo>
                      <a:pt x="80369" y="1"/>
                    </a:moveTo>
                    <a:lnTo>
                      <a:pt x="80369" y="1"/>
                    </a:lnTo>
                    <a:lnTo>
                      <a:pt x="80118" y="42"/>
                    </a:lnTo>
                    <a:lnTo>
                      <a:pt x="79825" y="126"/>
                    </a:lnTo>
                    <a:lnTo>
                      <a:pt x="79575" y="210"/>
                    </a:lnTo>
                    <a:lnTo>
                      <a:pt x="79366" y="377"/>
                    </a:lnTo>
                    <a:lnTo>
                      <a:pt x="79157" y="586"/>
                    </a:lnTo>
                    <a:lnTo>
                      <a:pt x="78989" y="795"/>
                    </a:lnTo>
                    <a:lnTo>
                      <a:pt x="78822" y="1045"/>
                    </a:lnTo>
                    <a:lnTo>
                      <a:pt x="78739" y="1296"/>
                    </a:lnTo>
                    <a:lnTo>
                      <a:pt x="78655" y="1589"/>
                    </a:lnTo>
                    <a:lnTo>
                      <a:pt x="78613" y="1881"/>
                    </a:lnTo>
                    <a:lnTo>
                      <a:pt x="78613" y="2174"/>
                    </a:lnTo>
                    <a:lnTo>
                      <a:pt x="78655" y="2466"/>
                    </a:lnTo>
                    <a:lnTo>
                      <a:pt x="78739" y="2759"/>
                    </a:lnTo>
                    <a:lnTo>
                      <a:pt x="78864" y="3010"/>
                    </a:lnTo>
                    <a:lnTo>
                      <a:pt x="79073" y="3261"/>
                    </a:lnTo>
                    <a:lnTo>
                      <a:pt x="79366" y="3511"/>
                    </a:lnTo>
                    <a:lnTo>
                      <a:pt x="79366" y="3511"/>
                    </a:lnTo>
                    <a:lnTo>
                      <a:pt x="120197" y="35190"/>
                    </a:lnTo>
                    <a:lnTo>
                      <a:pt x="120197" y="35190"/>
                    </a:lnTo>
                    <a:lnTo>
                      <a:pt x="122120" y="36695"/>
                    </a:lnTo>
                    <a:lnTo>
                      <a:pt x="122120" y="36695"/>
                    </a:lnTo>
                    <a:lnTo>
                      <a:pt x="70798" y="40122"/>
                    </a:lnTo>
                    <a:lnTo>
                      <a:pt x="70798" y="40122"/>
                    </a:lnTo>
                    <a:lnTo>
                      <a:pt x="44886" y="24282"/>
                    </a:lnTo>
                    <a:lnTo>
                      <a:pt x="44886" y="24282"/>
                    </a:lnTo>
                    <a:lnTo>
                      <a:pt x="41083" y="21984"/>
                    </a:lnTo>
                    <a:lnTo>
                      <a:pt x="41083" y="21984"/>
                    </a:lnTo>
                    <a:lnTo>
                      <a:pt x="40833" y="21858"/>
                    </a:lnTo>
                    <a:lnTo>
                      <a:pt x="40582" y="21775"/>
                    </a:lnTo>
                    <a:lnTo>
                      <a:pt x="40331" y="21691"/>
                    </a:lnTo>
                    <a:lnTo>
                      <a:pt x="40080" y="21691"/>
                    </a:lnTo>
                    <a:lnTo>
                      <a:pt x="40080" y="21691"/>
                    </a:lnTo>
                    <a:lnTo>
                      <a:pt x="39788" y="21733"/>
                    </a:lnTo>
                    <a:lnTo>
                      <a:pt x="39495" y="21817"/>
                    </a:lnTo>
                    <a:lnTo>
                      <a:pt x="39244" y="21900"/>
                    </a:lnTo>
                    <a:lnTo>
                      <a:pt x="38994" y="22067"/>
                    </a:lnTo>
                    <a:lnTo>
                      <a:pt x="38785" y="22276"/>
                    </a:lnTo>
                    <a:lnTo>
                      <a:pt x="38576" y="22485"/>
                    </a:lnTo>
                    <a:lnTo>
                      <a:pt x="38409" y="22736"/>
                    </a:lnTo>
                    <a:lnTo>
                      <a:pt x="38283" y="22987"/>
                    </a:lnTo>
                    <a:lnTo>
                      <a:pt x="38200" y="23279"/>
                    </a:lnTo>
                    <a:lnTo>
                      <a:pt x="38158" y="23572"/>
                    </a:lnTo>
                    <a:lnTo>
                      <a:pt x="38158" y="23864"/>
                    </a:lnTo>
                    <a:lnTo>
                      <a:pt x="38241" y="24115"/>
                    </a:lnTo>
                    <a:lnTo>
                      <a:pt x="38325" y="24408"/>
                    </a:lnTo>
                    <a:lnTo>
                      <a:pt x="38492" y="24659"/>
                    </a:lnTo>
                    <a:lnTo>
                      <a:pt x="38743" y="24909"/>
                    </a:lnTo>
                    <a:lnTo>
                      <a:pt x="39035" y="25118"/>
                    </a:lnTo>
                    <a:lnTo>
                      <a:pt x="39035" y="25118"/>
                    </a:lnTo>
                    <a:lnTo>
                      <a:pt x="64320" y="40540"/>
                    </a:lnTo>
                    <a:lnTo>
                      <a:pt x="64320" y="40540"/>
                    </a:lnTo>
                    <a:lnTo>
                      <a:pt x="26330" y="43047"/>
                    </a:lnTo>
                    <a:lnTo>
                      <a:pt x="26330" y="43047"/>
                    </a:lnTo>
                    <a:lnTo>
                      <a:pt x="1464" y="44719"/>
                    </a:lnTo>
                    <a:lnTo>
                      <a:pt x="1464" y="44719"/>
                    </a:lnTo>
                    <a:lnTo>
                      <a:pt x="1046" y="44803"/>
                    </a:lnTo>
                    <a:lnTo>
                      <a:pt x="711" y="44928"/>
                    </a:lnTo>
                    <a:lnTo>
                      <a:pt x="461" y="45095"/>
                    </a:lnTo>
                    <a:lnTo>
                      <a:pt x="252" y="45346"/>
                    </a:lnTo>
                    <a:lnTo>
                      <a:pt x="85" y="45639"/>
                    </a:lnTo>
                    <a:lnTo>
                      <a:pt x="1" y="45931"/>
                    </a:lnTo>
                    <a:lnTo>
                      <a:pt x="1" y="46265"/>
                    </a:lnTo>
                    <a:lnTo>
                      <a:pt x="1" y="46600"/>
                    </a:lnTo>
                    <a:lnTo>
                      <a:pt x="85" y="46934"/>
                    </a:lnTo>
                    <a:lnTo>
                      <a:pt x="252" y="47269"/>
                    </a:lnTo>
                    <a:lnTo>
                      <a:pt x="419" y="47561"/>
                    </a:lnTo>
                    <a:lnTo>
                      <a:pt x="670" y="47854"/>
                    </a:lnTo>
                    <a:lnTo>
                      <a:pt x="920" y="48063"/>
                    </a:lnTo>
                    <a:lnTo>
                      <a:pt x="1255" y="48230"/>
                    </a:lnTo>
                    <a:lnTo>
                      <a:pt x="1631" y="48355"/>
                    </a:lnTo>
                    <a:lnTo>
                      <a:pt x="2007" y="48397"/>
                    </a:lnTo>
                    <a:lnTo>
                      <a:pt x="2007" y="48397"/>
                    </a:lnTo>
                    <a:lnTo>
                      <a:pt x="2174" y="48397"/>
                    </a:lnTo>
                    <a:lnTo>
                      <a:pt x="2174" y="48397"/>
                    </a:lnTo>
                    <a:lnTo>
                      <a:pt x="65908" y="44176"/>
                    </a:lnTo>
                    <a:lnTo>
                      <a:pt x="65908" y="44176"/>
                    </a:lnTo>
                    <a:lnTo>
                      <a:pt x="48522" y="63651"/>
                    </a:lnTo>
                    <a:lnTo>
                      <a:pt x="48522" y="63651"/>
                    </a:lnTo>
                    <a:lnTo>
                      <a:pt x="45513" y="67037"/>
                    </a:lnTo>
                    <a:lnTo>
                      <a:pt x="45513" y="67037"/>
                    </a:lnTo>
                    <a:lnTo>
                      <a:pt x="45304" y="67287"/>
                    </a:lnTo>
                    <a:lnTo>
                      <a:pt x="45179" y="67580"/>
                    </a:lnTo>
                    <a:lnTo>
                      <a:pt x="45095" y="67831"/>
                    </a:lnTo>
                    <a:lnTo>
                      <a:pt x="45012" y="68123"/>
                    </a:lnTo>
                    <a:lnTo>
                      <a:pt x="45012" y="68416"/>
                    </a:lnTo>
                    <a:lnTo>
                      <a:pt x="45054" y="68708"/>
                    </a:lnTo>
                    <a:lnTo>
                      <a:pt x="45095" y="68959"/>
                    </a:lnTo>
                    <a:lnTo>
                      <a:pt x="45221" y="69252"/>
                    </a:lnTo>
                    <a:lnTo>
                      <a:pt x="45346" y="69502"/>
                    </a:lnTo>
                    <a:lnTo>
                      <a:pt x="45513" y="69711"/>
                    </a:lnTo>
                    <a:lnTo>
                      <a:pt x="45681" y="69920"/>
                    </a:lnTo>
                    <a:lnTo>
                      <a:pt x="45890" y="70087"/>
                    </a:lnTo>
                    <a:lnTo>
                      <a:pt x="46098" y="70213"/>
                    </a:lnTo>
                    <a:lnTo>
                      <a:pt x="46349" y="70338"/>
                    </a:lnTo>
                    <a:lnTo>
                      <a:pt x="46600" y="70380"/>
                    </a:lnTo>
                    <a:lnTo>
                      <a:pt x="46851" y="70422"/>
                    </a:lnTo>
                    <a:lnTo>
                      <a:pt x="46851" y="70422"/>
                    </a:lnTo>
                    <a:lnTo>
                      <a:pt x="47143" y="70380"/>
                    </a:lnTo>
                    <a:lnTo>
                      <a:pt x="47436" y="70296"/>
                    </a:lnTo>
                    <a:lnTo>
                      <a:pt x="47728" y="70087"/>
                    </a:lnTo>
                    <a:lnTo>
                      <a:pt x="47979" y="69837"/>
                    </a:lnTo>
                    <a:lnTo>
                      <a:pt x="47979" y="69837"/>
                    </a:lnTo>
                    <a:lnTo>
                      <a:pt x="68541" y="46767"/>
                    </a:lnTo>
                    <a:lnTo>
                      <a:pt x="68541" y="46767"/>
                    </a:lnTo>
                    <a:lnTo>
                      <a:pt x="71174" y="43800"/>
                    </a:lnTo>
                    <a:lnTo>
                      <a:pt x="71174" y="43800"/>
                    </a:lnTo>
                    <a:lnTo>
                      <a:pt x="122329" y="40414"/>
                    </a:lnTo>
                    <a:lnTo>
                      <a:pt x="122329" y="40414"/>
                    </a:lnTo>
                    <a:lnTo>
                      <a:pt x="90650" y="72470"/>
                    </a:lnTo>
                    <a:lnTo>
                      <a:pt x="90650" y="72470"/>
                    </a:lnTo>
                    <a:lnTo>
                      <a:pt x="90399" y="72720"/>
                    </a:lnTo>
                    <a:lnTo>
                      <a:pt x="90274" y="73013"/>
                    </a:lnTo>
                    <a:lnTo>
                      <a:pt x="90148" y="73306"/>
                    </a:lnTo>
                    <a:lnTo>
                      <a:pt x="90106" y="73556"/>
                    </a:lnTo>
                    <a:lnTo>
                      <a:pt x="90065" y="73849"/>
                    </a:lnTo>
                    <a:lnTo>
                      <a:pt x="90106" y="74141"/>
                    </a:lnTo>
                    <a:lnTo>
                      <a:pt x="90148" y="74392"/>
                    </a:lnTo>
                    <a:lnTo>
                      <a:pt x="90274" y="74643"/>
                    </a:lnTo>
                    <a:lnTo>
                      <a:pt x="90399" y="74894"/>
                    </a:lnTo>
                    <a:lnTo>
                      <a:pt x="90566" y="75144"/>
                    </a:lnTo>
                    <a:lnTo>
                      <a:pt x="90733" y="75312"/>
                    </a:lnTo>
                    <a:lnTo>
                      <a:pt x="90942" y="75479"/>
                    </a:lnTo>
                    <a:lnTo>
                      <a:pt x="91193" y="75646"/>
                    </a:lnTo>
                    <a:lnTo>
                      <a:pt x="91402" y="75730"/>
                    </a:lnTo>
                    <a:lnTo>
                      <a:pt x="91653" y="75813"/>
                    </a:lnTo>
                    <a:lnTo>
                      <a:pt x="91945" y="75813"/>
                    </a:lnTo>
                    <a:lnTo>
                      <a:pt x="91945" y="75813"/>
                    </a:lnTo>
                    <a:lnTo>
                      <a:pt x="92238" y="75813"/>
                    </a:lnTo>
                    <a:lnTo>
                      <a:pt x="92530" y="75688"/>
                    </a:lnTo>
                    <a:lnTo>
                      <a:pt x="92823" y="75562"/>
                    </a:lnTo>
                    <a:lnTo>
                      <a:pt x="93115" y="75312"/>
                    </a:lnTo>
                    <a:lnTo>
                      <a:pt x="93115" y="75312"/>
                    </a:lnTo>
                    <a:lnTo>
                      <a:pt x="127971" y="40038"/>
                    </a:lnTo>
                    <a:lnTo>
                      <a:pt x="127971" y="40038"/>
                    </a:lnTo>
                    <a:lnTo>
                      <a:pt x="175280" y="36862"/>
                    </a:lnTo>
                    <a:lnTo>
                      <a:pt x="175280" y="36862"/>
                    </a:lnTo>
                    <a:lnTo>
                      <a:pt x="142097" y="65866"/>
                    </a:lnTo>
                    <a:lnTo>
                      <a:pt x="142097" y="65866"/>
                    </a:lnTo>
                    <a:lnTo>
                      <a:pt x="141888" y="66117"/>
                    </a:lnTo>
                    <a:lnTo>
                      <a:pt x="141679" y="66368"/>
                    </a:lnTo>
                    <a:lnTo>
                      <a:pt x="141553" y="66619"/>
                    </a:lnTo>
                    <a:lnTo>
                      <a:pt x="141512" y="66911"/>
                    </a:lnTo>
                    <a:lnTo>
                      <a:pt x="141470" y="67204"/>
                    </a:lnTo>
                    <a:lnTo>
                      <a:pt x="141512" y="67455"/>
                    </a:lnTo>
                    <a:lnTo>
                      <a:pt x="141553" y="67747"/>
                    </a:lnTo>
                    <a:lnTo>
                      <a:pt x="141679" y="67998"/>
                    </a:lnTo>
                    <a:lnTo>
                      <a:pt x="141804" y="68207"/>
                    </a:lnTo>
                    <a:lnTo>
                      <a:pt x="141971" y="68458"/>
                    </a:lnTo>
                    <a:lnTo>
                      <a:pt x="142138" y="68667"/>
                    </a:lnTo>
                    <a:lnTo>
                      <a:pt x="142389" y="68834"/>
                    </a:lnTo>
                    <a:lnTo>
                      <a:pt x="142598" y="68959"/>
                    </a:lnTo>
                    <a:lnTo>
                      <a:pt x="142849" y="69084"/>
                    </a:lnTo>
                    <a:lnTo>
                      <a:pt x="143142" y="69126"/>
                    </a:lnTo>
                    <a:lnTo>
                      <a:pt x="143392" y="69168"/>
                    </a:lnTo>
                    <a:lnTo>
                      <a:pt x="143392" y="69168"/>
                    </a:lnTo>
                    <a:lnTo>
                      <a:pt x="143685" y="69126"/>
                    </a:lnTo>
                    <a:lnTo>
                      <a:pt x="143977" y="69043"/>
                    </a:lnTo>
                    <a:lnTo>
                      <a:pt x="144270" y="68917"/>
                    </a:lnTo>
                    <a:lnTo>
                      <a:pt x="144562" y="68667"/>
                    </a:lnTo>
                    <a:lnTo>
                      <a:pt x="144562" y="68667"/>
                    </a:lnTo>
                    <a:lnTo>
                      <a:pt x="179627" y="38074"/>
                    </a:lnTo>
                    <a:lnTo>
                      <a:pt x="179627" y="38074"/>
                    </a:lnTo>
                    <a:lnTo>
                      <a:pt x="179752" y="37907"/>
                    </a:lnTo>
                    <a:lnTo>
                      <a:pt x="179919" y="37740"/>
                    </a:lnTo>
                    <a:lnTo>
                      <a:pt x="180003" y="37531"/>
                    </a:lnTo>
                    <a:lnTo>
                      <a:pt x="180086" y="37364"/>
                    </a:lnTo>
                    <a:lnTo>
                      <a:pt x="180212" y="36946"/>
                    </a:lnTo>
                    <a:lnTo>
                      <a:pt x="180212" y="36528"/>
                    </a:lnTo>
                    <a:lnTo>
                      <a:pt x="180212" y="36528"/>
                    </a:lnTo>
                    <a:lnTo>
                      <a:pt x="203031" y="35023"/>
                    </a:lnTo>
                    <a:lnTo>
                      <a:pt x="203031" y="35023"/>
                    </a:lnTo>
                    <a:lnTo>
                      <a:pt x="203449" y="34940"/>
                    </a:lnTo>
                    <a:lnTo>
                      <a:pt x="203783" y="34814"/>
                    </a:lnTo>
                    <a:lnTo>
                      <a:pt x="204034" y="34647"/>
                    </a:lnTo>
                    <a:lnTo>
                      <a:pt x="204243" y="34396"/>
                    </a:lnTo>
                    <a:lnTo>
                      <a:pt x="204410" y="34104"/>
                    </a:lnTo>
                    <a:lnTo>
                      <a:pt x="204493" y="33811"/>
                    </a:lnTo>
                    <a:lnTo>
                      <a:pt x="204493" y="33477"/>
                    </a:lnTo>
                    <a:lnTo>
                      <a:pt x="204493" y="33143"/>
                    </a:lnTo>
                    <a:lnTo>
                      <a:pt x="204410" y="32808"/>
                    </a:lnTo>
                    <a:lnTo>
                      <a:pt x="204243" y="32474"/>
                    </a:lnTo>
                    <a:lnTo>
                      <a:pt x="204076" y="32181"/>
                    </a:lnTo>
                    <a:lnTo>
                      <a:pt x="203825" y="31889"/>
                    </a:lnTo>
                    <a:lnTo>
                      <a:pt x="203574" y="31680"/>
                    </a:lnTo>
                    <a:lnTo>
                      <a:pt x="203240" y="31513"/>
                    </a:lnTo>
                    <a:lnTo>
                      <a:pt x="202864" y="31387"/>
                    </a:lnTo>
                    <a:lnTo>
                      <a:pt x="202487" y="31345"/>
                    </a:lnTo>
                    <a:lnTo>
                      <a:pt x="202487" y="31345"/>
                    </a:lnTo>
                    <a:lnTo>
                      <a:pt x="202320" y="31345"/>
                    </a:lnTo>
                    <a:lnTo>
                      <a:pt x="202320" y="31345"/>
                    </a:lnTo>
                    <a:lnTo>
                      <a:pt x="176534" y="33059"/>
                    </a:lnTo>
                    <a:lnTo>
                      <a:pt x="176534" y="33059"/>
                    </a:lnTo>
                    <a:lnTo>
                      <a:pt x="136664" y="5141"/>
                    </a:lnTo>
                    <a:lnTo>
                      <a:pt x="136664" y="5141"/>
                    </a:lnTo>
                    <a:lnTo>
                      <a:pt x="130687" y="920"/>
                    </a:lnTo>
                    <a:lnTo>
                      <a:pt x="130687" y="920"/>
                    </a:lnTo>
                    <a:lnTo>
                      <a:pt x="130395" y="753"/>
                    </a:lnTo>
                    <a:lnTo>
                      <a:pt x="130144" y="669"/>
                    </a:lnTo>
                    <a:lnTo>
                      <a:pt x="129893" y="586"/>
                    </a:lnTo>
                    <a:lnTo>
                      <a:pt x="129642" y="586"/>
                    </a:lnTo>
                    <a:lnTo>
                      <a:pt x="129642" y="586"/>
                    </a:lnTo>
                    <a:lnTo>
                      <a:pt x="129350" y="586"/>
                    </a:lnTo>
                    <a:lnTo>
                      <a:pt x="129099" y="669"/>
                    </a:lnTo>
                    <a:lnTo>
                      <a:pt x="128848" y="795"/>
                    </a:lnTo>
                    <a:lnTo>
                      <a:pt x="128598" y="962"/>
                    </a:lnTo>
                    <a:lnTo>
                      <a:pt x="128389" y="1129"/>
                    </a:lnTo>
                    <a:lnTo>
                      <a:pt x="128221" y="1380"/>
                    </a:lnTo>
                    <a:lnTo>
                      <a:pt x="128054" y="1631"/>
                    </a:lnTo>
                    <a:lnTo>
                      <a:pt x="127929" y="1881"/>
                    </a:lnTo>
                    <a:lnTo>
                      <a:pt x="127845" y="2174"/>
                    </a:lnTo>
                    <a:lnTo>
                      <a:pt x="127804" y="2425"/>
                    </a:lnTo>
                    <a:lnTo>
                      <a:pt x="127804" y="2717"/>
                    </a:lnTo>
                    <a:lnTo>
                      <a:pt x="127845" y="3010"/>
                    </a:lnTo>
                    <a:lnTo>
                      <a:pt x="127971" y="3302"/>
                    </a:lnTo>
                    <a:lnTo>
                      <a:pt x="128138" y="3553"/>
                    </a:lnTo>
                    <a:lnTo>
                      <a:pt x="128347" y="3804"/>
                    </a:lnTo>
                    <a:lnTo>
                      <a:pt x="128598" y="4055"/>
                    </a:lnTo>
                    <a:lnTo>
                      <a:pt x="128598" y="4055"/>
                    </a:lnTo>
                    <a:lnTo>
                      <a:pt x="170558" y="33477"/>
                    </a:lnTo>
                    <a:lnTo>
                      <a:pt x="170558" y="33477"/>
                    </a:lnTo>
                    <a:lnTo>
                      <a:pt x="134490" y="35859"/>
                    </a:lnTo>
                    <a:lnTo>
                      <a:pt x="134490" y="35859"/>
                    </a:lnTo>
                    <a:lnTo>
                      <a:pt x="127720" y="36319"/>
                    </a:lnTo>
                    <a:lnTo>
                      <a:pt x="127720" y="36319"/>
                    </a:lnTo>
                    <a:lnTo>
                      <a:pt x="87306" y="4974"/>
                    </a:lnTo>
                    <a:lnTo>
                      <a:pt x="87306" y="4974"/>
                    </a:lnTo>
                    <a:lnTo>
                      <a:pt x="81413" y="377"/>
                    </a:lnTo>
                    <a:lnTo>
                      <a:pt x="81413" y="377"/>
                    </a:lnTo>
                    <a:lnTo>
                      <a:pt x="81163" y="210"/>
                    </a:lnTo>
                    <a:lnTo>
                      <a:pt x="80870" y="84"/>
                    </a:lnTo>
                    <a:lnTo>
                      <a:pt x="80619" y="42"/>
                    </a:lnTo>
                    <a:lnTo>
                      <a:pt x="80369" y="1"/>
                    </a:lnTo>
                  </a:path>
                </a:pathLst>
              </a:cu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grpSp>
        <p:grpSp>
          <p:nvGrpSpPr>
            <p:cNvPr id="638" name="Google Shape;638;p22"/>
            <p:cNvGrpSpPr/>
            <p:nvPr/>
          </p:nvGrpSpPr>
          <p:grpSpPr>
            <a:xfrm rot="2555258">
              <a:off x="255809" y="297720"/>
              <a:ext cx="388558" cy="171259"/>
              <a:chOff x="1406961" y="-1212504"/>
              <a:chExt cx="6086670" cy="2682735"/>
            </a:xfrm>
          </p:grpSpPr>
          <p:sp>
            <p:nvSpPr>
              <p:cNvPr id="639" name="Google Shape;639;p22"/>
              <p:cNvSpPr/>
              <p:nvPr/>
            </p:nvSpPr>
            <p:spPr>
              <a:xfrm rot="-10575706">
                <a:off x="1475601" y="-1021005"/>
                <a:ext cx="5949390" cy="2299739"/>
              </a:xfrm>
              <a:custGeom>
                <a:avLst/>
                <a:gdLst/>
                <a:ahLst/>
                <a:cxnLst/>
                <a:rect l="l" t="t" r="r" b="b"/>
                <a:pathLst>
                  <a:path w="237969" h="91987" extrusionOk="0">
                    <a:moveTo>
                      <a:pt x="125964" y="0"/>
                    </a:moveTo>
                    <a:lnTo>
                      <a:pt x="123414" y="42"/>
                    </a:lnTo>
                    <a:lnTo>
                      <a:pt x="120865" y="125"/>
                    </a:lnTo>
                    <a:lnTo>
                      <a:pt x="118316" y="209"/>
                    </a:lnTo>
                    <a:lnTo>
                      <a:pt x="115808" y="376"/>
                    </a:lnTo>
                    <a:lnTo>
                      <a:pt x="113342" y="543"/>
                    </a:lnTo>
                    <a:lnTo>
                      <a:pt x="110876" y="752"/>
                    </a:lnTo>
                    <a:lnTo>
                      <a:pt x="108452" y="1003"/>
                    </a:lnTo>
                    <a:lnTo>
                      <a:pt x="106028" y="1296"/>
                    </a:lnTo>
                    <a:lnTo>
                      <a:pt x="103646" y="1630"/>
                    </a:lnTo>
                    <a:lnTo>
                      <a:pt x="101264" y="1964"/>
                    </a:lnTo>
                    <a:lnTo>
                      <a:pt x="98924" y="2382"/>
                    </a:lnTo>
                    <a:lnTo>
                      <a:pt x="96583" y="2800"/>
                    </a:lnTo>
                    <a:lnTo>
                      <a:pt x="94285" y="3260"/>
                    </a:lnTo>
                    <a:lnTo>
                      <a:pt x="92028" y="3720"/>
                    </a:lnTo>
                    <a:lnTo>
                      <a:pt x="89771" y="4221"/>
                    </a:lnTo>
                    <a:lnTo>
                      <a:pt x="87556" y="4764"/>
                    </a:lnTo>
                    <a:lnTo>
                      <a:pt x="85341" y="5308"/>
                    </a:lnTo>
                    <a:lnTo>
                      <a:pt x="83168" y="5935"/>
                    </a:lnTo>
                    <a:lnTo>
                      <a:pt x="80995" y="6520"/>
                    </a:lnTo>
                    <a:lnTo>
                      <a:pt x="78863" y="7147"/>
                    </a:lnTo>
                    <a:lnTo>
                      <a:pt x="76732" y="7815"/>
                    </a:lnTo>
                    <a:lnTo>
                      <a:pt x="74684" y="8484"/>
                    </a:lnTo>
                    <a:lnTo>
                      <a:pt x="72594" y="9194"/>
                    </a:lnTo>
                    <a:lnTo>
                      <a:pt x="70588" y="9947"/>
                    </a:lnTo>
                    <a:lnTo>
                      <a:pt x="68582" y="10657"/>
                    </a:lnTo>
                    <a:lnTo>
                      <a:pt x="66576" y="11451"/>
                    </a:lnTo>
                    <a:lnTo>
                      <a:pt x="64612" y="12204"/>
                    </a:lnTo>
                    <a:lnTo>
                      <a:pt x="62689" y="12998"/>
                    </a:lnTo>
                    <a:lnTo>
                      <a:pt x="58928" y="14628"/>
                    </a:lnTo>
                    <a:lnTo>
                      <a:pt x="55250" y="16341"/>
                    </a:lnTo>
                    <a:lnTo>
                      <a:pt x="51656" y="18055"/>
                    </a:lnTo>
                    <a:lnTo>
                      <a:pt x="48187" y="19852"/>
                    </a:lnTo>
                    <a:lnTo>
                      <a:pt x="44844" y="21649"/>
                    </a:lnTo>
                    <a:lnTo>
                      <a:pt x="41584" y="23488"/>
                    </a:lnTo>
                    <a:lnTo>
                      <a:pt x="38449" y="25368"/>
                    </a:lnTo>
                    <a:lnTo>
                      <a:pt x="35440" y="27207"/>
                    </a:lnTo>
                    <a:lnTo>
                      <a:pt x="32515" y="29088"/>
                    </a:lnTo>
                    <a:lnTo>
                      <a:pt x="29715" y="30927"/>
                    </a:lnTo>
                    <a:lnTo>
                      <a:pt x="27040" y="32807"/>
                    </a:lnTo>
                    <a:lnTo>
                      <a:pt x="24491" y="34646"/>
                    </a:lnTo>
                    <a:lnTo>
                      <a:pt x="22025" y="36443"/>
                    </a:lnTo>
                    <a:lnTo>
                      <a:pt x="19726" y="38241"/>
                    </a:lnTo>
                    <a:lnTo>
                      <a:pt x="17511" y="39954"/>
                    </a:lnTo>
                    <a:lnTo>
                      <a:pt x="15463" y="41626"/>
                    </a:lnTo>
                    <a:lnTo>
                      <a:pt x="13499" y="43256"/>
                    </a:lnTo>
                    <a:lnTo>
                      <a:pt x="11660" y="44844"/>
                    </a:lnTo>
                    <a:lnTo>
                      <a:pt x="9988" y="46348"/>
                    </a:lnTo>
                    <a:lnTo>
                      <a:pt x="8400" y="47769"/>
                    </a:lnTo>
                    <a:lnTo>
                      <a:pt x="6979" y="49107"/>
                    </a:lnTo>
                    <a:lnTo>
                      <a:pt x="4472" y="51489"/>
                    </a:lnTo>
                    <a:lnTo>
                      <a:pt x="2549" y="53453"/>
                    </a:lnTo>
                    <a:lnTo>
                      <a:pt x="1128" y="54916"/>
                    </a:lnTo>
                    <a:lnTo>
                      <a:pt x="0" y="56170"/>
                    </a:lnTo>
                    <a:lnTo>
                      <a:pt x="2926" y="58259"/>
                    </a:lnTo>
                    <a:lnTo>
                      <a:pt x="5851" y="60224"/>
                    </a:lnTo>
                    <a:lnTo>
                      <a:pt x="8777" y="62188"/>
                    </a:lnTo>
                    <a:lnTo>
                      <a:pt x="11702" y="64027"/>
                    </a:lnTo>
                    <a:lnTo>
                      <a:pt x="14628" y="65824"/>
                    </a:lnTo>
                    <a:lnTo>
                      <a:pt x="17553" y="67537"/>
                    </a:lnTo>
                    <a:lnTo>
                      <a:pt x="20437" y="69209"/>
                    </a:lnTo>
                    <a:lnTo>
                      <a:pt x="23362" y="70797"/>
                    </a:lnTo>
                    <a:lnTo>
                      <a:pt x="26246" y="72302"/>
                    </a:lnTo>
                    <a:lnTo>
                      <a:pt x="29130" y="73765"/>
                    </a:lnTo>
                    <a:lnTo>
                      <a:pt x="32013" y="75186"/>
                    </a:lnTo>
                    <a:lnTo>
                      <a:pt x="34855" y="76523"/>
                    </a:lnTo>
                    <a:lnTo>
                      <a:pt x="37739" y="77777"/>
                    </a:lnTo>
                    <a:lnTo>
                      <a:pt x="40581" y="78989"/>
                    </a:lnTo>
                    <a:lnTo>
                      <a:pt x="43423" y="80159"/>
                    </a:lnTo>
                    <a:lnTo>
                      <a:pt x="46265" y="81246"/>
                    </a:lnTo>
                    <a:lnTo>
                      <a:pt x="49065" y="82249"/>
                    </a:lnTo>
                    <a:lnTo>
                      <a:pt x="51907" y="83252"/>
                    </a:lnTo>
                    <a:lnTo>
                      <a:pt x="54707" y="84171"/>
                    </a:lnTo>
                    <a:lnTo>
                      <a:pt x="57507" y="85007"/>
                    </a:lnTo>
                    <a:lnTo>
                      <a:pt x="60265" y="85843"/>
                    </a:lnTo>
                    <a:lnTo>
                      <a:pt x="63065" y="86595"/>
                    </a:lnTo>
                    <a:lnTo>
                      <a:pt x="65824" y="87264"/>
                    </a:lnTo>
                    <a:lnTo>
                      <a:pt x="68582" y="87932"/>
                    </a:lnTo>
                    <a:lnTo>
                      <a:pt x="71299" y="88518"/>
                    </a:lnTo>
                    <a:lnTo>
                      <a:pt x="74015" y="89061"/>
                    </a:lnTo>
                    <a:lnTo>
                      <a:pt x="76732" y="89562"/>
                    </a:lnTo>
                    <a:lnTo>
                      <a:pt x="79448" y="90022"/>
                    </a:lnTo>
                    <a:lnTo>
                      <a:pt x="82123" y="90398"/>
                    </a:lnTo>
                    <a:lnTo>
                      <a:pt x="84840" y="90733"/>
                    </a:lnTo>
                    <a:lnTo>
                      <a:pt x="87472" y="91067"/>
                    </a:lnTo>
                    <a:lnTo>
                      <a:pt x="90147" y="91318"/>
                    </a:lnTo>
                    <a:lnTo>
                      <a:pt x="92780" y="91527"/>
                    </a:lnTo>
                    <a:lnTo>
                      <a:pt x="95371" y="91694"/>
                    </a:lnTo>
                    <a:lnTo>
                      <a:pt x="98004" y="91819"/>
                    </a:lnTo>
                    <a:lnTo>
                      <a:pt x="100595" y="91903"/>
                    </a:lnTo>
                    <a:lnTo>
                      <a:pt x="103187" y="91945"/>
                    </a:lnTo>
                    <a:lnTo>
                      <a:pt x="105736" y="91986"/>
                    </a:lnTo>
                    <a:lnTo>
                      <a:pt x="108285" y="91945"/>
                    </a:lnTo>
                    <a:lnTo>
                      <a:pt x="110793" y="91861"/>
                    </a:lnTo>
                    <a:lnTo>
                      <a:pt x="113342" y="91736"/>
                    </a:lnTo>
                    <a:lnTo>
                      <a:pt x="115808" y="91610"/>
                    </a:lnTo>
                    <a:lnTo>
                      <a:pt x="118316" y="91443"/>
                    </a:lnTo>
                    <a:lnTo>
                      <a:pt x="120781" y="91192"/>
                    </a:lnTo>
                    <a:lnTo>
                      <a:pt x="123205" y="90942"/>
                    </a:lnTo>
                    <a:lnTo>
                      <a:pt x="125629" y="90691"/>
                    </a:lnTo>
                    <a:lnTo>
                      <a:pt x="128053" y="90356"/>
                    </a:lnTo>
                    <a:lnTo>
                      <a:pt x="130436" y="90022"/>
                    </a:lnTo>
                    <a:lnTo>
                      <a:pt x="132818" y="89646"/>
                    </a:lnTo>
                    <a:lnTo>
                      <a:pt x="135200" y="89228"/>
                    </a:lnTo>
                    <a:lnTo>
                      <a:pt x="137540" y="88768"/>
                    </a:lnTo>
                    <a:lnTo>
                      <a:pt x="139839" y="88309"/>
                    </a:lnTo>
                    <a:lnTo>
                      <a:pt x="142138" y="87807"/>
                    </a:lnTo>
                    <a:lnTo>
                      <a:pt x="144436" y="87306"/>
                    </a:lnTo>
                    <a:lnTo>
                      <a:pt x="146693" y="86762"/>
                    </a:lnTo>
                    <a:lnTo>
                      <a:pt x="148908" y="86219"/>
                    </a:lnTo>
                    <a:lnTo>
                      <a:pt x="151123" y="85592"/>
                    </a:lnTo>
                    <a:lnTo>
                      <a:pt x="153338" y="85007"/>
                    </a:lnTo>
                    <a:lnTo>
                      <a:pt x="155511" y="84380"/>
                    </a:lnTo>
                    <a:lnTo>
                      <a:pt x="157643" y="83711"/>
                    </a:lnTo>
                    <a:lnTo>
                      <a:pt x="159774" y="83043"/>
                    </a:lnTo>
                    <a:lnTo>
                      <a:pt x="161906" y="82332"/>
                    </a:lnTo>
                    <a:lnTo>
                      <a:pt x="166043" y="80911"/>
                    </a:lnTo>
                    <a:lnTo>
                      <a:pt x="170097" y="79365"/>
                    </a:lnTo>
                    <a:lnTo>
                      <a:pt x="174067" y="77819"/>
                    </a:lnTo>
                    <a:lnTo>
                      <a:pt x="177954" y="76189"/>
                    </a:lnTo>
                    <a:lnTo>
                      <a:pt x="181715" y="74517"/>
                    </a:lnTo>
                    <a:lnTo>
                      <a:pt x="185393" y="72803"/>
                    </a:lnTo>
                    <a:lnTo>
                      <a:pt x="188946" y="71090"/>
                    </a:lnTo>
                    <a:lnTo>
                      <a:pt x="192414" y="69335"/>
                    </a:lnTo>
                    <a:lnTo>
                      <a:pt x="195758" y="67537"/>
                    </a:lnTo>
                    <a:lnTo>
                      <a:pt x="199018" y="65782"/>
                    </a:lnTo>
                    <a:lnTo>
                      <a:pt x="202152" y="63985"/>
                    </a:lnTo>
                    <a:lnTo>
                      <a:pt x="205161" y="62188"/>
                    </a:lnTo>
                    <a:lnTo>
                      <a:pt x="208045" y="60433"/>
                    </a:lnTo>
                    <a:lnTo>
                      <a:pt x="210845" y="58677"/>
                    </a:lnTo>
                    <a:lnTo>
                      <a:pt x="213478" y="56964"/>
                    </a:lnTo>
                    <a:lnTo>
                      <a:pt x="216027" y="55250"/>
                    </a:lnTo>
                    <a:lnTo>
                      <a:pt x="218451" y="53579"/>
                    </a:lnTo>
                    <a:lnTo>
                      <a:pt x="220708" y="51990"/>
                    </a:lnTo>
                    <a:lnTo>
                      <a:pt x="222840" y="50402"/>
                    </a:lnTo>
                    <a:lnTo>
                      <a:pt x="224887" y="48940"/>
                    </a:lnTo>
                    <a:lnTo>
                      <a:pt x="226768" y="47477"/>
                    </a:lnTo>
                    <a:lnTo>
                      <a:pt x="230112" y="44844"/>
                    </a:lnTo>
                    <a:lnTo>
                      <a:pt x="232870" y="42587"/>
                    </a:lnTo>
                    <a:lnTo>
                      <a:pt x="235085" y="40706"/>
                    </a:lnTo>
                    <a:lnTo>
                      <a:pt x="236673" y="39285"/>
                    </a:lnTo>
                    <a:lnTo>
                      <a:pt x="237969" y="38115"/>
                    </a:lnTo>
                    <a:lnTo>
                      <a:pt x="234709" y="35900"/>
                    </a:lnTo>
                    <a:lnTo>
                      <a:pt x="231449" y="33811"/>
                    </a:lnTo>
                    <a:lnTo>
                      <a:pt x="228189" y="31763"/>
                    </a:lnTo>
                    <a:lnTo>
                      <a:pt x="224971" y="29798"/>
                    </a:lnTo>
                    <a:lnTo>
                      <a:pt x="221795" y="27876"/>
                    </a:lnTo>
                    <a:lnTo>
                      <a:pt x="218577" y="26079"/>
                    </a:lnTo>
                    <a:lnTo>
                      <a:pt x="215400" y="24324"/>
                    </a:lnTo>
                    <a:lnTo>
                      <a:pt x="212266" y="22610"/>
                    </a:lnTo>
                    <a:lnTo>
                      <a:pt x="209131" y="21022"/>
                    </a:lnTo>
                    <a:lnTo>
                      <a:pt x="205997" y="19476"/>
                    </a:lnTo>
                    <a:lnTo>
                      <a:pt x="202904" y="17971"/>
                    </a:lnTo>
                    <a:lnTo>
                      <a:pt x="199812" y="16550"/>
                    </a:lnTo>
                    <a:lnTo>
                      <a:pt x="196719" y="15213"/>
                    </a:lnTo>
                    <a:lnTo>
                      <a:pt x="193668" y="13917"/>
                    </a:lnTo>
                    <a:lnTo>
                      <a:pt x="190659" y="12705"/>
                    </a:lnTo>
                    <a:lnTo>
                      <a:pt x="187608" y="11535"/>
                    </a:lnTo>
                    <a:lnTo>
                      <a:pt x="184641" y="10448"/>
                    </a:lnTo>
                    <a:lnTo>
                      <a:pt x="181632" y="9403"/>
                    </a:lnTo>
                    <a:lnTo>
                      <a:pt x="178664" y="8442"/>
                    </a:lnTo>
                    <a:lnTo>
                      <a:pt x="175739" y="7523"/>
                    </a:lnTo>
                    <a:lnTo>
                      <a:pt x="172813" y="6645"/>
                    </a:lnTo>
                    <a:lnTo>
                      <a:pt x="169888" y="5851"/>
                    </a:lnTo>
                    <a:lnTo>
                      <a:pt x="167004" y="5099"/>
                    </a:lnTo>
                    <a:lnTo>
                      <a:pt x="164121" y="4430"/>
                    </a:lnTo>
                    <a:lnTo>
                      <a:pt x="161279" y="3803"/>
                    </a:lnTo>
                    <a:lnTo>
                      <a:pt x="158437" y="3218"/>
                    </a:lnTo>
                    <a:lnTo>
                      <a:pt x="155595" y="2675"/>
                    </a:lnTo>
                    <a:lnTo>
                      <a:pt x="152837" y="2173"/>
                    </a:lnTo>
                    <a:lnTo>
                      <a:pt x="150036" y="1755"/>
                    </a:lnTo>
                    <a:lnTo>
                      <a:pt x="147278" y="1379"/>
                    </a:lnTo>
                    <a:lnTo>
                      <a:pt x="144562" y="1045"/>
                    </a:lnTo>
                    <a:lnTo>
                      <a:pt x="141845" y="752"/>
                    </a:lnTo>
                    <a:lnTo>
                      <a:pt x="139128" y="543"/>
                    </a:lnTo>
                    <a:lnTo>
                      <a:pt x="136454" y="334"/>
                    </a:lnTo>
                    <a:lnTo>
                      <a:pt x="133821" y="209"/>
                    </a:lnTo>
                    <a:lnTo>
                      <a:pt x="131188" y="84"/>
                    </a:lnTo>
                    <a:lnTo>
                      <a:pt x="128555" y="42"/>
                    </a:lnTo>
                    <a:lnTo>
                      <a:pt x="125964" y="0"/>
                    </a:lnTo>
                    <a:close/>
                  </a:path>
                </a:pathLst>
              </a:custGeom>
              <a:solidFill>
                <a:srgbClr val="5A8408"/>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40" name="Google Shape;640;p22"/>
              <p:cNvSpPr/>
              <p:nvPr/>
            </p:nvSpPr>
            <p:spPr>
              <a:xfrm rot="-10575706">
                <a:off x="1475601" y="-1021005"/>
                <a:ext cx="5949390" cy="2299739"/>
              </a:xfrm>
              <a:custGeom>
                <a:avLst/>
                <a:gdLst/>
                <a:ahLst/>
                <a:cxnLst/>
                <a:rect l="l" t="t" r="r" b="b"/>
                <a:pathLst>
                  <a:path w="237969" h="91987" fill="none" extrusionOk="0">
                    <a:moveTo>
                      <a:pt x="237969" y="38115"/>
                    </a:moveTo>
                    <a:lnTo>
                      <a:pt x="237969" y="38115"/>
                    </a:lnTo>
                    <a:lnTo>
                      <a:pt x="236673" y="39285"/>
                    </a:lnTo>
                    <a:lnTo>
                      <a:pt x="235085" y="40706"/>
                    </a:lnTo>
                    <a:lnTo>
                      <a:pt x="232870" y="42587"/>
                    </a:lnTo>
                    <a:lnTo>
                      <a:pt x="230112" y="44844"/>
                    </a:lnTo>
                    <a:lnTo>
                      <a:pt x="226768" y="47477"/>
                    </a:lnTo>
                    <a:lnTo>
                      <a:pt x="224887" y="48940"/>
                    </a:lnTo>
                    <a:lnTo>
                      <a:pt x="222840" y="50402"/>
                    </a:lnTo>
                    <a:lnTo>
                      <a:pt x="220708" y="51990"/>
                    </a:lnTo>
                    <a:lnTo>
                      <a:pt x="218451" y="53579"/>
                    </a:lnTo>
                    <a:lnTo>
                      <a:pt x="216027" y="55250"/>
                    </a:lnTo>
                    <a:lnTo>
                      <a:pt x="213478" y="56964"/>
                    </a:lnTo>
                    <a:lnTo>
                      <a:pt x="210845" y="58677"/>
                    </a:lnTo>
                    <a:lnTo>
                      <a:pt x="208045" y="60433"/>
                    </a:lnTo>
                    <a:lnTo>
                      <a:pt x="205161" y="62188"/>
                    </a:lnTo>
                    <a:lnTo>
                      <a:pt x="202152" y="63985"/>
                    </a:lnTo>
                    <a:lnTo>
                      <a:pt x="199018" y="65782"/>
                    </a:lnTo>
                    <a:lnTo>
                      <a:pt x="195758" y="67537"/>
                    </a:lnTo>
                    <a:lnTo>
                      <a:pt x="192414" y="69335"/>
                    </a:lnTo>
                    <a:lnTo>
                      <a:pt x="188946" y="71090"/>
                    </a:lnTo>
                    <a:lnTo>
                      <a:pt x="185393" y="72803"/>
                    </a:lnTo>
                    <a:lnTo>
                      <a:pt x="181715" y="74517"/>
                    </a:lnTo>
                    <a:lnTo>
                      <a:pt x="177954" y="76189"/>
                    </a:lnTo>
                    <a:lnTo>
                      <a:pt x="174067" y="77819"/>
                    </a:lnTo>
                    <a:lnTo>
                      <a:pt x="170097" y="79365"/>
                    </a:lnTo>
                    <a:lnTo>
                      <a:pt x="166043" y="80911"/>
                    </a:lnTo>
                    <a:lnTo>
                      <a:pt x="161906" y="82332"/>
                    </a:lnTo>
                    <a:lnTo>
                      <a:pt x="159774" y="83043"/>
                    </a:lnTo>
                    <a:lnTo>
                      <a:pt x="157643" y="83711"/>
                    </a:lnTo>
                    <a:lnTo>
                      <a:pt x="155511" y="84380"/>
                    </a:lnTo>
                    <a:lnTo>
                      <a:pt x="153338" y="85007"/>
                    </a:lnTo>
                    <a:lnTo>
                      <a:pt x="151123" y="85592"/>
                    </a:lnTo>
                    <a:lnTo>
                      <a:pt x="148908" y="86219"/>
                    </a:lnTo>
                    <a:lnTo>
                      <a:pt x="146693" y="86762"/>
                    </a:lnTo>
                    <a:lnTo>
                      <a:pt x="144436" y="87306"/>
                    </a:lnTo>
                    <a:lnTo>
                      <a:pt x="142138" y="87807"/>
                    </a:lnTo>
                    <a:lnTo>
                      <a:pt x="139839" y="88309"/>
                    </a:lnTo>
                    <a:lnTo>
                      <a:pt x="137540" y="88768"/>
                    </a:lnTo>
                    <a:lnTo>
                      <a:pt x="135200" y="89228"/>
                    </a:lnTo>
                    <a:lnTo>
                      <a:pt x="132818" y="89646"/>
                    </a:lnTo>
                    <a:lnTo>
                      <a:pt x="130436" y="90022"/>
                    </a:lnTo>
                    <a:lnTo>
                      <a:pt x="128053" y="90356"/>
                    </a:lnTo>
                    <a:lnTo>
                      <a:pt x="125629" y="90691"/>
                    </a:lnTo>
                    <a:lnTo>
                      <a:pt x="123205" y="90942"/>
                    </a:lnTo>
                    <a:lnTo>
                      <a:pt x="120781" y="91192"/>
                    </a:lnTo>
                    <a:lnTo>
                      <a:pt x="118316" y="91443"/>
                    </a:lnTo>
                    <a:lnTo>
                      <a:pt x="115808" y="91610"/>
                    </a:lnTo>
                    <a:lnTo>
                      <a:pt x="113342" y="91736"/>
                    </a:lnTo>
                    <a:lnTo>
                      <a:pt x="110793" y="91861"/>
                    </a:lnTo>
                    <a:lnTo>
                      <a:pt x="108285" y="91945"/>
                    </a:lnTo>
                    <a:lnTo>
                      <a:pt x="105736" y="91986"/>
                    </a:lnTo>
                    <a:lnTo>
                      <a:pt x="103187" y="91945"/>
                    </a:lnTo>
                    <a:lnTo>
                      <a:pt x="100595" y="91903"/>
                    </a:lnTo>
                    <a:lnTo>
                      <a:pt x="98004" y="91819"/>
                    </a:lnTo>
                    <a:lnTo>
                      <a:pt x="95371" y="91694"/>
                    </a:lnTo>
                    <a:lnTo>
                      <a:pt x="92780" y="91527"/>
                    </a:lnTo>
                    <a:lnTo>
                      <a:pt x="90147" y="91318"/>
                    </a:lnTo>
                    <a:lnTo>
                      <a:pt x="87472" y="91067"/>
                    </a:lnTo>
                    <a:lnTo>
                      <a:pt x="84840" y="90733"/>
                    </a:lnTo>
                    <a:lnTo>
                      <a:pt x="82123" y="90398"/>
                    </a:lnTo>
                    <a:lnTo>
                      <a:pt x="79448" y="90022"/>
                    </a:lnTo>
                    <a:lnTo>
                      <a:pt x="76732" y="89562"/>
                    </a:lnTo>
                    <a:lnTo>
                      <a:pt x="74015" y="89061"/>
                    </a:lnTo>
                    <a:lnTo>
                      <a:pt x="71299" y="88518"/>
                    </a:lnTo>
                    <a:lnTo>
                      <a:pt x="68582" y="87932"/>
                    </a:lnTo>
                    <a:lnTo>
                      <a:pt x="65824" y="87264"/>
                    </a:lnTo>
                    <a:lnTo>
                      <a:pt x="63065" y="86595"/>
                    </a:lnTo>
                    <a:lnTo>
                      <a:pt x="60265" y="85843"/>
                    </a:lnTo>
                    <a:lnTo>
                      <a:pt x="57507" y="85007"/>
                    </a:lnTo>
                    <a:lnTo>
                      <a:pt x="54707" y="84171"/>
                    </a:lnTo>
                    <a:lnTo>
                      <a:pt x="51907" y="83252"/>
                    </a:lnTo>
                    <a:lnTo>
                      <a:pt x="49065" y="82249"/>
                    </a:lnTo>
                    <a:lnTo>
                      <a:pt x="46265" y="81246"/>
                    </a:lnTo>
                    <a:lnTo>
                      <a:pt x="43423" y="80159"/>
                    </a:lnTo>
                    <a:lnTo>
                      <a:pt x="40581" y="78989"/>
                    </a:lnTo>
                    <a:lnTo>
                      <a:pt x="37739" y="77777"/>
                    </a:lnTo>
                    <a:lnTo>
                      <a:pt x="34855" y="76523"/>
                    </a:lnTo>
                    <a:lnTo>
                      <a:pt x="32013" y="75186"/>
                    </a:lnTo>
                    <a:lnTo>
                      <a:pt x="29130" y="73765"/>
                    </a:lnTo>
                    <a:lnTo>
                      <a:pt x="26246" y="72302"/>
                    </a:lnTo>
                    <a:lnTo>
                      <a:pt x="23362" y="70797"/>
                    </a:lnTo>
                    <a:lnTo>
                      <a:pt x="20437" y="69209"/>
                    </a:lnTo>
                    <a:lnTo>
                      <a:pt x="17553" y="67537"/>
                    </a:lnTo>
                    <a:lnTo>
                      <a:pt x="14628" y="65824"/>
                    </a:lnTo>
                    <a:lnTo>
                      <a:pt x="11702" y="64027"/>
                    </a:lnTo>
                    <a:lnTo>
                      <a:pt x="8777" y="62188"/>
                    </a:lnTo>
                    <a:lnTo>
                      <a:pt x="5851" y="60224"/>
                    </a:lnTo>
                    <a:lnTo>
                      <a:pt x="2926" y="58259"/>
                    </a:lnTo>
                    <a:lnTo>
                      <a:pt x="0" y="56170"/>
                    </a:lnTo>
                    <a:lnTo>
                      <a:pt x="0" y="56170"/>
                    </a:lnTo>
                    <a:lnTo>
                      <a:pt x="1128" y="54916"/>
                    </a:lnTo>
                    <a:lnTo>
                      <a:pt x="2549" y="53453"/>
                    </a:lnTo>
                    <a:lnTo>
                      <a:pt x="4472" y="51489"/>
                    </a:lnTo>
                    <a:lnTo>
                      <a:pt x="6979" y="49107"/>
                    </a:lnTo>
                    <a:lnTo>
                      <a:pt x="8400" y="47769"/>
                    </a:lnTo>
                    <a:lnTo>
                      <a:pt x="9988" y="46348"/>
                    </a:lnTo>
                    <a:lnTo>
                      <a:pt x="11660" y="44844"/>
                    </a:lnTo>
                    <a:lnTo>
                      <a:pt x="13499" y="43256"/>
                    </a:lnTo>
                    <a:lnTo>
                      <a:pt x="15463" y="41626"/>
                    </a:lnTo>
                    <a:lnTo>
                      <a:pt x="17511" y="39954"/>
                    </a:lnTo>
                    <a:lnTo>
                      <a:pt x="19726" y="38241"/>
                    </a:lnTo>
                    <a:lnTo>
                      <a:pt x="22025" y="36443"/>
                    </a:lnTo>
                    <a:lnTo>
                      <a:pt x="24491" y="34646"/>
                    </a:lnTo>
                    <a:lnTo>
                      <a:pt x="27040" y="32807"/>
                    </a:lnTo>
                    <a:lnTo>
                      <a:pt x="29715" y="30927"/>
                    </a:lnTo>
                    <a:lnTo>
                      <a:pt x="32515" y="29088"/>
                    </a:lnTo>
                    <a:lnTo>
                      <a:pt x="35440" y="27207"/>
                    </a:lnTo>
                    <a:lnTo>
                      <a:pt x="38449" y="25368"/>
                    </a:lnTo>
                    <a:lnTo>
                      <a:pt x="41584" y="23488"/>
                    </a:lnTo>
                    <a:lnTo>
                      <a:pt x="44844" y="21649"/>
                    </a:lnTo>
                    <a:lnTo>
                      <a:pt x="48187" y="19852"/>
                    </a:lnTo>
                    <a:lnTo>
                      <a:pt x="51656" y="18055"/>
                    </a:lnTo>
                    <a:lnTo>
                      <a:pt x="55250" y="16341"/>
                    </a:lnTo>
                    <a:lnTo>
                      <a:pt x="58928" y="14628"/>
                    </a:lnTo>
                    <a:lnTo>
                      <a:pt x="62689" y="12998"/>
                    </a:lnTo>
                    <a:lnTo>
                      <a:pt x="64612" y="12204"/>
                    </a:lnTo>
                    <a:lnTo>
                      <a:pt x="66576" y="11451"/>
                    </a:lnTo>
                    <a:lnTo>
                      <a:pt x="68582" y="10657"/>
                    </a:lnTo>
                    <a:lnTo>
                      <a:pt x="70588" y="9947"/>
                    </a:lnTo>
                    <a:lnTo>
                      <a:pt x="72594" y="9194"/>
                    </a:lnTo>
                    <a:lnTo>
                      <a:pt x="74684" y="8484"/>
                    </a:lnTo>
                    <a:lnTo>
                      <a:pt x="76732" y="7815"/>
                    </a:lnTo>
                    <a:lnTo>
                      <a:pt x="78863" y="7147"/>
                    </a:lnTo>
                    <a:lnTo>
                      <a:pt x="80995" y="6520"/>
                    </a:lnTo>
                    <a:lnTo>
                      <a:pt x="83168" y="5935"/>
                    </a:lnTo>
                    <a:lnTo>
                      <a:pt x="85341" y="5308"/>
                    </a:lnTo>
                    <a:lnTo>
                      <a:pt x="87556" y="4764"/>
                    </a:lnTo>
                    <a:lnTo>
                      <a:pt x="89771" y="4221"/>
                    </a:lnTo>
                    <a:lnTo>
                      <a:pt x="92028" y="3720"/>
                    </a:lnTo>
                    <a:lnTo>
                      <a:pt x="94285" y="3260"/>
                    </a:lnTo>
                    <a:lnTo>
                      <a:pt x="96583" y="2800"/>
                    </a:lnTo>
                    <a:lnTo>
                      <a:pt x="98924" y="2382"/>
                    </a:lnTo>
                    <a:lnTo>
                      <a:pt x="101264" y="1964"/>
                    </a:lnTo>
                    <a:lnTo>
                      <a:pt x="103646" y="1630"/>
                    </a:lnTo>
                    <a:lnTo>
                      <a:pt x="106028" y="1296"/>
                    </a:lnTo>
                    <a:lnTo>
                      <a:pt x="108452" y="1003"/>
                    </a:lnTo>
                    <a:lnTo>
                      <a:pt x="110876" y="752"/>
                    </a:lnTo>
                    <a:lnTo>
                      <a:pt x="113342" y="543"/>
                    </a:lnTo>
                    <a:lnTo>
                      <a:pt x="115808" y="376"/>
                    </a:lnTo>
                    <a:lnTo>
                      <a:pt x="118316" y="209"/>
                    </a:lnTo>
                    <a:lnTo>
                      <a:pt x="120865" y="125"/>
                    </a:lnTo>
                    <a:lnTo>
                      <a:pt x="123414" y="42"/>
                    </a:lnTo>
                    <a:lnTo>
                      <a:pt x="125964" y="0"/>
                    </a:lnTo>
                    <a:lnTo>
                      <a:pt x="128555" y="42"/>
                    </a:lnTo>
                    <a:lnTo>
                      <a:pt x="131188" y="84"/>
                    </a:lnTo>
                    <a:lnTo>
                      <a:pt x="133821" y="209"/>
                    </a:lnTo>
                    <a:lnTo>
                      <a:pt x="136454" y="334"/>
                    </a:lnTo>
                    <a:lnTo>
                      <a:pt x="139128" y="543"/>
                    </a:lnTo>
                    <a:lnTo>
                      <a:pt x="141845" y="752"/>
                    </a:lnTo>
                    <a:lnTo>
                      <a:pt x="144562" y="1045"/>
                    </a:lnTo>
                    <a:lnTo>
                      <a:pt x="147278" y="1379"/>
                    </a:lnTo>
                    <a:lnTo>
                      <a:pt x="150036" y="1755"/>
                    </a:lnTo>
                    <a:lnTo>
                      <a:pt x="152837" y="2173"/>
                    </a:lnTo>
                    <a:lnTo>
                      <a:pt x="155595" y="2675"/>
                    </a:lnTo>
                    <a:lnTo>
                      <a:pt x="158437" y="3218"/>
                    </a:lnTo>
                    <a:lnTo>
                      <a:pt x="161279" y="3803"/>
                    </a:lnTo>
                    <a:lnTo>
                      <a:pt x="164121" y="4430"/>
                    </a:lnTo>
                    <a:lnTo>
                      <a:pt x="167004" y="5099"/>
                    </a:lnTo>
                    <a:lnTo>
                      <a:pt x="169888" y="5851"/>
                    </a:lnTo>
                    <a:lnTo>
                      <a:pt x="172813" y="6645"/>
                    </a:lnTo>
                    <a:lnTo>
                      <a:pt x="175739" y="7523"/>
                    </a:lnTo>
                    <a:lnTo>
                      <a:pt x="178664" y="8442"/>
                    </a:lnTo>
                    <a:lnTo>
                      <a:pt x="181632" y="9403"/>
                    </a:lnTo>
                    <a:lnTo>
                      <a:pt x="184641" y="10448"/>
                    </a:lnTo>
                    <a:lnTo>
                      <a:pt x="187608" y="11535"/>
                    </a:lnTo>
                    <a:lnTo>
                      <a:pt x="190659" y="12705"/>
                    </a:lnTo>
                    <a:lnTo>
                      <a:pt x="193668" y="13917"/>
                    </a:lnTo>
                    <a:lnTo>
                      <a:pt x="196719" y="15213"/>
                    </a:lnTo>
                    <a:lnTo>
                      <a:pt x="199812" y="16550"/>
                    </a:lnTo>
                    <a:lnTo>
                      <a:pt x="202904" y="17971"/>
                    </a:lnTo>
                    <a:lnTo>
                      <a:pt x="205997" y="19476"/>
                    </a:lnTo>
                    <a:lnTo>
                      <a:pt x="209131" y="21022"/>
                    </a:lnTo>
                    <a:lnTo>
                      <a:pt x="212266" y="22610"/>
                    </a:lnTo>
                    <a:lnTo>
                      <a:pt x="215400" y="24324"/>
                    </a:lnTo>
                    <a:lnTo>
                      <a:pt x="218577" y="26079"/>
                    </a:lnTo>
                    <a:lnTo>
                      <a:pt x="221795" y="27876"/>
                    </a:lnTo>
                    <a:lnTo>
                      <a:pt x="224971" y="29798"/>
                    </a:lnTo>
                    <a:lnTo>
                      <a:pt x="228189" y="31763"/>
                    </a:lnTo>
                    <a:lnTo>
                      <a:pt x="231449" y="33811"/>
                    </a:lnTo>
                    <a:lnTo>
                      <a:pt x="234709" y="35900"/>
                    </a:lnTo>
                    <a:lnTo>
                      <a:pt x="237969" y="38115"/>
                    </a:lnTo>
                  </a:path>
                </a:pathLst>
              </a:cu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41" name="Google Shape;641;p22"/>
              <p:cNvSpPr/>
              <p:nvPr/>
            </p:nvSpPr>
            <p:spPr>
              <a:xfrm rot="-10575706">
                <a:off x="1838041" y="-818826"/>
                <a:ext cx="5112492" cy="1895403"/>
              </a:xfrm>
              <a:custGeom>
                <a:avLst/>
                <a:gdLst/>
                <a:ahLst/>
                <a:cxnLst/>
                <a:rect l="l" t="t" r="r" b="b"/>
                <a:pathLst>
                  <a:path w="204494" h="75814" extrusionOk="0">
                    <a:moveTo>
                      <a:pt x="80369" y="1"/>
                    </a:moveTo>
                    <a:lnTo>
                      <a:pt x="80118" y="42"/>
                    </a:lnTo>
                    <a:lnTo>
                      <a:pt x="79825" y="126"/>
                    </a:lnTo>
                    <a:lnTo>
                      <a:pt x="79575" y="210"/>
                    </a:lnTo>
                    <a:lnTo>
                      <a:pt x="79366" y="377"/>
                    </a:lnTo>
                    <a:lnTo>
                      <a:pt x="79157" y="586"/>
                    </a:lnTo>
                    <a:lnTo>
                      <a:pt x="78989" y="795"/>
                    </a:lnTo>
                    <a:lnTo>
                      <a:pt x="78822" y="1045"/>
                    </a:lnTo>
                    <a:lnTo>
                      <a:pt x="78739" y="1296"/>
                    </a:lnTo>
                    <a:lnTo>
                      <a:pt x="78655" y="1589"/>
                    </a:lnTo>
                    <a:lnTo>
                      <a:pt x="78613" y="1881"/>
                    </a:lnTo>
                    <a:lnTo>
                      <a:pt x="78613" y="2174"/>
                    </a:lnTo>
                    <a:lnTo>
                      <a:pt x="78655" y="2466"/>
                    </a:lnTo>
                    <a:lnTo>
                      <a:pt x="78739" y="2759"/>
                    </a:lnTo>
                    <a:lnTo>
                      <a:pt x="78864" y="3010"/>
                    </a:lnTo>
                    <a:lnTo>
                      <a:pt x="79073" y="3261"/>
                    </a:lnTo>
                    <a:lnTo>
                      <a:pt x="79366" y="3511"/>
                    </a:lnTo>
                    <a:lnTo>
                      <a:pt x="120197" y="35190"/>
                    </a:lnTo>
                    <a:lnTo>
                      <a:pt x="122120" y="36695"/>
                    </a:lnTo>
                    <a:lnTo>
                      <a:pt x="70798" y="40122"/>
                    </a:lnTo>
                    <a:lnTo>
                      <a:pt x="44886" y="24282"/>
                    </a:lnTo>
                    <a:lnTo>
                      <a:pt x="41083" y="21984"/>
                    </a:lnTo>
                    <a:lnTo>
                      <a:pt x="40833" y="21858"/>
                    </a:lnTo>
                    <a:lnTo>
                      <a:pt x="40582" y="21775"/>
                    </a:lnTo>
                    <a:lnTo>
                      <a:pt x="40331" y="21691"/>
                    </a:lnTo>
                    <a:lnTo>
                      <a:pt x="40080" y="21691"/>
                    </a:lnTo>
                    <a:lnTo>
                      <a:pt x="39788" y="21733"/>
                    </a:lnTo>
                    <a:lnTo>
                      <a:pt x="39495" y="21817"/>
                    </a:lnTo>
                    <a:lnTo>
                      <a:pt x="39244" y="21900"/>
                    </a:lnTo>
                    <a:lnTo>
                      <a:pt x="38994" y="22067"/>
                    </a:lnTo>
                    <a:lnTo>
                      <a:pt x="38785" y="22276"/>
                    </a:lnTo>
                    <a:lnTo>
                      <a:pt x="38576" y="22485"/>
                    </a:lnTo>
                    <a:lnTo>
                      <a:pt x="38409" y="22736"/>
                    </a:lnTo>
                    <a:lnTo>
                      <a:pt x="38283" y="22987"/>
                    </a:lnTo>
                    <a:lnTo>
                      <a:pt x="38200" y="23279"/>
                    </a:lnTo>
                    <a:lnTo>
                      <a:pt x="38158" y="23572"/>
                    </a:lnTo>
                    <a:lnTo>
                      <a:pt x="38158" y="23864"/>
                    </a:lnTo>
                    <a:lnTo>
                      <a:pt x="38241" y="24115"/>
                    </a:lnTo>
                    <a:lnTo>
                      <a:pt x="38325" y="24408"/>
                    </a:lnTo>
                    <a:lnTo>
                      <a:pt x="38492" y="24659"/>
                    </a:lnTo>
                    <a:lnTo>
                      <a:pt x="38743" y="24909"/>
                    </a:lnTo>
                    <a:lnTo>
                      <a:pt x="39035" y="25118"/>
                    </a:lnTo>
                    <a:lnTo>
                      <a:pt x="64320" y="40540"/>
                    </a:lnTo>
                    <a:lnTo>
                      <a:pt x="26330" y="43047"/>
                    </a:lnTo>
                    <a:lnTo>
                      <a:pt x="1464" y="44719"/>
                    </a:lnTo>
                    <a:lnTo>
                      <a:pt x="1046" y="44803"/>
                    </a:lnTo>
                    <a:lnTo>
                      <a:pt x="711" y="44928"/>
                    </a:lnTo>
                    <a:lnTo>
                      <a:pt x="461" y="45095"/>
                    </a:lnTo>
                    <a:lnTo>
                      <a:pt x="252" y="45346"/>
                    </a:lnTo>
                    <a:lnTo>
                      <a:pt x="85" y="45639"/>
                    </a:lnTo>
                    <a:lnTo>
                      <a:pt x="1" y="45931"/>
                    </a:lnTo>
                    <a:lnTo>
                      <a:pt x="1" y="46265"/>
                    </a:lnTo>
                    <a:lnTo>
                      <a:pt x="1" y="46600"/>
                    </a:lnTo>
                    <a:lnTo>
                      <a:pt x="85" y="46934"/>
                    </a:lnTo>
                    <a:lnTo>
                      <a:pt x="252" y="47269"/>
                    </a:lnTo>
                    <a:lnTo>
                      <a:pt x="419" y="47561"/>
                    </a:lnTo>
                    <a:lnTo>
                      <a:pt x="670" y="47854"/>
                    </a:lnTo>
                    <a:lnTo>
                      <a:pt x="920" y="48063"/>
                    </a:lnTo>
                    <a:lnTo>
                      <a:pt x="1255" y="48230"/>
                    </a:lnTo>
                    <a:lnTo>
                      <a:pt x="1631" y="48355"/>
                    </a:lnTo>
                    <a:lnTo>
                      <a:pt x="2007" y="48397"/>
                    </a:lnTo>
                    <a:lnTo>
                      <a:pt x="2174" y="48397"/>
                    </a:lnTo>
                    <a:lnTo>
                      <a:pt x="65908" y="44176"/>
                    </a:lnTo>
                    <a:lnTo>
                      <a:pt x="65908" y="44176"/>
                    </a:lnTo>
                    <a:lnTo>
                      <a:pt x="48522" y="63651"/>
                    </a:lnTo>
                    <a:lnTo>
                      <a:pt x="45513" y="67037"/>
                    </a:lnTo>
                    <a:lnTo>
                      <a:pt x="45304" y="67287"/>
                    </a:lnTo>
                    <a:lnTo>
                      <a:pt x="45179" y="67580"/>
                    </a:lnTo>
                    <a:lnTo>
                      <a:pt x="45095" y="67831"/>
                    </a:lnTo>
                    <a:lnTo>
                      <a:pt x="45012" y="68123"/>
                    </a:lnTo>
                    <a:lnTo>
                      <a:pt x="45012" y="68416"/>
                    </a:lnTo>
                    <a:lnTo>
                      <a:pt x="45054" y="68708"/>
                    </a:lnTo>
                    <a:lnTo>
                      <a:pt x="45095" y="68959"/>
                    </a:lnTo>
                    <a:lnTo>
                      <a:pt x="45221" y="69252"/>
                    </a:lnTo>
                    <a:lnTo>
                      <a:pt x="45346" y="69502"/>
                    </a:lnTo>
                    <a:lnTo>
                      <a:pt x="45513" y="69711"/>
                    </a:lnTo>
                    <a:lnTo>
                      <a:pt x="45681" y="69920"/>
                    </a:lnTo>
                    <a:lnTo>
                      <a:pt x="45890" y="70087"/>
                    </a:lnTo>
                    <a:lnTo>
                      <a:pt x="46098" y="70213"/>
                    </a:lnTo>
                    <a:lnTo>
                      <a:pt x="46349" y="70338"/>
                    </a:lnTo>
                    <a:lnTo>
                      <a:pt x="46600" y="70380"/>
                    </a:lnTo>
                    <a:lnTo>
                      <a:pt x="46851" y="70422"/>
                    </a:lnTo>
                    <a:lnTo>
                      <a:pt x="47143" y="70380"/>
                    </a:lnTo>
                    <a:lnTo>
                      <a:pt x="47436" y="70296"/>
                    </a:lnTo>
                    <a:lnTo>
                      <a:pt x="47728" y="70087"/>
                    </a:lnTo>
                    <a:lnTo>
                      <a:pt x="47979" y="69837"/>
                    </a:lnTo>
                    <a:lnTo>
                      <a:pt x="68541" y="46767"/>
                    </a:lnTo>
                    <a:lnTo>
                      <a:pt x="71174" y="43800"/>
                    </a:lnTo>
                    <a:lnTo>
                      <a:pt x="122329" y="40414"/>
                    </a:lnTo>
                    <a:lnTo>
                      <a:pt x="90650" y="72470"/>
                    </a:lnTo>
                    <a:lnTo>
                      <a:pt x="90399" y="72720"/>
                    </a:lnTo>
                    <a:lnTo>
                      <a:pt x="90274" y="73013"/>
                    </a:lnTo>
                    <a:lnTo>
                      <a:pt x="90148" y="73306"/>
                    </a:lnTo>
                    <a:lnTo>
                      <a:pt x="90106" y="73556"/>
                    </a:lnTo>
                    <a:lnTo>
                      <a:pt x="90065" y="73849"/>
                    </a:lnTo>
                    <a:lnTo>
                      <a:pt x="90106" y="74141"/>
                    </a:lnTo>
                    <a:lnTo>
                      <a:pt x="90148" y="74392"/>
                    </a:lnTo>
                    <a:lnTo>
                      <a:pt x="90274" y="74643"/>
                    </a:lnTo>
                    <a:lnTo>
                      <a:pt x="90399" y="74894"/>
                    </a:lnTo>
                    <a:lnTo>
                      <a:pt x="90566" y="75144"/>
                    </a:lnTo>
                    <a:lnTo>
                      <a:pt x="90733" y="75312"/>
                    </a:lnTo>
                    <a:lnTo>
                      <a:pt x="90942" y="75479"/>
                    </a:lnTo>
                    <a:lnTo>
                      <a:pt x="91193" y="75646"/>
                    </a:lnTo>
                    <a:lnTo>
                      <a:pt x="91402" y="75730"/>
                    </a:lnTo>
                    <a:lnTo>
                      <a:pt x="91653" y="75813"/>
                    </a:lnTo>
                    <a:lnTo>
                      <a:pt x="92238" y="75813"/>
                    </a:lnTo>
                    <a:lnTo>
                      <a:pt x="92530" y="75688"/>
                    </a:lnTo>
                    <a:lnTo>
                      <a:pt x="92823" y="75562"/>
                    </a:lnTo>
                    <a:lnTo>
                      <a:pt x="93115" y="75312"/>
                    </a:lnTo>
                    <a:lnTo>
                      <a:pt x="127971" y="40038"/>
                    </a:lnTo>
                    <a:lnTo>
                      <a:pt x="175280" y="36862"/>
                    </a:lnTo>
                    <a:lnTo>
                      <a:pt x="142097" y="65866"/>
                    </a:lnTo>
                    <a:lnTo>
                      <a:pt x="141888" y="66117"/>
                    </a:lnTo>
                    <a:lnTo>
                      <a:pt x="141679" y="66368"/>
                    </a:lnTo>
                    <a:lnTo>
                      <a:pt x="141553" y="66619"/>
                    </a:lnTo>
                    <a:lnTo>
                      <a:pt x="141512" y="66911"/>
                    </a:lnTo>
                    <a:lnTo>
                      <a:pt x="141470" y="67204"/>
                    </a:lnTo>
                    <a:lnTo>
                      <a:pt x="141512" y="67455"/>
                    </a:lnTo>
                    <a:lnTo>
                      <a:pt x="141553" y="67747"/>
                    </a:lnTo>
                    <a:lnTo>
                      <a:pt x="141679" y="67998"/>
                    </a:lnTo>
                    <a:lnTo>
                      <a:pt x="141804" y="68207"/>
                    </a:lnTo>
                    <a:lnTo>
                      <a:pt x="141971" y="68458"/>
                    </a:lnTo>
                    <a:lnTo>
                      <a:pt x="142138" y="68667"/>
                    </a:lnTo>
                    <a:lnTo>
                      <a:pt x="142389" y="68834"/>
                    </a:lnTo>
                    <a:lnTo>
                      <a:pt x="142598" y="68959"/>
                    </a:lnTo>
                    <a:lnTo>
                      <a:pt x="142849" y="69084"/>
                    </a:lnTo>
                    <a:lnTo>
                      <a:pt x="143142" y="69126"/>
                    </a:lnTo>
                    <a:lnTo>
                      <a:pt x="143392" y="69168"/>
                    </a:lnTo>
                    <a:lnTo>
                      <a:pt x="143685" y="69126"/>
                    </a:lnTo>
                    <a:lnTo>
                      <a:pt x="143977" y="69043"/>
                    </a:lnTo>
                    <a:lnTo>
                      <a:pt x="144270" y="68917"/>
                    </a:lnTo>
                    <a:lnTo>
                      <a:pt x="144562" y="68667"/>
                    </a:lnTo>
                    <a:lnTo>
                      <a:pt x="179627" y="38074"/>
                    </a:lnTo>
                    <a:lnTo>
                      <a:pt x="179752" y="37907"/>
                    </a:lnTo>
                    <a:lnTo>
                      <a:pt x="179919" y="37740"/>
                    </a:lnTo>
                    <a:lnTo>
                      <a:pt x="180003" y="37531"/>
                    </a:lnTo>
                    <a:lnTo>
                      <a:pt x="180086" y="37364"/>
                    </a:lnTo>
                    <a:lnTo>
                      <a:pt x="180212" y="36946"/>
                    </a:lnTo>
                    <a:lnTo>
                      <a:pt x="180212" y="36528"/>
                    </a:lnTo>
                    <a:lnTo>
                      <a:pt x="203031" y="35023"/>
                    </a:lnTo>
                    <a:lnTo>
                      <a:pt x="203449" y="34940"/>
                    </a:lnTo>
                    <a:lnTo>
                      <a:pt x="203783" y="34814"/>
                    </a:lnTo>
                    <a:lnTo>
                      <a:pt x="204034" y="34647"/>
                    </a:lnTo>
                    <a:lnTo>
                      <a:pt x="204243" y="34396"/>
                    </a:lnTo>
                    <a:lnTo>
                      <a:pt x="204410" y="34104"/>
                    </a:lnTo>
                    <a:lnTo>
                      <a:pt x="204493" y="33811"/>
                    </a:lnTo>
                    <a:lnTo>
                      <a:pt x="204493" y="33477"/>
                    </a:lnTo>
                    <a:lnTo>
                      <a:pt x="204493" y="33143"/>
                    </a:lnTo>
                    <a:lnTo>
                      <a:pt x="204410" y="32808"/>
                    </a:lnTo>
                    <a:lnTo>
                      <a:pt x="204243" y="32474"/>
                    </a:lnTo>
                    <a:lnTo>
                      <a:pt x="204076" y="32181"/>
                    </a:lnTo>
                    <a:lnTo>
                      <a:pt x="203825" y="31889"/>
                    </a:lnTo>
                    <a:lnTo>
                      <a:pt x="203574" y="31680"/>
                    </a:lnTo>
                    <a:lnTo>
                      <a:pt x="203240" y="31513"/>
                    </a:lnTo>
                    <a:lnTo>
                      <a:pt x="202864" y="31387"/>
                    </a:lnTo>
                    <a:lnTo>
                      <a:pt x="202487" y="31345"/>
                    </a:lnTo>
                    <a:lnTo>
                      <a:pt x="202320" y="31345"/>
                    </a:lnTo>
                    <a:lnTo>
                      <a:pt x="176534" y="33059"/>
                    </a:lnTo>
                    <a:lnTo>
                      <a:pt x="136664" y="5141"/>
                    </a:lnTo>
                    <a:lnTo>
                      <a:pt x="130687" y="920"/>
                    </a:lnTo>
                    <a:lnTo>
                      <a:pt x="130395" y="753"/>
                    </a:lnTo>
                    <a:lnTo>
                      <a:pt x="130144" y="669"/>
                    </a:lnTo>
                    <a:lnTo>
                      <a:pt x="129893" y="586"/>
                    </a:lnTo>
                    <a:lnTo>
                      <a:pt x="129350" y="586"/>
                    </a:lnTo>
                    <a:lnTo>
                      <a:pt x="129099" y="669"/>
                    </a:lnTo>
                    <a:lnTo>
                      <a:pt x="128848" y="795"/>
                    </a:lnTo>
                    <a:lnTo>
                      <a:pt x="128598" y="962"/>
                    </a:lnTo>
                    <a:lnTo>
                      <a:pt x="128389" y="1129"/>
                    </a:lnTo>
                    <a:lnTo>
                      <a:pt x="128221" y="1380"/>
                    </a:lnTo>
                    <a:lnTo>
                      <a:pt x="128054" y="1631"/>
                    </a:lnTo>
                    <a:lnTo>
                      <a:pt x="127929" y="1881"/>
                    </a:lnTo>
                    <a:lnTo>
                      <a:pt x="127845" y="2174"/>
                    </a:lnTo>
                    <a:lnTo>
                      <a:pt x="127804" y="2425"/>
                    </a:lnTo>
                    <a:lnTo>
                      <a:pt x="127804" y="2717"/>
                    </a:lnTo>
                    <a:lnTo>
                      <a:pt x="127845" y="3010"/>
                    </a:lnTo>
                    <a:lnTo>
                      <a:pt x="127971" y="3302"/>
                    </a:lnTo>
                    <a:lnTo>
                      <a:pt x="128138" y="3553"/>
                    </a:lnTo>
                    <a:lnTo>
                      <a:pt x="128347" y="3804"/>
                    </a:lnTo>
                    <a:lnTo>
                      <a:pt x="128598" y="4055"/>
                    </a:lnTo>
                    <a:lnTo>
                      <a:pt x="170558" y="33477"/>
                    </a:lnTo>
                    <a:lnTo>
                      <a:pt x="134490" y="35859"/>
                    </a:lnTo>
                    <a:lnTo>
                      <a:pt x="127720" y="36319"/>
                    </a:lnTo>
                    <a:lnTo>
                      <a:pt x="87306" y="4974"/>
                    </a:lnTo>
                    <a:lnTo>
                      <a:pt x="81413" y="377"/>
                    </a:lnTo>
                    <a:lnTo>
                      <a:pt x="81163" y="210"/>
                    </a:lnTo>
                    <a:lnTo>
                      <a:pt x="80870" y="84"/>
                    </a:lnTo>
                    <a:lnTo>
                      <a:pt x="80619" y="42"/>
                    </a:lnTo>
                    <a:lnTo>
                      <a:pt x="80369" y="1"/>
                    </a:lnTo>
                    <a:close/>
                  </a:path>
                </a:pathLst>
              </a:custGeom>
              <a:solidFill>
                <a:srgbClr val="A6BC79"/>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42" name="Google Shape;642;p22"/>
              <p:cNvSpPr/>
              <p:nvPr/>
            </p:nvSpPr>
            <p:spPr>
              <a:xfrm rot="-10575706">
                <a:off x="1838041" y="-818826"/>
                <a:ext cx="5112492" cy="1895403"/>
              </a:xfrm>
              <a:custGeom>
                <a:avLst/>
                <a:gdLst/>
                <a:ahLst/>
                <a:cxnLst/>
                <a:rect l="l" t="t" r="r" b="b"/>
                <a:pathLst>
                  <a:path w="204494" h="75814" fill="none" extrusionOk="0">
                    <a:moveTo>
                      <a:pt x="80369" y="1"/>
                    </a:moveTo>
                    <a:lnTo>
                      <a:pt x="80369" y="1"/>
                    </a:lnTo>
                    <a:lnTo>
                      <a:pt x="80118" y="42"/>
                    </a:lnTo>
                    <a:lnTo>
                      <a:pt x="79825" y="126"/>
                    </a:lnTo>
                    <a:lnTo>
                      <a:pt x="79575" y="210"/>
                    </a:lnTo>
                    <a:lnTo>
                      <a:pt x="79366" y="377"/>
                    </a:lnTo>
                    <a:lnTo>
                      <a:pt x="79157" y="586"/>
                    </a:lnTo>
                    <a:lnTo>
                      <a:pt x="78989" y="795"/>
                    </a:lnTo>
                    <a:lnTo>
                      <a:pt x="78822" y="1045"/>
                    </a:lnTo>
                    <a:lnTo>
                      <a:pt x="78739" y="1296"/>
                    </a:lnTo>
                    <a:lnTo>
                      <a:pt x="78655" y="1589"/>
                    </a:lnTo>
                    <a:lnTo>
                      <a:pt x="78613" y="1881"/>
                    </a:lnTo>
                    <a:lnTo>
                      <a:pt x="78613" y="2174"/>
                    </a:lnTo>
                    <a:lnTo>
                      <a:pt x="78655" y="2466"/>
                    </a:lnTo>
                    <a:lnTo>
                      <a:pt x="78739" y="2759"/>
                    </a:lnTo>
                    <a:lnTo>
                      <a:pt x="78864" y="3010"/>
                    </a:lnTo>
                    <a:lnTo>
                      <a:pt x="79073" y="3261"/>
                    </a:lnTo>
                    <a:lnTo>
                      <a:pt x="79366" y="3511"/>
                    </a:lnTo>
                    <a:lnTo>
                      <a:pt x="79366" y="3511"/>
                    </a:lnTo>
                    <a:lnTo>
                      <a:pt x="120197" y="35190"/>
                    </a:lnTo>
                    <a:lnTo>
                      <a:pt x="120197" y="35190"/>
                    </a:lnTo>
                    <a:lnTo>
                      <a:pt x="122120" y="36695"/>
                    </a:lnTo>
                    <a:lnTo>
                      <a:pt x="122120" y="36695"/>
                    </a:lnTo>
                    <a:lnTo>
                      <a:pt x="70798" y="40122"/>
                    </a:lnTo>
                    <a:lnTo>
                      <a:pt x="70798" y="40122"/>
                    </a:lnTo>
                    <a:lnTo>
                      <a:pt x="44886" y="24282"/>
                    </a:lnTo>
                    <a:lnTo>
                      <a:pt x="44886" y="24282"/>
                    </a:lnTo>
                    <a:lnTo>
                      <a:pt x="41083" y="21984"/>
                    </a:lnTo>
                    <a:lnTo>
                      <a:pt x="41083" y="21984"/>
                    </a:lnTo>
                    <a:lnTo>
                      <a:pt x="40833" y="21858"/>
                    </a:lnTo>
                    <a:lnTo>
                      <a:pt x="40582" y="21775"/>
                    </a:lnTo>
                    <a:lnTo>
                      <a:pt x="40331" y="21691"/>
                    </a:lnTo>
                    <a:lnTo>
                      <a:pt x="40080" y="21691"/>
                    </a:lnTo>
                    <a:lnTo>
                      <a:pt x="40080" y="21691"/>
                    </a:lnTo>
                    <a:lnTo>
                      <a:pt x="39788" y="21733"/>
                    </a:lnTo>
                    <a:lnTo>
                      <a:pt x="39495" y="21817"/>
                    </a:lnTo>
                    <a:lnTo>
                      <a:pt x="39244" y="21900"/>
                    </a:lnTo>
                    <a:lnTo>
                      <a:pt x="38994" y="22067"/>
                    </a:lnTo>
                    <a:lnTo>
                      <a:pt x="38785" y="22276"/>
                    </a:lnTo>
                    <a:lnTo>
                      <a:pt x="38576" y="22485"/>
                    </a:lnTo>
                    <a:lnTo>
                      <a:pt x="38409" y="22736"/>
                    </a:lnTo>
                    <a:lnTo>
                      <a:pt x="38283" y="22987"/>
                    </a:lnTo>
                    <a:lnTo>
                      <a:pt x="38200" y="23279"/>
                    </a:lnTo>
                    <a:lnTo>
                      <a:pt x="38158" y="23572"/>
                    </a:lnTo>
                    <a:lnTo>
                      <a:pt x="38158" y="23864"/>
                    </a:lnTo>
                    <a:lnTo>
                      <a:pt x="38241" y="24115"/>
                    </a:lnTo>
                    <a:lnTo>
                      <a:pt x="38325" y="24408"/>
                    </a:lnTo>
                    <a:lnTo>
                      <a:pt x="38492" y="24659"/>
                    </a:lnTo>
                    <a:lnTo>
                      <a:pt x="38743" y="24909"/>
                    </a:lnTo>
                    <a:lnTo>
                      <a:pt x="39035" y="25118"/>
                    </a:lnTo>
                    <a:lnTo>
                      <a:pt x="39035" y="25118"/>
                    </a:lnTo>
                    <a:lnTo>
                      <a:pt x="64320" y="40540"/>
                    </a:lnTo>
                    <a:lnTo>
                      <a:pt x="64320" y="40540"/>
                    </a:lnTo>
                    <a:lnTo>
                      <a:pt x="26330" y="43047"/>
                    </a:lnTo>
                    <a:lnTo>
                      <a:pt x="26330" y="43047"/>
                    </a:lnTo>
                    <a:lnTo>
                      <a:pt x="1464" y="44719"/>
                    </a:lnTo>
                    <a:lnTo>
                      <a:pt x="1464" y="44719"/>
                    </a:lnTo>
                    <a:lnTo>
                      <a:pt x="1046" y="44803"/>
                    </a:lnTo>
                    <a:lnTo>
                      <a:pt x="711" y="44928"/>
                    </a:lnTo>
                    <a:lnTo>
                      <a:pt x="461" y="45095"/>
                    </a:lnTo>
                    <a:lnTo>
                      <a:pt x="252" y="45346"/>
                    </a:lnTo>
                    <a:lnTo>
                      <a:pt x="85" y="45639"/>
                    </a:lnTo>
                    <a:lnTo>
                      <a:pt x="1" y="45931"/>
                    </a:lnTo>
                    <a:lnTo>
                      <a:pt x="1" y="46265"/>
                    </a:lnTo>
                    <a:lnTo>
                      <a:pt x="1" y="46600"/>
                    </a:lnTo>
                    <a:lnTo>
                      <a:pt x="85" y="46934"/>
                    </a:lnTo>
                    <a:lnTo>
                      <a:pt x="252" y="47269"/>
                    </a:lnTo>
                    <a:lnTo>
                      <a:pt x="419" y="47561"/>
                    </a:lnTo>
                    <a:lnTo>
                      <a:pt x="670" y="47854"/>
                    </a:lnTo>
                    <a:lnTo>
                      <a:pt x="920" y="48063"/>
                    </a:lnTo>
                    <a:lnTo>
                      <a:pt x="1255" y="48230"/>
                    </a:lnTo>
                    <a:lnTo>
                      <a:pt x="1631" y="48355"/>
                    </a:lnTo>
                    <a:lnTo>
                      <a:pt x="2007" y="48397"/>
                    </a:lnTo>
                    <a:lnTo>
                      <a:pt x="2007" y="48397"/>
                    </a:lnTo>
                    <a:lnTo>
                      <a:pt x="2174" y="48397"/>
                    </a:lnTo>
                    <a:lnTo>
                      <a:pt x="2174" y="48397"/>
                    </a:lnTo>
                    <a:lnTo>
                      <a:pt x="65908" y="44176"/>
                    </a:lnTo>
                    <a:lnTo>
                      <a:pt x="65908" y="44176"/>
                    </a:lnTo>
                    <a:lnTo>
                      <a:pt x="48522" y="63651"/>
                    </a:lnTo>
                    <a:lnTo>
                      <a:pt x="48522" y="63651"/>
                    </a:lnTo>
                    <a:lnTo>
                      <a:pt x="45513" y="67037"/>
                    </a:lnTo>
                    <a:lnTo>
                      <a:pt x="45513" y="67037"/>
                    </a:lnTo>
                    <a:lnTo>
                      <a:pt x="45304" y="67287"/>
                    </a:lnTo>
                    <a:lnTo>
                      <a:pt x="45179" y="67580"/>
                    </a:lnTo>
                    <a:lnTo>
                      <a:pt x="45095" y="67831"/>
                    </a:lnTo>
                    <a:lnTo>
                      <a:pt x="45012" y="68123"/>
                    </a:lnTo>
                    <a:lnTo>
                      <a:pt x="45012" y="68416"/>
                    </a:lnTo>
                    <a:lnTo>
                      <a:pt x="45054" y="68708"/>
                    </a:lnTo>
                    <a:lnTo>
                      <a:pt x="45095" y="68959"/>
                    </a:lnTo>
                    <a:lnTo>
                      <a:pt x="45221" y="69252"/>
                    </a:lnTo>
                    <a:lnTo>
                      <a:pt x="45346" y="69502"/>
                    </a:lnTo>
                    <a:lnTo>
                      <a:pt x="45513" y="69711"/>
                    </a:lnTo>
                    <a:lnTo>
                      <a:pt x="45681" y="69920"/>
                    </a:lnTo>
                    <a:lnTo>
                      <a:pt x="45890" y="70087"/>
                    </a:lnTo>
                    <a:lnTo>
                      <a:pt x="46098" y="70213"/>
                    </a:lnTo>
                    <a:lnTo>
                      <a:pt x="46349" y="70338"/>
                    </a:lnTo>
                    <a:lnTo>
                      <a:pt x="46600" y="70380"/>
                    </a:lnTo>
                    <a:lnTo>
                      <a:pt x="46851" y="70422"/>
                    </a:lnTo>
                    <a:lnTo>
                      <a:pt x="46851" y="70422"/>
                    </a:lnTo>
                    <a:lnTo>
                      <a:pt x="47143" y="70380"/>
                    </a:lnTo>
                    <a:lnTo>
                      <a:pt x="47436" y="70296"/>
                    </a:lnTo>
                    <a:lnTo>
                      <a:pt x="47728" y="70087"/>
                    </a:lnTo>
                    <a:lnTo>
                      <a:pt x="47979" y="69837"/>
                    </a:lnTo>
                    <a:lnTo>
                      <a:pt x="47979" y="69837"/>
                    </a:lnTo>
                    <a:lnTo>
                      <a:pt x="68541" y="46767"/>
                    </a:lnTo>
                    <a:lnTo>
                      <a:pt x="68541" y="46767"/>
                    </a:lnTo>
                    <a:lnTo>
                      <a:pt x="71174" y="43800"/>
                    </a:lnTo>
                    <a:lnTo>
                      <a:pt x="71174" y="43800"/>
                    </a:lnTo>
                    <a:lnTo>
                      <a:pt x="122329" y="40414"/>
                    </a:lnTo>
                    <a:lnTo>
                      <a:pt x="122329" y="40414"/>
                    </a:lnTo>
                    <a:lnTo>
                      <a:pt x="90650" y="72470"/>
                    </a:lnTo>
                    <a:lnTo>
                      <a:pt x="90650" y="72470"/>
                    </a:lnTo>
                    <a:lnTo>
                      <a:pt x="90399" y="72720"/>
                    </a:lnTo>
                    <a:lnTo>
                      <a:pt x="90274" y="73013"/>
                    </a:lnTo>
                    <a:lnTo>
                      <a:pt x="90148" y="73306"/>
                    </a:lnTo>
                    <a:lnTo>
                      <a:pt x="90106" y="73556"/>
                    </a:lnTo>
                    <a:lnTo>
                      <a:pt x="90065" y="73849"/>
                    </a:lnTo>
                    <a:lnTo>
                      <a:pt x="90106" y="74141"/>
                    </a:lnTo>
                    <a:lnTo>
                      <a:pt x="90148" y="74392"/>
                    </a:lnTo>
                    <a:lnTo>
                      <a:pt x="90274" y="74643"/>
                    </a:lnTo>
                    <a:lnTo>
                      <a:pt x="90399" y="74894"/>
                    </a:lnTo>
                    <a:lnTo>
                      <a:pt x="90566" y="75144"/>
                    </a:lnTo>
                    <a:lnTo>
                      <a:pt x="90733" y="75312"/>
                    </a:lnTo>
                    <a:lnTo>
                      <a:pt x="90942" y="75479"/>
                    </a:lnTo>
                    <a:lnTo>
                      <a:pt x="91193" y="75646"/>
                    </a:lnTo>
                    <a:lnTo>
                      <a:pt x="91402" y="75730"/>
                    </a:lnTo>
                    <a:lnTo>
                      <a:pt x="91653" y="75813"/>
                    </a:lnTo>
                    <a:lnTo>
                      <a:pt x="91945" y="75813"/>
                    </a:lnTo>
                    <a:lnTo>
                      <a:pt x="91945" y="75813"/>
                    </a:lnTo>
                    <a:lnTo>
                      <a:pt x="92238" y="75813"/>
                    </a:lnTo>
                    <a:lnTo>
                      <a:pt x="92530" y="75688"/>
                    </a:lnTo>
                    <a:lnTo>
                      <a:pt x="92823" y="75562"/>
                    </a:lnTo>
                    <a:lnTo>
                      <a:pt x="93115" y="75312"/>
                    </a:lnTo>
                    <a:lnTo>
                      <a:pt x="93115" y="75312"/>
                    </a:lnTo>
                    <a:lnTo>
                      <a:pt x="127971" y="40038"/>
                    </a:lnTo>
                    <a:lnTo>
                      <a:pt x="127971" y="40038"/>
                    </a:lnTo>
                    <a:lnTo>
                      <a:pt x="175280" y="36862"/>
                    </a:lnTo>
                    <a:lnTo>
                      <a:pt x="175280" y="36862"/>
                    </a:lnTo>
                    <a:lnTo>
                      <a:pt x="142097" y="65866"/>
                    </a:lnTo>
                    <a:lnTo>
                      <a:pt x="142097" y="65866"/>
                    </a:lnTo>
                    <a:lnTo>
                      <a:pt x="141888" y="66117"/>
                    </a:lnTo>
                    <a:lnTo>
                      <a:pt x="141679" y="66368"/>
                    </a:lnTo>
                    <a:lnTo>
                      <a:pt x="141553" y="66619"/>
                    </a:lnTo>
                    <a:lnTo>
                      <a:pt x="141512" y="66911"/>
                    </a:lnTo>
                    <a:lnTo>
                      <a:pt x="141470" y="67204"/>
                    </a:lnTo>
                    <a:lnTo>
                      <a:pt x="141512" y="67455"/>
                    </a:lnTo>
                    <a:lnTo>
                      <a:pt x="141553" y="67747"/>
                    </a:lnTo>
                    <a:lnTo>
                      <a:pt x="141679" y="67998"/>
                    </a:lnTo>
                    <a:lnTo>
                      <a:pt x="141804" y="68207"/>
                    </a:lnTo>
                    <a:lnTo>
                      <a:pt x="141971" y="68458"/>
                    </a:lnTo>
                    <a:lnTo>
                      <a:pt x="142138" y="68667"/>
                    </a:lnTo>
                    <a:lnTo>
                      <a:pt x="142389" y="68834"/>
                    </a:lnTo>
                    <a:lnTo>
                      <a:pt x="142598" y="68959"/>
                    </a:lnTo>
                    <a:lnTo>
                      <a:pt x="142849" y="69084"/>
                    </a:lnTo>
                    <a:lnTo>
                      <a:pt x="143142" y="69126"/>
                    </a:lnTo>
                    <a:lnTo>
                      <a:pt x="143392" y="69168"/>
                    </a:lnTo>
                    <a:lnTo>
                      <a:pt x="143392" y="69168"/>
                    </a:lnTo>
                    <a:lnTo>
                      <a:pt x="143685" y="69126"/>
                    </a:lnTo>
                    <a:lnTo>
                      <a:pt x="143977" y="69043"/>
                    </a:lnTo>
                    <a:lnTo>
                      <a:pt x="144270" y="68917"/>
                    </a:lnTo>
                    <a:lnTo>
                      <a:pt x="144562" y="68667"/>
                    </a:lnTo>
                    <a:lnTo>
                      <a:pt x="144562" y="68667"/>
                    </a:lnTo>
                    <a:lnTo>
                      <a:pt x="179627" y="38074"/>
                    </a:lnTo>
                    <a:lnTo>
                      <a:pt x="179627" y="38074"/>
                    </a:lnTo>
                    <a:lnTo>
                      <a:pt x="179752" y="37907"/>
                    </a:lnTo>
                    <a:lnTo>
                      <a:pt x="179919" y="37740"/>
                    </a:lnTo>
                    <a:lnTo>
                      <a:pt x="180003" y="37531"/>
                    </a:lnTo>
                    <a:lnTo>
                      <a:pt x="180086" y="37364"/>
                    </a:lnTo>
                    <a:lnTo>
                      <a:pt x="180212" y="36946"/>
                    </a:lnTo>
                    <a:lnTo>
                      <a:pt x="180212" y="36528"/>
                    </a:lnTo>
                    <a:lnTo>
                      <a:pt x="180212" y="36528"/>
                    </a:lnTo>
                    <a:lnTo>
                      <a:pt x="203031" y="35023"/>
                    </a:lnTo>
                    <a:lnTo>
                      <a:pt x="203031" y="35023"/>
                    </a:lnTo>
                    <a:lnTo>
                      <a:pt x="203449" y="34940"/>
                    </a:lnTo>
                    <a:lnTo>
                      <a:pt x="203783" y="34814"/>
                    </a:lnTo>
                    <a:lnTo>
                      <a:pt x="204034" y="34647"/>
                    </a:lnTo>
                    <a:lnTo>
                      <a:pt x="204243" y="34396"/>
                    </a:lnTo>
                    <a:lnTo>
                      <a:pt x="204410" y="34104"/>
                    </a:lnTo>
                    <a:lnTo>
                      <a:pt x="204493" y="33811"/>
                    </a:lnTo>
                    <a:lnTo>
                      <a:pt x="204493" y="33477"/>
                    </a:lnTo>
                    <a:lnTo>
                      <a:pt x="204493" y="33143"/>
                    </a:lnTo>
                    <a:lnTo>
                      <a:pt x="204410" y="32808"/>
                    </a:lnTo>
                    <a:lnTo>
                      <a:pt x="204243" y="32474"/>
                    </a:lnTo>
                    <a:lnTo>
                      <a:pt x="204076" y="32181"/>
                    </a:lnTo>
                    <a:lnTo>
                      <a:pt x="203825" y="31889"/>
                    </a:lnTo>
                    <a:lnTo>
                      <a:pt x="203574" y="31680"/>
                    </a:lnTo>
                    <a:lnTo>
                      <a:pt x="203240" y="31513"/>
                    </a:lnTo>
                    <a:lnTo>
                      <a:pt x="202864" y="31387"/>
                    </a:lnTo>
                    <a:lnTo>
                      <a:pt x="202487" y="31345"/>
                    </a:lnTo>
                    <a:lnTo>
                      <a:pt x="202487" y="31345"/>
                    </a:lnTo>
                    <a:lnTo>
                      <a:pt x="202320" y="31345"/>
                    </a:lnTo>
                    <a:lnTo>
                      <a:pt x="202320" y="31345"/>
                    </a:lnTo>
                    <a:lnTo>
                      <a:pt x="176534" y="33059"/>
                    </a:lnTo>
                    <a:lnTo>
                      <a:pt x="176534" y="33059"/>
                    </a:lnTo>
                    <a:lnTo>
                      <a:pt x="136664" y="5141"/>
                    </a:lnTo>
                    <a:lnTo>
                      <a:pt x="136664" y="5141"/>
                    </a:lnTo>
                    <a:lnTo>
                      <a:pt x="130687" y="920"/>
                    </a:lnTo>
                    <a:lnTo>
                      <a:pt x="130687" y="920"/>
                    </a:lnTo>
                    <a:lnTo>
                      <a:pt x="130395" y="753"/>
                    </a:lnTo>
                    <a:lnTo>
                      <a:pt x="130144" y="669"/>
                    </a:lnTo>
                    <a:lnTo>
                      <a:pt x="129893" y="586"/>
                    </a:lnTo>
                    <a:lnTo>
                      <a:pt x="129642" y="586"/>
                    </a:lnTo>
                    <a:lnTo>
                      <a:pt x="129642" y="586"/>
                    </a:lnTo>
                    <a:lnTo>
                      <a:pt x="129350" y="586"/>
                    </a:lnTo>
                    <a:lnTo>
                      <a:pt x="129099" y="669"/>
                    </a:lnTo>
                    <a:lnTo>
                      <a:pt x="128848" y="795"/>
                    </a:lnTo>
                    <a:lnTo>
                      <a:pt x="128598" y="962"/>
                    </a:lnTo>
                    <a:lnTo>
                      <a:pt x="128389" y="1129"/>
                    </a:lnTo>
                    <a:lnTo>
                      <a:pt x="128221" y="1380"/>
                    </a:lnTo>
                    <a:lnTo>
                      <a:pt x="128054" y="1631"/>
                    </a:lnTo>
                    <a:lnTo>
                      <a:pt x="127929" y="1881"/>
                    </a:lnTo>
                    <a:lnTo>
                      <a:pt x="127845" y="2174"/>
                    </a:lnTo>
                    <a:lnTo>
                      <a:pt x="127804" y="2425"/>
                    </a:lnTo>
                    <a:lnTo>
                      <a:pt x="127804" y="2717"/>
                    </a:lnTo>
                    <a:lnTo>
                      <a:pt x="127845" y="3010"/>
                    </a:lnTo>
                    <a:lnTo>
                      <a:pt x="127971" y="3302"/>
                    </a:lnTo>
                    <a:lnTo>
                      <a:pt x="128138" y="3553"/>
                    </a:lnTo>
                    <a:lnTo>
                      <a:pt x="128347" y="3804"/>
                    </a:lnTo>
                    <a:lnTo>
                      <a:pt x="128598" y="4055"/>
                    </a:lnTo>
                    <a:lnTo>
                      <a:pt x="128598" y="4055"/>
                    </a:lnTo>
                    <a:lnTo>
                      <a:pt x="170558" y="33477"/>
                    </a:lnTo>
                    <a:lnTo>
                      <a:pt x="170558" y="33477"/>
                    </a:lnTo>
                    <a:lnTo>
                      <a:pt x="134490" y="35859"/>
                    </a:lnTo>
                    <a:lnTo>
                      <a:pt x="134490" y="35859"/>
                    </a:lnTo>
                    <a:lnTo>
                      <a:pt x="127720" y="36319"/>
                    </a:lnTo>
                    <a:lnTo>
                      <a:pt x="127720" y="36319"/>
                    </a:lnTo>
                    <a:lnTo>
                      <a:pt x="87306" y="4974"/>
                    </a:lnTo>
                    <a:lnTo>
                      <a:pt x="87306" y="4974"/>
                    </a:lnTo>
                    <a:lnTo>
                      <a:pt x="81413" y="377"/>
                    </a:lnTo>
                    <a:lnTo>
                      <a:pt x="81413" y="377"/>
                    </a:lnTo>
                    <a:lnTo>
                      <a:pt x="81163" y="210"/>
                    </a:lnTo>
                    <a:lnTo>
                      <a:pt x="80870" y="84"/>
                    </a:lnTo>
                    <a:lnTo>
                      <a:pt x="80619" y="42"/>
                    </a:lnTo>
                    <a:lnTo>
                      <a:pt x="80369" y="1"/>
                    </a:lnTo>
                  </a:path>
                </a:pathLst>
              </a:cu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grpSp>
        <p:grpSp>
          <p:nvGrpSpPr>
            <p:cNvPr id="643" name="Google Shape;643;p22"/>
            <p:cNvGrpSpPr/>
            <p:nvPr/>
          </p:nvGrpSpPr>
          <p:grpSpPr>
            <a:xfrm rot="2898405" flipH="1">
              <a:off x="8430999" y="4595956"/>
              <a:ext cx="387999" cy="171013"/>
              <a:chOff x="1406961" y="-1212504"/>
              <a:chExt cx="6086670" cy="2682735"/>
            </a:xfrm>
          </p:grpSpPr>
          <p:sp>
            <p:nvSpPr>
              <p:cNvPr id="644" name="Google Shape;644;p22"/>
              <p:cNvSpPr/>
              <p:nvPr/>
            </p:nvSpPr>
            <p:spPr>
              <a:xfrm rot="-10575706">
                <a:off x="1475601" y="-1021005"/>
                <a:ext cx="5949390" cy="2299739"/>
              </a:xfrm>
              <a:custGeom>
                <a:avLst/>
                <a:gdLst/>
                <a:ahLst/>
                <a:cxnLst/>
                <a:rect l="l" t="t" r="r" b="b"/>
                <a:pathLst>
                  <a:path w="237969" h="91987" extrusionOk="0">
                    <a:moveTo>
                      <a:pt x="125964" y="0"/>
                    </a:moveTo>
                    <a:lnTo>
                      <a:pt x="123414" y="42"/>
                    </a:lnTo>
                    <a:lnTo>
                      <a:pt x="120865" y="125"/>
                    </a:lnTo>
                    <a:lnTo>
                      <a:pt x="118316" y="209"/>
                    </a:lnTo>
                    <a:lnTo>
                      <a:pt x="115808" y="376"/>
                    </a:lnTo>
                    <a:lnTo>
                      <a:pt x="113342" y="543"/>
                    </a:lnTo>
                    <a:lnTo>
                      <a:pt x="110876" y="752"/>
                    </a:lnTo>
                    <a:lnTo>
                      <a:pt x="108452" y="1003"/>
                    </a:lnTo>
                    <a:lnTo>
                      <a:pt x="106028" y="1296"/>
                    </a:lnTo>
                    <a:lnTo>
                      <a:pt x="103646" y="1630"/>
                    </a:lnTo>
                    <a:lnTo>
                      <a:pt x="101264" y="1964"/>
                    </a:lnTo>
                    <a:lnTo>
                      <a:pt x="98924" y="2382"/>
                    </a:lnTo>
                    <a:lnTo>
                      <a:pt x="96583" y="2800"/>
                    </a:lnTo>
                    <a:lnTo>
                      <a:pt x="94285" y="3260"/>
                    </a:lnTo>
                    <a:lnTo>
                      <a:pt x="92028" y="3720"/>
                    </a:lnTo>
                    <a:lnTo>
                      <a:pt x="89771" y="4221"/>
                    </a:lnTo>
                    <a:lnTo>
                      <a:pt x="87556" y="4764"/>
                    </a:lnTo>
                    <a:lnTo>
                      <a:pt x="85341" y="5308"/>
                    </a:lnTo>
                    <a:lnTo>
                      <a:pt x="83168" y="5935"/>
                    </a:lnTo>
                    <a:lnTo>
                      <a:pt x="80995" y="6520"/>
                    </a:lnTo>
                    <a:lnTo>
                      <a:pt x="78863" y="7147"/>
                    </a:lnTo>
                    <a:lnTo>
                      <a:pt x="76732" y="7815"/>
                    </a:lnTo>
                    <a:lnTo>
                      <a:pt x="74684" y="8484"/>
                    </a:lnTo>
                    <a:lnTo>
                      <a:pt x="72594" y="9194"/>
                    </a:lnTo>
                    <a:lnTo>
                      <a:pt x="70588" y="9947"/>
                    </a:lnTo>
                    <a:lnTo>
                      <a:pt x="68582" y="10657"/>
                    </a:lnTo>
                    <a:lnTo>
                      <a:pt x="66576" y="11451"/>
                    </a:lnTo>
                    <a:lnTo>
                      <a:pt x="64612" y="12204"/>
                    </a:lnTo>
                    <a:lnTo>
                      <a:pt x="62689" y="12998"/>
                    </a:lnTo>
                    <a:lnTo>
                      <a:pt x="58928" y="14628"/>
                    </a:lnTo>
                    <a:lnTo>
                      <a:pt x="55250" y="16341"/>
                    </a:lnTo>
                    <a:lnTo>
                      <a:pt x="51656" y="18055"/>
                    </a:lnTo>
                    <a:lnTo>
                      <a:pt x="48187" y="19852"/>
                    </a:lnTo>
                    <a:lnTo>
                      <a:pt x="44844" y="21649"/>
                    </a:lnTo>
                    <a:lnTo>
                      <a:pt x="41584" y="23488"/>
                    </a:lnTo>
                    <a:lnTo>
                      <a:pt x="38449" y="25368"/>
                    </a:lnTo>
                    <a:lnTo>
                      <a:pt x="35440" y="27207"/>
                    </a:lnTo>
                    <a:lnTo>
                      <a:pt x="32515" y="29088"/>
                    </a:lnTo>
                    <a:lnTo>
                      <a:pt x="29715" y="30927"/>
                    </a:lnTo>
                    <a:lnTo>
                      <a:pt x="27040" y="32807"/>
                    </a:lnTo>
                    <a:lnTo>
                      <a:pt x="24491" y="34646"/>
                    </a:lnTo>
                    <a:lnTo>
                      <a:pt x="22025" y="36443"/>
                    </a:lnTo>
                    <a:lnTo>
                      <a:pt x="19726" y="38241"/>
                    </a:lnTo>
                    <a:lnTo>
                      <a:pt x="17511" y="39954"/>
                    </a:lnTo>
                    <a:lnTo>
                      <a:pt x="15463" y="41626"/>
                    </a:lnTo>
                    <a:lnTo>
                      <a:pt x="13499" y="43256"/>
                    </a:lnTo>
                    <a:lnTo>
                      <a:pt x="11660" y="44844"/>
                    </a:lnTo>
                    <a:lnTo>
                      <a:pt x="9988" y="46348"/>
                    </a:lnTo>
                    <a:lnTo>
                      <a:pt x="8400" y="47769"/>
                    </a:lnTo>
                    <a:lnTo>
                      <a:pt x="6979" y="49107"/>
                    </a:lnTo>
                    <a:lnTo>
                      <a:pt x="4472" y="51489"/>
                    </a:lnTo>
                    <a:lnTo>
                      <a:pt x="2549" y="53453"/>
                    </a:lnTo>
                    <a:lnTo>
                      <a:pt x="1128" y="54916"/>
                    </a:lnTo>
                    <a:lnTo>
                      <a:pt x="0" y="56170"/>
                    </a:lnTo>
                    <a:lnTo>
                      <a:pt x="2926" y="58259"/>
                    </a:lnTo>
                    <a:lnTo>
                      <a:pt x="5851" y="60224"/>
                    </a:lnTo>
                    <a:lnTo>
                      <a:pt x="8777" y="62188"/>
                    </a:lnTo>
                    <a:lnTo>
                      <a:pt x="11702" y="64027"/>
                    </a:lnTo>
                    <a:lnTo>
                      <a:pt x="14628" y="65824"/>
                    </a:lnTo>
                    <a:lnTo>
                      <a:pt x="17553" y="67537"/>
                    </a:lnTo>
                    <a:lnTo>
                      <a:pt x="20437" y="69209"/>
                    </a:lnTo>
                    <a:lnTo>
                      <a:pt x="23362" y="70797"/>
                    </a:lnTo>
                    <a:lnTo>
                      <a:pt x="26246" y="72302"/>
                    </a:lnTo>
                    <a:lnTo>
                      <a:pt x="29130" y="73765"/>
                    </a:lnTo>
                    <a:lnTo>
                      <a:pt x="32013" y="75186"/>
                    </a:lnTo>
                    <a:lnTo>
                      <a:pt x="34855" y="76523"/>
                    </a:lnTo>
                    <a:lnTo>
                      <a:pt x="37739" y="77777"/>
                    </a:lnTo>
                    <a:lnTo>
                      <a:pt x="40581" y="78989"/>
                    </a:lnTo>
                    <a:lnTo>
                      <a:pt x="43423" y="80159"/>
                    </a:lnTo>
                    <a:lnTo>
                      <a:pt x="46265" y="81246"/>
                    </a:lnTo>
                    <a:lnTo>
                      <a:pt x="49065" y="82249"/>
                    </a:lnTo>
                    <a:lnTo>
                      <a:pt x="51907" y="83252"/>
                    </a:lnTo>
                    <a:lnTo>
                      <a:pt x="54707" y="84171"/>
                    </a:lnTo>
                    <a:lnTo>
                      <a:pt x="57507" y="85007"/>
                    </a:lnTo>
                    <a:lnTo>
                      <a:pt x="60265" y="85843"/>
                    </a:lnTo>
                    <a:lnTo>
                      <a:pt x="63065" y="86595"/>
                    </a:lnTo>
                    <a:lnTo>
                      <a:pt x="65824" y="87264"/>
                    </a:lnTo>
                    <a:lnTo>
                      <a:pt x="68582" y="87932"/>
                    </a:lnTo>
                    <a:lnTo>
                      <a:pt x="71299" y="88518"/>
                    </a:lnTo>
                    <a:lnTo>
                      <a:pt x="74015" y="89061"/>
                    </a:lnTo>
                    <a:lnTo>
                      <a:pt x="76732" y="89562"/>
                    </a:lnTo>
                    <a:lnTo>
                      <a:pt x="79448" y="90022"/>
                    </a:lnTo>
                    <a:lnTo>
                      <a:pt x="82123" y="90398"/>
                    </a:lnTo>
                    <a:lnTo>
                      <a:pt x="84840" y="90733"/>
                    </a:lnTo>
                    <a:lnTo>
                      <a:pt x="87472" y="91067"/>
                    </a:lnTo>
                    <a:lnTo>
                      <a:pt x="90147" y="91318"/>
                    </a:lnTo>
                    <a:lnTo>
                      <a:pt x="92780" y="91527"/>
                    </a:lnTo>
                    <a:lnTo>
                      <a:pt x="95371" y="91694"/>
                    </a:lnTo>
                    <a:lnTo>
                      <a:pt x="98004" y="91819"/>
                    </a:lnTo>
                    <a:lnTo>
                      <a:pt x="100595" y="91903"/>
                    </a:lnTo>
                    <a:lnTo>
                      <a:pt x="103187" y="91945"/>
                    </a:lnTo>
                    <a:lnTo>
                      <a:pt x="105736" y="91986"/>
                    </a:lnTo>
                    <a:lnTo>
                      <a:pt x="108285" y="91945"/>
                    </a:lnTo>
                    <a:lnTo>
                      <a:pt x="110793" y="91861"/>
                    </a:lnTo>
                    <a:lnTo>
                      <a:pt x="113342" y="91736"/>
                    </a:lnTo>
                    <a:lnTo>
                      <a:pt x="115808" y="91610"/>
                    </a:lnTo>
                    <a:lnTo>
                      <a:pt x="118316" y="91443"/>
                    </a:lnTo>
                    <a:lnTo>
                      <a:pt x="120781" y="91192"/>
                    </a:lnTo>
                    <a:lnTo>
                      <a:pt x="123205" y="90942"/>
                    </a:lnTo>
                    <a:lnTo>
                      <a:pt x="125629" y="90691"/>
                    </a:lnTo>
                    <a:lnTo>
                      <a:pt x="128053" y="90356"/>
                    </a:lnTo>
                    <a:lnTo>
                      <a:pt x="130436" y="90022"/>
                    </a:lnTo>
                    <a:lnTo>
                      <a:pt x="132818" y="89646"/>
                    </a:lnTo>
                    <a:lnTo>
                      <a:pt x="135200" y="89228"/>
                    </a:lnTo>
                    <a:lnTo>
                      <a:pt x="137540" y="88768"/>
                    </a:lnTo>
                    <a:lnTo>
                      <a:pt x="139839" y="88309"/>
                    </a:lnTo>
                    <a:lnTo>
                      <a:pt x="142138" y="87807"/>
                    </a:lnTo>
                    <a:lnTo>
                      <a:pt x="144436" y="87306"/>
                    </a:lnTo>
                    <a:lnTo>
                      <a:pt x="146693" y="86762"/>
                    </a:lnTo>
                    <a:lnTo>
                      <a:pt x="148908" y="86219"/>
                    </a:lnTo>
                    <a:lnTo>
                      <a:pt x="151123" y="85592"/>
                    </a:lnTo>
                    <a:lnTo>
                      <a:pt x="153338" y="85007"/>
                    </a:lnTo>
                    <a:lnTo>
                      <a:pt x="155511" y="84380"/>
                    </a:lnTo>
                    <a:lnTo>
                      <a:pt x="157643" y="83711"/>
                    </a:lnTo>
                    <a:lnTo>
                      <a:pt x="159774" y="83043"/>
                    </a:lnTo>
                    <a:lnTo>
                      <a:pt x="161906" y="82332"/>
                    </a:lnTo>
                    <a:lnTo>
                      <a:pt x="166043" y="80911"/>
                    </a:lnTo>
                    <a:lnTo>
                      <a:pt x="170097" y="79365"/>
                    </a:lnTo>
                    <a:lnTo>
                      <a:pt x="174067" y="77819"/>
                    </a:lnTo>
                    <a:lnTo>
                      <a:pt x="177954" y="76189"/>
                    </a:lnTo>
                    <a:lnTo>
                      <a:pt x="181715" y="74517"/>
                    </a:lnTo>
                    <a:lnTo>
                      <a:pt x="185393" y="72803"/>
                    </a:lnTo>
                    <a:lnTo>
                      <a:pt x="188946" y="71090"/>
                    </a:lnTo>
                    <a:lnTo>
                      <a:pt x="192414" y="69335"/>
                    </a:lnTo>
                    <a:lnTo>
                      <a:pt x="195758" y="67537"/>
                    </a:lnTo>
                    <a:lnTo>
                      <a:pt x="199018" y="65782"/>
                    </a:lnTo>
                    <a:lnTo>
                      <a:pt x="202152" y="63985"/>
                    </a:lnTo>
                    <a:lnTo>
                      <a:pt x="205161" y="62188"/>
                    </a:lnTo>
                    <a:lnTo>
                      <a:pt x="208045" y="60433"/>
                    </a:lnTo>
                    <a:lnTo>
                      <a:pt x="210845" y="58677"/>
                    </a:lnTo>
                    <a:lnTo>
                      <a:pt x="213478" y="56964"/>
                    </a:lnTo>
                    <a:lnTo>
                      <a:pt x="216027" y="55250"/>
                    </a:lnTo>
                    <a:lnTo>
                      <a:pt x="218451" y="53579"/>
                    </a:lnTo>
                    <a:lnTo>
                      <a:pt x="220708" y="51990"/>
                    </a:lnTo>
                    <a:lnTo>
                      <a:pt x="222840" y="50402"/>
                    </a:lnTo>
                    <a:lnTo>
                      <a:pt x="224887" y="48940"/>
                    </a:lnTo>
                    <a:lnTo>
                      <a:pt x="226768" y="47477"/>
                    </a:lnTo>
                    <a:lnTo>
                      <a:pt x="230112" y="44844"/>
                    </a:lnTo>
                    <a:lnTo>
                      <a:pt x="232870" y="42587"/>
                    </a:lnTo>
                    <a:lnTo>
                      <a:pt x="235085" y="40706"/>
                    </a:lnTo>
                    <a:lnTo>
                      <a:pt x="236673" y="39285"/>
                    </a:lnTo>
                    <a:lnTo>
                      <a:pt x="237969" y="38115"/>
                    </a:lnTo>
                    <a:lnTo>
                      <a:pt x="234709" y="35900"/>
                    </a:lnTo>
                    <a:lnTo>
                      <a:pt x="231449" y="33811"/>
                    </a:lnTo>
                    <a:lnTo>
                      <a:pt x="228189" y="31763"/>
                    </a:lnTo>
                    <a:lnTo>
                      <a:pt x="224971" y="29798"/>
                    </a:lnTo>
                    <a:lnTo>
                      <a:pt x="221795" y="27876"/>
                    </a:lnTo>
                    <a:lnTo>
                      <a:pt x="218577" y="26079"/>
                    </a:lnTo>
                    <a:lnTo>
                      <a:pt x="215400" y="24324"/>
                    </a:lnTo>
                    <a:lnTo>
                      <a:pt x="212266" y="22610"/>
                    </a:lnTo>
                    <a:lnTo>
                      <a:pt x="209131" y="21022"/>
                    </a:lnTo>
                    <a:lnTo>
                      <a:pt x="205997" y="19476"/>
                    </a:lnTo>
                    <a:lnTo>
                      <a:pt x="202904" y="17971"/>
                    </a:lnTo>
                    <a:lnTo>
                      <a:pt x="199812" y="16550"/>
                    </a:lnTo>
                    <a:lnTo>
                      <a:pt x="196719" y="15213"/>
                    </a:lnTo>
                    <a:lnTo>
                      <a:pt x="193668" y="13917"/>
                    </a:lnTo>
                    <a:lnTo>
                      <a:pt x="190659" y="12705"/>
                    </a:lnTo>
                    <a:lnTo>
                      <a:pt x="187608" y="11535"/>
                    </a:lnTo>
                    <a:lnTo>
                      <a:pt x="184641" y="10448"/>
                    </a:lnTo>
                    <a:lnTo>
                      <a:pt x="181632" y="9403"/>
                    </a:lnTo>
                    <a:lnTo>
                      <a:pt x="178664" y="8442"/>
                    </a:lnTo>
                    <a:lnTo>
                      <a:pt x="175739" y="7523"/>
                    </a:lnTo>
                    <a:lnTo>
                      <a:pt x="172813" y="6645"/>
                    </a:lnTo>
                    <a:lnTo>
                      <a:pt x="169888" y="5851"/>
                    </a:lnTo>
                    <a:lnTo>
                      <a:pt x="167004" y="5099"/>
                    </a:lnTo>
                    <a:lnTo>
                      <a:pt x="164121" y="4430"/>
                    </a:lnTo>
                    <a:lnTo>
                      <a:pt x="161279" y="3803"/>
                    </a:lnTo>
                    <a:lnTo>
                      <a:pt x="158437" y="3218"/>
                    </a:lnTo>
                    <a:lnTo>
                      <a:pt x="155595" y="2675"/>
                    </a:lnTo>
                    <a:lnTo>
                      <a:pt x="152837" y="2173"/>
                    </a:lnTo>
                    <a:lnTo>
                      <a:pt x="150036" y="1755"/>
                    </a:lnTo>
                    <a:lnTo>
                      <a:pt x="147278" y="1379"/>
                    </a:lnTo>
                    <a:lnTo>
                      <a:pt x="144562" y="1045"/>
                    </a:lnTo>
                    <a:lnTo>
                      <a:pt x="141845" y="752"/>
                    </a:lnTo>
                    <a:lnTo>
                      <a:pt x="139128" y="543"/>
                    </a:lnTo>
                    <a:lnTo>
                      <a:pt x="136454" y="334"/>
                    </a:lnTo>
                    <a:lnTo>
                      <a:pt x="133821" y="209"/>
                    </a:lnTo>
                    <a:lnTo>
                      <a:pt x="131188" y="84"/>
                    </a:lnTo>
                    <a:lnTo>
                      <a:pt x="128555" y="42"/>
                    </a:lnTo>
                    <a:lnTo>
                      <a:pt x="125964" y="0"/>
                    </a:lnTo>
                    <a:close/>
                  </a:path>
                </a:pathLst>
              </a:custGeom>
              <a:solidFill>
                <a:srgbClr val="5A8408"/>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45" name="Google Shape;645;p22"/>
              <p:cNvSpPr/>
              <p:nvPr/>
            </p:nvSpPr>
            <p:spPr>
              <a:xfrm rot="-10575706">
                <a:off x="1475601" y="-1021005"/>
                <a:ext cx="5949390" cy="2299739"/>
              </a:xfrm>
              <a:custGeom>
                <a:avLst/>
                <a:gdLst/>
                <a:ahLst/>
                <a:cxnLst/>
                <a:rect l="l" t="t" r="r" b="b"/>
                <a:pathLst>
                  <a:path w="237969" h="91987" fill="none" extrusionOk="0">
                    <a:moveTo>
                      <a:pt x="237969" y="38115"/>
                    </a:moveTo>
                    <a:lnTo>
                      <a:pt x="237969" y="38115"/>
                    </a:lnTo>
                    <a:lnTo>
                      <a:pt x="236673" y="39285"/>
                    </a:lnTo>
                    <a:lnTo>
                      <a:pt x="235085" y="40706"/>
                    </a:lnTo>
                    <a:lnTo>
                      <a:pt x="232870" y="42587"/>
                    </a:lnTo>
                    <a:lnTo>
                      <a:pt x="230112" y="44844"/>
                    </a:lnTo>
                    <a:lnTo>
                      <a:pt x="226768" y="47477"/>
                    </a:lnTo>
                    <a:lnTo>
                      <a:pt x="224887" y="48940"/>
                    </a:lnTo>
                    <a:lnTo>
                      <a:pt x="222840" y="50402"/>
                    </a:lnTo>
                    <a:lnTo>
                      <a:pt x="220708" y="51990"/>
                    </a:lnTo>
                    <a:lnTo>
                      <a:pt x="218451" y="53579"/>
                    </a:lnTo>
                    <a:lnTo>
                      <a:pt x="216027" y="55250"/>
                    </a:lnTo>
                    <a:lnTo>
                      <a:pt x="213478" y="56964"/>
                    </a:lnTo>
                    <a:lnTo>
                      <a:pt x="210845" y="58677"/>
                    </a:lnTo>
                    <a:lnTo>
                      <a:pt x="208045" y="60433"/>
                    </a:lnTo>
                    <a:lnTo>
                      <a:pt x="205161" y="62188"/>
                    </a:lnTo>
                    <a:lnTo>
                      <a:pt x="202152" y="63985"/>
                    </a:lnTo>
                    <a:lnTo>
                      <a:pt x="199018" y="65782"/>
                    </a:lnTo>
                    <a:lnTo>
                      <a:pt x="195758" y="67537"/>
                    </a:lnTo>
                    <a:lnTo>
                      <a:pt x="192414" y="69335"/>
                    </a:lnTo>
                    <a:lnTo>
                      <a:pt x="188946" y="71090"/>
                    </a:lnTo>
                    <a:lnTo>
                      <a:pt x="185393" y="72803"/>
                    </a:lnTo>
                    <a:lnTo>
                      <a:pt x="181715" y="74517"/>
                    </a:lnTo>
                    <a:lnTo>
                      <a:pt x="177954" y="76189"/>
                    </a:lnTo>
                    <a:lnTo>
                      <a:pt x="174067" y="77819"/>
                    </a:lnTo>
                    <a:lnTo>
                      <a:pt x="170097" y="79365"/>
                    </a:lnTo>
                    <a:lnTo>
                      <a:pt x="166043" y="80911"/>
                    </a:lnTo>
                    <a:lnTo>
                      <a:pt x="161906" y="82332"/>
                    </a:lnTo>
                    <a:lnTo>
                      <a:pt x="159774" y="83043"/>
                    </a:lnTo>
                    <a:lnTo>
                      <a:pt x="157643" y="83711"/>
                    </a:lnTo>
                    <a:lnTo>
                      <a:pt x="155511" y="84380"/>
                    </a:lnTo>
                    <a:lnTo>
                      <a:pt x="153338" y="85007"/>
                    </a:lnTo>
                    <a:lnTo>
                      <a:pt x="151123" y="85592"/>
                    </a:lnTo>
                    <a:lnTo>
                      <a:pt x="148908" y="86219"/>
                    </a:lnTo>
                    <a:lnTo>
                      <a:pt x="146693" y="86762"/>
                    </a:lnTo>
                    <a:lnTo>
                      <a:pt x="144436" y="87306"/>
                    </a:lnTo>
                    <a:lnTo>
                      <a:pt x="142138" y="87807"/>
                    </a:lnTo>
                    <a:lnTo>
                      <a:pt x="139839" y="88309"/>
                    </a:lnTo>
                    <a:lnTo>
                      <a:pt x="137540" y="88768"/>
                    </a:lnTo>
                    <a:lnTo>
                      <a:pt x="135200" y="89228"/>
                    </a:lnTo>
                    <a:lnTo>
                      <a:pt x="132818" y="89646"/>
                    </a:lnTo>
                    <a:lnTo>
                      <a:pt x="130436" y="90022"/>
                    </a:lnTo>
                    <a:lnTo>
                      <a:pt x="128053" y="90356"/>
                    </a:lnTo>
                    <a:lnTo>
                      <a:pt x="125629" y="90691"/>
                    </a:lnTo>
                    <a:lnTo>
                      <a:pt x="123205" y="90942"/>
                    </a:lnTo>
                    <a:lnTo>
                      <a:pt x="120781" y="91192"/>
                    </a:lnTo>
                    <a:lnTo>
                      <a:pt x="118316" y="91443"/>
                    </a:lnTo>
                    <a:lnTo>
                      <a:pt x="115808" y="91610"/>
                    </a:lnTo>
                    <a:lnTo>
                      <a:pt x="113342" y="91736"/>
                    </a:lnTo>
                    <a:lnTo>
                      <a:pt x="110793" y="91861"/>
                    </a:lnTo>
                    <a:lnTo>
                      <a:pt x="108285" y="91945"/>
                    </a:lnTo>
                    <a:lnTo>
                      <a:pt x="105736" y="91986"/>
                    </a:lnTo>
                    <a:lnTo>
                      <a:pt x="103187" y="91945"/>
                    </a:lnTo>
                    <a:lnTo>
                      <a:pt x="100595" y="91903"/>
                    </a:lnTo>
                    <a:lnTo>
                      <a:pt x="98004" y="91819"/>
                    </a:lnTo>
                    <a:lnTo>
                      <a:pt x="95371" y="91694"/>
                    </a:lnTo>
                    <a:lnTo>
                      <a:pt x="92780" y="91527"/>
                    </a:lnTo>
                    <a:lnTo>
                      <a:pt x="90147" y="91318"/>
                    </a:lnTo>
                    <a:lnTo>
                      <a:pt x="87472" y="91067"/>
                    </a:lnTo>
                    <a:lnTo>
                      <a:pt x="84840" y="90733"/>
                    </a:lnTo>
                    <a:lnTo>
                      <a:pt x="82123" y="90398"/>
                    </a:lnTo>
                    <a:lnTo>
                      <a:pt x="79448" y="90022"/>
                    </a:lnTo>
                    <a:lnTo>
                      <a:pt x="76732" y="89562"/>
                    </a:lnTo>
                    <a:lnTo>
                      <a:pt x="74015" y="89061"/>
                    </a:lnTo>
                    <a:lnTo>
                      <a:pt x="71299" y="88518"/>
                    </a:lnTo>
                    <a:lnTo>
                      <a:pt x="68582" y="87932"/>
                    </a:lnTo>
                    <a:lnTo>
                      <a:pt x="65824" y="87264"/>
                    </a:lnTo>
                    <a:lnTo>
                      <a:pt x="63065" y="86595"/>
                    </a:lnTo>
                    <a:lnTo>
                      <a:pt x="60265" y="85843"/>
                    </a:lnTo>
                    <a:lnTo>
                      <a:pt x="57507" y="85007"/>
                    </a:lnTo>
                    <a:lnTo>
                      <a:pt x="54707" y="84171"/>
                    </a:lnTo>
                    <a:lnTo>
                      <a:pt x="51907" y="83252"/>
                    </a:lnTo>
                    <a:lnTo>
                      <a:pt x="49065" y="82249"/>
                    </a:lnTo>
                    <a:lnTo>
                      <a:pt x="46265" y="81246"/>
                    </a:lnTo>
                    <a:lnTo>
                      <a:pt x="43423" y="80159"/>
                    </a:lnTo>
                    <a:lnTo>
                      <a:pt x="40581" y="78989"/>
                    </a:lnTo>
                    <a:lnTo>
                      <a:pt x="37739" y="77777"/>
                    </a:lnTo>
                    <a:lnTo>
                      <a:pt x="34855" y="76523"/>
                    </a:lnTo>
                    <a:lnTo>
                      <a:pt x="32013" y="75186"/>
                    </a:lnTo>
                    <a:lnTo>
                      <a:pt x="29130" y="73765"/>
                    </a:lnTo>
                    <a:lnTo>
                      <a:pt x="26246" y="72302"/>
                    </a:lnTo>
                    <a:lnTo>
                      <a:pt x="23362" y="70797"/>
                    </a:lnTo>
                    <a:lnTo>
                      <a:pt x="20437" y="69209"/>
                    </a:lnTo>
                    <a:lnTo>
                      <a:pt x="17553" y="67537"/>
                    </a:lnTo>
                    <a:lnTo>
                      <a:pt x="14628" y="65824"/>
                    </a:lnTo>
                    <a:lnTo>
                      <a:pt x="11702" y="64027"/>
                    </a:lnTo>
                    <a:lnTo>
                      <a:pt x="8777" y="62188"/>
                    </a:lnTo>
                    <a:lnTo>
                      <a:pt x="5851" y="60224"/>
                    </a:lnTo>
                    <a:lnTo>
                      <a:pt x="2926" y="58259"/>
                    </a:lnTo>
                    <a:lnTo>
                      <a:pt x="0" y="56170"/>
                    </a:lnTo>
                    <a:lnTo>
                      <a:pt x="0" y="56170"/>
                    </a:lnTo>
                    <a:lnTo>
                      <a:pt x="1128" y="54916"/>
                    </a:lnTo>
                    <a:lnTo>
                      <a:pt x="2549" y="53453"/>
                    </a:lnTo>
                    <a:lnTo>
                      <a:pt x="4472" y="51489"/>
                    </a:lnTo>
                    <a:lnTo>
                      <a:pt x="6979" y="49107"/>
                    </a:lnTo>
                    <a:lnTo>
                      <a:pt x="8400" y="47769"/>
                    </a:lnTo>
                    <a:lnTo>
                      <a:pt x="9988" y="46348"/>
                    </a:lnTo>
                    <a:lnTo>
                      <a:pt x="11660" y="44844"/>
                    </a:lnTo>
                    <a:lnTo>
                      <a:pt x="13499" y="43256"/>
                    </a:lnTo>
                    <a:lnTo>
                      <a:pt x="15463" y="41626"/>
                    </a:lnTo>
                    <a:lnTo>
                      <a:pt x="17511" y="39954"/>
                    </a:lnTo>
                    <a:lnTo>
                      <a:pt x="19726" y="38241"/>
                    </a:lnTo>
                    <a:lnTo>
                      <a:pt x="22025" y="36443"/>
                    </a:lnTo>
                    <a:lnTo>
                      <a:pt x="24491" y="34646"/>
                    </a:lnTo>
                    <a:lnTo>
                      <a:pt x="27040" y="32807"/>
                    </a:lnTo>
                    <a:lnTo>
                      <a:pt x="29715" y="30927"/>
                    </a:lnTo>
                    <a:lnTo>
                      <a:pt x="32515" y="29088"/>
                    </a:lnTo>
                    <a:lnTo>
                      <a:pt x="35440" y="27207"/>
                    </a:lnTo>
                    <a:lnTo>
                      <a:pt x="38449" y="25368"/>
                    </a:lnTo>
                    <a:lnTo>
                      <a:pt x="41584" y="23488"/>
                    </a:lnTo>
                    <a:lnTo>
                      <a:pt x="44844" y="21649"/>
                    </a:lnTo>
                    <a:lnTo>
                      <a:pt x="48187" y="19852"/>
                    </a:lnTo>
                    <a:lnTo>
                      <a:pt x="51656" y="18055"/>
                    </a:lnTo>
                    <a:lnTo>
                      <a:pt x="55250" y="16341"/>
                    </a:lnTo>
                    <a:lnTo>
                      <a:pt x="58928" y="14628"/>
                    </a:lnTo>
                    <a:lnTo>
                      <a:pt x="62689" y="12998"/>
                    </a:lnTo>
                    <a:lnTo>
                      <a:pt x="64612" y="12204"/>
                    </a:lnTo>
                    <a:lnTo>
                      <a:pt x="66576" y="11451"/>
                    </a:lnTo>
                    <a:lnTo>
                      <a:pt x="68582" y="10657"/>
                    </a:lnTo>
                    <a:lnTo>
                      <a:pt x="70588" y="9947"/>
                    </a:lnTo>
                    <a:lnTo>
                      <a:pt x="72594" y="9194"/>
                    </a:lnTo>
                    <a:lnTo>
                      <a:pt x="74684" y="8484"/>
                    </a:lnTo>
                    <a:lnTo>
                      <a:pt x="76732" y="7815"/>
                    </a:lnTo>
                    <a:lnTo>
                      <a:pt x="78863" y="7147"/>
                    </a:lnTo>
                    <a:lnTo>
                      <a:pt x="80995" y="6520"/>
                    </a:lnTo>
                    <a:lnTo>
                      <a:pt x="83168" y="5935"/>
                    </a:lnTo>
                    <a:lnTo>
                      <a:pt x="85341" y="5308"/>
                    </a:lnTo>
                    <a:lnTo>
                      <a:pt x="87556" y="4764"/>
                    </a:lnTo>
                    <a:lnTo>
                      <a:pt x="89771" y="4221"/>
                    </a:lnTo>
                    <a:lnTo>
                      <a:pt x="92028" y="3720"/>
                    </a:lnTo>
                    <a:lnTo>
                      <a:pt x="94285" y="3260"/>
                    </a:lnTo>
                    <a:lnTo>
                      <a:pt x="96583" y="2800"/>
                    </a:lnTo>
                    <a:lnTo>
                      <a:pt x="98924" y="2382"/>
                    </a:lnTo>
                    <a:lnTo>
                      <a:pt x="101264" y="1964"/>
                    </a:lnTo>
                    <a:lnTo>
                      <a:pt x="103646" y="1630"/>
                    </a:lnTo>
                    <a:lnTo>
                      <a:pt x="106028" y="1296"/>
                    </a:lnTo>
                    <a:lnTo>
                      <a:pt x="108452" y="1003"/>
                    </a:lnTo>
                    <a:lnTo>
                      <a:pt x="110876" y="752"/>
                    </a:lnTo>
                    <a:lnTo>
                      <a:pt x="113342" y="543"/>
                    </a:lnTo>
                    <a:lnTo>
                      <a:pt x="115808" y="376"/>
                    </a:lnTo>
                    <a:lnTo>
                      <a:pt x="118316" y="209"/>
                    </a:lnTo>
                    <a:lnTo>
                      <a:pt x="120865" y="125"/>
                    </a:lnTo>
                    <a:lnTo>
                      <a:pt x="123414" y="42"/>
                    </a:lnTo>
                    <a:lnTo>
                      <a:pt x="125964" y="0"/>
                    </a:lnTo>
                    <a:lnTo>
                      <a:pt x="128555" y="42"/>
                    </a:lnTo>
                    <a:lnTo>
                      <a:pt x="131188" y="84"/>
                    </a:lnTo>
                    <a:lnTo>
                      <a:pt x="133821" y="209"/>
                    </a:lnTo>
                    <a:lnTo>
                      <a:pt x="136454" y="334"/>
                    </a:lnTo>
                    <a:lnTo>
                      <a:pt x="139128" y="543"/>
                    </a:lnTo>
                    <a:lnTo>
                      <a:pt x="141845" y="752"/>
                    </a:lnTo>
                    <a:lnTo>
                      <a:pt x="144562" y="1045"/>
                    </a:lnTo>
                    <a:lnTo>
                      <a:pt x="147278" y="1379"/>
                    </a:lnTo>
                    <a:lnTo>
                      <a:pt x="150036" y="1755"/>
                    </a:lnTo>
                    <a:lnTo>
                      <a:pt x="152837" y="2173"/>
                    </a:lnTo>
                    <a:lnTo>
                      <a:pt x="155595" y="2675"/>
                    </a:lnTo>
                    <a:lnTo>
                      <a:pt x="158437" y="3218"/>
                    </a:lnTo>
                    <a:lnTo>
                      <a:pt x="161279" y="3803"/>
                    </a:lnTo>
                    <a:lnTo>
                      <a:pt x="164121" y="4430"/>
                    </a:lnTo>
                    <a:lnTo>
                      <a:pt x="167004" y="5099"/>
                    </a:lnTo>
                    <a:lnTo>
                      <a:pt x="169888" y="5851"/>
                    </a:lnTo>
                    <a:lnTo>
                      <a:pt x="172813" y="6645"/>
                    </a:lnTo>
                    <a:lnTo>
                      <a:pt x="175739" y="7523"/>
                    </a:lnTo>
                    <a:lnTo>
                      <a:pt x="178664" y="8442"/>
                    </a:lnTo>
                    <a:lnTo>
                      <a:pt x="181632" y="9403"/>
                    </a:lnTo>
                    <a:lnTo>
                      <a:pt x="184641" y="10448"/>
                    </a:lnTo>
                    <a:lnTo>
                      <a:pt x="187608" y="11535"/>
                    </a:lnTo>
                    <a:lnTo>
                      <a:pt x="190659" y="12705"/>
                    </a:lnTo>
                    <a:lnTo>
                      <a:pt x="193668" y="13917"/>
                    </a:lnTo>
                    <a:lnTo>
                      <a:pt x="196719" y="15213"/>
                    </a:lnTo>
                    <a:lnTo>
                      <a:pt x="199812" y="16550"/>
                    </a:lnTo>
                    <a:lnTo>
                      <a:pt x="202904" y="17971"/>
                    </a:lnTo>
                    <a:lnTo>
                      <a:pt x="205997" y="19476"/>
                    </a:lnTo>
                    <a:lnTo>
                      <a:pt x="209131" y="21022"/>
                    </a:lnTo>
                    <a:lnTo>
                      <a:pt x="212266" y="22610"/>
                    </a:lnTo>
                    <a:lnTo>
                      <a:pt x="215400" y="24324"/>
                    </a:lnTo>
                    <a:lnTo>
                      <a:pt x="218577" y="26079"/>
                    </a:lnTo>
                    <a:lnTo>
                      <a:pt x="221795" y="27876"/>
                    </a:lnTo>
                    <a:lnTo>
                      <a:pt x="224971" y="29798"/>
                    </a:lnTo>
                    <a:lnTo>
                      <a:pt x="228189" y="31763"/>
                    </a:lnTo>
                    <a:lnTo>
                      <a:pt x="231449" y="33811"/>
                    </a:lnTo>
                    <a:lnTo>
                      <a:pt x="234709" y="35900"/>
                    </a:lnTo>
                    <a:lnTo>
                      <a:pt x="237969" y="38115"/>
                    </a:lnTo>
                  </a:path>
                </a:pathLst>
              </a:cu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46" name="Google Shape;646;p22"/>
              <p:cNvSpPr/>
              <p:nvPr/>
            </p:nvSpPr>
            <p:spPr>
              <a:xfrm rot="-10575706">
                <a:off x="1838041" y="-818826"/>
                <a:ext cx="5112492" cy="1895403"/>
              </a:xfrm>
              <a:custGeom>
                <a:avLst/>
                <a:gdLst/>
                <a:ahLst/>
                <a:cxnLst/>
                <a:rect l="l" t="t" r="r" b="b"/>
                <a:pathLst>
                  <a:path w="204494" h="75814" extrusionOk="0">
                    <a:moveTo>
                      <a:pt x="80369" y="1"/>
                    </a:moveTo>
                    <a:lnTo>
                      <a:pt x="80118" y="42"/>
                    </a:lnTo>
                    <a:lnTo>
                      <a:pt x="79825" y="126"/>
                    </a:lnTo>
                    <a:lnTo>
                      <a:pt x="79575" y="210"/>
                    </a:lnTo>
                    <a:lnTo>
                      <a:pt x="79366" y="377"/>
                    </a:lnTo>
                    <a:lnTo>
                      <a:pt x="79157" y="586"/>
                    </a:lnTo>
                    <a:lnTo>
                      <a:pt x="78989" y="795"/>
                    </a:lnTo>
                    <a:lnTo>
                      <a:pt x="78822" y="1045"/>
                    </a:lnTo>
                    <a:lnTo>
                      <a:pt x="78739" y="1296"/>
                    </a:lnTo>
                    <a:lnTo>
                      <a:pt x="78655" y="1589"/>
                    </a:lnTo>
                    <a:lnTo>
                      <a:pt x="78613" y="1881"/>
                    </a:lnTo>
                    <a:lnTo>
                      <a:pt x="78613" y="2174"/>
                    </a:lnTo>
                    <a:lnTo>
                      <a:pt x="78655" y="2466"/>
                    </a:lnTo>
                    <a:lnTo>
                      <a:pt x="78739" y="2759"/>
                    </a:lnTo>
                    <a:lnTo>
                      <a:pt x="78864" y="3010"/>
                    </a:lnTo>
                    <a:lnTo>
                      <a:pt x="79073" y="3261"/>
                    </a:lnTo>
                    <a:lnTo>
                      <a:pt x="79366" y="3511"/>
                    </a:lnTo>
                    <a:lnTo>
                      <a:pt x="120197" y="35190"/>
                    </a:lnTo>
                    <a:lnTo>
                      <a:pt x="122120" y="36695"/>
                    </a:lnTo>
                    <a:lnTo>
                      <a:pt x="70798" y="40122"/>
                    </a:lnTo>
                    <a:lnTo>
                      <a:pt x="44886" y="24282"/>
                    </a:lnTo>
                    <a:lnTo>
                      <a:pt x="41083" y="21984"/>
                    </a:lnTo>
                    <a:lnTo>
                      <a:pt x="40833" y="21858"/>
                    </a:lnTo>
                    <a:lnTo>
                      <a:pt x="40582" y="21775"/>
                    </a:lnTo>
                    <a:lnTo>
                      <a:pt x="40331" y="21691"/>
                    </a:lnTo>
                    <a:lnTo>
                      <a:pt x="40080" y="21691"/>
                    </a:lnTo>
                    <a:lnTo>
                      <a:pt x="39788" y="21733"/>
                    </a:lnTo>
                    <a:lnTo>
                      <a:pt x="39495" y="21817"/>
                    </a:lnTo>
                    <a:lnTo>
                      <a:pt x="39244" y="21900"/>
                    </a:lnTo>
                    <a:lnTo>
                      <a:pt x="38994" y="22067"/>
                    </a:lnTo>
                    <a:lnTo>
                      <a:pt x="38785" y="22276"/>
                    </a:lnTo>
                    <a:lnTo>
                      <a:pt x="38576" y="22485"/>
                    </a:lnTo>
                    <a:lnTo>
                      <a:pt x="38409" y="22736"/>
                    </a:lnTo>
                    <a:lnTo>
                      <a:pt x="38283" y="22987"/>
                    </a:lnTo>
                    <a:lnTo>
                      <a:pt x="38200" y="23279"/>
                    </a:lnTo>
                    <a:lnTo>
                      <a:pt x="38158" y="23572"/>
                    </a:lnTo>
                    <a:lnTo>
                      <a:pt x="38158" y="23864"/>
                    </a:lnTo>
                    <a:lnTo>
                      <a:pt x="38241" y="24115"/>
                    </a:lnTo>
                    <a:lnTo>
                      <a:pt x="38325" y="24408"/>
                    </a:lnTo>
                    <a:lnTo>
                      <a:pt x="38492" y="24659"/>
                    </a:lnTo>
                    <a:lnTo>
                      <a:pt x="38743" y="24909"/>
                    </a:lnTo>
                    <a:lnTo>
                      <a:pt x="39035" y="25118"/>
                    </a:lnTo>
                    <a:lnTo>
                      <a:pt x="64320" y="40540"/>
                    </a:lnTo>
                    <a:lnTo>
                      <a:pt x="26330" y="43047"/>
                    </a:lnTo>
                    <a:lnTo>
                      <a:pt x="1464" y="44719"/>
                    </a:lnTo>
                    <a:lnTo>
                      <a:pt x="1046" y="44803"/>
                    </a:lnTo>
                    <a:lnTo>
                      <a:pt x="711" y="44928"/>
                    </a:lnTo>
                    <a:lnTo>
                      <a:pt x="461" y="45095"/>
                    </a:lnTo>
                    <a:lnTo>
                      <a:pt x="252" y="45346"/>
                    </a:lnTo>
                    <a:lnTo>
                      <a:pt x="85" y="45639"/>
                    </a:lnTo>
                    <a:lnTo>
                      <a:pt x="1" y="45931"/>
                    </a:lnTo>
                    <a:lnTo>
                      <a:pt x="1" y="46265"/>
                    </a:lnTo>
                    <a:lnTo>
                      <a:pt x="1" y="46600"/>
                    </a:lnTo>
                    <a:lnTo>
                      <a:pt x="85" y="46934"/>
                    </a:lnTo>
                    <a:lnTo>
                      <a:pt x="252" y="47269"/>
                    </a:lnTo>
                    <a:lnTo>
                      <a:pt x="419" y="47561"/>
                    </a:lnTo>
                    <a:lnTo>
                      <a:pt x="670" y="47854"/>
                    </a:lnTo>
                    <a:lnTo>
                      <a:pt x="920" y="48063"/>
                    </a:lnTo>
                    <a:lnTo>
                      <a:pt x="1255" y="48230"/>
                    </a:lnTo>
                    <a:lnTo>
                      <a:pt x="1631" y="48355"/>
                    </a:lnTo>
                    <a:lnTo>
                      <a:pt x="2007" y="48397"/>
                    </a:lnTo>
                    <a:lnTo>
                      <a:pt x="2174" y="48397"/>
                    </a:lnTo>
                    <a:lnTo>
                      <a:pt x="65908" y="44176"/>
                    </a:lnTo>
                    <a:lnTo>
                      <a:pt x="65908" y="44176"/>
                    </a:lnTo>
                    <a:lnTo>
                      <a:pt x="48522" y="63651"/>
                    </a:lnTo>
                    <a:lnTo>
                      <a:pt x="45513" y="67037"/>
                    </a:lnTo>
                    <a:lnTo>
                      <a:pt x="45304" y="67287"/>
                    </a:lnTo>
                    <a:lnTo>
                      <a:pt x="45179" y="67580"/>
                    </a:lnTo>
                    <a:lnTo>
                      <a:pt x="45095" y="67831"/>
                    </a:lnTo>
                    <a:lnTo>
                      <a:pt x="45012" y="68123"/>
                    </a:lnTo>
                    <a:lnTo>
                      <a:pt x="45012" y="68416"/>
                    </a:lnTo>
                    <a:lnTo>
                      <a:pt x="45054" y="68708"/>
                    </a:lnTo>
                    <a:lnTo>
                      <a:pt x="45095" y="68959"/>
                    </a:lnTo>
                    <a:lnTo>
                      <a:pt x="45221" y="69252"/>
                    </a:lnTo>
                    <a:lnTo>
                      <a:pt x="45346" y="69502"/>
                    </a:lnTo>
                    <a:lnTo>
                      <a:pt x="45513" y="69711"/>
                    </a:lnTo>
                    <a:lnTo>
                      <a:pt x="45681" y="69920"/>
                    </a:lnTo>
                    <a:lnTo>
                      <a:pt x="45890" y="70087"/>
                    </a:lnTo>
                    <a:lnTo>
                      <a:pt x="46098" y="70213"/>
                    </a:lnTo>
                    <a:lnTo>
                      <a:pt x="46349" y="70338"/>
                    </a:lnTo>
                    <a:lnTo>
                      <a:pt x="46600" y="70380"/>
                    </a:lnTo>
                    <a:lnTo>
                      <a:pt x="46851" y="70422"/>
                    </a:lnTo>
                    <a:lnTo>
                      <a:pt x="47143" y="70380"/>
                    </a:lnTo>
                    <a:lnTo>
                      <a:pt x="47436" y="70296"/>
                    </a:lnTo>
                    <a:lnTo>
                      <a:pt x="47728" y="70087"/>
                    </a:lnTo>
                    <a:lnTo>
                      <a:pt x="47979" y="69837"/>
                    </a:lnTo>
                    <a:lnTo>
                      <a:pt x="68541" y="46767"/>
                    </a:lnTo>
                    <a:lnTo>
                      <a:pt x="71174" y="43800"/>
                    </a:lnTo>
                    <a:lnTo>
                      <a:pt x="122329" y="40414"/>
                    </a:lnTo>
                    <a:lnTo>
                      <a:pt x="90650" y="72470"/>
                    </a:lnTo>
                    <a:lnTo>
                      <a:pt x="90399" y="72720"/>
                    </a:lnTo>
                    <a:lnTo>
                      <a:pt x="90274" y="73013"/>
                    </a:lnTo>
                    <a:lnTo>
                      <a:pt x="90148" y="73306"/>
                    </a:lnTo>
                    <a:lnTo>
                      <a:pt x="90106" y="73556"/>
                    </a:lnTo>
                    <a:lnTo>
                      <a:pt x="90065" y="73849"/>
                    </a:lnTo>
                    <a:lnTo>
                      <a:pt x="90106" y="74141"/>
                    </a:lnTo>
                    <a:lnTo>
                      <a:pt x="90148" y="74392"/>
                    </a:lnTo>
                    <a:lnTo>
                      <a:pt x="90274" y="74643"/>
                    </a:lnTo>
                    <a:lnTo>
                      <a:pt x="90399" y="74894"/>
                    </a:lnTo>
                    <a:lnTo>
                      <a:pt x="90566" y="75144"/>
                    </a:lnTo>
                    <a:lnTo>
                      <a:pt x="90733" y="75312"/>
                    </a:lnTo>
                    <a:lnTo>
                      <a:pt x="90942" y="75479"/>
                    </a:lnTo>
                    <a:lnTo>
                      <a:pt x="91193" y="75646"/>
                    </a:lnTo>
                    <a:lnTo>
                      <a:pt x="91402" y="75730"/>
                    </a:lnTo>
                    <a:lnTo>
                      <a:pt x="91653" y="75813"/>
                    </a:lnTo>
                    <a:lnTo>
                      <a:pt x="92238" y="75813"/>
                    </a:lnTo>
                    <a:lnTo>
                      <a:pt x="92530" y="75688"/>
                    </a:lnTo>
                    <a:lnTo>
                      <a:pt x="92823" y="75562"/>
                    </a:lnTo>
                    <a:lnTo>
                      <a:pt x="93115" y="75312"/>
                    </a:lnTo>
                    <a:lnTo>
                      <a:pt x="127971" y="40038"/>
                    </a:lnTo>
                    <a:lnTo>
                      <a:pt x="175280" y="36862"/>
                    </a:lnTo>
                    <a:lnTo>
                      <a:pt x="142097" y="65866"/>
                    </a:lnTo>
                    <a:lnTo>
                      <a:pt x="141888" y="66117"/>
                    </a:lnTo>
                    <a:lnTo>
                      <a:pt x="141679" y="66368"/>
                    </a:lnTo>
                    <a:lnTo>
                      <a:pt x="141553" y="66619"/>
                    </a:lnTo>
                    <a:lnTo>
                      <a:pt x="141512" y="66911"/>
                    </a:lnTo>
                    <a:lnTo>
                      <a:pt x="141470" y="67204"/>
                    </a:lnTo>
                    <a:lnTo>
                      <a:pt x="141512" y="67455"/>
                    </a:lnTo>
                    <a:lnTo>
                      <a:pt x="141553" y="67747"/>
                    </a:lnTo>
                    <a:lnTo>
                      <a:pt x="141679" y="67998"/>
                    </a:lnTo>
                    <a:lnTo>
                      <a:pt x="141804" y="68207"/>
                    </a:lnTo>
                    <a:lnTo>
                      <a:pt x="141971" y="68458"/>
                    </a:lnTo>
                    <a:lnTo>
                      <a:pt x="142138" y="68667"/>
                    </a:lnTo>
                    <a:lnTo>
                      <a:pt x="142389" y="68834"/>
                    </a:lnTo>
                    <a:lnTo>
                      <a:pt x="142598" y="68959"/>
                    </a:lnTo>
                    <a:lnTo>
                      <a:pt x="142849" y="69084"/>
                    </a:lnTo>
                    <a:lnTo>
                      <a:pt x="143142" y="69126"/>
                    </a:lnTo>
                    <a:lnTo>
                      <a:pt x="143392" y="69168"/>
                    </a:lnTo>
                    <a:lnTo>
                      <a:pt x="143685" y="69126"/>
                    </a:lnTo>
                    <a:lnTo>
                      <a:pt x="143977" y="69043"/>
                    </a:lnTo>
                    <a:lnTo>
                      <a:pt x="144270" y="68917"/>
                    </a:lnTo>
                    <a:lnTo>
                      <a:pt x="144562" y="68667"/>
                    </a:lnTo>
                    <a:lnTo>
                      <a:pt x="179627" y="38074"/>
                    </a:lnTo>
                    <a:lnTo>
                      <a:pt x="179752" y="37907"/>
                    </a:lnTo>
                    <a:lnTo>
                      <a:pt x="179919" y="37740"/>
                    </a:lnTo>
                    <a:lnTo>
                      <a:pt x="180003" y="37531"/>
                    </a:lnTo>
                    <a:lnTo>
                      <a:pt x="180086" y="37364"/>
                    </a:lnTo>
                    <a:lnTo>
                      <a:pt x="180212" y="36946"/>
                    </a:lnTo>
                    <a:lnTo>
                      <a:pt x="180212" y="36528"/>
                    </a:lnTo>
                    <a:lnTo>
                      <a:pt x="203031" y="35023"/>
                    </a:lnTo>
                    <a:lnTo>
                      <a:pt x="203449" y="34940"/>
                    </a:lnTo>
                    <a:lnTo>
                      <a:pt x="203783" y="34814"/>
                    </a:lnTo>
                    <a:lnTo>
                      <a:pt x="204034" y="34647"/>
                    </a:lnTo>
                    <a:lnTo>
                      <a:pt x="204243" y="34396"/>
                    </a:lnTo>
                    <a:lnTo>
                      <a:pt x="204410" y="34104"/>
                    </a:lnTo>
                    <a:lnTo>
                      <a:pt x="204493" y="33811"/>
                    </a:lnTo>
                    <a:lnTo>
                      <a:pt x="204493" y="33477"/>
                    </a:lnTo>
                    <a:lnTo>
                      <a:pt x="204493" y="33143"/>
                    </a:lnTo>
                    <a:lnTo>
                      <a:pt x="204410" y="32808"/>
                    </a:lnTo>
                    <a:lnTo>
                      <a:pt x="204243" y="32474"/>
                    </a:lnTo>
                    <a:lnTo>
                      <a:pt x="204076" y="32181"/>
                    </a:lnTo>
                    <a:lnTo>
                      <a:pt x="203825" y="31889"/>
                    </a:lnTo>
                    <a:lnTo>
                      <a:pt x="203574" y="31680"/>
                    </a:lnTo>
                    <a:lnTo>
                      <a:pt x="203240" y="31513"/>
                    </a:lnTo>
                    <a:lnTo>
                      <a:pt x="202864" y="31387"/>
                    </a:lnTo>
                    <a:lnTo>
                      <a:pt x="202487" y="31345"/>
                    </a:lnTo>
                    <a:lnTo>
                      <a:pt x="202320" y="31345"/>
                    </a:lnTo>
                    <a:lnTo>
                      <a:pt x="176534" y="33059"/>
                    </a:lnTo>
                    <a:lnTo>
                      <a:pt x="136664" y="5141"/>
                    </a:lnTo>
                    <a:lnTo>
                      <a:pt x="130687" y="920"/>
                    </a:lnTo>
                    <a:lnTo>
                      <a:pt x="130395" y="753"/>
                    </a:lnTo>
                    <a:lnTo>
                      <a:pt x="130144" y="669"/>
                    </a:lnTo>
                    <a:lnTo>
                      <a:pt x="129893" y="586"/>
                    </a:lnTo>
                    <a:lnTo>
                      <a:pt x="129350" y="586"/>
                    </a:lnTo>
                    <a:lnTo>
                      <a:pt x="129099" y="669"/>
                    </a:lnTo>
                    <a:lnTo>
                      <a:pt x="128848" y="795"/>
                    </a:lnTo>
                    <a:lnTo>
                      <a:pt x="128598" y="962"/>
                    </a:lnTo>
                    <a:lnTo>
                      <a:pt x="128389" y="1129"/>
                    </a:lnTo>
                    <a:lnTo>
                      <a:pt x="128221" y="1380"/>
                    </a:lnTo>
                    <a:lnTo>
                      <a:pt x="128054" y="1631"/>
                    </a:lnTo>
                    <a:lnTo>
                      <a:pt x="127929" y="1881"/>
                    </a:lnTo>
                    <a:lnTo>
                      <a:pt x="127845" y="2174"/>
                    </a:lnTo>
                    <a:lnTo>
                      <a:pt x="127804" y="2425"/>
                    </a:lnTo>
                    <a:lnTo>
                      <a:pt x="127804" y="2717"/>
                    </a:lnTo>
                    <a:lnTo>
                      <a:pt x="127845" y="3010"/>
                    </a:lnTo>
                    <a:lnTo>
                      <a:pt x="127971" y="3302"/>
                    </a:lnTo>
                    <a:lnTo>
                      <a:pt x="128138" y="3553"/>
                    </a:lnTo>
                    <a:lnTo>
                      <a:pt x="128347" y="3804"/>
                    </a:lnTo>
                    <a:lnTo>
                      <a:pt x="128598" y="4055"/>
                    </a:lnTo>
                    <a:lnTo>
                      <a:pt x="170558" y="33477"/>
                    </a:lnTo>
                    <a:lnTo>
                      <a:pt x="134490" y="35859"/>
                    </a:lnTo>
                    <a:lnTo>
                      <a:pt x="127720" y="36319"/>
                    </a:lnTo>
                    <a:lnTo>
                      <a:pt x="87306" y="4974"/>
                    </a:lnTo>
                    <a:lnTo>
                      <a:pt x="81413" y="377"/>
                    </a:lnTo>
                    <a:lnTo>
                      <a:pt x="81163" y="210"/>
                    </a:lnTo>
                    <a:lnTo>
                      <a:pt x="80870" y="84"/>
                    </a:lnTo>
                    <a:lnTo>
                      <a:pt x="80619" y="42"/>
                    </a:lnTo>
                    <a:lnTo>
                      <a:pt x="80369" y="1"/>
                    </a:lnTo>
                    <a:close/>
                  </a:path>
                </a:pathLst>
              </a:custGeom>
              <a:solidFill>
                <a:srgbClr val="A6BC79"/>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47" name="Google Shape;647;p22"/>
              <p:cNvSpPr/>
              <p:nvPr/>
            </p:nvSpPr>
            <p:spPr>
              <a:xfrm rot="-10575706">
                <a:off x="1838041" y="-818826"/>
                <a:ext cx="5112492" cy="1895403"/>
              </a:xfrm>
              <a:custGeom>
                <a:avLst/>
                <a:gdLst/>
                <a:ahLst/>
                <a:cxnLst/>
                <a:rect l="l" t="t" r="r" b="b"/>
                <a:pathLst>
                  <a:path w="204494" h="75814" fill="none" extrusionOk="0">
                    <a:moveTo>
                      <a:pt x="80369" y="1"/>
                    </a:moveTo>
                    <a:lnTo>
                      <a:pt x="80369" y="1"/>
                    </a:lnTo>
                    <a:lnTo>
                      <a:pt x="80118" y="42"/>
                    </a:lnTo>
                    <a:lnTo>
                      <a:pt x="79825" y="126"/>
                    </a:lnTo>
                    <a:lnTo>
                      <a:pt x="79575" y="210"/>
                    </a:lnTo>
                    <a:lnTo>
                      <a:pt x="79366" y="377"/>
                    </a:lnTo>
                    <a:lnTo>
                      <a:pt x="79157" y="586"/>
                    </a:lnTo>
                    <a:lnTo>
                      <a:pt x="78989" y="795"/>
                    </a:lnTo>
                    <a:lnTo>
                      <a:pt x="78822" y="1045"/>
                    </a:lnTo>
                    <a:lnTo>
                      <a:pt x="78739" y="1296"/>
                    </a:lnTo>
                    <a:lnTo>
                      <a:pt x="78655" y="1589"/>
                    </a:lnTo>
                    <a:lnTo>
                      <a:pt x="78613" y="1881"/>
                    </a:lnTo>
                    <a:lnTo>
                      <a:pt x="78613" y="2174"/>
                    </a:lnTo>
                    <a:lnTo>
                      <a:pt x="78655" y="2466"/>
                    </a:lnTo>
                    <a:lnTo>
                      <a:pt x="78739" y="2759"/>
                    </a:lnTo>
                    <a:lnTo>
                      <a:pt x="78864" y="3010"/>
                    </a:lnTo>
                    <a:lnTo>
                      <a:pt x="79073" y="3261"/>
                    </a:lnTo>
                    <a:lnTo>
                      <a:pt x="79366" y="3511"/>
                    </a:lnTo>
                    <a:lnTo>
                      <a:pt x="79366" y="3511"/>
                    </a:lnTo>
                    <a:lnTo>
                      <a:pt x="120197" y="35190"/>
                    </a:lnTo>
                    <a:lnTo>
                      <a:pt x="120197" y="35190"/>
                    </a:lnTo>
                    <a:lnTo>
                      <a:pt x="122120" y="36695"/>
                    </a:lnTo>
                    <a:lnTo>
                      <a:pt x="122120" y="36695"/>
                    </a:lnTo>
                    <a:lnTo>
                      <a:pt x="70798" y="40122"/>
                    </a:lnTo>
                    <a:lnTo>
                      <a:pt x="70798" y="40122"/>
                    </a:lnTo>
                    <a:lnTo>
                      <a:pt x="44886" y="24282"/>
                    </a:lnTo>
                    <a:lnTo>
                      <a:pt x="44886" y="24282"/>
                    </a:lnTo>
                    <a:lnTo>
                      <a:pt x="41083" y="21984"/>
                    </a:lnTo>
                    <a:lnTo>
                      <a:pt x="41083" y="21984"/>
                    </a:lnTo>
                    <a:lnTo>
                      <a:pt x="40833" y="21858"/>
                    </a:lnTo>
                    <a:lnTo>
                      <a:pt x="40582" y="21775"/>
                    </a:lnTo>
                    <a:lnTo>
                      <a:pt x="40331" y="21691"/>
                    </a:lnTo>
                    <a:lnTo>
                      <a:pt x="40080" y="21691"/>
                    </a:lnTo>
                    <a:lnTo>
                      <a:pt x="40080" y="21691"/>
                    </a:lnTo>
                    <a:lnTo>
                      <a:pt x="39788" y="21733"/>
                    </a:lnTo>
                    <a:lnTo>
                      <a:pt x="39495" y="21817"/>
                    </a:lnTo>
                    <a:lnTo>
                      <a:pt x="39244" y="21900"/>
                    </a:lnTo>
                    <a:lnTo>
                      <a:pt x="38994" y="22067"/>
                    </a:lnTo>
                    <a:lnTo>
                      <a:pt x="38785" y="22276"/>
                    </a:lnTo>
                    <a:lnTo>
                      <a:pt x="38576" y="22485"/>
                    </a:lnTo>
                    <a:lnTo>
                      <a:pt x="38409" y="22736"/>
                    </a:lnTo>
                    <a:lnTo>
                      <a:pt x="38283" y="22987"/>
                    </a:lnTo>
                    <a:lnTo>
                      <a:pt x="38200" y="23279"/>
                    </a:lnTo>
                    <a:lnTo>
                      <a:pt x="38158" y="23572"/>
                    </a:lnTo>
                    <a:lnTo>
                      <a:pt x="38158" y="23864"/>
                    </a:lnTo>
                    <a:lnTo>
                      <a:pt x="38241" y="24115"/>
                    </a:lnTo>
                    <a:lnTo>
                      <a:pt x="38325" y="24408"/>
                    </a:lnTo>
                    <a:lnTo>
                      <a:pt x="38492" y="24659"/>
                    </a:lnTo>
                    <a:lnTo>
                      <a:pt x="38743" y="24909"/>
                    </a:lnTo>
                    <a:lnTo>
                      <a:pt x="39035" y="25118"/>
                    </a:lnTo>
                    <a:lnTo>
                      <a:pt x="39035" y="25118"/>
                    </a:lnTo>
                    <a:lnTo>
                      <a:pt x="64320" y="40540"/>
                    </a:lnTo>
                    <a:lnTo>
                      <a:pt x="64320" y="40540"/>
                    </a:lnTo>
                    <a:lnTo>
                      <a:pt x="26330" y="43047"/>
                    </a:lnTo>
                    <a:lnTo>
                      <a:pt x="26330" y="43047"/>
                    </a:lnTo>
                    <a:lnTo>
                      <a:pt x="1464" y="44719"/>
                    </a:lnTo>
                    <a:lnTo>
                      <a:pt x="1464" y="44719"/>
                    </a:lnTo>
                    <a:lnTo>
                      <a:pt x="1046" y="44803"/>
                    </a:lnTo>
                    <a:lnTo>
                      <a:pt x="711" y="44928"/>
                    </a:lnTo>
                    <a:lnTo>
                      <a:pt x="461" y="45095"/>
                    </a:lnTo>
                    <a:lnTo>
                      <a:pt x="252" y="45346"/>
                    </a:lnTo>
                    <a:lnTo>
                      <a:pt x="85" y="45639"/>
                    </a:lnTo>
                    <a:lnTo>
                      <a:pt x="1" y="45931"/>
                    </a:lnTo>
                    <a:lnTo>
                      <a:pt x="1" y="46265"/>
                    </a:lnTo>
                    <a:lnTo>
                      <a:pt x="1" y="46600"/>
                    </a:lnTo>
                    <a:lnTo>
                      <a:pt x="85" y="46934"/>
                    </a:lnTo>
                    <a:lnTo>
                      <a:pt x="252" y="47269"/>
                    </a:lnTo>
                    <a:lnTo>
                      <a:pt x="419" y="47561"/>
                    </a:lnTo>
                    <a:lnTo>
                      <a:pt x="670" y="47854"/>
                    </a:lnTo>
                    <a:lnTo>
                      <a:pt x="920" y="48063"/>
                    </a:lnTo>
                    <a:lnTo>
                      <a:pt x="1255" y="48230"/>
                    </a:lnTo>
                    <a:lnTo>
                      <a:pt x="1631" y="48355"/>
                    </a:lnTo>
                    <a:lnTo>
                      <a:pt x="2007" y="48397"/>
                    </a:lnTo>
                    <a:lnTo>
                      <a:pt x="2007" y="48397"/>
                    </a:lnTo>
                    <a:lnTo>
                      <a:pt x="2174" y="48397"/>
                    </a:lnTo>
                    <a:lnTo>
                      <a:pt x="2174" y="48397"/>
                    </a:lnTo>
                    <a:lnTo>
                      <a:pt x="65908" y="44176"/>
                    </a:lnTo>
                    <a:lnTo>
                      <a:pt x="65908" y="44176"/>
                    </a:lnTo>
                    <a:lnTo>
                      <a:pt x="48522" y="63651"/>
                    </a:lnTo>
                    <a:lnTo>
                      <a:pt x="48522" y="63651"/>
                    </a:lnTo>
                    <a:lnTo>
                      <a:pt x="45513" y="67037"/>
                    </a:lnTo>
                    <a:lnTo>
                      <a:pt x="45513" y="67037"/>
                    </a:lnTo>
                    <a:lnTo>
                      <a:pt x="45304" y="67287"/>
                    </a:lnTo>
                    <a:lnTo>
                      <a:pt x="45179" y="67580"/>
                    </a:lnTo>
                    <a:lnTo>
                      <a:pt x="45095" y="67831"/>
                    </a:lnTo>
                    <a:lnTo>
                      <a:pt x="45012" y="68123"/>
                    </a:lnTo>
                    <a:lnTo>
                      <a:pt x="45012" y="68416"/>
                    </a:lnTo>
                    <a:lnTo>
                      <a:pt x="45054" y="68708"/>
                    </a:lnTo>
                    <a:lnTo>
                      <a:pt x="45095" y="68959"/>
                    </a:lnTo>
                    <a:lnTo>
                      <a:pt x="45221" y="69252"/>
                    </a:lnTo>
                    <a:lnTo>
                      <a:pt x="45346" y="69502"/>
                    </a:lnTo>
                    <a:lnTo>
                      <a:pt x="45513" y="69711"/>
                    </a:lnTo>
                    <a:lnTo>
                      <a:pt x="45681" y="69920"/>
                    </a:lnTo>
                    <a:lnTo>
                      <a:pt x="45890" y="70087"/>
                    </a:lnTo>
                    <a:lnTo>
                      <a:pt x="46098" y="70213"/>
                    </a:lnTo>
                    <a:lnTo>
                      <a:pt x="46349" y="70338"/>
                    </a:lnTo>
                    <a:lnTo>
                      <a:pt x="46600" y="70380"/>
                    </a:lnTo>
                    <a:lnTo>
                      <a:pt x="46851" y="70422"/>
                    </a:lnTo>
                    <a:lnTo>
                      <a:pt x="46851" y="70422"/>
                    </a:lnTo>
                    <a:lnTo>
                      <a:pt x="47143" y="70380"/>
                    </a:lnTo>
                    <a:lnTo>
                      <a:pt x="47436" y="70296"/>
                    </a:lnTo>
                    <a:lnTo>
                      <a:pt x="47728" y="70087"/>
                    </a:lnTo>
                    <a:lnTo>
                      <a:pt x="47979" y="69837"/>
                    </a:lnTo>
                    <a:lnTo>
                      <a:pt x="47979" y="69837"/>
                    </a:lnTo>
                    <a:lnTo>
                      <a:pt x="68541" y="46767"/>
                    </a:lnTo>
                    <a:lnTo>
                      <a:pt x="68541" y="46767"/>
                    </a:lnTo>
                    <a:lnTo>
                      <a:pt x="71174" y="43800"/>
                    </a:lnTo>
                    <a:lnTo>
                      <a:pt x="71174" y="43800"/>
                    </a:lnTo>
                    <a:lnTo>
                      <a:pt x="122329" y="40414"/>
                    </a:lnTo>
                    <a:lnTo>
                      <a:pt x="122329" y="40414"/>
                    </a:lnTo>
                    <a:lnTo>
                      <a:pt x="90650" y="72470"/>
                    </a:lnTo>
                    <a:lnTo>
                      <a:pt x="90650" y="72470"/>
                    </a:lnTo>
                    <a:lnTo>
                      <a:pt x="90399" y="72720"/>
                    </a:lnTo>
                    <a:lnTo>
                      <a:pt x="90274" y="73013"/>
                    </a:lnTo>
                    <a:lnTo>
                      <a:pt x="90148" y="73306"/>
                    </a:lnTo>
                    <a:lnTo>
                      <a:pt x="90106" y="73556"/>
                    </a:lnTo>
                    <a:lnTo>
                      <a:pt x="90065" y="73849"/>
                    </a:lnTo>
                    <a:lnTo>
                      <a:pt x="90106" y="74141"/>
                    </a:lnTo>
                    <a:lnTo>
                      <a:pt x="90148" y="74392"/>
                    </a:lnTo>
                    <a:lnTo>
                      <a:pt x="90274" y="74643"/>
                    </a:lnTo>
                    <a:lnTo>
                      <a:pt x="90399" y="74894"/>
                    </a:lnTo>
                    <a:lnTo>
                      <a:pt x="90566" y="75144"/>
                    </a:lnTo>
                    <a:lnTo>
                      <a:pt x="90733" y="75312"/>
                    </a:lnTo>
                    <a:lnTo>
                      <a:pt x="90942" y="75479"/>
                    </a:lnTo>
                    <a:lnTo>
                      <a:pt x="91193" y="75646"/>
                    </a:lnTo>
                    <a:lnTo>
                      <a:pt x="91402" y="75730"/>
                    </a:lnTo>
                    <a:lnTo>
                      <a:pt x="91653" y="75813"/>
                    </a:lnTo>
                    <a:lnTo>
                      <a:pt x="91945" y="75813"/>
                    </a:lnTo>
                    <a:lnTo>
                      <a:pt x="91945" y="75813"/>
                    </a:lnTo>
                    <a:lnTo>
                      <a:pt x="92238" y="75813"/>
                    </a:lnTo>
                    <a:lnTo>
                      <a:pt x="92530" y="75688"/>
                    </a:lnTo>
                    <a:lnTo>
                      <a:pt x="92823" y="75562"/>
                    </a:lnTo>
                    <a:lnTo>
                      <a:pt x="93115" y="75312"/>
                    </a:lnTo>
                    <a:lnTo>
                      <a:pt x="93115" y="75312"/>
                    </a:lnTo>
                    <a:lnTo>
                      <a:pt x="127971" y="40038"/>
                    </a:lnTo>
                    <a:lnTo>
                      <a:pt x="127971" y="40038"/>
                    </a:lnTo>
                    <a:lnTo>
                      <a:pt x="175280" y="36862"/>
                    </a:lnTo>
                    <a:lnTo>
                      <a:pt x="175280" y="36862"/>
                    </a:lnTo>
                    <a:lnTo>
                      <a:pt x="142097" y="65866"/>
                    </a:lnTo>
                    <a:lnTo>
                      <a:pt x="142097" y="65866"/>
                    </a:lnTo>
                    <a:lnTo>
                      <a:pt x="141888" y="66117"/>
                    </a:lnTo>
                    <a:lnTo>
                      <a:pt x="141679" y="66368"/>
                    </a:lnTo>
                    <a:lnTo>
                      <a:pt x="141553" y="66619"/>
                    </a:lnTo>
                    <a:lnTo>
                      <a:pt x="141512" y="66911"/>
                    </a:lnTo>
                    <a:lnTo>
                      <a:pt x="141470" y="67204"/>
                    </a:lnTo>
                    <a:lnTo>
                      <a:pt x="141512" y="67455"/>
                    </a:lnTo>
                    <a:lnTo>
                      <a:pt x="141553" y="67747"/>
                    </a:lnTo>
                    <a:lnTo>
                      <a:pt x="141679" y="67998"/>
                    </a:lnTo>
                    <a:lnTo>
                      <a:pt x="141804" y="68207"/>
                    </a:lnTo>
                    <a:lnTo>
                      <a:pt x="141971" y="68458"/>
                    </a:lnTo>
                    <a:lnTo>
                      <a:pt x="142138" y="68667"/>
                    </a:lnTo>
                    <a:lnTo>
                      <a:pt x="142389" y="68834"/>
                    </a:lnTo>
                    <a:lnTo>
                      <a:pt x="142598" y="68959"/>
                    </a:lnTo>
                    <a:lnTo>
                      <a:pt x="142849" y="69084"/>
                    </a:lnTo>
                    <a:lnTo>
                      <a:pt x="143142" y="69126"/>
                    </a:lnTo>
                    <a:lnTo>
                      <a:pt x="143392" y="69168"/>
                    </a:lnTo>
                    <a:lnTo>
                      <a:pt x="143392" y="69168"/>
                    </a:lnTo>
                    <a:lnTo>
                      <a:pt x="143685" y="69126"/>
                    </a:lnTo>
                    <a:lnTo>
                      <a:pt x="143977" y="69043"/>
                    </a:lnTo>
                    <a:lnTo>
                      <a:pt x="144270" y="68917"/>
                    </a:lnTo>
                    <a:lnTo>
                      <a:pt x="144562" y="68667"/>
                    </a:lnTo>
                    <a:lnTo>
                      <a:pt x="144562" y="68667"/>
                    </a:lnTo>
                    <a:lnTo>
                      <a:pt x="179627" y="38074"/>
                    </a:lnTo>
                    <a:lnTo>
                      <a:pt x="179627" y="38074"/>
                    </a:lnTo>
                    <a:lnTo>
                      <a:pt x="179752" y="37907"/>
                    </a:lnTo>
                    <a:lnTo>
                      <a:pt x="179919" y="37740"/>
                    </a:lnTo>
                    <a:lnTo>
                      <a:pt x="180003" y="37531"/>
                    </a:lnTo>
                    <a:lnTo>
                      <a:pt x="180086" y="37364"/>
                    </a:lnTo>
                    <a:lnTo>
                      <a:pt x="180212" y="36946"/>
                    </a:lnTo>
                    <a:lnTo>
                      <a:pt x="180212" y="36528"/>
                    </a:lnTo>
                    <a:lnTo>
                      <a:pt x="180212" y="36528"/>
                    </a:lnTo>
                    <a:lnTo>
                      <a:pt x="203031" y="35023"/>
                    </a:lnTo>
                    <a:lnTo>
                      <a:pt x="203031" y="35023"/>
                    </a:lnTo>
                    <a:lnTo>
                      <a:pt x="203449" y="34940"/>
                    </a:lnTo>
                    <a:lnTo>
                      <a:pt x="203783" y="34814"/>
                    </a:lnTo>
                    <a:lnTo>
                      <a:pt x="204034" y="34647"/>
                    </a:lnTo>
                    <a:lnTo>
                      <a:pt x="204243" y="34396"/>
                    </a:lnTo>
                    <a:lnTo>
                      <a:pt x="204410" y="34104"/>
                    </a:lnTo>
                    <a:lnTo>
                      <a:pt x="204493" y="33811"/>
                    </a:lnTo>
                    <a:lnTo>
                      <a:pt x="204493" y="33477"/>
                    </a:lnTo>
                    <a:lnTo>
                      <a:pt x="204493" y="33143"/>
                    </a:lnTo>
                    <a:lnTo>
                      <a:pt x="204410" y="32808"/>
                    </a:lnTo>
                    <a:lnTo>
                      <a:pt x="204243" y="32474"/>
                    </a:lnTo>
                    <a:lnTo>
                      <a:pt x="204076" y="32181"/>
                    </a:lnTo>
                    <a:lnTo>
                      <a:pt x="203825" y="31889"/>
                    </a:lnTo>
                    <a:lnTo>
                      <a:pt x="203574" y="31680"/>
                    </a:lnTo>
                    <a:lnTo>
                      <a:pt x="203240" y="31513"/>
                    </a:lnTo>
                    <a:lnTo>
                      <a:pt x="202864" y="31387"/>
                    </a:lnTo>
                    <a:lnTo>
                      <a:pt x="202487" y="31345"/>
                    </a:lnTo>
                    <a:lnTo>
                      <a:pt x="202487" y="31345"/>
                    </a:lnTo>
                    <a:lnTo>
                      <a:pt x="202320" y="31345"/>
                    </a:lnTo>
                    <a:lnTo>
                      <a:pt x="202320" y="31345"/>
                    </a:lnTo>
                    <a:lnTo>
                      <a:pt x="176534" y="33059"/>
                    </a:lnTo>
                    <a:lnTo>
                      <a:pt x="176534" y="33059"/>
                    </a:lnTo>
                    <a:lnTo>
                      <a:pt x="136664" y="5141"/>
                    </a:lnTo>
                    <a:lnTo>
                      <a:pt x="136664" y="5141"/>
                    </a:lnTo>
                    <a:lnTo>
                      <a:pt x="130687" y="920"/>
                    </a:lnTo>
                    <a:lnTo>
                      <a:pt x="130687" y="920"/>
                    </a:lnTo>
                    <a:lnTo>
                      <a:pt x="130395" y="753"/>
                    </a:lnTo>
                    <a:lnTo>
                      <a:pt x="130144" y="669"/>
                    </a:lnTo>
                    <a:lnTo>
                      <a:pt x="129893" y="586"/>
                    </a:lnTo>
                    <a:lnTo>
                      <a:pt x="129642" y="586"/>
                    </a:lnTo>
                    <a:lnTo>
                      <a:pt x="129642" y="586"/>
                    </a:lnTo>
                    <a:lnTo>
                      <a:pt x="129350" y="586"/>
                    </a:lnTo>
                    <a:lnTo>
                      <a:pt x="129099" y="669"/>
                    </a:lnTo>
                    <a:lnTo>
                      <a:pt x="128848" y="795"/>
                    </a:lnTo>
                    <a:lnTo>
                      <a:pt x="128598" y="962"/>
                    </a:lnTo>
                    <a:lnTo>
                      <a:pt x="128389" y="1129"/>
                    </a:lnTo>
                    <a:lnTo>
                      <a:pt x="128221" y="1380"/>
                    </a:lnTo>
                    <a:lnTo>
                      <a:pt x="128054" y="1631"/>
                    </a:lnTo>
                    <a:lnTo>
                      <a:pt x="127929" y="1881"/>
                    </a:lnTo>
                    <a:lnTo>
                      <a:pt x="127845" y="2174"/>
                    </a:lnTo>
                    <a:lnTo>
                      <a:pt x="127804" y="2425"/>
                    </a:lnTo>
                    <a:lnTo>
                      <a:pt x="127804" y="2717"/>
                    </a:lnTo>
                    <a:lnTo>
                      <a:pt x="127845" y="3010"/>
                    </a:lnTo>
                    <a:lnTo>
                      <a:pt x="127971" y="3302"/>
                    </a:lnTo>
                    <a:lnTo>
                      <a:pt x="128138" y="3553"/>
                    </a:lnTo>
                    <a:lnTo>
                      <a:pt x="128347" y="3804"/>
                    </a:lnTo>
                    <a:lnTo>
                      <a:pt x="128598" y="4055"/>
                    </a:lnTo>
                    <a:lnTo>
                      <a:pt x="128598" y="4055"/>
                    </a:lnTo>
                    <a:lnTo>
                      <a:pt x="170558" y="33477"/>
                    </a:lnTo>
                    <a:lnTo>
                      <a:pt x="170558" y="33477"/>
                    </a:lnTo>
                    <a:lnTo>
                      <a:pt x="134490" y="35859"/>
                    </a:lnTo>
                    <a:lnTo>
                      <a:pt x="134490" y="35859"/>
                    </a:lnTo>
                    <a:lnTo>
                      <a:pt x="127720" y="36319"/>
                    </a:lnTo>
                    <a:lnTo>
                      <a:pt x="127720" y="36319"/>
                    </a:lnTo>
                    <a:lnTo>
                      <a:pt x="87306" y="4974"/>
                    </a:lnTo>
                    <a:lnTo>
                      <a:pt x="87306" y="4974"/>
                    </a:lnTo>
                    <a:lnTo>
                      <a:pt x="81413" y="377"/>
                    </a:lnTo>
                    <a:lnTo>
                      <a:pt x="81413" y="377"/>
                    </a:lnTo>
                    <a:lnTo>
                      <a:pt x="81163" y="210"/>
                    </a:lnTo>
                    <a:lnTo>
                      <a:pt x="80870" y="84"/>
                    </a:lnTo>
                    <a:lnTo>
                      <a:pt x="80619" y="42"/>
                    </a:lnTo>
                    <a:lnTo>
                      <a:pt x="80369" y="1"/>
                    </a:lnTo>
                  </a:path>
                </a:pathLst>
              </a:cu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grpSp>
        <p:grpSp>
          <p:nvGrpSpPr>
            <p:cNvPr id="648" name="Google Shape;648;p22"/>
            <p:cNvGrpSpPr/>
            <p:nvPr/>
          </p:nvGrpSpPr>
          <p:grpSpPr>
            <a:xfrm rot="-2555258" flipH="1">
              <a:off x="8430702" y="392370"/>
              <a:ext cx="388558" cy="171259"/>
              <a:chOff x="1406961" y="-1212504"/>
              <a:chExt cx="6086670" cy="2682735"/>
            </a:xfrm>
          </p:grpSpPr>
          <p:sp>
            <p:nvSpPr>
              <p:cNvPr id="649" name="Google Shape;649;p22"/>
              <p:cNvSpPr/>
              <p:nvPr/>
            </p:nvSpPr>
            <p:spPr>
              <a:xfrm rot="-10575706">
                <a:off x="1475601" y="-1021005"/>
                <a:ext cx="5949390" cy="2299739"/>
              </a:xfrm>
              <a:custGeom>
                <a:avLst/>
                <a:gdLst/>
                <a:ahLst/>
                <a:cxnLst/>
                <a:rect l="l" t="t" r="r" b="b"/>
                <a:pathLst>
                  <a:path w="237969" h="91987" extrusionOk="0">
                    <a:moveTo>
                      <a:pt x="125964" y="0"/>
                    </a:moveTo>
                    <a:lnTo>
                      <a:pt x="123414" y="42"/>
                    </a:lnTo>
                    <a:lnTo>
                      <a:pt x="120865" y="125"/>
                    </a:lnTo>
                    <a:lnTo>
                      <a:pt x="118316" y="209"/>
                    </a:lnTo>
                    <a:lnTo>
                      <a:pt x="115808" y="376"/>
                    </a:lnTo>
                    <a:lnTo>
                      <a:pt x="113342" y="543"/>
                    </a:lnTo>
                    <a:lnTo>
                      <a:pt x="110876" y="752"/>
                    </a:lnTo>
                    <a:lnTo>
                      <a:pt x="108452" y="1003"/>
                    </a:lnTo>
                    <a:lnTo>
                      <a:pt x="106028" y="1296"/>
                    </a:lnTo>
                    <a:lnTo>
                      <a:pt x="103646" y="1630"/>
                    </a:lnTo>
                    <a:lnTo>
                      <a:pt x="101264" y="1964"/>
                    </a:lnTo>
                    <a:lnTo>
                      <a:pt x="98924" y="2382"/>
                    </a:lnTo>
                    <a:lnTo>
                      <a:pt x="96583" y="2800"/>
                    </a:lnTo>
                    <a:lnTo>
                      <a:pt x="94285" y="3260"/>
                    </a:lnTo>
                    <a:lnTo>
                      <a:pt x="92028" y="3720"/>
                    </a:lnTo>
                    <a:lnTo>
                      <a:pt x="89771" y="4221"/>
                    </a:lnTo>
                    <a:lnTo>
                      <a:pt x="87556" y="4764"/>
                    </a:lnTo>
                    <a:lnTo>
                      <a:pt x="85341" y="5308"/>
                    </a:lnTo>
                    <a:lnTo>
                      <a:pt x="83168" y="5935"/>
                    </a:lnTo>
                    <a:lnTo>
                      <a:pt x="80995" y="6520"/>
                    </a:lnTo>
                    <a:lnTo>
                      <a:pt x="78863" y="7147"/>
                    </a:lnTo>
                    <a:lnTo>
                      <a:pt x="76732" y="7815"/>
                    </a:lnTo>
                    <a:lnTo>
                      <a:pt x="74684" y="8484"/>
                    </a:lnTo>
                    <a:lnTo>
                      <a:pt x="72594" y="9194"/>
                    </a:lnTo>
                    <a:lnTo>
                      <a:pt x="70588" y="9947"/>
                    </a:lnTo>
                    <a:lnTo>
                      <a:pt x="68582" y="10657"/>
                    </a:lnTo>
                    <a:lnTo>
                      <a:pt x="66576" y="11451"/>
                    </a:lnTo>
                    <a:lnTo>
                      <a:pt x="64612" y="12204"/>
                    </a:lnTo>
                    <a:lnTo>
                      <a:pt x="62689" y="12998"/>
                    </a:lnTo>
                    <a:lnTo>
                      <a:pt x="58928" y="14628"/>
                    </a:lnTo>
                    <a:lnTo>
                      <a:pt x="55250" y="16341"/>
                    </a:lnTo>
                    <a:lnTo>
                      <a:pt x="51656" y="18055"/>
                    </a:lnTo>
                    <a:lnTo>
                      <a:pt x="48187" y="19852"/>
                    </a:lnTo>
                    <a:lnTo>
                      <a:pt x="44844" y="21649"/>
                    </a:lnTo>
                    <a:lnTo>
                      <a:pt x="41584" y="23488"/>
                    </a:lnTo>
                    <a:lnTo>
                      <a:pt x="38449" y="25368"/>
                    </a:lnTo>
                    <a:lnTo>
                      <a:pt x="35440" y="27207"/>
                    </a:lnTo>
                    <a:lnTo>
                      <a:pt x="32515" y="29088"/>
                    </a:lnTo>
                    <a:lnTo>
                      <a:pt x="29715" y="30927"/>
                    </a:lnTo>
                    <a:lnTo>
                      <a:pt x="27040" y="32807"/>
                    </a:lnTo>
                    <a:lnTo>
                      <a:pt x="24491" y="34646"/>
                    </a:lnTo>
                    <a:lnTo>
                      <a:pt x="22025" y="36443"/>
                    </a:lnTo>
                    <a:lnTo>
                      <a:pt x="19726" y="38241"/>
                    </a:lnTo>
                    <a:lnTo>
                      <a:pt x="17511" y="39954"/>
                    </a:lnTo>
                    <a:lnTo>
                      <a:pt x="15463" y="41626"/>
                    </a:lnTo>
                    <a:lnTo>
                      <a:pt x="13499" y="43256"/>
                    </a:lnTo>
                    <a:lnTo>
                      <a:pt x="11660" y="44844"/>
                    </a:lnTo>
                    <a:lnTo>
                      <a:pt x="9988" y="46348"/>
                    </a:lnTo>
                    <a:lnTo>
                      <a:pt x="8400" y="47769"/>
                    </a:lnTo>
                    <a:lnTo>
                      <a:pt x="6979" y="49107"/>
                    </a:lnTo>
                    <a:lnTo>
                      <a:pt x="4472" y="51489"/>
                    </a:lnTo>
                    <a:lnTo>
                      <a:pt x="2549" y="53453"/>
                    </a:lnTo>
                    <a:lnTo>
                      <a:pt x="1128" y="54916"/>
                    </a:lnTo>
                    <a:lnTo>
                      <a:pt x="0" y="56170"/>
                    </a:lnTo>
                    <a:lnTo>
                      <a:pt x="2926" y="58259"/>
                    </a:lnTo>
                    <a:lnTo>
                      <a:pt x="5851" y="60224"/>
                    </a:lnTo>
                    <a:lnTo>
                      <a:pt x="8777" y="62188"/>
                    </a:lnTo>
                    <a:lnTo>
                      <a:pt x="11702" y="64027"/>
                    </a:lnTo>
                    <a:lnTo>
                      <a:pt x="14628" y="65824"/>
                    </a:lnTo>
                    <a:lnTo>
                      <a:pt x="17553" y="67537"/>
                    </a:lnTo>
                    <a:lnTo>
                      <a:pt x="20437" y="69209"/>
                    </a:lnTo>
                    <a:lnTo>
                      <a:pt x="23362" y="70797"/>
                    </a:lnTo>
                    <a:lnTo>
                      <a:pt x="26246" y="72302"/>
                    </a:lnTo>
                    <a:lnTo>
                      <a:pt x="29130" y="73765"/>
                    </a:lnTo>
                    <a:lnTo>
                      <a:pt x="32013" y="75186"/>
                    </a:lnTo>
                    <a:lnTo>
                      <a:pt x="34855" y="76523"/>
                    </a:lnTo>
                    <a:lnTo>
                      <a:pt x="37739" y="77777"/>
                    </a:lnTo>
                    <a:lnTo>
                      <a:pt x="40581" y="78989"/>
                    </a:lnTo>
                    <a:lnTo>
                      <a:pt x="43423" y="80159"/>
                    </a:lnTo>
                    <a:lnTo>
                      <a:pt x="46265" y="81246"/>
                    </a:lnTo>
                    <a:lnTo>
                      <a:pt x="49065" y="82249"/>
                    </a:lnTo>
                    <a:lnTo>
                      <a:pt x="51907" y="83252"/>
                    </a:lnTo>
                    <a:lnTo>
                      <a:pt x="54707" y="84171"/>
                    </a:lnTo>
                    <a:lnTo>
                      <a:pt x="57507" y="85007"/>
                    </a:lnTo>
                    <a:lnTo>
                      <a:pt x="60265" y="85843"/>
                    </a:lnTo>
                    <a:lnTo>
                      <a:pt x="63065" y="86595"/>
                    </a:lnTo>
                    <a:lnTo>
                      <a:pt x="65824" y="87264"/>
                    </a:lnTo>
                    <a:lnTo>
                      <a:pt x="68582" y="87932"/>
                    </a:lnTo>
                    <a:lnTo>
                      <a:pt x="71299" y="88518"/>
                    </a:lnTo>
                    <a:lnTo>
                      <a:pt x="74015" y="89061"/>
                    </a:lnTo>
                    <a:lnTo>
                      <a:pt x="76732" y="89562"/>
                    </a:lnTo>
                    <a:lnTo>
                      <a:pt x="79448" y="90022"/>
                    </a:lnTo>
                    <a:lnTo>
                      <a:pt x="82123" y="90398"/>
                    </a:lnTo>
                    <a:lnTo>
                      <a:pt x="84840" y="90733"/>
                    </a:lnTo>
                    <a:lnTo>
                      <a:pt x="87472" y="91067"/>
                    </a:lnTo>
                    <a:lnTo>
                      <a:pt x="90147" y="91318"/>
                    </a:lnTo>
                    <a:lnTo>
                      <a:pt x="92780" y="91527"/>
                    </a:lnTo>
                    <a:lnTo>
                      <a:pt x="95371" y="91694"/>
                    </a:lnTo>
                    <a:lnTo>
                      <a:pt x="98004" y="91819"/>
                    </a:lnTo>
                    <a:lnTo>
                      <a:pt x="100595" y="91903"/>
                    </a:lnTo>
                    <a:lnTo>
                      <a:pt x="103187" y="91945"/>
                    </a:lnTo>
                    <a:lnTo>
                      <a:pt x="105736" y="91986"/>
                    </a:lnTo>
                    <a:lnTo>
                      <a:pt x="108285" y="91945"/>
                    </a:lnTo>
                    <a:lnTo>
                      <a:pt x="110793" y="91861"/>
                    </a:lnTo>
                    <a:lnTo>
                      <a:pt x="113342" y="91736"/>
                    </a:lnTo>
                    <a:lnTo>
                      <a:pt x="115808" y="91610"/>
                    </a:lnTo>
                    <a:lnTo>
                      <a:pt x="118316" y="91443"/>
                    </a:lnTo>
                    <a:lnTo>
                      <a:pt x="120781" y="91192"/>
                    </a:lnTo>
                    <a:lnTo>
                      <a:pt x="123205" y="90942"/>
                    </a:lnTo>
                    <a:lnTo>
                      <a:pt x="125629" y="90691"/>
                    </a:lnTo>
                    <a:lnTo>
                      <a:pt x="128053" y="90356"/>
                    </a:lnTo>
                    <a:lnTo>
                      <a:pt x="130436" y="90022"/>
                    </a:lnTo>
                    <a:lnTo>
                      <a:pt x="132818" y="89646"/>
                    </a:lnTo>
                    <a:lnTo>
                      <a:pt x="135200" y="89228"/>
                    </a:lnTo>
                    <a:lnTo>
                      <a:pt x="137540" y="88768"/>
                    </a:lnTo>
                    <a:lnTo>
                      <a:pt x="139839" y="88309"/>
                    </a:lnTo>
                    <a:lnTo>
                      <a:pt x="142138" y="87807"/>
                    </a:lnTo>
                    <a:lnTo>
                      <a:pt x="144436" y="87306"/>
                    </a:lnTo>
                    <a:lnTo>
                      <a:pt x="146693" y="86762"/>
                    </a:lnTo>
                    <a:lnTo>
                      <a:pt x="148908" y="86219"/>
                    </a:lnTo>
                    <a:lnTo>
                      <a:pt x="151123" y="85592"/>
                    </a:lnTo>
                    <a:lnTo>
                      <a:pt x="153338" y="85007"/>
                    </a:lnTo>
                    <a:lnTo>
                      <a:pt x="155511" y="84380"/>
                    </a:lnTo>
                    <a:lnTo>
                      <a:pt x="157643" y="83711"/>
                    </a:lnTo>
                    <a:lnTo>
                      <a:pt x="159774" y="83043"/>
                    </a:lnTo>
                    <a:lnTo>
                      <a:pt x="161906" y="82332"/>
                    </a:lnTo>
                    <a:lnTo>
                      <a:pt x="166043" y="80911"/>
                    </a:lnTo>
                    <a:lnTo>
                      <a:pt x="170097" y="79365"/>
                    </a:lnTo>
                    <a:lnTo>
                      <a:pt x="174067" y="77819"/>
                    </a:lnTo>
                    <a:lnTo>
                      <a:pt x="177954" y="76189"/>
                    </a:lnTo>
                    <a:lnTo>
                      <a:pt x="181715" y="74517"/>
                    </a:lnTo>
                    <a:lnTo>
                      <a:pt x="185393" y="72803"/>
                    </a:lnTo>
                    <a:lnTo>
                      <a:pt x="188946" y="71090"/>
                    </a:lnTo>
                    <a:lnTo>
                      <a:pt x="192414" y="69335"/>
                    </a:lnTo>
                    <a:lnTo>
                      <a:pt x="195758" y="67537"/>
                    </a:lnTo>
                    <a:lnTo>
                      <a:pt x="199018" y="65782"/>
                    </a:lnTo>
                    <a:lnTo>
                      <a:pt x="202152" y="63985"/>
                    </a:lnTo>
                    <a:lnTo>
                      <a:pt x="205161" y="62188"/>
                    </a:lnTo>
                    <a:lnTo>
                      <a:pt x="208045" y="60433"/>
                    </a:lnTo>
                    <a:lnTo>
                      <a:pt x="210845" y="58677"/>
                    </a:lnTo>
                    <a:lnTo>
                      <a:pt x="213478" y="56964"/>
                    </a:lnTo>
                    <a:lnTo>
                      <a:pt x="216027" y="55250"/>
                    </a:lnTo>
                    <a:lnTo>
                      <a:pt x="218451" y="53579"/>
                    </a:lnTo>
                    <a:lnTo>
                      <a:pt x="220708" y="51990"/>
                    </a:lnTo>
                    <a:lnTo>
                      <a:pt x="222840" y="50402"/>
                    </a:lnTo>
                    <a:lnTo>
                      <a:pt x="224887" y="48940"/>
                    </a:lnTo>
                    <a:lnTo>
                      <a:pt x="226768" y="47477"/>
                    </a:lnTo>
                    <a:lnTo>
                      <a:pt x="230112" y="44844"/>
                    </a:lnTo>
                    <a:lnTo>
                      <a:pt x="232870" y="42587"/>
                    </a:lnTo>
                    <a:lnTo>
                      <a:pt x="235085" y="40706"/>
                    </a:lnTo>
                    <a:lnTo>
                      <a:pt x="236673" y="39285"/>
                    </a:lnTo>
                    <a:lnTo>
                      <a:pt x="237969" y="38115"/>
                    </a:lnTo>
                    <a:lnTo>
                      <a:pt x="234709" y="35900"/>
                    </a:lnTo>
                    <a:lnTo>
                      <a:pt x="231449" y="33811"/>
                    </a:lnTo>
                    <a:lnTo>
                      <a:pt x="228189" y="31763"/>
                    </a:lnTo>
                    <a:lnTo>
                      <a:pt x="224971" y="29798"/>
                    </a:lnTo>
                    <a:lnTo>
                      <a:pt x="221795" y="27876"/>
                    </a:lnTo>
                    <a:lnTo>
                      <a:pt x="218577" y="26079"/>
                    </a:lnTo>
                    <a:lnTo>
                      <a:pt x="215400" y="24324"/>
                    </a:lnTo>
                    <a:lnTo>
                      <a:pt x="212266" y="22610"/>
                    </a:lnTo>
                    <a:lnTo>
                      <a:pt x="209131" y="21022"/>
                    </a:lnTo>
                    <a:lnTo>
                      <a:pt x="205997" y="19476"/>
                    </a:lnTo>
                    <a:lnTo>
                      <a:pt x="202904" y="17971"/>
                    </a:lnTo>
                    <a:lnTo>
                      <a:pt x="199812" y="16550"/>
                    </a:lnTo>
                    <a:lnTo>
                      <a:pt x="196719" y="15213"/>
                    </a:lnTo>
                    <a:lnTo>
                      <a:pt x="193668" y="13917"/>
                    </a:lnTo>
                    <a:lnTo>
                      <a:pt x="190659" y="12705"/>
                    </a:lnTo>
                    <a:lnTo>
                      <a:pt x="187608" y="11535"/>
                    </a:lnTo>
                    <a:lnTo>
                      <a:pt x="184641" y="10448"/>
                    </a:lnTo>
                    <a:lnTo>
                      <a:pt x="181632" y="9403"/>
                    </a:lnTo>
                    <a:lnTo>
                      <a:pt x="178664" y="8442"/>
                    </a:lnTo>
                    <a:lnTo>
                      <a:pt x="175739" y="7523"/>
                    </a:lnTo>
                    <a:lnTo>
                      <a:pt x="172813" y="6645"/>
                    </a:lnTo>
                    <a:lnTo>
                      <a:pt x="169888" y="5851"/>
                    </a:lnTo>
                    <a:lnTo>
                      <a:pt x="167004" y="5099"/>
                    </a:lnTo>
                    <a:lnTo>
                      <a:pt x="164121" y="4430"/>
                    </a:lnTo>
                    <a:lnTo>
                      <a:pt x="161279" y="3803"/>
                    </a:lnTo>
                    <a:lnTo>
                      <a:pt x="158437" y="3218"/>
                    </a:lnTo>
                    <a:lnTo>
                      <a:pt x="155595" y="2675"/>
                    </a:lnTo>
                    <a:lnTo>
                      <a:pt x="152837" y="2173"/>
                    </a:lnTo>
                    <a:lnTo>
                      <a:pt x="150036" y="1755"/>
                    </a:lnTo>
                    <a:lnTo>
                      <a:pt x="147278" y="1379"/>
                    </a:lnTo>
                    <a:lnTo>
                      <a:pt x="144562" y="1045"/>
                    </a:lnTo>
                    <a:lnTo>
                      <a:pt x="141845" y="752"/>
                    </a:lnTo>
                    <a:lnTo>
                      <a:pt x="139128" y="543"/>
                    </a:lnTo>
                    <a:lnTo>
                      <a:pt x="136454" y="334"/>
                    </a:lnTo>
                    <a:lnTo>
                      <a:pt x="133821" y="209"/>
                    </a:lnTo>
                    <a:lnTo>
                      <a:pt x="131188" y="84"/>
                    </a:lnTo>
                    <a:lnTo>
                      <a:pt x="128555" y="42"/>
                    </a:lnTo>
                    <a:lnTo>
                      <a:pt x="125964" y="0"/>
                    </a:lnTo>
                    <a:close/>
                  </a:path>
                </a:pathLst>
              </a:custGeom>
              <a:solidFill>
                <a:srgbClr val="5A8408"/>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50" name="Google Shape;650;p22"/>
              <p:cNvSpPr/>
              <p:nvPr/>
            </p:nvSpPr>
            <p:spPr>
              <a:xfrm rot="-10575706">
                <a:off x="1475601" y="-1021005"/>
                <a:ext cx="5949390" cy="2299739"/>
              </a:xfrm>
              <a:custGeom>
                <a:avLst/>
                <a:gdLst/>
                <a:ahLst/>
                <a:cxnLst/>
                <a:rect l="l" t="t" r="r" b="b"/>
                <a:pathLst>
                  <a:path w="237969" h="91987" fill="none" extrusionOk="0">
                    <a:moveTo>
                      <a:pt x="237969" y="38115"/>
                    </a:moveTo>
                    <a:lnTo>
                      <a:pt x="237969" y="38115"/>
                    </a:lnTo>
                    <a:lnTo>
                      <a:pt x="236673" y="39285"/>
                    </a:lnTo>
                    <a:lnTo>
                      <a:pt x="235085" y="40706"/>
                    </a:lnTo>
                    <a:lnTo>
                      <a:pt x="232870" y="42587"/>
                    </a:lnTo>
                    <a:lnTo>
                      <a:pt x="230112" y="44844"/>
                    </a:lnTo>
                    <a:lnTo>
                      <a:pt x="226768" y="47477"/>
                    </a:lnTo>
                    <a:lnTo>
                      <a:pt x="224887" y="48940"/>
                    </a:lnTo>
                    <a:lnTo>
                      <a:pt x="222840" y="50402"/>
                    </a:lnTo>
                    <a:lnTo>
                      <a:pt x="220708" y="51990"/>
                    </a:lnTo>
                    <a:lnTo>
                      <a:pt x="218451" y="53579"/>
                    </a:lnTo>
                    <a:lnTo>
                      <a:pt x="216027" y="55250"/>
                    </a:lnTo>
                    <a:lnTo>
                      <a:pt x="213478" y="56964"/>
                    </a:lnTo>
                    <a:lnTo>
                      <a:pt x="210845" y="58677"/>
                    </a:lnTo>
                    <a:lnTo>
                      <a:pt x="208045" y="60433"/>
                    </a:lnTo>
                    <a:lnTo>
                      <a:pt x="205161" y="62188"/>
                    </a:lnTo>
                    <a:lnTo>
                      <a:pt x="202152" y="63985"/>
                    </a:lnTo>
                    <a:lnTo>
                      <a:pt x="199018" y="65782"/>
                    </a:lnTo>
                    <a:lnTo>
                      <a:pt x="195758" y="67537"/>
                    </a:lnTo>
                    <a:lnTo>
                      <a:pt x="192414" y="69335"/>
                    </a:lnTo>
                    <a:lnTo>
                      <a:pt x="188946" y="71090"/>
                    </a:lnTo>
                    <a:lnTo>
                      <a:pt x="185393" y="72803"/>
                    </a:lnTo>
                    <a:lnTo>
                      <a:pt x="181715" y="74517"/>
                    </a:lnTo>
                    <a:lnTo>
                      <a:pt x="177954" y="76189"/>
                    </a:lnTo>
                    <a:lnTo>
                      <a:pt x="174067" y="77819"/>
                    </a:lnTo>
                    <a:lnTo>
                      <a:pt x="170097" y="79365"/>
                    </a:lnTo>
                    <a:lnTo>
                      <a:pt x="166043" y="80911"/>
                    </a:lnTo>
                    <a:lnTo>
                      <a:pt x="161906" y="82332"/>
                    </a:lnTo>
                    <a:lnTo>
                      <a:pt x="159774" y="83043"/>
                    </a:lnTo>
                    <a:lnTo>
                      <a:pt x="157643" y="83711"/>
                    </a:lnTo>
                    <a:lnTo>
                      <a:pt x="155511" y="84380"/>
                    </a:lnTo>
                    <a:lnTo>
                      <a:pt x="153338" y="85007"/>
                    </a:lnTo>
                    <a:lnTo>
                      <a:pt x="151123" y="85592"/>
                    </a:lnTo>
                    <a:lnTo>
                      <a:pt x="148908" y="86219"/>
                    </a:lnTo>
                    <a:lnTo>
                      <a:pt x="146693" y="86762"/>
                    </a:lnTo>
                    <a:lnTo>
                      <a:pt x="144436" y="87306"/>
                    </a:lnTo>
                    <a:lnTo>
                      <a:pt x="142138" y="87807"/>
                    </a:lnTo>
                    <a:lnTo>
                      <a:pt x="139839" y="88309"/>
                    </a:lnTo>
                    <a:lnTo>
                      <a:pt x="137540" y="88768"/>
                    </a:lnTo>
                    <a:lnTo>
                      <a:pt x="135200" y="89228"/>
                    </a:lnTo>
                    <a:lnTo>
                      <a:pt x="132818" y="89646"/>
                    </a:lnTo>
                    <a:lnTo>
                      <a:pt x="130436" y="90022"/>
                    </a:lnTo>
                    <a:lnTo>
                      <a:pt x="128053" y="90356"/>
                    </a:lnTo>
                    <a:lnTo>
                      <a:pt x="125629" y="90691"/>
                    </a:lnTo>
                    <a:lnTo>
                      <a:pt x="123205" y="90942"/>
                    </a:lnTo>
                    <a:lnTo>
                      <a:pt x="120781" y="91192"/>
                    </a:lnTo>
                    <a:lnTo>
                      <a:pt x="118316" y="91443"/>
                    </a:lnTo>
                    <a:lnTo>
                      <a:pt x="115808" y="91610"/>
                    </a:lnTo>
                    <a:lnTo>
                      <a:pt x="113342" y="91736"/>
                    </a:lnTo>
                    <a:lnTo>
                      <a:pt x="110793" y="91861"/>
                    </a:lnTo>
                    <a:lnTo>
                      <a:pt x="108285" y="91945"/>
                    </a:lnTo>
                    <a:lnTo>
                      <a:pt x="105736" y="91986"/>
                    </a:lnTo>
                    <a:lnTo>
                      <a:pt x="103187" y="91945"/>
                    </a:lnTo>
                    <a:lnTo>
                      <a:pt x="100595" y="91903"/>
                    </a:lnTo>
                    <a:lnTo>
                      <a:pt x="98004" y="91819"/>
                    </a:lnTo>
                    <a:lnTo>
                      <a:pt x="95371" y="91694"/>
                    </a:lnTo>
                    <a:lnTo>
                      <a:pt x="92780" y="91527"/>
                    </a:lnTo>
                    <a:lnTo>
                      <a:pt x="90147" y="91318"/>
                    </a:lnTo>
                    <a:lnTo>
                      <a:pt x="87472" y="91067"/>
                    </a:lnTo>
                    <a:lnTo>
                      <a:pt x="84840" y="90733"/>
                    </a:lnTo>
                    <a:lnTo>
                      <a:pt x="82123" y="90398"/>
                    </a:lnTo>
                    <a:lnTo>
                      <a:pt x="79448" y="90022"/>
                    </a:lnTo>
                    <a:lnTo>
                      <a:pt x="76732" y="89562"/>
                    </a:lnTo>
                    <a:lnTo>
                      <a:pt x="74015" y="89061"/>
                    </a:lnTo>
                    <a:lnTo>
                      <a:pt x="71299" y="88518"/>
                    </a:lnTo>
                    <a:lnTo>
                      <a:pt x="68582" y="87932"/>
                    </a:lnTo>
                    <a:lnTo>
                      <a:pt x="65824" y="87264"/>
                    </a:lnTo>
                    <a:lnTo>
                      <a:pt x="63065" y="86595"/>
                    </a:lnTo>
                    <a:lnTo>
                      <a:pt x="60265" y="85843"/>
                    </a:lnTo>
                    <a:lnTo>
                      <a:pt x="57507" y="85007"/>
                    </a:lnTo>
                    <a:lnTo>
                      <a:pt x="54707" y="84171"/>
                    </a:lnTo>
                    <a:lnTo>
                      <a:pt x="51907" y="83252"/>
                    </a:lnTo>
                    <a:lnTo>
                      <a:pt x="49065" y="82249"/>
                    </a:lnTo>
                    <a:lnTo>
                      <a:pt x="46265" y="81246"/>
                    </a:lnTo>
                    <a:lnTo>
                      <a:pt x="43423" y="80159"/>
                    </a:lnTo>
                    <a:lnTo>
                      <a:pt x="40581" y="78989"/>
                    </a:lnTo>
                    <a:lnTo>
                      <a:pt x="37739" y="77777"/>
                    </a:lnTo>
                    <a:lnTo>
                      <a:pt x="34855" y="76523"/>
                    </a:lnTo>
                    <a:lnTo>
                      <a:pt x="32013" y="75186"/>
                    </a:lnTo>
                    <a:lnTo>
                      <a:pt x="29130" y="73765"/>
                    </a:lnTo>
                    <a:lnTo>
                      <a:pt x="26246" y="72302"/>
                    </a:lnTo>
                    <a:lnTo>
                      <a:pt x="23362" y="70797"/>
                    </a:lnTo>
                    <a:lnTo>
                      <a:pt x="20437" y="69209"/>
                    </a:lnTo>
                    <a:lnTo>
                      <a:pt x="17553" y="67537"/>
                    </a:lnTo>
                    <a:lnTo>
                      <a:pt x="14628" y="65824"/>
                    </a:lnTo>
                    <a:lnTo>
                      <a:pt x="11702" y="64027"/>
                    </a:lnTo>
                    <a:lnTo>
                      <a:pt x="8777" y="62188"/>
                    </a:lnTo>
                    <a:lnTo>
                      <a:pt x="5851" y="60224"/>
                    </a:lnTo>
                    <a:lnTo>
                      <a:pt x="2926" y="58259"/>
                    </a:lnTo>
                    <a:lnTo>
                      <a:pt x="0" y="56170"/>
                    </a:lnTo>
                    <a:lnTo>
                      <a:pt x="0" y="56170"/>
                    </a:lnTo>
                    <a:lnTo>
                      <a:pt x="1128" y="54916"/>
                    </a:lnTo>
                    <a:lnTo>
                      <a:pt x="2549" y="53453"/>
                    </a:lnTo>
                    <a:lnTo>
                      <a:pt x="4472" y="51489"/>
                    </a:lnTo>
                    <a:lnTo>
                      <a:pt x="6979" y="49107"/>
                    </a:lnTo>
                    <a:lnTo>
                      <a:pt x="8400" y="47769"/>
                    </a:lnTo>
                    <a:lnTo>
                      <a:pt x="9988" y="46348"/>
                    </a:lnTo>
                    <a:lnTo>
                      <a:pt x="11660" y="44844"/>
                    </a:lnTo>
                    <a:lnTo>
                      <a:pt x="13499" y="43256"/>
                    </a:lnTo>
                    <a:lnTo>
                      <a:pt x="15463" y="41626"/>
                    </a:lnTo>
                    <a:lnTo>
                      <a:pt x="17511" y="39954"/>
                    </a:lnTo>
                    <a:lnTo>
                      <a:pt x="19726" y="38241"/>
                    </a:lnTo>
                    <a:lnTo>
                      <a:pt x="22025" y="36443"/>
                    </a:lnTo>
                    <a:lnTo>
                      <a:pt x="24491" y="34646"/>
                    </a:lnTo>
                    <a:lnTo>
                      <a:pt x="27040" y="32807"/>
                    </a:lnTo>
                    <a:lnTo>
                      <a:pt x="29715" y="30927"/>
                    </a:lnTo>
                    <a:lnTo>
                      <a:pt x="32515" y="29088"/>
                    </a:lnTo>
                    <a:lnTo>
                      <a:pt x="35440" y="27207"/>
                    </a:lnTo>
                    <a:lnTo>
                      <a:pt x="38449" y="25368"/>
                    </a:lnTo>
                    <a:lnTo>
                      <a:pt x="41584" y="23488"/>
                    </a:lnTo>
                    <a:lnTo>
                      <a:pt x="44844" y="21649"/>
                    </a:lnTo>
                    <a:lnTo>
                      <a:pt x="48187" y="19852"/>
                    </a:lnTo>
                    <a:lnTo>
                      <a:pt x="51656" y="18055"/>
                    </a:lnTo>
                    <a:lnTo>
                      <a:pt x="55250" y="16341"/>
                    </a:lnTo>
                    <a:lnTo>
                      <a:pt x="58928" y="14628"/>
                    </a:lnTo>
                    <a:lnTo>
                      <a:pt x="62689" y="12998"/>
                    </a:lnTo>
                    <a:lnTo>
                      <a:pt x="64612" y="12204"/>
                    </a:lnTo>
                    <a:lnTo>
                      <a:pt x="66576" y="11451"/>
                    </a:lnTo>
                    <a:lnTo>
                      <a:pt x="68582" y="10657"/>
                    </a:lnTo>
                    <a:lnTo>
                      <a:pt x="70588" y="9947"/>
                    </a:lnTo>
                    <a:lnTo>
                      <a:pt x="72594" y="9194"/>
                    </a:lnTo>
                    <a:lnTo>
                      <a:pt x="74684" y="8484"/>
                    </a:lnTo>
                    <a:lnTo>
                      <a:pt x="76732" y="7815"/>
                    </a:lnTo>
                    <a:lnTo>
                      <a:pt x="78863" y="7147"/>
                    </a:lnTo>
                    <a:lnTo>
                      <a:pt x="80995" y="6520"/>
                    </a:lnTo>
                    <a:lnTo>
                      <a:pt x="83168" y="5935"/>
                    </a:lnTo>
                    <a:lnTo>
                      <a:pt x="85341" y="5308"/>
                    </a:lnTo>
                    <a:lnTo>
                      <a:pt x="87556" y="4764"/>
                    </a:lnTo>
                    <a:lnTo>
                      <a:pt x="89771" y="4221"/>
                    </a:lnTo>
                    <a:lnTo>
                      <a:pt x="92028" y="3720"/>
                    </a:lnTo>
                    <a:lnTo>
                      <a:pt x="94285" y="3260"/>
                    </a:lnTo>
                    <a:lnTo>
                      <a:pt x="96583" y="2800"/>
                    </a:lnTo>
                    <a:lnTo>
                      <a:pt x="98924" y="2382"/>
                    </a:lnTo>
                    <a:lnTo>
                      <a:pt x="101264" y="1964"/>
                    </a:lnTo>
                    <a:lnTo>
                      <a:pt x="103646" y="1630"/>
                    </a:lnTo>
                    <a:lnTo>
                      <a:pt x="106028" y="1296"/>
                    </a:lnTo>
                    <a:lnTo>
                      <a:pt x="108452" y="1003"/>
                    </a:lnTo>
                    <a:lnTo>
                      <a:pt x="110876" y="752"/>
                    </a:lnTo>
                    <a:lnTo>
                      <a:pt x="113342" y="543"/>
                    </a:lnTo>
                    <a:lnTo>
                      <a:pt x="115808" y="376"/>
                    </a:lnTo>
                    <a:lnTo>
                      <a:pt x="118316" y="209"/>
                    </a:lnTo>
                    <a:lnTo>
                      <a:pt x="120865" y="125"/>
                    </a:lnTo>
                    <a:lnTo>
                      <a:pt x="123414" y="42"/>
                    </a:lnTo>
                    <a:lnTo>
                      <a:pt x="125964" y="0"/>
                    </a:lnTo>
                    <a:lnTo>
                      <a:pt x="128555" y="42"/>
                    </a:lnTo>
                    <a:lnTo>
                      <a:pt x="131188" y="84"/>
                    </a:lnTo>
                    <a:lnTo>
                      <a:pt x="133821" y="209"/>
                    </a:lnTo>
                    <a:lnTo>
                      <a:pt x="136454" y="334"/>
                    </a:lnTo>
                    <a:lnTo>
                      <a:pt x="139128" y="543"/>
                    </a:lnTo>
                    <a:lnTo>
                      <a:pt x="141845" y="752"/>
                    </a:lnTo>
                    <a:lnTo>
                      <a:pt x="144562" y="1045"/>
                    </a:lnTo>
                    <a:lnTo>
                      <a:pt x="147278" y="1379"/>
                    </a:lnTo>
                    <a:lnTo>
                      <a:pt x="150036" y="1755"/>
                    </a:lnTo>
                    <a:lnTo>
                      <a:pt x="152837" y="2173"/>
                    </a:lnTo>
                    <a:lnTo>
                      <a:pt x="155595" y="2675"/>
                    </a:lnTo>
                    <a:lnTo>
                      <a:pt x="158437" y="3218"/>
                    </a:lnTo>
                    <a:lnTo>
                      <a:pt x="161279" y="3803"/>
                    </a:lnTo>
                    <a:lnTo>
                      <a:pt x="164121" y="4430"/>
                    </a:lnTo>
                    <a:lnTo>
                      <a:pt x="167004" y="5099"/>
                    </a:lnTo>
                    <a:lnTo>
                      <a:pt x="169888" y="5851"/>
                    </a:lnTo>
                    <a:lnTo>
                      <a:pt x="172813" y="6645"/>
                    </a:lnTo>
                    <a:lnTo>
                      <a:pt x="175739" y="7523"/>
                    </a:lnTo>
                    <a:lnTo>
                      <a:pt x="178664" y="8442"/>
                    </a:lnTo>
                    <a:lnTo>
                      <a:pt x="181632" y="9403"/>
                    </a:lnTo>
                    <a:lnTo>
                      <a:pt x="184641" y="10448"/>
                    </a:lnTo>
                    <a:lnTo>
                      <a:pt x="187608" y="11535"/>
                    </a:lnTo>
                    <a:lnTo>
                      <a:pt x="190659" y="12705"/>
                    </a:lnTo>
                    <a:lnTo>
                      <a:pt x="193668" y="13917"/>
                    </a:lnTo>
                    <a:lnTo>
                      <a:pt x="196719" y="15213"/>
                    </a:lnTo>
                    <a:lnTo>
                      <a:pt x="199812" y="16550"/>
                    </a:lnTo>
                    <a:lnTo>
                      <a:pt x="202904" y="17971"/>
                    </a:lnTo>
                    <a:lnTo>
                      <a:pt x="205997" y="19476"/>
                    </a:lnTo>
                    <a:lnTo>
                      <a:pt x="209131" y="21022"/>
                    </a:lnTo>
                    <a:lnTo>
                      <a:pt x="212266" y="22610"/>
                    </a:lnTo>
                    <a:lnTo>
                      <a:pt x="215400" y="24324"/>
                    </a:lnTo>
                    <a:lnTo>
                      <a:pt x="218577" y="26079"/>
                    </a:lnTo>
                    <a:lnTo>
                      <a:pt x="221795" y="27876"/>
                    </a:lnTo>
                    <a:lnTo>
                      <a:pt x="224971" y="29798"/>
                    </a:lnTo>
                    <a:lnTo>
                      <a:pt x="228189" y="31763"/>
                    </a:lnTo>
                    <a:lnTo>
                      <a:pt x="231449" y="33811"/>
                    </a:lnTo>
                    <a:lnTo>
                      <a:pt x="234709" y="35900"/>
                    </a:lnTo>
                    <a:lnTo>
                      <a:pt x="237969" y="38115"/>
                    </a:lnTo>
                  </a:path>
                </a:pathLst>
              </a:cu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51" name="Google Shape;651;p22"/>
              <p:cNvSpPr/>
              <p:nvPr/>
            </p:nvSpPr>
            <p:spPr>
              <a:xfrm rot="-10575706">
                <a:off x="1838041" y="-818826"/>
                <a:ext cx="5112492" cy="1895403"/>
              </a:xfrm>
              <a:custGeom>
                <a:avLst/>
                <a:gdLst/>
                <a:ahLst/>
                <a:cxnLst/>
                <a:rect l="l" t="t" r="r" b="b"/>
                <a:pathLst>
                  <a:path w="204494" h="75814" extrusionOk="0">
                    <a:moveTo>
                      <a:pt x="80369" y="1"/>
                    </a:moveTo>
                    <a:lnTo>
                      <a:pt x="80118" y="42"/>
                    </a:lnTo>
                    <a:lnTo>
                      <a:pt x="79825" y="126"/>
                    </a:lnTo>
                    <a:lnTo>
                      <a:pt x="79575" y="210"/>
                    </a:lnTo>
                    <a:lnTo>
                      <a:pt x="79366" y="377"/>
                    </a:lnTo>
                    <a:lnTo>
                      <a:pt x="79157" y="586"/>
                    </a:lnTo>
                    <a:lnTo>
                      <a:pt x="78989" y="795"/>
                    </a:lnTo>
                    <a:lnTo>
                      <a:pt x="78822" y="1045"/>
                    </a:lnTo>
                    <a:lnTo>
                      <a:pt x="78739" y="1296"/>
                    </a:lnTo>
                    <a:lnTo>
                      <a:pt x="78655" y="1589"/>
                    </a:lnTo>
                    <a:lnTo>
                      <a:pt x="78613" y="1881"/>
                    </a:lnTo>
                    <a:lnTo>
                      <a:pt x="78613" y="2174"/>
                    </a:lnTo>
                    <a:lnTo>
                      <a:pt x="78655" y="2466"/>
                    </a:lnTo>
                    <a:lnTo>
                      <a:pt x="78739" y="2759"/>
                    </a:lnTo>
                    <a:lnTo>
                      <a:pt x="78864" y="3010"/>
                    </a:lnTo>
                    <a:lnTo>
                      <a:pt x="79073" y="3261"/>
                    </a:lnTo>
                    <a:lnTo>
                      <a:pt x="79366" y="3511"/>
                    </a:lnTo>
                    <a:lnTo>
                      <a:pt x="120197" y="35190"/>
                    </a:lnTo>
                    <a:lnTo>
                      <a:pt x="122120" y="36695"/>
                    </a:lnTo>
                    <a:lnTo>
                      <a:pt x="70798" y="40122"/>
                    </a:lnTo>
                    <a:lnTo>
                      <a:pt x="44886" y="24282"/>
                    </a:lnTo>
                    <a:lnTo>
                      <a:pt x="41083" y="21984"/>
                    </a:lnTo>
                    <a:lnTo>
                      <a:pt x="40833" y="21858"/>
                    </a:lnTo>
                    <a:lnTo>
                      <a:pt x="40582" y="21775"/>
                    </a:lnTo>
                    <a:lnTo>
                      <a:pt x="40331" y="21691"/>
                    </a:lnTo>
                    <a:lnTo>
                      <a:pt x="40080" y="21691"/>
                    </a:lnTo>
                    <a:lnTo>
                      <a:pt x="39788" y="21733"/>
                    </a:lnTo>
                    <a:lnTo>
                      <a:pt x="39495" y="21817"/>
                    </a:lnTo>
                    <a:lnTo>
                      <a:pt x="39244" y="21900"/>
                    </a:lnTo>
                    <a:lnTo>
                      <a:pt x="38994" y="22067"/>
                    </a:lnTo>
                    <a:lnTo>
                      <a:pt x="38785" y="22276"/>
                    </a:lnTo>
                    <a:lnTo>
                      <a:pt x="38576" y="22485"/>
                    </a:lnTo>
                    <a:lnTo>
                      <a:pt x="38409" y="22736"/>
                    </a:lnTo>
                    <a:lnTo>
                      <a:pt x="38283" y="22987"/>
                    </a:lnTo>
                    <a:lnTo>
                      <a:pt x="38200" y="23279"/>
                    </a:lnTo>
                    <a:lnTo>
                      <a:pt x="38158" y="23572"/>
                    </a:lnTo>
                    <a:lnTo>
                      <a:pt x="38158" y="23864"/>
                    </a:lnTo>
                    <a:lnTo>
                      <a:pt x="38241" y="24115"/>
                    </a:lnTo>
                    <a:lnTo>
                      <a:pt x="38325" y="24408"/>
                    </a:lnTo>
                    <a:lnTo>
                      <a:pt x="38492" y="24659"/>
                    </a:lnTo>
                    <a:lnTo>
                      <a:pt x="38743" y="24909"/>
                    </a:lnTo>
                    <a:lnTo>
                      <a:pt x="39035" y="25118"/>
                    </a:lnTo>
                    <a:lnTo>
                      <a:pt x="64320" y="40540"/>
                    </a:lnTo>
                    <a:lnTo>
                      <a:pt x="26330" y="43047"/>
                    </a:lnTo>
                    <a:lnTo>
                      <a:pt x="1464" y="44719"/>
                    </a:lnTo>
                    <a:lnTo>
                      <a:pt x="1046" y="44803"/>
                    </a:lnTo>
                    <a:lnTo>
                      <a:pt x="711" y="44928"/>
                    </a:lnTo>
                    <a:lnTo>
                      <a:pt x="461" y="45095"/>
                    </a:lnTo>
                    <a:lnTo>
                      <a:pt x="252" y="45346"/>
                    </a:lnTo>
                    <a:lnTo>
                      <a:pt x="85" y="45639"/>
                    </a:lnTo>
                    <a:lnTo>
                      <a:pt x="1" y="45931"/>
                    </a:lnTo>
                    <a:lnTo>
                      <a:pt x="1" y="46265"/>
                    </a:lnTo>
                    <a:lnTo>
                      <a:pt x="1" y="46600"/>
                    </a:lnTo>
                    <a:lnTo>
                      <a:pt x="85" y="46934"/>
                    </a:lnTo>
                    <a:lnTo>
                      <a:pt x="252" y="47269"/>
                    </a:lnTo>
                    <a:lnTo>
                      <a:pt x="419" y="47561"/>
                    </a:lnTo>
                    <a:lnTo>
                      <a:pt x="670" y="47854"/>
                    </a:lnTo>
                    <a:lnTo>
                      <a:pt x="920" y="48063"/>
                    </a:lnTo>
                    <a:lnTo>
                      <a:pt x="1255" y="48230"/>
                    </a:lnTo>
                    <a:lnTo>
                      <a:pt x="1631" y="48355"/>
                    </a:lnTo>
                    <a:lnTo>
                      <a:pt x="2007" y="48397"/>
                    </a:lnTo>
                    <a:lnTo>
                      <a:pt x="2174" y="48397"/>
                    </a:lnTo>
                    <a:lnTo>
                      <a:pt x="65908" y="44176"/>
                    </a:lnTo>
                    <a:lnTo>
                      <a:pt x="65908" y="44176"/>
                    </a:lnTo>
                    <a:lnTo>
                      <a:pt x="48522" y="63651"/>
                    </a:lnTo>
                    <a:lnTo>
                      <a:pt x="45513" y="67037"/>
                    </a:lnTo>
                    <a:lnTo>
                      <a:pt x="45304" y="67287"/>
                    </a:lnTo>
                    <a:lnTo>
                      <a:pt x="45179" y="67580"/>
                    </a:lnTo>
                    <a:lnTo>
                      <a:pt x="45095" y="67831"/>
                    </a:lnTo>
                    <a:lnTo>
                      <a:pt x="45012" y="68123"/>
                    </a:lnTo>
                    <a:lnTo>
                      <a:pt x="45012" y="68416"/>
                    </a:lnTo>
                    <a:lnTo>
                      <a:pt x="45054" y="68708"/>
                    </a:lnTo>
                    <a:lnTo>
                      <a:pt x="45095" y="68959"/>
                    </a:lnTo>
                    <a:lnTo>
                      <a:pt x="45221" y="69252"/>
                    </a:lnTo>
                    <a:lnTo>
                      <a:pt x="45346" y="69502"/>
                    </a:lnTo>
                    <a:lnTo>
                      <a:pt x="45513" y="69711"/>
                    </a:lnTo>
                    <a:lnTo>
                      <a:pt x="45681" y="69920"/>
                    </a:lnTo>
                    <a:lnTo>
                      <a:pt x="45890" y="70087"/>
                    </a:lnTo>
                    <a:lnTo>
                      <a:pt x="46098" y="70213"/>
                    </a:lnTo>
                    <a:lnTo>
                      <a:pt x="46349" y="70338"/>
                    </a:lnTo>
                    <a:lnTo>
                      <a:pt x="46600" y="70380"/>
                    </a:lnTo>
                    <a:lnTo>
                      <a:pt x="46851" y="70422"/>
                    </a:lnTo>
                    <a:lnTo>
                      <a:pt x="47143" y="70380"/>
                    </a:lnTo>
                    <a:lnTo>
                      <a:pt x="47436" y="70296"/>
                    </a:lnTo>
                    <a:lnTo>
                      <a:pt x="47728" y="70087"/>
                    </a:lnTo>
                    <a:lnTo>
                      <a:pt x="47979" y="69837"/>
                    </a:lnTo>
                    <a:lnTo>
                      <a:pt x="68541" y="46767"/>
                    </a:lnTo>
                    <a:lnTo>
                      <a:pt x="71174" y="43800"/>
                    </a:lnTo>
                    <a:lnTo>
                      <a:pt x="122329" y="40414"/>
                    </a:lnTo>
                    <a:lnTo>
                      <a:pt x="90650" y="72470"/>
                    </a:lnTo>
                    <a:lnTo>
                      <a:pt x="90399" y="72720"/>
                    </a:lnTo>
                    <a:lnTo>
                      <a:pt x="90274" y="73013"/>
                    </a:lnTo>
                    <a:lnTo>
                      <a:pt x="90148" y="73306"/>
                    </a:lnTo>
                    <a:lnTo>
                      <a:pt x="90106" y="73556"/>
                    </a:lnTo>
                    <a:lnTo>
                      <a:pt x="90065" y="73849"/>
                    </a:lnTo>
                    <a:lnTo>
                      <a:pt x="90106" y="74141"/>
                    </a:lnTo>
                    <a:lnTo>
                      <a:pt x="90148" y="74392"/>
                    </a:lnTo>
                    <a:lnTo>
                      <a:pt x="90274" y="74643"/>
                    </a:lnTo>
                    <a:lnTo>
                      <a:pt x="90399" y="74894"/>
                    </a:lnTo>
                    <a:lnTo>
                      <a:pt x="90566" y="75144"/>
                    </a:lnTo>
                    <a:lnTo>
                      <a:pt x="90733" y="75312"/>
                    </a:lnTo>
                    <a:lnTo>
                      <a:pt x="90942" y="75479"/>
                    </a:lnTo>
                    <a:lnTo>
                      <a:pt x="91193" y="75646"/>
                    </a:lnTo>
                    <a:lnTo>
                      <a:pt x="91402" y="75730"/>
                    </a:lnTo>
                    <a:lnTo>
                      <a:pt x="91653" y="75813"/>
                    </a:lnTo>
                    <a:lnTo>
                      <a:pt x="92238" y="75813"/>
                    </a:lnTo>
                    <a:lnTo>
                      <a:pt x="92530" y="75688"/>
                    </a:lnTo>
                    <a:lnTo>
                      <a:pt x="92823" y="75562"/>
                    </a:lnTo>
                    <a:lnTo>
                      <a:pt x="93115" y="75312"/>
                    </a:lnTo>
                    <a:lnTo>
                      <a:pt x="127971" y="40038"/>
                    </a:lnTo>
                    <a:lnTo>
                      <a:pt x="175280" y="36862"/>
                    </a:lnTo>
                    <a:lnTo>
                      <a:pt x="142097" y="65866"/>
                    </a:lnTo>
                    <a:lnTo>
                      <a:pt x="141888" y="66117"/>
                    </a:lnTo>
                    <a:lnTo>
                      <a:pt x="141679" y="66368"/>
                    </a:lnTo>
                    <a:lnTo>
                      <a:pt x="141553" y="66619"/>
                    </a:lnTo>
                    <a:lnTo>
                      <a:pt x="141512" y="66911"/>
                    </a:lnTo>
                    <a:lnTo>
                      <a:pt x="141470" y="67204"/>
                    </a:lnTo>
                    <a:lnTo>
                      <a:pt x="141512" y="67455"/>
                    </a:lnTo>
                    <a:lnTo>
                      <a:pt x="141553" y="67747"/>
                    </a:lnTo>
                    <a:lnTo>
                      <a:pt x="141679" y="67998"/>
                    </a:lnTo>
                    <a:lnTo>
                      <a:pt x="141804" y="68207"/>
                    </a:lnTo>
                    <a:lnTo>
                      <a:pt x="141971" y="68458"/>
                    </a:lnTo>
                    <a:lnTo>
                      <a:pt x="142138" y="68667"/>
                    </a:lnTo>
                    <a:lnTo>
                      <a:pt x="142389" y="68834"/>
                    </a:lnTo>
                    <a:lnTo>
                      <a:pt x="142598" y="68959"/>
                    </a:lnTo>
                    <a:lnTo>
                      <a:pt x="142849" y="69084"/>
                    </a:lnTo>
                    <a:lnTo>
                      <a:pt x="143142" y="69126"/>
                    </a:lnTo>
                    <a:lnTo>
                      <a:pt x="143392" y="69168"/>
                    </a:lnTo>
                    <a:lnTo>
                      <a:pt x="143685" y="69126"/>
                    </a:lnTo>
                    <a:lnTo>
                      <a:pt x="143977" y="69043"/>
                    </a:lnTo>
                    <a:lnTo>
                      <a:pt x="144270" y="68917"/>
                    </a:lnTo>
                    <a:lnTo>
                      <a:pt x="144562" y="68667"/>
                    </a:lnTo>
                    <a:lnTo>
                      <a:pt x="179627" y="38074"/>
                    </a:lnTo>
                    <a:lnTo>
                      <a:pt x="179752" y="37907"/>
                    </a:lnTo>
                    <a:lnTo>
                      <a:pt x="179919" y="37740"/>
                    </a:lnTo>
                    <a:lnTo>
                      <a:pt x="180003" y="37531"/>
                    </a:lnTo>
                    <a:lnTo>
                      <a:pt x="180086" y="37364"/>
                    </a:lnTo>
                    <a:lnTo>
                      <a:pt x="180212" y="36946"/>
                    </a:lnTo>
                    <a:lnTo>
                      <a:pt x="180212" y="36528"/>
                    </a:lnTo>
                    <a:lnTo>
                      <a:pt x="203031" y="35023"/>
                    </a:lnTo>
                    <a:lnTo>
                      <a:pt x="203449" y="34940"/>
                    </a:lnTo>
                    <a:lnTo>
                      <a:pt x="203783" y="34814"/>
                    </a:lnTo>
                    <a:lnTo>
                      <a:pt x="204034" y="34647"/>
                    </a:lnTo>
                    <a:lnTo>
                      <a:pt x="204243" y="34396"/>
                    </a:lnTo>
                    <a:lnTo>
                      <a:pt x="204410" y="34104"/>
                    </a:lnTo>
                    <a:lnTo>
                      <a:pt x="204493" y="33811"/>
                    </a:lnTo>
                    <a:lnTo>
                      <a:pt x="204493" y="33477"/>
                    </a:lnTo>
                    <a:lnTo>
                      <a:pt x="204493" y="33143"/>
                    </a:lnTo>
                    <a:lnTo>
                      <a:pt x="204410" y="32808"/>
                    </a:lnTo>
                    <a:lnTo>
                      <a:pt x="204243" y="32474"/>
                    </a:lnTo>
                    <a:lnTo>
                      <a:pt x="204076" y="32181"/>
                    </a:lnTo>
                    <a:lnTo>
                      <a:pt x="203825" y="31889"/>
                    </a:lnTo>
                    <a:lnTo>
                      <a:pt x="203574" y="31680"/>
                    </a:lnTo>
                    <a:lnTo>
                      <a:pt x="203240" y="31513"/>
                    </a:lnTo>
                    <a:lnTo>
                      <a:pt x="202864" y="31387"/>
                    </a:lnTo>
                    <a:lnTo>
                      <a:pt x="202487" y="31345"/>
                    </a:lnTo>
                    <a:lnTo>
                      <a:pt x="202320" y="31345"/>
                    </a:lnTo>
                    <a:lnTo>
                      <a:pt x="176534" y="33059"/>
                    </a:lnTo>
                    <a:lnTo>
                      <a:pt x="136664" y="5141"/>
                    </a:lnTo>
                    <a:lnTo>
                      <a:pt x="130687" y="920"/>
                    </a:lnTo>
                    <a:lnTo>
                      <a:pt x="130395" y="753"/>
                    </a:lnTo>
                    <a:lnTo>
                      <a:pt x="130144" y="669"/>
                    </a:lnTo>
                    <a:lnTo>
                      <a:pt x="129893" y="586"/>
                    </a:lnTo>
                    <a:lnTo>
                      <a:pt x="129350" y="586"/>
                    </a:lnTo>
                    <a:lnTo>
                      <a:pt x="129099" y="669"/>
                    </a:lnTo>
                    <a:lnTo>
                      <a:pt x="128848" y="795"/>
                    </a:lnTo>
                    <a:lnTo>
                      <a:pt x="128598" y="962"/>
                    </a:lnTo>
                    <a:lnTo>
                      <a:pt x="128389" y="1129"/>
                    </a:lnTo>
                    <a:lnTo>
                      <a:pt x="128221" y="1380"/>
                    </a:lnTo>
                    <a:lnTo>
                      <a:pt x="128054" y="1631"/>
                    </a:lnTo>
                    <a:lnTo>
                      <a:pt x="127929" y="1881"/>
                    </a:lnTo>
                    <a:lnTo>
                      <a:pt x="127845" y="2174"/>
                    </a:lnTo>
                    <a:lnTo>
                      <a:pt x="127804" y="2425"/>
                    </a:lnTo>
                    <a:lnTo>
                      <a:pt x="127804" y="2717"/>
                    </a:lnTo>
                    <a:lnTo>
                      <a:pt x="127845" y="3010"/>
                    </a:lnTo>
                    <a:lnTo>
                      <a:pt x="127971" y="3302"/>
                    </a:lnTo>
                    <a:lnTo>
                      <a:pt x="128138" y="3553"/>
                    </a:lnTo>
                    <a:lnTo>
                      <a:pt x="128347" y="3804"/>
                    </a:lnTo>
                    <a:lnTo>
                      <a:pt x="128598" y="4055"/>
                    </a:lnTo>
                    <a:lnTo>
                      <a:pt x="170558" y="33477"/>
                    </a:lnTo>
                    <a:lnTo>
                      <a:pt x="134490" y="35859"/>
                    </a:lnTo>
                    <a:lnTo>
                      <a:pt x="127720" y="36319"/>
                    </a:lnTo>
                    <a:lnTo>
                      <a:pt x="87306" y="4974"/>
                    </a:lnTo>
                    <a:lnTo>
                      <a:pt x="81413" y="377"/>
                    </a:lnTo>
                    <a:lnTo>
                      <a:pt x="81163" y="210"/>
                    </a:lnTo>
                    <a:lnTo>
                      <a:pt x="80870" y="84"/>
                    </a:lnTo>
                    <a:lnTo>
                      <a:pt x="80619" y="42"/>
                    </a:lnTo>
                    <a:lnTo>
                      <a:pt x="80369" y="1"/>
                    </a:lnTo>
                    <a:close/>
                  </a:path>
                </a:pathLst>
              </a:custGeom>
              <a:solidFill>
                <a:srgbClr val="A6BC79"/>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sp>
            <p:nvSpPr>
              <p:cNvPr id="652" name="Google Shape;652;p22"/>
              <p:cNvSpPr/>
              <p:nvPr/>
            </p:nvSpPr>
            <p:spPr>
              <a:xfrm rot="-10575706">
                <a:off x="1838041" y="-818826"/>
                <a:ext cx="5112492" cy="1895403"/>
              </a:xfrm>
              <a:custGeom>
                <a:avLst/>
                <a:gdLst/>
                <a:ahLst/>
                <a:cxnLst/>
                <a:rect l="l" t="t" r="r" b="b"/>
                <a:pathLst>
                  <a:path w="204494" h="75814" fill="none" extrusionOk="0">
                    <a:moveTo>
                      <a:pt x="80369" y="1"/>
                    </a:moveTo>
                    <a:lnTo>
                      <a:pt x="80369" y="1"/>
                    </a:lnTo>
                    <a:lnTo>
                      <a:pt x="80118" y="42"/>
                    </a:lnTo>
                    <a:lnTo>
                      <a:pt x="79825" y="126"/>
                    </a:lnTo>
                    <a:lnTo>
                      <a:pt x="79575" y="210"/>
                    </a:lnTo>
                    <a:lnTo>
                      <a:pt x="79366" y="377"/>
                    </a:lnTo>
                    <a:lnTo>
                      <a:pt x="79157" y="586"/>
                    </a:lnTo>
                    <a:lnTo>
                      <a:pt x="78989" y="795"/>
                    </a:lnTo>
                    <a:lnTo>
                      <a:pt x="78822" y="1045"/>
                    </a:lnTo>
                    <a:lnTo>
                      <a:pt x="78739" y="1296"/>
                    </a:lnTo>
                    <a:lnTo>
                      <a:pt x="78655" y="1589"/>
                    </a:lnTo>
                    <a:lnTo>
                      <a:pt x="78613" y="1881"/>
                    </a:lnTo>
                    <a:lnTo>
                      <a:pt x="78613" y="2174"/>
                    </a:lnTo>
                    <a:lnTo>
                      <a:pt x="78655" y="2466"/>
                    </a:lnTo>
                    <a:lnTo>
                      <a:pt x="78739" y="2759"/>
                    </a:lnTo>
                    <a:lnTo>
                      <a:pt x="78864" y="3010"/>
                    </a:lnTo>
                    <a:lnTo>
                      <a:pt x="79073" y="3261"/>
                    </a:lnTo>
                    <a:lnTo>
                      <a:pt x="79366" y="3511"/>
                    </a:lnTo>
                    <a:lnTo>
                      <a:pt x="79366" y="3511"/>
                    </a:lnTo>
                    <a:lnTo>
                      <a:pt x="120197" y="35190"/>
                    </a:lnTo>
                    <a:lnTo>
                      <a:pt x="120197" y="35190"/>
                    </a:lnTo>
                    <a:lnTo>
                      <a:pt x="122120" y="36695"/>
                    </a:lnTo>
                    <a:lnTo>
                      <a:pt x="122120" y="36695"/>
                    </a:lnTo>
                    <a:lnTo>
                      <a:pt x="70798" y="40122"/>
                    </a:lnTo>
                    <a:lnTo>
                      <a:pt x="70798" y="40122"/>
                    </a:lnTo>
                    <a:lnTo>
                      <a:pt x="44886" y="24282"/>
                    </a:lnTo>
                    <a:lnTo>
                      <a:pt x="44886" y="24282"/>
                    </a:lnTo>
                    <a:lnTo>
                      <a:pt x="41083" y="21984"/>
                    </a:lnTo>
                    <a:lnTo>
                      <a:pt x="41083" y="21984"/>
                    </a:lnTo>
                    <a:lnTo>
                      <a:pt x="40833" y="21858"/>
                    </a:lnTo>
                    <a:lnTo>
                      <a:pt x="40582" y="21775"/>
                    </a:lnTo>
                    <a:lnTo>
                      <a:pt x="40331" y="21691"/>
                    </a:lnTo>
                    <a:lnTo>
                      <a:pt x="40080" y="21691"/>
                    </a:lnTo>
                    <a:lnTo>
                      <a:pt x="40080" y="21691"/>
                    </a:lnTo>
                    <a:lnTo>
                      <a:pt x="39788" y="21733"/>
                    </a:lnTo>
                    <a:lnTo>
                      <a:pt x="39495" y="21817"/>
                    </a:lnTo>
                    <a:lnTo>
                      <a:pt x="39244" y="21900"/>
                    </a:lnTo>
                    <a:lnTo>
                      <a:pt x="38994" y="22067"/>
                    </a:lnTo>
                    <a:lnTo>
                      <a:pt x="38785" y="22276"/>
                    </a:lnTo>
                    <a:lnTo>
                      <a:pt x="38576" y="22485"/>
                    </a:lnTo>
                    <a:lnTo>
                      <a:pt x="38409" y="22736"/>
                    </a:lnTo>
                    <a:lnTo>
                      <a:pt x="38283" y="22987"/>
                    </a:lnTo>
                    <a:lnTo>
                      <a:pt x="38200" y="23279"/>
                    </a:lnTo>
                    <a:lnTo>
                      <a:pt x="38158" y="23572"/>
                    </a:lnTo>
                    <a:lnTo>
                      <a:pt x="38158" y="23864"/>
                    </a:lnTo>
                    <a:lnTo>
                      <a:pt x="38241" y="24115"/>
                    </a:lnTo>
                    <a:lnTo>
                      <a:pt x="38325" y="24408"/>
                    </a:lnTo>
                    <a:lnTo>
                      <a:pt x="38492" y="24659"/>
                    </a:lnTo>
                    <a:lnTo>
                      <a:pt x="38743" y="24909"/>
                    </a:lnTo>
                    <a:lnTo>
                      <a:pt x="39035" y="25118"/>
                    </a:lnTo>
                    <a:lnTo>
                      <a:pt x="39035" y="25118"/>
                    </a:lnTo>
                    <a:lnTo>
                      <a:pt x="64320" y="40540"/>
                    </a:lnTo>
                    <a:lnTo>
                      <a:pt x="64320" y="40540"/>
                    </a:lnTo>
                    <a:lnTo>
                      <a:pt x="26330" y="43047"/>
                    </a:lnTo>
                    <a:lnTo>
                      <a:pt x="26330" y="43047"/>
                    </a:lnTo>
                    <a:lnTo>
                      <a:pt x="1464" y="44719"/>
                    </a:lnTo>
                    <a:lnTo>
                      <a:pt x="1464" y="44719"/>
                    </a:lnTo>
                    <a:lnTo>
                      <a:pt x="1046" y="44803"/>
                    </a:lnTo>
                    <a:lnTo>
                      <a:pt x="711" y="44928"/>
                    </a:lnTo>
                    <a:lnTo>
                      <a:pt x="461" y="45095"/>
                    </a:lnTo>
                    <a:lnTo>
                      <a:pt x="252" y="45346"/>
                    </a:lnTo>
                    <a:lnTo>
                      <a:pt x="85" y="45639"/>
                    </a:lnTo>
                    <a:lnTo>
                      <a:pt x="1" y="45931"/>
                    </a:lnTo>
                    <a:lnTo>
                      <a:pt x="1" y="46265"/>
                    </a:lnTo>
                    <a:lnTo>
                      <a:pt x="1" y="46600"/>
                    </a:lnTo>
                    <a:lnTo>
                      <a:pt x="85" y="46934"/>
                    </a:lnTo>
                    <a:lnTo>
                      <a:pt x="252" y="47269"/>
                    </a:lnTo>
                    <a:lnTo>
                      <a:pt x="419" y="47561"/>
                    </a:lnTo>
                    <a:lnTo>
                      <a:pt x="670" y="47854"/>
                    </a:lnTo>
                    <a:lnTo>
                      <a:pt x="920" y="48063"/>
                    </a:lnTo>
                    <a:lnTo>
                      <a:pt x="1255" y="48230"/>
                    </a:lnTo>
                    <a:lnTo>
                      <a:pt x="1631" y="48355"/>
                    </a:lnTo>
                    <a:lnTo>
                      <a:pt x="2007" y="48397"/>
                    </a:lnTo>
                    <a:lnTo>
                      <a:pt x="2007" y="48397"/>
                    </a:lnTo>
                    <a:lnTo>
                      <a:pt x="2174" y="48397"/>
                    </a:lnTo>
                    <a:lnTo>
                      <a:pt x="2174" y="48397"/>
                    </a:lnTo>
                    <a:lnTo>
                      <a:pt x="65908" y="44176"/>
                    </a:lnTo>
                    <a:lnTo>
                      <a:pt x="65908" y="44176"/>
                    </a:lnTo>
                    <a:lnTo>
                      <a:pt x="48522" y="63651"/>
                    </a:lnTo>
                    <a:lnTo>
                      <a:pt x="48522" y="63651"/>
                    </a:lnTo>
                    <a:lnTo>
                      <a:pt x="45513" y="67037"/>
                    </a:lnTo>
                    <a:lnTo>
                      <a:pt x="45513" y="67037"/>
                    </a:lnTo>
                    <a:lnTo>
                      <a:pt x="45304" y="67287"/>
                    </a:lnTo>
                    <a:lnTo>
                      <a:pt x="45179" y="67580"/>
                    </a:lnTo>
                    <a:lnTo>
                      <a:pt x="45095" y="67831"/>
                    </a:lnTo>
                    <a:lnTo>
                      <a:pt x="45012" y="68123"/>
                    </a:lnTo>
                    <a:lnTo>
                      <a:pt x="45012" y="68416"/>
                    </a:lnTo>
                    <a:lnTo>
                      <a:pt x="45054" y="68708"/>
                    </a:lnTo>
                    <a:lnTo>
                      <a:pt x="45095" y="68959"/>
                    </a:lnTo>
                    <a:lnTo>
                      <a:pt x="45221" y="69252"/>
                    </a:lnTo>
                    <a:lnTo>
                      <a:pt x="45346" y="69502"/>
                    </a:lnTo>
                    <a:lnTo>
                      <a:pt x="45513" y="69711"/>
                    </a:lnTo>
                    <a:lnTo>
                      <a:pt x="45681" y="69920"/>
                    </a:lnTo>
                    <a:lnTo>
                      <a:pt x="45890" y="70087"/>
                    </a:lnTo>
                    <a:lnTo>
                      <a:pt x="46098" y="70213"/>
                    </a:lnTo>
                    <a:lnTo>
                      <a:pt x="46349" y="70338"/>
                    </a:lnTo>
                    <a:lnTo>
                      <a:pt x="46600" y="70380"/>
                    </a:lnTo>
                    <a:lnTo>
                      <a:pt x="46851" y="70422"/>
                    </a:lnTo>
                    <a:lnTo>
                      <a:pt x="46851" y="70422"/>
                    </a:lnTo>
                    <a:lnTo>
                      <a:pt x="47143" y="70380"/>
                    </a:lnTo>
                    <a:lnTo>
                      <a:pt x="47436" y="70296"/>
                    </a:lnTo>
                    <a:lnTo>
                      <a:pt x="47728" y="70087"/>
                    </a:lnTo>
                    <a:lnTo>
                      <a:pt x="47979" y="69837"/>
                    </a:lnTo>
                    <a:lnTo>
                      <a:pt x="47979" y="69837"/>
                    </a:lnTo>
                    <a:lnTo>
                      <a:pt x="68541" y="46767"/>
                    </a:lnTo>
                    <a:lnTo>
                      <a:pt x="68541" y="46767"/>
                    </a:lnTo>
                    <a:lnTo>
                      <a:pt x="71174" y="43800"/>
                    </a:lnTo>
                    <a:lnTo>
                      <a:pt x="71174" y="43800"/>
                    </a:lnTo>
                    <a:lnTo>
                      <a:pt x="122329" y="40414"/>
                    </a:lnTo>
                    <a:lnTo>
                      <a:pt x="122329" y="40414"/>
                    </a:lnTo>
                    <a:lnTo>
                      <a:pt x="90650" y="72470"/>
                    </a:lnTo>
                    <a:lnTo>
                      <a:pt x="90650" y="72470"/>
                    </a:lnTo>
                    <a:lnTo>
                      <a:pt x="90399" y="72720"/>
                    </a:lnTo>
                    <a:lnTo>
                      <a:pt x="90274" y="73013"/>
                    </a:lnTo>
                    <a:lnTo>
                      <a:pt x="90148" y="73306"/>
                    </a:lnTo>
                    <a:lnTo>
                      <a:pt x="90106" y="73556"/>
                    </a:lnTo>
                    <a:lnTo>
                      <a:pt x="90065" y="73849"/>
                    </a:lnTo>
                    <a:lnTo>
                      <a:pt x="90106" y="74141"/>
                    </a:lnTo>
                    <a:lnTo>
                      <a:pt x="90148" y="74392"/>
                    </a:lnTo>
                    <a:lnTo>
                      <a:pt x="90274" y="74643"/>
                    </a:lnTo>
                    <a:lnTo>
                      <a:pt x="90399" y="74894"/>
                    </a:lnTo>
                    <a:lnTo>
                      <a:pt x="90566" y="75144"/>
                    </a:lnTo>
                    <a:lnTo>
                      <a:pt x="90733" y="75312"/>
                    </a:lnTo>
                    <a:lnTo>
                      <a:pt x="90942" y="75479"/>
                    </a:lnTo>
                    <a:lnTo>
                      <a:pt x="91193" y="75646"/>
                    </a:lnTo>
                    <a:lnTo>
                      <a:pt x="91402" y="75730"/>
                    </a:lnTo>
                    <a:lnTo>
                      <a:pt x="91653" y="75813"/>
                    </a:lnTo>
                    <a:lnTo>
                      <a:pt x="91945" y="75813"/>
                    </a:lnTo>
                    <a:lnTo>
                      <a:pt x="91945" y="75813"/>
                    </a:lnTo>
                    <a:lnTo>
                      <a:pt x="92238" y="75813"/>
                    </a:lnTo>
                    <a:lnTo>
                      <a:pt x="92530" y="75688"/>
                    </a:lnTo>
                    <a:lnTo>
                      <a:pt x="92823" y="75562"/>
                    </a:lnTo>
                    <a:lnTo>
                      <a:pt x="93115" y="75312"/>
                    </a:lnTo>
                    <a:lnTo>
                      <a:pt x="93115" y="75312"/>
                    </a:lnTo>
                    <a:lnTo>
                      <a:pt x="127971" y="40038"/>
                    </a:lnTo>
                    <a:lnTo>
                      <a:pt x="127971" y="40038"/>
                    </a:lnTo>
                    <a:lnTo>
                      <a:pt x="175280" y="36862"/>
                    </a:lnTo>
                    <a:lnTo>
                      <a:pt x="175280" y="36862"/>
                    </a:lnTo>
                    <a:lnTo>
                      <a:pt x="142097" y="65866"/>
                    </a:lnTo>
                    <a:lnTo>
                      <a:pt x="142097" y="65866"/>
                    </a:lnTo>
                    <a:lnTo>
                      <a:pt x="141888" y="66117"/>
                    </a:lnTo>
                    <a:lnTo>
                      <a:pt x="141679" y="66368"/>
                    </a:lnTo>
                    <a:lnTo>
                      <a:pt x="141553" y="66619"/>
                    </a:lnTo>
                    <a:lnTo>
                      <a:pt x="141512" y="66911"/>
                    </a:lnTo>
                    <a:lnTo>
                      <a:pt x="141470" y="67204"/>
                    </a:lnTo>
                    <a:lnTo>
                      <a:pt x="141512" y="67455"/>
                    </a:lnTo>
                    <a:lnTo>
                      <a:pt x="141553" y="67747"/>
                    </a:lnTo>
                    <a:lnTo>
                      <a:pt x="141679" y="67998"/>
                    </a:lnTo>
                    <a:lnTo>
                      <a:pt x="141804" y="68207"/>
                    </a:lnTo>
                    <a:lnTo>
                      <a:pt x="141971" y="68458"/>
                    </a:lnTo>
                    <a:lnTo>
                      <a:pt x="142138" y="68667"/>
                    </a:lnTo>
                    <a:lnTo>
                      <a:pt x="142389" y="68834"/>
                    </a:lnTo>
                    <a:lnTo>
                      <a:pt x="142598" y="68959"/>
                    </a:lnTo>
                    <a:lnTo>
                      <a:pt x="142849" y="69084"/>
                    </a:lnTo>
                    <a:lnTo>
                      <a:pt x="143142" y="69126"/>
                    </a:lnTo>
                    <a:lnTo>
                      <a:pt x="143392" y="69168"/>
                    </a:lnTo>
                    <a:lnTo>
                      <a:pt x="143392" y="69168"/>
                    </a:lnTo>
                    <a:lnTo>
                      <a:pt x="143685" y="69126"/>
                    </a:lnTo>
                    <a:lnTo>
                      <a:pt x="143977" y="69043"/>
                    </a:lnTo>
                    <a:lnTo>
                      <a:pt x="144270" y="68917"/>
                    </a:lnTo>
                    <a:lnTo>
                      <a:pt x="144562" y="68667"/>
                    </a:lnTo>
                    <a:lnTo>
                      <a:pt x="144562" y="68667"/>
                    </a:lnTo>
                    <a:lnTo>
                      <a:pt x="179627" y="38074"/>
                    </a:lnTo>
                    <a:lnTo>
                      <a:pt x="179627" y="38074"/>
                    </a:lnTo>
                    <a:lnTo>
                      <a:pt x="179752" y="37907"/>
                    </a:lnTo>
                    <a:lnTo>
                      <a:pt x="179919" y="37740"/>
                    </a:lnTo>
                    <a:lnTo>
                      <a:pt x="180003" y="37531"/>
                    </a:lnTo>
                    <a:lnTo>
                      <a:pt x="180086" y="37364"/>
                    </a:lnTo>
                    <a:lnTo>
                      <a:pt x="180212" y="36946"/>
                    </a:lnTo>
                    <a:lnTo>
                      <a:pt x="180212" y="36528"/>
                    </a:lnTo>
                    <a:lnTo>
                      <a:pt x="180212" y="36528"/>
                    </a:lnTo>
                    <a:lnTo>
                      <a:pt x="203031" y="35023"/>
                    </a:lnTo>
                    <a:lnTo>
                      <a:pt x="203031" y="35023"/>
                    </a:lnTo>
                    <a:lnTo>
                      <a:pt x="203449" y="34940"/>
                    </a:lnTo>
                    <a:lnTo>
                      <a:pt x="203783" y="34814"/>
                    </a:lnTo>
                    <a:lnTo>
                      <a:pt x="204034" y="34647"/>
                    </a:lnTo>
                    <a:lnTo>
                      <a:pt x="204243" y="34396"/>
                    </a:lnTo>
                    <a:lnTo>
                      <a:pt x="204410" y="34104"/>
                    </a:lnTo>
                    <a:lnTo>
                      <a:pt x="204493" y="33811"/>
                    </a:lnTo>
                    <a:lnTo>
                      <a:pt x="204493" y="33477"/>
                    </a:lnTo>
                    <a:lnTo>
                      <a:pt x="204493" y="33143"/>
                    </a:lnTo>
                    <a:lnTo>
                      <a:pt x="204410" y="32808"/>
                    </a:lnTo>
                    <a:lnTo>
                      <a:pt x="204243" y="32474"/>
                    </a:lnTo>
                    <a:lnTo>
                      <a:pt x="204076" y="32181"/>
                    </a:lnTo>
                    <a:lnTo>
                      <a:pt x="203825" y="31889"/>
                    </a:lnTo>
                    <a:lnTo>
                      <a:pt x="203574" y="31680"/>
                    </a:lnTo>
                    <a:lnTo>
                      <a:pt x="203240" y="31513"/>
                    </a:lnTo>
                    <a:lnTo>
                      <a:pt x="202864" y="31387"/>
                    </a:lnTo>
                    <a:lnTo>
                      <a:pt x="202487" y="31345"/>
                    </a:lnTo>
                    <a:lnTo>
                      <a:pt x="202487" y="31345"/>
                    </a:lnTo>
                    <a:lnTo>
                      <a:pt x="202320" y="31345"/>
                    </a:lnTo>
                    <a:lnTo>
                      <a:pt x="202320" y="31345"/>
                    </a:lnTo>
                    <a:lnTo>
                      <a:pt x="176534" y="33059"/>
                    </a:lnTo>
                    <a:lnTo>
                      <a:pt x="176534" y="33059"/>
                    </a:lnTo>
                    <a:lnTo>
                      <a:pt x="136664" y="5141"/>
                    </a:lnTo>
                    <a:lnTo>
                      <a:pt x="136664" y="5141"/>
                    </a:lnTo>
                    <a:lnTo>
                      <a:pt x="130687" y="920"/>
                    </a:lnTo>
                    <a:lnTo>
                      <a:pt x="130687" y="920"/>
                    </a:lnTo>
                    <a:lnTo>
                      <a:pt x="130395" y="753"/>
                    </a:lnTo>
                    <a:lnTo>
                      <a:pt x="130144" y="669"/>
                    </a:lnTo>
                    <a:lnTo>
                      <a:pt x="129893" y="586"/>
                    </a:lnTo>
                    <a:lnTo>
                      <a:pt x="129642" y="586"/>
                    </a:lnTo>
                    <a:lnTo>
                      <a:pt x="129642" y="586"/>
                    </a:lnTo>
                    <a:lnTo>
                      <a:pt x="129350" y="586"/>
                    </a:lnTo>
                    <a:lnTo>
                      <a:pt x="129099" y="669"/>
                    </a:lnTo>
                    <a:lnTo>
                      <a:pt x="128848" y="795"/>
                    </a:lnTo>
                    <a:lnTo>
                      <a:pt x="128598" y="962"/>
                    </a:lnTo>
                    <a:lnTo>
                      <a:pt x="128389" y="1129"/>
                    </a:lnTo>
                    <a:lnTo>
                      <a:pt x="128221" y="1380"/>
                    </a:lnTo>
                    <a:lnTo>
                      <a:pt x="128054" y="1631"/>
                    </a:lnTo>
                    <a:lnTo>
                      <a:pt x="127929" y="1881"/>
                    </a:lnTo>
                    <a:lnTo>
                      <a:pt x="127845" y="2174"/>
                    </a:lnTo>
                    <a:lnTo>
                      <a:pt x="127804" y="2425"/>
                    </a:lnTo>
                    <a:lnTo>
                      <a:pt x="127804" y="2717"/>
                    </a:lnTo>
                    <a:lnTo>
                      <a:pt x="127845" y="3010"/>
                    </a:lnTo>
                    <a:lnTo>
                      <a:pt x="127971" y="3302"/>
                    </a:lnTo>
                    <a:lnTo>
                      <a:pt x="128138" y="3553"/>
                    </a:lnTo>
                    <a:lnTo>
                      <a:pt x="128347" y="3804"/>
                    </a:lnTo>
                    <a:lnTo>
                      <a:pt x="128598" y="4055"/>
                    </a:lnTo>
                    <a:lnTo>
                      <a:pt x="128598" y="4055"/>
                    </a:lnTo>
                    <a:lnTo>
                      <a:pt x="170558" y="33477"/>
                    </a:lnTo>
                    <a:lnTo>
                      <a:pt x="170558" y="33477"/>
                    </a:lnTo>
                    <a:lnTo>
                      <a:pt x="134490" y="35859"/>
                    </a:lnTo>
                    <a:lnTo>
                      <a:pt x="134490" y="35859"/>
                    </a:lnTo>
                    <a:lnTo>
                      <a:pt x="127720" y="36319"/>
                    </a:lnTo>
                    <a:lnTo>
                      <a:pt x="127720" y="36319"/>
                    </a:lnTo>
                    <a:lnTo>
                      <a:pt x="87306" y="4974"/>
                    </a:lnTo>
                    <a:lnTo>
                      <a:pt x="87306" y="4974"/>
                    </a:lnTo>
                    <a:lnTo>
                      <a:pt x="81413" y="377"/>
                    </a:lnTo>
                    <a:lnTo>
                      <a:pt x="81413" y="377"/>
                    </a:lnTo>
                    <a:lnTo>
                      <a:pt x="81163" y="210"/>
                    </a:lnTo>
                    <a:lnTo>
                      <a:pt x="80870" y="84"/>
                    </a:lnTo>
                    <a:lnTo>
                      <a:pt x="80619" y="42"/>
                    </a:lnTo>
                    <a:lnTo>
                      <a:pt x="80369" y="1"/>
                    </a:lnTo>
                  </a:path>
                </a:pathLst>
              </a:cu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2C1100"/>
                  </a:solidFill>
                  <a:effectLst/>
                  <a:uLnTx/>
                  <a:uFillTx/>
                  <a:latin typeface="Arial"/>
                  <a:ea typeface="+mn-ea"/>
                  <a:cs typeface="+mn-cs"/>
                </a:endParaRPr>
              </a:p>
            </p:txBody>
          </p:sp>
        </p:grpSp>
      </p:grpSp>
    </p:spTree>
    <p:extLst>
      <p:ext uri="{BB962C8B-B14F-4D97-AF65-F5344CB8AC3E}">
        <p14:creationId xmlns:p14="http://schemas.microsoft.com/office/powerpoint/2010/main" val="18152739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2"/>
        <p:cNvGrpSpPr/>
        <p:nvPr/>
      </p:nvGrpSpPr>
      <p:grpSpPr>
        <a:xfrm>
          <a:off x="0" y="0"/>
          <a:ext cx="0" cy="0"/>
          <a:chOff x="0" y="0"/>
          <a:chExt cx="0" cy="0"/>
        </a:xfrm>
      </p:grpSpPr>
      <p:pic>
        <p:nvPicPr>
          <p:cNvPr id="63" name="Google Shape;63;p13"/>
          <p:cNvPicPr preferRelativeResize="0"/>
          <p:nvPr/>
        </p:nvPicPr>
        <p:blipFill rotWithShape="1">
          <a:blip r:embed="rId2">
            <a:alphaModFix amt="28000"/>
          </a:blip>
          <a:srcRect t="3044" b="39510"/>
          <a:stretch>
            <a:fillRect/>
          </a:stretch>
        </p:blipFill>
        <p:spPr>
          <a:xfrm>
            <a:off x="-330200" y="-249933"/>
            <a:ext cx="12981939" cy="7360173"/>
          </a:xfrm>
          <a:prstGeom prst="rect">
            <a:avLst/>
          </a:prstGeom>
          <a:noFill/>
          <a:ln>
            <a:noFill/>
          </a:ln>
        </p:spPr>
      </p:pic>
      <p:pic>
        <p:nvPicPr>
          <p:cNvPr id="64" name="Google Shape;64;p13"/>
          <p:cNvPicPr preferRelativeResize="0"/>
          <p:nvPr/>
        </p:nvPicPr>
        <p:blipFill>
          <a:blip r:embed="rId3"/>
          <a:stretch>
            <a:fillRect/>
          </a:stretch>
        </p:blipFill>
        <p:spPr>
          <a:xfrm>
            <a:off x="341033" y="248368"/>
            <a:ext cx="11509931" cy="6361265"/>
          </a:xfrm>
          <a:prstGeom prst="rect">
            <a:avLst/>
          </a:prstGeom>
          <a:noFill/>
          <a:ln>
            <a:noFill/>
          </a:ln>
        </p:spPr>
      </p:pic>
      <p:sp>
        <p:nvSpPr>
          <p:cNvPr id="65" name="Google Shape;65;p13"/>
          <p:cNvSpPr txBox="1">
            <a:spLocks noGrp="1"/>
          </p:cNvSpPr>
          <p:nvPr>
            <p:ph type="title"/>
          </p:nvPr>
        </p:nvSpPr>
        <p:spPr>
          <a:xfrm>
            <a:off x="1209960" y="2273644"/>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66" name="Google Shape;66;p13"/>
          <p:cNvSpPr txBox="1">
            <a:spLocks noGrp="1"/>
          </p:cNvSpPr>
          <p:nvPr>
            <p:ph type="subTitle" idx="1"/>
          </p:nvPr>
        </p:nvSpPr>
        <p:spPr>
          <a:xfrm>
            <a:off x="1239133" y="28817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7" name="Google Shape;67;p13"/>
          <p:cNvSpPr txBox="1">
            <a:spLocks noGrp="1"/>
          </p:cNvSpPr>
          <p:nvPr>
            <p:ph type="title" idx="2"/>
          </p:nvPr>
        </p:nvSpPr>
        <p:spPr>
          <a:xfrm>
            <a:off x="7091640" y="2273644"/>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68" name="Google Shape;68;p13"/>
          <p:cNvSpPr txBox="1">
            <a:spLocks noGrp="1"/>
          </p:cNvSpPr>
          <p:nvPr>
            <p:ph type="subTitle" idx="3"/>
          </p:nvPr>
        </p:nvSpPr>
        <p:spPr>
          <a:xfrm>
            <a:off x="7120816" y="28817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9" name="Google Shape;69;p13"/>
          <p:cNvSpPr txBox="1">
            <a:spLocks noGrp="1"/>
          </p:cNvSpPr>
          <p:nvPr>
            <p:ph type="title" idx="4"/>
          </p:nvPr>
        </p:nvSpPr>
        <p:spPr>
          <a:xfrm>
            <a:off x="1209960" y="4294797"/>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70" name="Google Shape;70;p13"/>
          <p:cNvSpPr txBox="1">
            <a:spLocks noGrp="1"/>
          </p:cNvSpPr>
          <p:nvPr>
            <p:ph type="subTitle" idx="5"/>
          </p:nvPr>
        </p:nvSpPr>
        <p:spPr>
          <a:xfrm>
            <a:off x="1239133" y="49145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71" name="Google Shape;71;p13"/>
          <p:cNvSpPr txBox="1">
            <a:spLocks noGrp="1"/>
          </p:cNvSpPr>
          <p:nvPr>
            <p:ph type="title" idx="6"/>
          </p:nvPr>
        </p:nvSpPr>
        <p:spPr>
          <a:xfrm>
            <a:off x="7091640" y="4294797"/>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72" name="Google Shape;72;p13"/>
          <p:cNvSpPr txBox="1">
            <a:spLocks noGrp="1"/>
          </p:cNvSpPr>
          <p:nvPr>
            <p:ph type="subTitle" idx="7"/>
          </p:nvPr>
        </p:nvSpPr>
        <p:spPr>
          <a:xfrm>
            <a:off x="7120816" y="4914499"/>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73" name="Google Shape;73;p13"/>
          <p:cNvSpPr txBox="1">
            <a:spLocks noGrp="1"/>
          </p:cNvSpPr>
          <p:nvPr>
            <p:ph type="title" idx="8"/>
          </p:nvPr>
        </p:nvSpPr>
        <p:spPr>
          <a:xfrm>
            <a:off x="1336433" y="948241"/>
            <a:ext cx="32052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endParaRPr/>
          </a:p>
        </p:txBody>
      </p:sp>
    </p:spTree>
    <p:extLst>
      <p:ext uri="{BB962C8B-B14F-4D97-AF65-F5344CB8AC3E}">
        <p14:creationId xmlns:p14="http://schemas.microsoft.com/office/powerpoint/2010/main" val="1190140"/>
      </p:ext>
    </p:extLst>
  </p:cSld>
  <p:clrMapOvr>
    <a:masterClrMapping/>
  </p:clrMapOvr>
  <p:transition spd="slow">
    <p:push/>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336"/>
        <p:cNvGrpSpPr/>
        <p:nvPr/>
      </p:nvGrpSpPr>
      <p:grpSpPr>
        <a:xfrm>
          <a:off x="0" y="0"/>
          <a:ext cx="0" cy="0"/>
          <a:chOff x="0" y="0"/>
          <a:chExt cx="0" cy="0"/>
        </a:xfrm>
      </p:grpSpPr>
      <p:grpSp>
        <p:nvGrpSpPr>
          <p:cNvPr id="1337" name="Google Shape;1337;p14"/>
          <p:cNvGrpSpPr/>
          <p:nvPr/>
        </p:nvGrpSpPr>
        <p:grpSpPr>
          <a:xfrm>
            <a:off x="-121920" y="-45605"/>
            <a:ext cx="12435840" cy="6949212"/>
            <a:chOff x="0" y="0"/>
            <a:chExt cx="9144000" cy="5143500"/>
          </a:xfrm>
        </p:grpSpPr>
        <p:grpSp>
          <p:nvGrpSpPr>
            <p:cNvPr id="1338" name="Google Shape;1338;p14"/>
            <p:cNvGrpSpPr/>
            <p:nvPr/>
          </p:nvGrpSpPr>
          <p:grpSpPr>
            <a:xfrm>
              <a:off x="202089" y="0"/>
              <a:ext cx="8739822" cy="5143500"/>
              <a:chOff x="200927" y="-1250"/>
              <a:chExt cx="8739822" cy="5143500"/>
            </a:xfrm>
          </p:grpSpPr>
          <p:cxnSp>
            <p:nvCxnSpPr>
              <p:cNvPr id="1339" name="Google Shape;1339;p14"/>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0" name="Google Shape;1340;p14"/>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1" name="Google Shape;1341;p14"/>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2" name="Google Shape;1342;p14"/>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3" name="Google Shape;1343;p14"/>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4" name="Google Shape;1344;p14"/>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5" name="Google Shape;1345;p14"/>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6" name="Google Shape;1346;p14"/>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7" name="Google Shape;1347;p14"/>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8" name="Google Shape;1348;p14"/>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9" name="Google Shape;1349;p14"/>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0" name="Google Shape;1350;p14"/>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1" name="Google Shape;1351;p14"/>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2" name="Google Shape;1352;p14"/>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3" name="Google Shape;1353;p14"/>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4" name="Google Shape;1354;p14"/>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5" name="Google Shape;1355;p14"/>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6" name="Google Shape;1356;p14"/>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7" name="Google Shape;1357;p14"/>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8" name="Google Shape;1358;p14"/>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9" name="Google Shape;1359;p14"/>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0" name="Google Shape;1360;p14"/>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1" name="Google Shape;1361;p14"/>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2" name="Google Shape;1362;p14"/>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3" name="Google Shape;1363;p14"/>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4" name="Google Shape;1364;p14"/>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5" name="Google Shape;1365;p14"/>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6" name="Google Shape;1366;p14"/>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7" name="Google Shape;1367;p14"/>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8" name="Google Shape;1368;p14"/>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9" name="Google Shape;1369;p14"/>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0" name="Google Shape;1370;p14"/>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1" name="Google Shape;1371;p14"/>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2" name="Google Shape;1372;p14"/>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3" name="Google Shape;1373;p14"/>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4" name="Google Shape;1374;p14"/>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5" name="Google Shape;1375;p14"/>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6" name="Google Shape;1376;p14"/>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7" name="Google Shape;1377;p14"/>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8" name="Google Shape;1378;p14"/>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9" name="Google Shape;1379;p14"/>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80" name="Google Shape;1380;p14"/>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81" name="Google Shape;1381;p14"/>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82" name="Google Shape;1382;p14"/>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383" name="Google Shape;1383;p14"/>
            <p:cNvGrpSpPr/>
            <p:nvPr/>
          </p:nvGrpSpPr>
          <p:grpSpPr>
            <a:xfrm>
              <a:off x="0" y="233038"/>
              <a:ext cx="9144000" cy="4677425"/>
              <a:chOff x="0" y="230950"/>
              <a:chExt cx="9144000" cy="4677425"/>
            </a:xfrm>
          </p:grpSpPr>
          <p:cxnSp>
            <p:nvCxnSpPr>
              <p:cNvPr id="1384" name="Google Shape;1384;p14"/>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5" name="Google Shape;1385;p14"/>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6" name="Google Shape;1386;p14"/>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7" name="Google Shape;1387;p14"/>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8" name="Google Shape;1388;p14"/>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9" name="Google Shape;1389;p14"/>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0" name="Google Shape;1390;p14"/>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1" name="Google Shape;1391;p14"/>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2" name="Google Shape;1392;p14"/>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3" name="Google Shape;1393;p14"/>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4" name="Google Shape;1394;p14"/>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5" name="Google Shape;1395;p14"/>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6" name="Google Shape;1396;p14"/>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7" name="Google Shape;1397;p14"/>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8" name="Google Shape;1398;p14"/>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9" name="Google Shape;1399;p14"/>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0" name="Google Shape;1400;p14"/>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1" name="Google Shape;1401;p14"/>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2" name="Google Shape;1402;p14"/>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3" name="Google Shape;1403;p14"/>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4" name="Google Shape;1404;p14"/>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405" name="Google Shape;1405;p14"/>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6" name="Google Shape;1406;p14"/>
          <p:cNvSpPr txBox="1">
            <a:spLocks noGrp="1"/>
          </p:cNvSpPr>
          <p:nvPr>
            <p:ph type="title"/>
          </p:nvPr>
        </p:nvSpPr>
        <p:spPr>
          <a:xfrm>
            <a:off x="8179400" y="4277400"/>
            <a:ext cx="3052800" cy="709200"/>
          </a:xfrm>
          <a:prstGeom prst="rect">
            <a:avLst/>
          </a:prstGeom>
        </p:spPr>
        <p:txBody>
          <a:bodyPr spcFirstLastPara="1" wrap="square" lIns="0" tIns="0" rIns="0" bIns="0" anchor="ctr" anchorCtr="0">
            <a:noAutofit/>
          </a:bodyPr>
          <a:lstStyle>
            <a:lvl1pPr lvl="0" algn="r" rtl="0">
              <a:spcBef>
                <a:spcPts val="0"/>
              </a:spcBef>
              <a:spcAft>
                <a:spcPts val="0"/>
              </a:spcAft>
              <a:buSzPts val="3000"/>
              <a:buNone/>
              <a:defRPr sz="3333"/>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1407" name="Google Shape;1407;p14"/>
          <p:cNvSpPr txBox="1">
            <a:spLocks noGrp="1"/>
          </p:cNvSpPr>
          <p:nvPr>
            <p:ph type="subTitle" idx="1"/>
          </p:nvPr>
        </p:nvSpPr>
        <p:spPr>
          <a:xfrm>
            <a:off x="4871000" y="1446833"/>
            <a:ext cx="6361600" cy="2627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500"/>
              <a:buNone/>
              <a:defRPr sz="4000"/>
            </a:lvl1pPr>
            <a:lvl2pPr lvl="1" algn="ctr" rtl="0">
              <a:lnSpc>
                <a:spcPct val="100000"/>
              </a:lnSpc>
              <a:spcBef>
                <a:spcPts val="0"/>
              </a:spcBef>
              <a:spcAft>
                <a:spcPts val="0"/>
              </a:spcAft>
              <a:buSzPts val="2500"/>
              <a:buNone/>
              <a:defRPr sz="3333"/>
            </a:lvl2pPr>
            <a:lvl3pPr lvl="2" algn="ctr" rtl="0">
              <a:lnSpc>
                <a:spcPct val="100000"/>
              </a:lnSpc>
              <a:spcBef>
                <a:spcPts val="0"/>
              </a:spcBef>
              <a:spcAft>
                <a:spcPts val="0"/>
              </a:spcAft>
              <a:buSzPts val="2500"/>
              <a:buNone/>
              <a:defRPr sz="3333"/>
            </a:lvl3pPr>
            <a:lvl4pPr lvl="3" algn="ctr" rtl="0">
              <a:lnSpc>
                <a:spcPct val="100000"/>
              </a:lnSpc>
              <a:spcBef>
                <a:spcPts val="0"/>
              </a:spcBef>
              <a:spcAft>
                <a:spcPts val="0"/>
              </a:spcAft>
              <a:buSzPts val="2500"/>
              <a:buNone/>
              <a:defRPr sz="3333"/>
            </a:lvl4pPr>
            <a:lvl5pPr lvl="4" algn="ctr" rtl="0">
              <a:lnSpc>
                <a:spcPct val="100000"/>
              </a:lnSpc>
              <a:spcBef>
                <a:spcPts val="0"/>
              </a:spcBef>
              <a:spcAft>
                <a:spcPts val="0"/>
              </a:spcAft>
              <a:buSzPts val="2500"/>
              <a:buNone/>
              <a:defRPr sz="3333"/>
            </a:lvl5pPr>
            <a:lvl6pPr lvl="5" algn="ctr" rtl="0">
              <a:lnSpc>
                <a:spcPct val="100000"/>
              </a:lnSpc>
              <a:spcBef>
                <a:spcPts val="0"/>
              </a:spcBef>
              <a:spcAft>
                <a:spcPts val="0"/>
              </a:spcAft>
              <a:buSzPts val="2500"/>
              <a:buNone/>
              <a:defRPr sz="3333"/>
            </a:lvl6pPr>
            <a:lvl7pPr lvl="6" algn="ctr" rtl="0">
              <a:lnSpc>
                <a:spcPct val="100000"/>
              </a:lnSpc>
              <a:spcBef>
                <a:spcPts val="0"/>
              </a:spcBef>
              <a:spcAft>
                <a:spcPts val="0"/>
              </a:spcAft>
              <a:buSzPts val="2500"/>
              <a:buNone/>
              <a:defRPr sz="3333"/>
            </a:lvl7pPr>
            <a:lvl8pPr lvl="7" algn="ctr" rtl="0">
              <a:lnSpc>
                <a:spcPct val="100000"/>
              </a:lnSpc>
              <a:spcBef>
                <a:spcPts val="0"/>
              </a:spcBef>
              <a:spcAft>
                <a:spcPts val="0"/>
              </a:spcAft>
              <a:buSzPts val="2500"/>
              <a:buNone/>
              <a:defRPr sz="3333"/>
            </a:lvl8pPr>
            <a:lvl9pPr lvl="8" algn="ctr" rtl="0">
              <a:lnSpc>
                <a:spcPct val="100000"/>
              </a:lnSpc>
              <a:spcBef>
                <a:spcPts val="0"/>
              </a:spcBef>
              <a:spcAft>
                <a:spcPts val="0"/>
              </a:spcAft>
              <a:buSzPts val="2500"/>
              <a:buNone/>
              <a:defRPr sz="3333"/>
            </a:lvl9pPr>
          </a:lstStyle>
          <a:p>
            <a:endParaRPr/>
          </a:p>
        </p:txBody>
      </p:sp>
      <p:grpSp>
        <p:nvGrpSpPr>
          <p:cNvPr id="1408" name="Google Shape;1408;p14"/>
          <p:cNvGrpSpPr/>
          <p:nvPr/>
        </p:nvGrpSpPr>
        <p:grpSpPr>
          <a:xfrm>
            <a:off x="-170738" y="5597628"/>
            <a:ext cx="1531340" cy="1078216"/>
            <a:chOff x="-128054" y="4198221"/>
            <a:chExt cx="1148505" cy="808662"/>
          </a:xfrm>
        </p:grpSpPr>
        <p:grpSp>
          <p:nvGrpSpPr>
            <p:cNvPr id="1409" name="Google Shape;1409;p14"/>
            <p:cNvGrpSpPr/>
            <p:nvPr/>
          </p:nvGrpSpPr>
          <p:grpSpPr>
            <a:xfrm>
              <a:off x="65882" y="4314892"/>
              <a:ext cx="727385" cy="481963"/>
              <a:chOff x="65882" y="4314892"/>
              <a:chExt cx="727385" cy="481963"/>
            </a:xfrm>
          </p:grpSpPr>
          <p:sp>
            <p:nvSpPr>
              <p:cNvPr id="1410" name="Google Shape;1410;p14"/>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411" name="Google Shape;1411;p14"/>
              <p:cNvGrpSpPr/>
              <p:nvPr/>
            </p:nvGrpSpPr>
            <p:grpSpPr>
              <a:xfrm rot="975942">
                <a:off x="98891" y="4335507"/>
                <a:ext cx="184655" cy="262086"/>
                <a:chOff x="7619190" y="700187"/>
                <a:chExt cx="184649" cy="262078"/>
              </a:xfrm>
            </p:grpSpPr>
            <p:sp>
              <p:nvSpPr>
                <p:cNvPr id="1412" name="Google Shape;1412;p14"/>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3" name="Google Shape;1413;p14"/>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4" name="Google Shape;1414;p14"/>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5" name="Google Shape;1415;p14"/>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6" name="Google Shape;1416;p14"/>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7" name="Google Shape;1417;p14"/>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8" name="Google Shape;1418;p14"/>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9" name="Google Shape;1419;p14"/>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420" name="Google Shape;1420;p14"/>
            <p:cNvGrpSpPr/>
            <p:nvPr/>
          </p:nvGrpSpPr>
          <p:grpSpPr>
            <a:xfrm>
              <a:off x="-128054" y="4198221"/>
              <a:ext cx="1148505" cy="808662"/>
              <a:chOff x="-204254" y="4198221"/>
              <a:chExt cx="1148505" cy="808662"/>
            </a:xfrm>
          </p:grpSpPr>
          <p:grpSp>
            <p:nvGrpSpPr>
              <p:cNvPr id="1421" name="Google Shape;1421;p14"/>
              <p:cNvGrpSpPr/>
              <p:nvPr/>
            </p:nvGrpSpPr>
            <p:grpSpPr>
              <a:xfrm rot="3803483" flipH="1">
                <a:off x="580713" y="4264960"/>
                <a:ext cx="278594" cy="209395"/>
                <a:chOff x="1539427" y="3527825"/>
                <a:chExt cx="278590" cy="209392"/>
              </a:xfrm>
            </p:grpSpPr>
            <p:sp>
              <p:nvSpPr>
                <p:cNvPr id="1422" name="Google Shape;1422;p14"/>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3" name="Google Shape;1423;p14"/>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4" name="Google Shape;1424;p14"/>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425" name="Google Shape;1425;p14"/>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426" name="Google Shape;1426;p14"/>
          <p:cNvGrpSpPr/>
          <p:nvPr/>
        </p:nvGrpSpPr>
        <p:grpSpPr>
          <a:xfrm>
            <a:off x="9929852" y="79003"/>
            <a:ext cx="1966361" cy="934277"/>
            <a:chOff x="7447388" y="59252"/>
            <a:chExt cx="1474771" cy="700708"/>
          </a:xfrm>
        </p:grpSpPr>
        <p:grpSp>
          <p:nvGrpSpPr>
            <p:cNvPr id="1427" name="Google Shape;1427;p14"/>
            <p:cNvGrpSpPr/>
            <p:nvPr/>
          </p:nvGrpSpPr>
          <p:grpSpPr>
            <a:xfrm>
              <a:off x="8409424" y="497882"/>
              <a:ext cx="184649" cy="262078"/>
              <a:chOff x="7619190" y="700187"/>
              <a:chExt cx="184649" cy="262078"/>
            </a:xfrm>
          </p:grpSpPr>
          <p:sp>
            <p:nvSpPr>
              <p:cNvPr id="1428" name="Google Shape;1428;p14"/>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9" name="Google Shape;1429;p14"/>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0" name="Google Shape;1430;p14"/>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1" name="Google Shape;1431;p14"/>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2" name="Google Shape;1432;p14"/>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3" name="Google Shape;1433;p14"/>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4" name="Google Shape;1434;p14"/>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5" name="Google Shape;1435;p14"/>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36" name="Google Shape;1436;p14"/>
            <p:cNvGrpSpPr/>
            <p:nvPr/>
          </p:nvGrpSpPr>
          <p:grpSpPr>
            <a:xfrm>
              <a:off x="7590424" y="201484"/>
              <a:ext cx="205871" cy="226202"/>
              <a:chOff x="7065678" y="829299"/>
              <a:chExt cx="205871" cy="226202"/>
            </a:xfrm>
          </p:grpSpPr>
          <p:sp>
            <p:nvSpPr>
              <p:cNvPr id="1437" name="Google Shape;1437;p14"/>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8" name="Google Shape;1438;p14"/>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9" name="Google Shape;1439;p14"/>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0" name="Google Shape;1440;p14"/>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 name="Google Shape;1441;p14"/>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 name="Google Shape;1442;p14"/>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43" name="Google Shape;1443;p14"/>
            <p:cNvGrpSpPr/>
            <p:nvPr/>
          </p:nvGrpSpPr>
          <p:grpSpPr>
            <a:xfrm rot="5400000">
              <a:off x="7929452" y="-422811"/>
              <a:ext cx="510644" cy="1474771"/>
              <a:chOff x="6276759" y="1364852"/>
              <a:chExt cx="510644" cy="1474771"/>
            </a:xfrm>
          </p:grpSpPr>
          <p:sp>
            <p:nvSpPr>
              <p:cNvPr id="1444" name="Google Shape;1444;p14"/>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 name="Google Shape;1445;p14"/>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 name="Google Shape;1446;p14"/>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 name="Google Shape;1447;p14"/>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6627466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p:cNvSpPr>
            <a:spLocks noGrp="1"/>
          </p:cNvSpPr>
          <p:nvPr>
            <p:ph type="ctrTitle"/>
          </p:nvPr>
        </p:nvSpPr>
        <p:spPr>
          <a:xfrm>
            <a:off x="1524000" y="1122363"/>
            <a:ext cx="9144000" cy="2387600"/>
          </a:xfrm>
        </p:spPr>
        <p:txBody>
          <a:bodyPr anchor="b"/>
          <a:lstStyle>
            <a:lvl1pPr algn="ctr">
              <a:defRPr sz="6000"/>
            </a:lvl1pPr>
          </a:lstStyle>
          <a:p>
            <a:r>
              <a:rPr lang="de-DE"/>
              <a:t>Titelmasterformat durch Klicken bearbeiten</a:t>
            </a:r>
          </a:p>
        </p:txBody>
      </p:sp>
      <p:sp>
        <p:nvSpPr>
          <p:cNvPr id="3" name="Untertitel 2"/>
          <p:cNvSpPr>
            <a:spLocks noGrp="1"/>
          </p:cNvSpPr>
          <p:nvPr>
            <p:ph type="subTitle" idx="1"/>
          </p:nvPr>
        </p:nvSpPr>
        <p:spPr>
          <a:xfrm>
            <a:off x="1524000" y="3602038"/>
            <a:ext cx="9144000" cy="1655762"/>
          </a:xfr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de-DE"/>
              <a:t>Formatvorlage des Untertitelmasters durch Klicken bearbeiten</a:t>
            </a:r>
          </a:p>
        </p:txBody>
      </p:sp>
      <p:sp>
        <p:nvSpPr>
          <p:cNvPr id="4" name="Datumsplatzhalter 3"/>
          <p:cNvSpPr>
            <a:spLocks noGrp="1"/>
          </p:cNvSpPr>
          <p:nvPr>
            <p:ph type="dt" sz="half" idx="10"/>
          </p:nvPr>
        </p:nvSpPr>
        <p:spPr/>
        <p:txBody>
          <a:bodyPr/>
          <a:lstStyle/>
          <a:p>
            <a:fld id="{3FDFAF59-80FD-42F8-B77B-6179688B7234}" type="datetimeFigureOut">
              <a:rPr lang="de-DE" smtClean="0"/>
              <a:t>03.03.2026</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27234168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Inhaltsplatzhalter 2"/>
          <p:cNvSpPr>
            <a:spLocks noGrp="1"/>
          </p:cNvSpPr>
          <p:nvPr>
            <p:ph idx="1"/>
          </p:nvPr>
        </p:nvSpPr>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10"/>
          </p:nvPr>
        </p:nvSpPr>
        <p:spPr/>
        <p:txBody>
          <a:bodyPr/>
          <a:lstStyle/>
          <a:p>
            <a:fld id="{3FDFAF59-80FD-42F8-B77B-6179688B7234}" type="datetimeFigureOut">
              <a:rPr lang="de-DE" smtClean="0"/>
              <a:t>03.03.2026</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34671682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831850" y="1709739"/>
            <a:ext cx="10515600" cy="2852737"/>
          </a:xfrm>
        </p:spPr>
        <p:txBody>
          <a:bodyPr anchor="b"/>
          <a:lstStyle>
            <a:lvl1pPr>
              <a:defRPr sz="6000"/>
            </a:lvl1pPr>
          </a:lstStyle>
          <a:p>
            <a:r>
              <a:rPr lang="de-DE"/>
              <a:t>Titelmasterformat durch Klicken bearbeiten</a:t>
            </a:r>
          </a:p>
        </p:txBody>
      </p:sp>
      <p:sp>
        <p:nvSpPr>
          <p:cNvPr id="3" name="Textplatzhalter 2"/>
          <p:cNvSpPr>
            <a:spLocks noGrp="1"/>
          </p:cNvSpPr>
          <p:nvPr>
            <p:ph type="body" idx="1"/>
          </p:nvPr>
        </p:nvSpPr>
        <p:spPr>
          <a:xfrm>
            <a:off x="831850" y="4589464"/>
            <a:ext cx="10515600" cy="1500187"/>
          </a:xfrm>
        </p:spPr>
        <p:txBody>
          <a:bodyPr/>
          <a:lstStyle>
            <a:lvl1pPr marL="0" indent="0">
              <a:buNone/>
              <a:defRPr sz="2400">
                <a:solidFill>
                  <a:schemeClr val="tx1">
                    <a:tint val="75000"/>
                  </a:schemeClr>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de-DE"/>
              <a:t>Formatvorlagen des Textmasters bearbeiten</a:t>
            </a:r>
          </a:p>
        </p:txBody>
      </p:sp>
      <p:sp>
        <p:nvSpPr>
          <p:cNvPr id="4" name="Datumsplatzhalter 3"/>
          <p:cNvSpPr>
            <a:spLocks noGrp="1"/>
          </p:cNvSpPr>
          <p:nvPr>
            <p:ph type="dt" sz="half" idx="10"/>
          </p:nvPr>
        </p:nvSpPr>
        <p:spPr/>
        <p:txBody>
          <a:bodyPr/>
          <a:lstStyle/>
          <a:p>
            <a:fld id="{3FDFAF59-80FD-42F8-B77B-6179688B7234}" type="datetimeFigureOut">
              <a:rPr lang="de-DE" smtClean="0"/>
              <a:t>03.03.2026</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24449933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Inhaltsplatzhalter 2"/>
          <p:cNvSpPr>
            <a:spLocks noGrp="1"/>
          </p:cNvSpPr>
          <p:nvPr>
            <p:ph sz="half" idx="1"/>
          </p:nvPr>
        </p:nvSpPr>
        <p:spPr>
          <a:xfrm>
            <a:off x="838200" y="1825626"/>
            <a:ext cx="5181600" cy="435133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Inhaltsplatzhalter 3"/>
          <p:cNvSpPr>
            <a:spLocks noGrp="1"/>
          </p:cNvSpPr>
          <p:nvPr>
            <p:ph sz="half" idx="2"/>
          </p:nvPr>
        </p:nvSpPr>
        <p:spPr>
          <a:xfrm>
            <a:off x="6172200" y="1825626"/>
            <a:ext cx="5181600" cy="435133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5" name="Datumsplatzhalter 4"/>
          <p:cNvSpPr>
            <a:spLocks noGrp="1"/>
          </p:cNvSpPr>
          <p:nvPr>
            <p:ph type="dt" sz="half" idx="10"/>
          </p:nvPr>
        </p:nvSpPr>
        <p:spPr/>
        <p:txBody>
          <a:bodyPr/>
          <a:lstStyle/>
          <a:p>
            <a:fld id="{3FDFAF59-80FD-42F8-B77B-6179688B7234}" type="datetimeFigureOut">
              <a:rPr lang="de-DE" smtClean="0"/>
              <a:t>03.03.2026</a:t>
            </a:fld>
            <a:endParaRPr lang="de-DE"/>
          </a:p>
        </p:txBody>
      </p:sp>
      <p:sp>
        <p:nvSpPr>
          <p:cNvPr id="6" name="Fußzeilenplatzhalter 5"/>
          <p:cNvSpPr>
            <a:spLocks noGrp="1"/>
          </p:cNvSpPr>
          <p:nvPr>
            <p:ph type="ftr" sz="quarter" idx="11"/>
          </p:nvPr>
        </p:nvSpPr>
        <p:spPr/>
        <p:txBody>
          <a:bodyPr/>
          <a:lstStyle/>
          <a:p>
            <a:endParaRPr lang="de-DE"/>
          </a:p>
        </p:txBody>
      </p:sp>
      <p:sp>
        <p:nvSpPr>
          <p:cNvPr id="7" name="Foliennummernplatzhalter 6"/>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9299769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a:xfrm>
            <a:off x="839788" y="365126"/>
            <a:ext cx="10515600" cy="1325563"/>
          </a:xfrm>
        </p:spPr>
        <p:txBody>
          <a:bodyPr/>
          <a:lstStyle/>
          <a:p>
            <a:r>
              <a:rPr lang="de-DE"/>
              <a:t>Titelmasterformat durch Klicken bearbeiten</a:t>
            </a:r>
          </a:p>
        </p:txBody>
      </p:sp>
      <p:sp>
        <p:nvSpPr>
          <p:cNvPr id="3" name="Textplatzhalter 2"/>
          <p:cNvSpPr>
            <a:spLocks noGrp="1"/>
          </p:cNvSpPr>
          <p:nvPr>
            <p:ph type="body" idx="1"/>
          </p:nvPr>
        </p:nvSpPr>
        <p:spPr>
          <a:xfrm>
            <a:off x="839789" y="1681163"/>
            <a:ext cx="5157787" cy="82391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de-DE"/>
              <a:t>Formatvorlagen des Textmasters bearbeiten</a:t>
            </a:r>
          </a:p>
        </p:txBody>
      </p:sp>
      <p:sp>
        <p:nvSpPr>
          <p:cNvPr id="4" name="Inhaltsplatzhalter 3"/>
          <p:cNvSpPr>
            <a:spLocks noGrp="1"/>
          </p:cNvSpPr>
          <p:nvPr>
            <p:ph sz="half" idx="2"/>
          </p:nvPr>
        </p:nvSpPr>
        <p:spPr>
          <a:xfrm>
            <a:off x="839789" y="2505075"/>
            <a:ext cx="5157787" cy="368458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5" name="Textplatzhalter 4"/>
          <p:cNvSpPr>
            <a:spLocks noGrp="1"/>
          </p:cNvSpPr>
          <p:nvPr>
            <p:ph type="body" sz="quarter" idx="3"/>
          </p:nvPr>
        </p:nvSpPr>
        <p:spPr>
          <a:xfrm>
            <a:off x="6172200" y="1681163"/>
            <a:ext cx="5183188" cy="82391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de-DE"/>
              <a:t>Formatvorlagen des Textmasters bearbeiten</a:t>
            </a:r>
          </a:p>
        </p:txBody>
      </p:sp>
      <p:sp>
        <p:nvSpPr>
          <p:cNvPr id="6" name="Inhaltsplatzhalter 5"/>
          <p:cNvSpPr>
            <a:spLocks noGrp="1"/>
          </p:cNvSpPr>
          <p:nvPr>
            <p:ph sz="quarter" idx="4"/>
          </p:nvPr>
        </p:nvSpPr>
        <p:spPr>
          <a:xfrm>
            <a:off x="6172200" y="2505075"/>
            <a:ext cx="5183188" cy="368458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7" name="Datumsplatzhalter 6"/>
          <p:cNvSpPr>
            <a:spLocks noGrp="1"/>
          </p:cNvSpPr>
          <p:nvPr>
            <p:ph type="dt" sz="half" idx="10"/>
          </p:nvPr>
        </p:nvSpPr>
        <p:spPr/>
        <p:txBody>
          <a:bodyPr/>
          <a:lstStyle/>
          <a:p>
            <a:fld id="{3FDFAF59-80FD-42F8-B77B-6179688B7234}" type="datetimeFigureOut">
              <a:rPr lang="de-DE" smtClean="0"/>
              <a:t>03.03.2026</a:t>
            </a:fld>
            <a:endParaRPr lang="de-DE"/>
          </a:p>
        </p:txBody>
      </p:sp>
      <p:sp>
        <p:nvSpPr>
          <p:cNvPr id="8" name="Fußzeilenplatzhalter 7"/>
          <p:cNvSpPr>
            <a:spLocks noGrp="1"/>
          </p:cNvSpPr>
          <p:nvPr>
            <p:ph type="ftr" sz="quarter" idx="11"/>
          </p:nvPr>
        </p:nvSpPr>
        <p:spPr/>
        <p:txBody>
          <a:bodyPr/>
          <a:lstStyle/>
          <a:p>
            <a:endParaRPr lang="de-DE"/>
          </a:p>
        </p:txBody>
      </p:sp>
      <p:sp>
        <p:nvSpPr>
          <p:cNvPr id="9" name="Foliennummernplatzhalter 8"/>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9357998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Datumsplatzhalter 2"/>
          <p:cNvSpPr>
            <a:spLocks noGrp="1"/>
          </p:cNvSpPr>
          <p:nvPr>
            <p:ph type="dt" sz="half" idx="10"/>
          </p:nvPr>
        </p:nvSpPr>
        <p:spPr/>
        <p:txBody>
          <a:bodyPr/>
          <a:lstStyle/>
          <a:p>
            <a:fld id="{3FDFAF59-80FD-42F8-B77B-6179688B7234}" type="datetimeFigureOut">
              <a:rPr lang="de-DE" smtClean="0"/>
              <a:t>03.03.2026</a:t>
            </a:fld>
            <a:endParaRPr lang="de-DE"/>
          </a:p>
        </p:txBody>
      </p:sp>
      <p:sp>
        <p:nvSpPr>
          <p:cNvPr id="4" name="Fußzeilenplatzhalter 3"/>
          <p:cNvSpPr>
            <a:spLocks noGrp="1"/>
          </p:cNvSpPr>
          <p:nvPr>
            <p:ph type="ftr" sz="quarter" idx="11"/>
          </p:nvPr>
        </p:nvSpPr>
        <p:spPr/>
        <p:txBody>
          <a:bodyPr/>
          <a:lstStyle/>
          <a:p>
            <a:endParaRPr lang="de-DE"/>
          </a:p>
        </p:txBody>
      </p:sp>
      <p:sp>
        <p:nvSpPr>
          <p:cNvPr id="5" name="Foliennummernplatzhalter 4"/>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25081389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p:cNvSpPr>
            <a:spLocks noGrp="1"/>
          </p:cNvSpPr>
          <p:nvPr>
            <p:ph type="dt" sz="half" idx="10"/>
          </p:nvPr>
        </p:nvSpPr>
        <p:spPr/>
        <p:txBody>
          <a:bodyPr/>
          <a:lstStyle/>
          <a:p>
            <a:fld id="{3FDFAF59-80FD-42F8-B77B-6179688B7234}" type="datetimeFigureOut">
              <a:rPr lang="de-DE" smtClean="0"/>
              <a:t>03.03.2026</a:t>
            </a:fld>
            <a:endParaRPr lang="de-DE"/>
          </a:p>
        </p:txBody>
      </p:sp>
      <p:sp>
        <p:nvSpPr>
          <p:cNvPr id="3" name="Fußzeilenplatzhalter 2"/>
          <p:cNvSpPr>
            <a:spLocks noGrp="1"/>
          </p:cNvSpPr>
          <p:nvPr>
            <p:ph type="ftr" sz="quarter" idx="11"/>
          </p:nvPr>
        </p:nvSpPr>
        <p:spPr/>
        <p:txBody>
          <a:bodyPr/>
          <a:lstStyle/>
          <a:p>
            <a:endParaRPr lang="de-DE"/>
          </a:p>
        </p:txBody>
      </p:sp>
      <p:sp>
        <p:nvSpPr>
          <p:cNvPr id="4" name="Foliennummernplatzhalter 3"/>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154318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839789" y="457200"/>
            <a:ext cx="3932237" cy="1600200"/>
          </a:xfrm>
        </p:spPr>
        <p:txBody>
          <a:bodyPr anchor="b"/>
          <a:lstStyle>
            <a:lvl1pPr>
              <a:defRPr sz="3200"/>
            </a:lvl1pPr>
          </a:lstStyle>
          <a:p>
            <a:r>
              <a:rPr lang="de-DE"/>
              <a:t>Titelmasterformat durch Klicken bearbeiten</a:t>
            </a:r>
          </a:p>
        </p:txBody>
      </p:sp>
      <p:sp>
        <p:nvSpPr>
          <p:cNvPr id="3" name="Inhaltsplatzhalter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p:cNvSpPr>
            <a:spLocks noGrp="1"/>
          </p:cNvSpPr>
          <p:nvPr>
            <p:ph type="body" sz="half" idx="2"/>
          </p:nvPr>
        </p:nvSpPr>
        <p:spPr>
          <a:xfrm>
            <a:off x="839789" y="2057400"/>
            <a:ext cx="3932237" cy="3811588"/>
          </a:xfrm>
        </p:spPr>
        <p:txBody>
          <a:bodyPr/>
          <a:lstStyle>
            <a:lvl1pPr marL="0" indent="0">
              <a:buNone/>
              <a:defRPr sz="16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de-DE"/>
              <a:t>Formatvorlagen des Textmasters bearbeiten</a:t>
            </a:r>
          </a:p>
        </p:txBody>
      </p:sp>
      <p:sp>
        <p:nvSpPr>
          <p:cNvPr id="5" name="Datumsplatzhalter 4"/>
          <p:cNvSpPr>
            <a:spLocks noGrp="1"/>
          </p:cNvSpPr>
          <p:nvPr>
            <p:ph type="dt" sz="half" idx="10"/>
          </p:nvPr>
        </p:nvSpPr>
        <p:spPr/>
        <p:txBody>
          <a:bodyPr/>
          <a:lstStyle/>
          <a:p>
            <a:fld id="{3FDFAF59-80FD-42F8-B77B-6179688B7234}" type="datetimeFigureOut">
              <a:rPr lang="de-DE" smtClean="0"/>
              <a:t>03.03.2026</a:t>
            </a:fld>
            <a:endParaRPr lang="de-DE"/>
          </a:p>
        </p:txBody>
      </p:sp>
      <p:sp>
        <p:nvSpPr>
          <p:cNvPr id="6" name="Fußzeilenplatzhalter 5"/>
          <p:cNvSpPr>
            <a:spLocks noGrp="1"/>
          </p:cNvSpPr>
          <p:nvPr>
            <p:ph type="ftr" sz="quarter" idx="11"/>
          </p:nvPr>
        </p:nvSpPr>
        <p:spPr/>
        <p:txBody>
          <a:bodyPr/>
          <a:lstStyle/>
          <a:p>
            <a:endParaRPr lang="de-DE"/>
          </a:p>
        </p:txBody>
      </p:sp>
      <p:sp>
        <p:nvSpPr>
          <p:cNvPr id="7" name="Foliennummernplatzhalter 6"/>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5398378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839789" y="457200"/>
            <a:ext cx="3932237" cy="1600200"/>
          </a:xfrm>
        </p:spPr>
        <p:txBody>
          <a:bodyPr anchor="b"/>
          <a:lstStyle>
            <a:lvl1pPr>
              <a:defRPr sz="3200"/>
            </a:lvl1pPr>
          </a:lstStyle>
          <a:p>
            <a:r>
              <a:rPr lang="de-DE"/>
              <a:t>Titelmasterformat durch Klicken bearbeiten</a:t>
            </a:r>
          </a:p>
        </p:txBody>
      </p:sp>
      <p:sp>
        <p:nvSpPr>
          <p:cNvPr id="3" name="Bildplatzhalter 2"/>
          <p:cNvSpPr>
            <a:spLocks noGrp="1"/>
          </p:cNvSpPr>
          <p:nvPr>
            <p:ph type="pic" idx="1"/>
          </p:nvPr>
        </p:nvSpPr>
        <p:spPr>
          <a:xfrm>
            <a:off x="5183188" y="987426"/>
            <a:ext cx="6172200" cy="4873625"/>
          </a:xfrm>
        </p:spPr>
        <p:txBody>
          <a:bodyPr/>
          <a:lstStyle>
            <a:lvl1pPr marL="0" indent="0">
              <a:buNone/>
              <a:defRPr sz="3200"/>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endParaRPr lang="de-DE"/>
          </a:p>
        </p:txBody>
      </p:sp>
      <p:sp>
        <p:nvSpPr>
          <p:cNvPr id="4" name="Textplatzhalter 3"/>
          <p:cNvSpPr>
            <a:spLocks noGrp="1"/>
          </p:cNvSpPr>
          <p:nvPr>
            <p:ph type="body" sz="half" idx="2"/>
          </p:nvPr>
        </p:nvSpPr>
        <p:spPr>
          <a:xfrm>
            <a:off x="839789" y="2057400"/>
            <a:ext cx="3932237" cy="3811588"/>
          </a:xfrm>
        </p:spPr>
        <p:txBody>
          <a:bodyPr/>
          <a:lstStyle>
            <a:lvl1pPr marL="0" indent="0">
              <a:buNone/>
              <a:defRPr sz="16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de-DE"/>
              <a:t>Formatvorlagen des Textmasters bearbeiten</a:t>
            </a:r>
          </a:p>
        </p:txBody>
      </p:sp>
      <p:sp>
        <p:nvSpPr>
          <p:cNvPr id="5" name="Datumsplatzhalter 4"/>
          <p:cNvSpPr>
            <a:spLocks noGrp="1"/>
          </p:cNvSpPr>
          <p:nvPr>
            <p:ph type="dt" sz="half" idx="10"/>
          </p:nvPr>
        </p:nvSpPr>
        <p:spPr/>
        <p:txBody>
          <a:bodyPr/>
          <a:lstStyle/>
          <a:p>
            <a:fld id="{3FDFAF59-80FD-42F8-B77B-6179688B7234}" type="datetimeFigureOut">
              <a:rPr lang="de-DE" smtClean="0"/>
              <a:t>03.03.2026</a:t>
            </a:fld>
            <a:endParaRPr lang="de-DE"/>
          </a:p>
        </p:txBody>
      </p:sp>
      <p:sp>
        <p:nvSpPr>
          <p:cNvPr id="6" name="Fußzeilenplatzhalter 5"/>
          <p:cNvSpPr>
            <a:spLocks noGrp="1"/>
          </p:cNvSpPr>
          <p:nvPr>
            <p:ph type="ftr" sz="quarter" idx="11"/>
          </p:nvPr>
        </p:nvSpPr>
        <p:spPr/>
        <p:txBody>
          <a:bodyPr/>
          <a:lstStyle/>
          <a:p>
            <a:endParaRPr lang="de-DE"/>
          </a:p>
        </p:txBody>
      </p:sp>
      <p:sp>
        <p:nvSpPr>
          <p:cNvPr id="7" name="Foliennummernplatzhalter 6"/>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9922137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Vertikaler Textplatzhalter 2"/>
          <p:cNvSpPr>
            <a:spLocks noGrp="1"/>
          </p:cNvSpPr>
          <p:nvPr>
            <p:ph type="body" orient="vert" idx="1"/>
          </p:nvPr>
        </p:nvSpPr>
        <p:spPr/>
        <p:txBody>
          <a:bodyPr vert="eaVert"/>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10"/>
          </p:nvPr>
        </p:nvSpPr>
        <p:spPr/>
        <p:txBody>
          <a:bodyPr/>
          <a:lstStyle/>
          <a:p>
            <a:fld id="{3FDFAF59-80FD-42F8-B77B-6179688B7234}" type="datetimeFigureOut">
              <a:rPr lang="de-DE" smtClean="0"/>
              <a:t>03.03.2026</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377262076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8724900" y="365126"/>
            <a:ext cx="2628900" cy="5811838"/>
          </a:xfrm>
        </p:spPr>
        <p:txBody>
          <a:bodyPr vert="eaVert"/>
          <a:lstStyle/>
          <a:p>
            <a:r>
              <a:rPr lang="de-DE"/>
              <a:t>Titelmasterformat durch Klicken bearbeiten</a:t>
            </a:r>
          </a:p>
        </p:txBody>
      </p:sp>
      <p:sp>
        <p:nvSpPr>
          <p:cNvPr id="3" name="Vertikaler Textplatzhalter 2"/>
          <p:cNvSpPr>
            <a:spLocks noGrp="1"/>
          </p:cNvSpPr>
          <p:nvPr>
            <p:ph type="body" orient="vert" idx="1"/>
          </p:nvPr>
        </p:nvSpPr>
        <p:spPr>
          <a:xfrm>
            <a:off x="838200" y="365126"/>
            <a:ext cx="7734300" cy="5811838"/>
          </a:xfrm>
        </p:spPr>
        <p:txBody>
          <a:bodyPr vert="eaVert"/>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10"/>
          </p:nvPr>
        </p:nvSpPr>
        <p:spPr/>
        <p:txBody>
          <a:bodyPr/>
          <a:lstStyle/>
          <a:p>
            <a:fld id="{3FDFAF59-80FD-42F8-B77B-6179688B7234}" type="datetimeFigureOut">
              <a:rPr lang="de-DE" smtClean="0"/>
              <a:t>03.03.2026</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A4489FD0-501B-4C6F-9CB2-8996B7BF4EFE}" type="slidenum">
              <a:rPr lang="de-DE" smtClean="0"/>
              <a:t>‹#›</a:t>
            </a:fld>
            <a:endParaRPr lang="de-DE"/>
          </a:p>
        </p:txBody>
      </p:sp>
    </p:spTree>
    <p:extLst>
      <p:ext uri="{BB962C8B-B14F-4D97-AF65-F5344CB8AC3E}">
        <p14:creationId xmlns:p14="http://schemas.microsoft.com/office/powerpoint/2010/main" val="21908107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905870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90885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616983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42397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164808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319664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9954035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393413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1593751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046453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09370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26"/>
        <p:cNvGrpSpPr/>
        <p:nvPr/>
      </p:nvGrpSpPr>
      <p:grpSpPr>
        <a:xfrm>
          <a:off x="0" y="0"/>
          <a:ext cx="0" cy="0"/>
          <a:chOff x="0" y="0"/>
          <a:chExt cx="0" cy="0"/>
        </a:xfrm>
      </p:grpSpPr>
      <p:sp>
        <p:nvSpPr>
          <p:cNvPr id="127" name="Google Shape;127;p17"/>
          <p:cNvSpPr txBox="1">
            <a:spLocks noGrp="1"/>
          </p:cNvSpPr>
          <p:nvPr>
            <p:ph type="title"/>
          </p:nvPr>
        </p:nvSpPr>
        <p:spPr>
          <a:xfrm>
            <a:off x="3213200" y="2292108"/>
            <a:ext cx="5765600" cy="135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12533">
                <a:solidFill>
                  <a:schemeClr val="lt1"/>
                </a:solidFill>
              </a:defRPr>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endParaRPr/>
          </a:p>
        </p:txBody>
      </p:sp>
      <p:sp>
        <p:nvSpPr>
          <p:cNvPr id="128" name="Google Shape;128;p17"/>
          <p:cNvSpPr txBox="1">
            <a:spLocks noGrp="1"/>
          </p:cNvSpPr>
          <p:nvPr>
            <p:ph type="subTitle" idx="1"/>
          </p:nvPr>
        </p:nvSpPr>
        <p:spPr>
          <a:xfrm>
            <a:off x="3781200" y="3805151"/>
            <a:ext cx="4630400" cy="111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8881822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2"/>
        <p:cNvGrpSpPr/>
        <p:nvPr/>
      </p:nvGrpSpPr>
      <p:grpSpPr>
        <a:xfrm>
          <a:off x="0" y="0"/>
          <a:ext cx="0" cy="0"/>
          <a:chOff x="0" y="0"/>
          <a:chExt cx="0" cy="0"/>
        </a:xfrm>
      </p:grpSpPr>
      <p:pic>
        <p:nvPicPr>
          <p:cNvPr id="63" name="Google Shape;63;p13"/>
          <p:cNvPicPr preferRelativeResize="0"/>
          <p:nvPr/>
        </p:nvPicPr>
        <p:blipFill rotWithShape="1">
          <a:blip r:embed="rId2">
            <a:alphaModFix amt="28000"/>
          </a:blip>
          <a:srcRect t="3044" b="39510"/>
          <a:stretch>
            <a:fillRect/>
          </a:stretch>
        </p:blipFill>
        <p:spPr>
          <a:xfrm>
            <a:off x="-330200" y="-249933"/>
            <a:ext cx="12981939" cy="7360173"/>
          </a:xfrm>
          <a:prstGeom prst="rect">
            <a:avLst/>
          </a:prstGeom>
          <a:noFill/>
          <a:ln>
            <a:noFill/>
          </a:ln>
        </p:spPr>
      </p:pic>
      <p:pic>
        <p:nvPicPr>
          <p:cNvPr id="64" name="Google Shape;64;p13"/>
          <p:cNvPicPr preferRelativeResize="0"/>
          <p:nvPr/>
        </p:nvPicPr>
        <p:blipFill>
          <a:blip r:embed="rId3"/>
          <a:stretch>
            <a:fillRect/>
          </a:stretch>
        </p:blipFill>
        <p:spPr>
          <a:xfrm>
            <a:off x="341033" y="248368"/>
            <a:ext cx="11509931" cy="6361265"/>
          </a:xfrm>
          <a:prstGeom prst="rect">
            <a:avLst/>
          </a:prstGeom>
          <a:noFill/>
          <a:ln>
            <a:noFill/>
          </a:ln>
        </p:spPr>
      </p:pic>
      <p:sp>
        <p:nvSpPr>
          <p:cNvPr id="65" name="Google Shape;65;p13"/>
          <p:cNvSpPr txBox="1">
            <a:spLocks noGrp="1"/>
          </p:cNvSpPr>
          <p:nvPr>
            <p:ph type="title"/>
          </p:nvPr>
        </p:nvSpPr>
        <p:spPr>
          <a:xfrm>
            <a:off x="1209960" y="2273644"/>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66" name="Google Shape;66;p13"/>
          <p:cNvSpPr txBox="1">
            <a:spLocks noGrp="1"/>
          </p:cNvSpPr>
          <p:nvPr>
            <p:ph type="subTitle" idx="1"/>
          </p:nvPr>
        </p:nvSpPr>
        <p:spPr>
          <a:xfrm>
            <a:off x="1239133" y="28817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7" name="Google Shape;67;p13"/>
          <p:cNvSpPr txBox="1">
            <a:spLocks noGrp="1"/>
          </p:cNvSpPr>
          <p:nvPr>
            <p:ph type="title" idx="2"/>
          </p:nvPr>
        </p:nvSpPr>
        <p:spPr>
          <a:xfrm>
            <a:off x="7091640" y="2273644"/>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68" name="Google Shape;68;p13"/>
          <p:cNvSpPr txBox="1">
            <a:spLocks noGrp="1"/>
          </p:cNvSpPr>
          <p:nvPr>
            <p:ph type="subTitle" idx="3"/>
          </p:nvPr>
        </p:nvSpPr>
        <p:spPr>
          <a:xfrm>
            <a:off x="7120816" y="28817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9" name="Google Shape;69;p13"/>
          <p:cNvSpPr txBox="1">
            <a:spLocks noGrp="1"/>
          </p:cNvSpPr>
          <p:nvPr>
            <p:ph type="title" idx="4"/>
          </p:nvPr>
        </p:nvSpPr>
        <p:spPr>
          <a:xfrm>
            <a:off x="1209960" y="4294797"/>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70" name="Google Shape;70;p13"/>
          <p:cNvSpPr txBox="1">
            <a:spLocks noGrp="1"/>
          </p:cNvSpPr>
          <p:nvPr>
            <p:ph type="subTitle" idx="5"/>
          </p:nvPr>
        </p:nvSpPr>
        <p:spPr>
          <a:xfrm>
            <a:off x="1239133" y="49145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71" name="Google Shape;71;p13"/>
          <p:cNvSpPr txBox="1">
            <a:spLocks noGrp="1"/>
          </p:cNvSpPr>
          <p:nvPr>
            <p:ph type="title" idx="6"/>
          </p:nvPr>
        </p:nvSpPr>
        <p:spPr>
          <a:xfrm>
            <a:off x="7091640" y="4294797"/>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72" name="Google Shape;72;p13"/>
          <p:cNvSpPr txBox="1">
            <a:spLocks noGrp="1"/>
          </p:cNvSpPr>
          <p:nvPr>
            <p:ph type="subTitle" idx="7"/>
          </p:nvPr>
        </p:nvSpPr>
        <p:spPr>
          <a:xfrm>
            <a:off x="7120816" y="4914499"/>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73" name="Google Shape;73;p13"/>
          <p:cNvSpPr txBox="1">
            <a:spLocks noGrp="1"/>
          </p:cNvSpPr>
          <p:nvPr>
            <p:ph type="title" idx="8"/>
          </p:nvPr>
        </p:nvSpPr>
        <p:spPr>
          <a:xfrm>
            <a:off x="1336433" y="948241"/>
            <a:ext cx="32052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endParaRPr/>
          </a:p>
        </p:txBody>
      </p:sp>
    </p:spTree>
    <p:extLst>
      <p:ext uri="{BB962C8B-B14F-4D97-AF65-F5344CB8AC3E}">
        <p14:creationId xmlns:p14="http://schemas.microsoft.com/office/powerpoint/2010/main" val="1934311273"/>
      </p:ext>
    </p:extLst>
  </p:cSld>
  <p:clrMapOvr>
    <a:masterClrMapping/>
  </p:clrMapOvr>
  <p:transition spd="slow">
    <p:push/>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D725-E8C9-1F98-C46D-4272A5BB47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VN"/>
          </a:p>
        </p:txBody>
      </p:sp>
      <p:sp>
        <p:nvSpPr>
          <p:cNvPr id="3" name="Subtitle 2">
            <a:extLst>
              <a:ext uri="{FF2B5EF4-FFF2-40B4-BE49-F238E27FC236}">
                <a16:creationId xmlns:a16="http://schemas.microsoft.com/office/drawing/2014/main" id="{41AEB725-8B93-7028-2C35-D56865C4B5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VN"/>
          </a:p>
        </p:txBody>
      </p:sp>
      <p:sp>
        <p:nvSpPr>
          <p:cNvPr id="4" name="Date Placeholder 3">
            <a:extLst>
              <a:ext uri="{FF2B5EF4-FFF2-40B4-BE49-F238E27FC236}">
                <a16:creationId xmlns:a16="http://schemas.microsoft.com/office/drawing/2014/main" id="{05CF76B9-BC72-6625-2BEF-7A1F57BEDAE4}"/>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5" name="Footer Placeholder 4">
            <a:extLst>
              <a:ext uri="{FF2B5EF4-FFF2-40B4-BE49-F238E27FC236}">
                <a16:creationId xmlns:a16="http://schemas.microsoft.com/office/drawing/2014/main" id="{2A4DD8BA-9FA8-2976-8385-CB3FC615AF4D}"/>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B5DCEF6A-98EC-5511-5B3C-D9E2B57510CC}"/>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19303870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5DA51-21BB-C309-37B3-04681BAFC827}"/>
              </a:ext>
            </a:extLst>
          </p:cNvPr>
          <p:cNvSpPr>
            <a:spLocks noGrp="1"/>
          </p:cNvSpPr>
          <p:nvPr>
            <p:ph type="title"/>
          </p:nvPr>
        </p:nvSpPr>
        <p:spPr/>
        <p:txBody>
          <a:bodyPr/>
          <a:lstStyle/>
          <a:p>
            <a:r>
              <a:rPr lang="en-GB"/>
              <a:t>Click to edit Master title style</a:t>
            </a:r>
            <a:endParaRPr lang="en-VN"/>
          </a:p>
        </p:txBody>
      </p:sp>
      <p:sp>
        <p:nvSpPr>
          <p:cNvPr id="3" name="Content Placeholder 2">
            <a:extLst>
              <a:ext uri="{FF2B5EF4-FFF2-40B4-BE49-F238E27FC236}">
                <a16:creationId xmlns:a16="http://schemas.microsoft.com/office/drawing/2014/main" id="{CD41FF97-786A-86D2-6BB7-4F935587CE1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N"/>
          </a:p>
        </p:txBody>
      </p:sp>
      <p:sp>
        <p:nvSpPr>
          <p:cNvPr id="4" name="Date Placeholder 3">
            <a:extLst>
              <a:ext uri="{FF2B5EF4-FFF2-40B4-BE49-F238E27FC236}">
                <a16:creationId xmlns:a16="http://schemas.microsoft.com/office/drawing/2014/main" id="{CA59DF9E-846E-4626-AA0D-DCC8E5AD4BCF}"/>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5" name="Footer Placeholder 4">
            <a:extLst>
              <a:ext uri="{FF2B5EF4-FFF2-40B4-BE49-F238E27FC236}">
                <a16:creationId xmlns:a16="http://schemas.microsoft.com/office/drawing/2014/main" id="{41353548-B812-0F8F-A58C-A48554337130}"/>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1FC9E5EB-20B5-4800-F960-C59337794309}"/>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39202266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4AF7E-0211-AA2C-2FB0-CCBC9B07B74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VN"/>
          </a:p>
        </p:txBody>
      </p:sp>
      <p:sp>
        <p:nvSpPr>
          <p:cNvPr id="3" name="Text Placeholder 2">
            <a:extLst>
              <a:ext uri="{FF2B5EF4-FFF2-40B4-BE49-F238E27FC236}">
                <a16:creationId xmlns:a16="http://schemas.microsoft.com/office/drawing/2014/main" id="{B580A785-5A35-F037-4C1A-B9762A74B6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8DD1DFB-2785-88ED-ECCB-43E15652056E}"/>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5" name="Footer Placeholder 4">
            <a:extLst>
              <a:ext uri="{FF2B5EF4-FFF2-40B4-BE49-F238E27FC236}">
                <a16:creationId xmlns:a16="http://schemas.microsoft.com/office/drawing/2014/main" id="{DD13A3D9-5EE9-BD2D-957E-8CAB5B2F7E2E}"/>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7A898DD7-EBC4-E443-C812-8EDDE1DB6C44}"/>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336621941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8FB02-3B5C-C6F5-59FE-DACBBA3E7300}"/>
              </a:ext>
            </a:extLst>
          </p:cNvPr>
          <p:cNvSpPr>
            <a:spLocks noGrp="1"/>
          </p:cNvSpPr>
          <p:nvPr>
            <p:ph type="title"/>
          </p:nvPr>
        </p:nvSpPr>
        <p:spPr/>
        <p:txBody>
          <a:bodyPr/>
          <a:lstStyle/>
          <a:p>
            <a:r>
              <a:rPr lang="en-GB"/>
              <a:t>Click to edit Master title style</a:t>
            </a:r>
            <a:endParaRPr lang="en-VN"/>
          </a:p>
        </p:txBody>
      </p:sp>
      <p:sp>
        <p:nvSpPr>
          <p:cNvPr id="3" name="Content Placeholder 2">
            <a:extLst>
              <a:ext uri="{FF2B5EF4-FFF2-40B4-BE49-F238E27FC236}">
                <a16:creationId xmlns:a16="http://schemas.microsoft.com/office/drawing/2014/main" id="{9C02161B-867D-471B-A0A2-056B164D476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N"/>
          </a:p>
        </p:txBody>
      </p:sp>
      <p:sp>
        <p:nvSpPr>
          <p:cNvPr id="4" name="Content Placeholder 3">
            <a:extLst>
              <a:ext uri="{FF2B5EF4-FFF2-40B4-BE49-F238E27FC236}">
                <a16:creationId xmlns:a16="http://schemas.microsoft.com/office/drawing/2014/main" id="{87DF13A7-D26B-6BF7-D555-806875E10C6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N"/>
          </a:p>
        </p:txBody>
      </p:sp>
      <p:sp>
        <p:nvSpPr>
          <p:cNvPr id="5" name="Date Placeholder 4">
            <a:extLst>
              <a:ext uri="{FF2B5EF4-FFF2-40B4-BE49-F238E27FC236}">
                <a16:creationId xmlns:a16="http://schemas.microsoft.com/office/drawing/2014/main" id="{91E52DD4-F890-EEE0-E96F-71799E5CD492}"/>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6" name="Footer Placeholder 5">
            <a:extLst>
              <a:ext uri="{FF2B5EF4-FFF2-40B4-BE49-F238E27FC236}">
                <a16:creationId xmlns:a16="http://schemas.microsoft.com/office/drawing/2014/main" id="{3F0CAACE-E6A5-D24F-D942-EBFE10066F3F}"/>
              </a:ext>
            </a:extLst>
          </p:cNvPr>
          <p:cNvSpPr>
            <a:spLocks noGrp="1"/>
          </p:cNvSpPr>
          <p:nvPr>
            <p:ph type="ftr" sz="quarter" idx="11"/>
          </p:nvPr>
        </p:nvSpPr>
        <p:spPr/>
        <p:txBody>
          <a:bodyPr/>
          <a:lstStyle/>
          <a:p>
            <a:endParaRPr lang="en-VN"/>
          </a:p>
        </p:txBody>
      </p:sp>
      <p:sp>
        <p:nvSpPr>
          <p:cNvPr id="7" name="Slide Number Placeholder 6">
            <a:extLst>
              <a:ext uri="{FF2B5EF4-FFF2-40B4-BE49-F238E27FC236}">
                <a16:creationId xmlns:a16="http://schemas.microsoft.com/office/drawing/2014/main" id="{45A0C2C4-9270-DE44-B3BC-B7091256DF3E}"/>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1206485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4BDB5-3662-18D4-C3D8-D7B36981C55B}"/>
              </a:ext>
            </a:extLst>
          </p:cNvPr>
          <p:cNvSpPr>
            <a:spLocks noGrp="1"/>
          </p:cNvSpPr>
          <p:nvPr>
            <p:ph type="title"/>
          </p:nvPr>
        </p:nvSpPr>
        <p:spPr>
          <a:xfrm>
            <a:off x="839788" y="365125"/>
            <a:ext cx="10515600" cy="1325563"/>
          </a:xfrm>
        </p:spPr>
        <p:txBody>
          <a:bodyPr/>
          <a:lstStyle/>
          <a:p>
            <a:r>
              <a:rPr lang="en-GB"/>
              <a:t>Click to edit Master title style</a:t>
            </a:r>
            <a:endParaRPr lang="en-VN"/>
          </a:p>
        </p:txBody>
      </p:sp>
      <p:sp>
        <p:nvSpPr>
          <p:cNvPr id="3" name="Text Placeholder 2">
            <a:extLst>
              <a:ext uri="{FF2B5EF4-FFF2-40B4-BE49-F238E27FC236}">
                <a16:creationId xmlns:a16="http://schemas.microsoft.com/office/drawing/2014/main" id="{18ECBBF4-7EC3-DB1A-9C9E-0352CA5AB5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64A15CE-DF2B-A634-A4B5-ACE9DA2A43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N"/>
          </a:p>
        </p:txBody>
      </p:sp>
      <p:sp>
        <p:nvSpPr>
          <p:cNvPr id="5" name="Text Placeholder 4">
            <a:extLst>
              <a:ext uri="{FF2B5EF4-FFF2-40B4-BE49-F238E27FC236}">
                <a16:creationId xmlns:a16="http://schemas.microsoft.com/office/drawing/2014/main" id="{D5995012-82F2-FE56-4D52-80E14183A6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ED0C7BE-B5AC-4B0C-3ED2-B3706AC69D8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N"/>
          </a:p>
        </p:txBody>
      </p:sp>
      <p:sp>
        <p:nvSpPr>
          <p:cNvPr id="7" name="Date Placeholder 6">
            <a:extLst>
              <a:ext uri="{FF2B5EF4-FFF2-40B4-BE49-F238E27FC236}">
                <a16:creationId xmlns:a16="http://schemas.microsoft.com/office/drawing/2014/main" id="{6A389A22-ADF7-CA51-7E40-9E6DB7C0E593}"/>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8" name="Footer Placeholder 7">
            <a:extLst>
              <a:ext uri="{FF2B5EF4-FFF2-40B4-BE49-F238E27FC236}">
                <a16:creationId xmlns:a16="http://schemas.microsoft.com/office/drawing/2014/main" id="{EF4FD87F-1133-484B-C1C9-FB7B25A68796}"/>
              </a:ext>
            </a:extLst>
          </p:cNvPr>
          <p:cNvSpPr>
            <a:spLocks noGrp="1"/>
          </p:cNvSpPr>
          <p:nvPr>
            <p:ph type="ftr" sz="quarter" idx="11"/>
          </p:nvPr>
        </p:nvSpPr>
        <p:spPr/>
        <p:txBody>
          <a:bodyPr/>
          <a:lstStyle/>
          <a:p>
            <a:endParaRPr lang="en-VN"/>
          </a:p>
        </p:txBody>
      </p:sp>
      <p:sp>
        <p:nvSpPr>
          <p:cNvPr id="9" name="Slide Number Placeholder 8">
            <a:extLst>
              <a:ext uri="{FF2B5EF4-FFF2-40B4-BE49-F238E27FC236}">
                <a16:creationId xmlns:a16="http://schemas.microsoft.com/office/drawing/2014/main" id="{419624E7-6DE4-9336-9B06-463920C82B4E}"/>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782944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69545-3DCF-01E5-65DD-A9ACA1425C5C}"/>
              </a:ext>
            </a:extLst>
          </p:cNvPr>
          <p:cNvSpPr>
            <a:spLocks noGrp="1"/>
          </p:cNvSpPr>
          <p:nvPr>
            <p:ph type="title"/>
          </p:nvPr>
        </p:nvSpPr>
        <p:spPr/>
        <p:txBody>
          <a:bodyPr/>
          <a:lstStyle/>
          <a:p>
            <a:r>
              <a:rPr lang="en-GB"/>
              <a:t>Click to edit Master title style</a:t>
            </a:r>
            <a:endParaRPr lang="en-VN"/>
          </a:p>
        </p:txBody>
      </p:sp>
      <p:sp>
        <p:nvSpPr>
          <p:cNvPr id="3" name="Date Placeholder 2">
            <a:extLst>
              <a:ext uri="{FF2B5EF4-FFF2-40B4-BE49-F238E27FC236}">
                <a16:creationId xmlns:a16="http://schemas.microsoft.com/office/drawing/2014/main" id="{33DD2083-422B-3E42-34E9-8844343DBC3F}"/>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4" name="Footer Placeholder 3">
            <a:extLst>
              <a:ext uri="{FF2B5EF4-FFF2-40B4-BE49-F238E27FC236}">
                <a16:creationId xmlns:a16="http://schemas.microsoft.com/office/drawing/2014/main" id="{6C5B9C01-B298-0EDF-B544-DB21D175E7AF}"/>
              </a:ext>
            </a:extLst>
          </p:cNvPr>
          <p:cNvSpPr>
            <a:spLocks noGrp="1"/>
          </p:cNvSpPr>
          <p:nvPr>
            <p:ph type="ftr" sz="quarter" idx="11"/>
          </p:nvPr>
        </p:nvSpPr>
        <p:spPr/>
        <p:txBody>
          <a:bodyPr/>
          <a:lstStyle/>
          <a:p>
            <a:endParaRPr lang="en-VN"/>
          </a:p>
        </p:txBody>
      </p:sp>
      <p:sp>
        <p:nvSpPr>
          <p:cNvPr id="5" name="Slide Number Placeholder 4">
            <a:extLst>
              <a:ext uri="{FF2B5EF4-FFF2-40B4-BE49-F238E27FC236}">
                <a16:creationId xmlns:a16="http://schemas.microsoft.com/office/drawing/2014/main" id="{8E26EA25-0FD2-964B-3AB6-82BDBB7EA27E}"/>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380555402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66969C-4EAE-628A-CACB-D301EB9A3376}"/>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3" name="Footer Placeholder 2">
            <a:extLst>
              <a:ext uri="{FF2B5EF4-FFF2-40B4-BE49-F238E27FC236}">
                <a16:creationId xmlns:a16="http://schemas.microsoft.com/office/drawing/2014/main" id="{4CBA882B-4124-BE41-BA59-BE88020317C8}"/>
              </a:ext>
            </a:extLst>
          </p:cNvPr>
          <p:cNvSpPr>
            <a:spLocks noGrp="1"/>
          </p:cNvSpPr>
          <p:nvPr>
            <p:ph type="ftr" sz="quarter" idx="11"/>
          </p:nvPr>
        </p:nvSpPr>
        <p:spPr/>
        <p:txBody>
          <a:bodyPr/>
          <a:lstStyle/>
          <a:p>
            <a:endParaRPr lang="en-VN"/>
          </a:p>
        </p:txBody>
      </p:sp>
      <p:sp>
        <p:nvSpPr>
          <p:cNvPr id="4" name="Slide Number Placeholder 3">
            <a:extLst>
              <a:ext uri="{FF2B5EF4-FFF2-40B4-BE49-F238E27FC236}">
                <a16:creationId xmlns:a16="http://schemas.microsoft.com/office/drawing/2014/main" id="{1FC8E153-16CF-5D83-EA06-29F1C3B82E05}"/>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153471765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E2AE3-DEF4-35B7-17A5-6906C761C3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VN"/>
          </a:p>
        </p:txBody>
      </p:sp>
      <p:sp>
        <p:nvSpPr>
          <p:cNvPr id="3" name="Content Placeholder 2">
            <a:extLst>
              <a:ext uri="{FF2B5EF4-FFF2-40B4-BE49-F238E27FC236}">
                <a16:creationId xmlns:a16="http://schemas.microsoft.com/office/drawing/2014/main" id="{82B0950A-5078-6B37-0D2D-AE2EB8E10E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N"/>
          </a:p>
        </p:txBody>
      </p:sp>
      <p:sp>
        <p:nvSpPr>
          <p:cNvPr id="4" name="Text Placeholder 3">
            <a:extLst>
              <a:ext uri="{FF2B5EF4-FFF2-40B4-BE49-F238E27FC236}">
                <a16:creationId xmlns:a16="http://schemas.microsoft.com/office/drawing/2014/main" id="{8E7AE616-439F-A379-5D1B-2AD6280573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D28126-6972-C70A-4A4D-674CC3A2D476}"/>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6" name="Footer Placeholder 5">
            <a:extLst>
              <a:ext uri="{FF2B5EF4-FFF2-40B4-BE49-F238E27FC236}">
                <a16:creationId xmlns:a16="http://schemas.microsoft.com/office/drawing/2014/main" id="{67661716-8A73-8416-46BA-813597C222BC}"/>
              </a:ext>
            </a:extLst>
          </p:cNvPr>
          <p:cNvSpPr>
            <a:spLocks noGrp="1"/>
          </p:cNvSpPr>
          <p:nvPr>
            <p:ph type="ftr" sz="quarter" idx="11"/>
          </p:nvPr>
        </p:nvSpPr>
        <p:spPr/>
        <p:txBody>
          <a:bodyPr/>
          <a:lstStyle/>
          <a:p>
            <a:endParaRPr lang="en-VN"/>
          </a:p>
        </p:txBody>
      </p:sp>
      <p:sp>
        <p:nvSpPr>
          <p:cNvPr id="7" name="Slide Number Placeholder 6">
            <a:extLst>
              <a:ext uri="{FF2B5EF4-FFF2-40B4-BE49-F238E27FC236}">
                <a16:creationId xmlns:a16="http://schemas.microsoft.com/office/drawing/2014/main" id="{395F39D8-0F4B-0981-4EF3-DCADF7A1054C}"/>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36075885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AA67A-C53E-39E8-D150-73E765C930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VN"/>
          </a:p>
        </p:txBody>
      </p:sp>
      <p:sp>
        <p:nvSpPr>
          <p:cNvPr id="3" name="Picture Placeholder 2">
            <a:extLst>
              <a:ext uri="{FF2B5EF4-FFF2-40B4-BE49-F238E27FC236}">
                <a16:creationId xmlns:a16="http://schemas.microsoft.com/office/drawing/2014/main" id="{2FFFBCE9-F4B1-48F2-46B5-8EB68EC7DE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VN"/>
          </a:p>
        </p:txBody>
      </p:sp>
      <p:sp>
        <p:nvSpPr>
          <p:cNvPr id="4" name="Text Placeholder 3">
            <a:extLst>
              <a:ext uri="{FF2B5EF4-FFF2-40B4-BE49-F238E27FC236}">
                <a16:creationId xmlns:a16="http://schemas.microsoft.com/office/drawing/2014/main" id="{48785DFD-BCC7-CD36-E772-CAAB75D5BE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06D454-F64E-B6B3-143D-3968666B96BF}"/>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6" name="Footer Placeholder 5">
            <a:extLst>
              <a:ext uri="{FF2B5EF4-FFF2-40B4-BE49-F238E27FC236}">
                <a16:creationId xmlns:a16="http://schemas.microsoft.com/office/drawing/2014/main" id="{8D92050F-6D6A-EC7D-4826-2BB7F4E422BA}"/>
              </a:ext>
            </a:extLst>
          </p:cNvPr>
          <p:cNvSpPr>
            <a:spLocks noGrp="1"/>
          </p:cNvSpPr>
          <p:nvPr>
            <p:ph type="ftr" sz="quarter" idx="11"/>
          </p:nvPr>
        </p:nvSpPr>
        <p:spPr/>
        <p:txBody>
          <a:bodyPr/>
          <a:lstStyle/>
          <a:p>
            <a:endParaRPr lang="en-VN"/>
          </a:p>
        </p:txBody>
      </p:sp>
      <p:sp>
        <p:nvSpPr>
          <p:cNvPr id="7" name="Slide Number Placeholder 6">
            <a:extLst>
              <a:ext uri="{FF2B5EF4-FFF2-40B4-BE49-F238E27FC236}">
                <a16:creationId xmlns:a16="http://schemas.microsoft.com/office/drawing/2014/main" id="{464A4062-F433-5C62-47B3-D8B0C58F104B}"/>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223140763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D1FC3-3613-3DFF-0E32-2C2EC0B9BD75}"/>
              </a:ext>
            </a:extLst>
          </p:cNvPr>
          <p:cNvSpPr>
            <a:spLocks noGrp="1"/>
          </p:cNvSpPr>
          <p:nvPr>
            <p:ph type="title"/>
          </p:nvPr>
        </p:nvSpPr>
        <p:spPr/>
        <p:txBody>
          <a:bodyPr/>
          <a:lstStyle/>
          <a:p>
            <a:r>
              <a:rPr lang="en-GB"/>
              <a:t>Click to edit Master title style</a:t>
            </a:r>
            <a:endParaRPr lang="en-VN"/>
          </a:p>
        </p:txBody>
      </p:sp>
      <p:sp>
        <p:nvSpPr>
          <p:cNvPr id="3" name="Vertical Text Placeholder 2">
            <a:extLst>
              <a:ext uri="{FF2B5EF4-FFF2-40B4-BE49-F238E27FC236}">
                <a16:creationId xmlns:a16="http://schemas.microsoft.com/office/drawing/2014/main" id="{6ACC6E3B-07D5-6E38-5363-C7C0414CEEB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N"/>
          </a:p>
        </p:txBody>
      </p:sp>
      <p:sp>
        <p:nvSpPr>
          <p:cNvPr id="4" name="Date Placeholder 3">
            <a:extLst>
              <a:ext uri="{FF2B5EF4-FFF2-40B4-BE49-F238E27FC236}">
                <a16:creationId xmlns:a16="http://schemas.microsoft.com/office/drawing/2014/main" id="{546F3D30-CEFE-8EB7-9316-965517BF1341}"/>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5" name="Footer Placeholder 4">
            <a:extLst>
              <a:ext uri="{FF2B5EF4-FFF2-40B4-BE49-F238E27FC236}">
                <a16:creationId xmlns:a16="http://schemas.microsoft.com/office/drawing/2014/main" id="{A55CA2C0-BA53-8DC9-1D1F-FEE4CA99824A}"/>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6A58AB8B-1DCD-66D5-AE98-7054DD6F036F}"/>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84604070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9E2895-810D-1D35-2BDA-80F4FAE6214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VN"/>
          </a:p>
        </p:txBody>
      </p:sp>
      <p:sp>
        <p:nvSpPr>
          <p:cNvPr id="3" name="Vertical Text Placeholder 2">
            <a:extLst>
              <a:ext uri="{FF2B5EF4-FFF2-40B4-BE49-F238E27FC236}">
                <a16:creationId xmlns:a16="http://schemas.microsoft.com/office/drawing/2014/main" id="{79470C0C-F984-8977-B4F5-1E6DB08A2E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N"/>
          </a:p>
        </p:txBody>
      </p:sp>
      <p:sp>
        <p:nvSpPr>
          <p:cNvPr id="4" name="Date Placeholder 3">
            <a:extLst>
              <a:ext uri="{FF2B5EF4-FFF2-40B4-BE49-F238E27FC236}">
                <a16:creationId xmlns:a16="http://schemas.microsoft.com/office/drawing/2014/main" id="{8124366C-28D2-BC8E-56C8-E8105D8F59FB}"/>
              </a:ext>
            </a:extLst>
          </p:cNvPr>
          <p:cNvSpPr>
            <a:spLocks noGrp="1"/>
          </p:cNvSpPr>
          <p:nvPr>
            <p:ph type="dt" sz="half" idx="10"/>
          </p:nvPr>
        </p:nvSpPr>
        <p:spPr/>
        <p:txBody>
          <a:bodyPr/>
          <a:lstStyle/>
          <a:p>
            <a:fld id="{06ED87D1-FBEB-E843-885B-BD353258C842}" type="datetimeFigureOut">
              <a:rPr lang="en-VN" smtClean="0"/>
              <a:t>03/03/2026</a:t>
            </a:fld>
            <a:endParaRPr lang="en-VN"/>
          </a:p>
        </p:txBody>
      </p:sp>
      <p:sp>
        <p:nvSpPr>
          <p:cNvPr id="5" name="Footer Placeholder 4">
            <a:extLst>
              <a:ext uri="{FF2B5EF4-FFF2-40B4-BE49-F238E27FC236}">
                <a16:creationId xmlns:a16="http://schemas.microsoft.com/office/drawing/2014/main" id="{F74406A5-E513-873D-DCFF-6F5FE88750C2}"/>
              </a:ext>
            </a:extLst>
          </p:cNvPr>
          <p:cNvSpPr>
            <a:spLocks noGrp="1"/>
          </p:cNvSpPr>
          <p:nvPr>
            <p:ph type="ftr" sz="quarter" idx="11"/>
          </p:nvPr>
        </p:nvSpPr>
        <p:spPr/>
        <p:txBody>
          <a:bodyPr/>
          <a:lstStyle/>
          <a:p>
            <a:endParaRPr lang="en-VN"/>
          </a:p>
        </p:txBody>
      </p:sp>
      <p:sp>
        <p:nvSpPr>
          <p:cNvPr id="6" name="Slide Number Placeholder 5">
            <a:extLst>
              <a:ext uri="{FF2B5EF4-FFF2-40B4-BE49-F238E27FC236}">
                <a16:creationId xmlns:a16="http://schemas.microsoft.com/office/drawing/2014/main" id="{0C40F497-417F-A09B-606C-2F0FC93479F7}"/>
              </a:ext>
            </a:extLst>
          </p:cNvPr>
          <p:cNvSpPr>
            <a:spLocks noGrp="1"/>
          </p:cNvSpPr>
          <p:nvPr>
            <p:ph type="sldNum" sz="quarter" idx="12"/>
          </p:nvPr>
        </p:nvSpPr>
        <p:spPr/>
        <p:txBody>
          <a:bodyPr/>
          <a:lstStyle/>
          <a:p>
            <a:fld id="{900BC057-B0CB-854E-BCB0-D6A86855C9A4}" type="slidenum">
              <a:rPr lang="en-VN" smtClean="0"/>
              <a:t>‹#›</a:t>
            </a:fld>
            <a:endParaRPr lang="en-VN"/>
          </a:p>
        </p:txBody>
      </p:sp>
    </p:spTree>
    <p:extLst>
      <p:ext uri="{BB962C8B-B14F-4D97-AF65-F5344CB8AC3E}">
        <p14:creationId xmlns:p14="http://schemas.microsoft.com/office/powerpoint/2010/main" val="5065823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1097"/>
        <p:cNvGrpSpPr/>
        <p:nvPr/>
      </p:nvGrpSpPr>
      <p:grpSpPr>
        <a:xfrm>
          <a:off x="0" y="0"/>
          <a:ext cx="0" cy="0"/>
          <a:chOff x="0" y="0"/>
          <a:chExt cx="0" cy="0"/>
        </a:xfrm>
      </p:grpSpPr>
      <p:sp>
        <p:nvSpPr>
          <p:cNvPr id="1098" name="Google Shape;1098;p26"/>
          <p:cNvSpPr/>
          <p:nvPr/>
        </p:nvSpPr>
        <p:spPr>
          <a:xfrm flipH="1">
            <a:off x="10442727" y="302394"/>
            <a:ext cx="10533" cy="833"/>
          </a:xfrm>
          <a:custGeom>
            <a:avLst/>
            <a:gdLst/>
            <a:ahLst/>
            <a:cxnLst/>
            <a:rect l="l" t="t" r="r" b="b"/>
            <a:pathLst>
              <a:path w="139" h="11" extrusionOk="0">
                <a:moveTo>
                  <a:pt x="0" y="1"/>
                </a:moveTo>
                <a:cubicBezTo>
                  <a:pt x="38" y="5"/>
                  <a:pt x="80" y="6"/>
                  <a:pt x="117" y="9"/>
                </a:cubicBezTo>
                <a:lnTo>
                  <a:pt x="117" y="9"/>
                </a:lnTo>
                <a:cubicBezTo>
                  <a:pt x="75" y="4"/>
                  <a:pt x="40" y="1"/>
                  <a:pt x="0" y="1"/>
                </a:cubicBezTo>
                <a:close/>
                <a:moveTo>
                  <a:pt x="117" y="9"/>
                </a:moveTo>
                <a:cubicBezTo>
                  <a:pt x="124" y="9"/>
                  <a:pt x="131" y="10"/>
                  <a:pt x="138" y="11"/>
                </a:cubicBezTo>
                <a:cubicBezTo>
                  <a:pt x="131" y="10"/>
                  <a:pt x="124" y="9"/>
                  <a:pt x="117" y="9"/>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99" name="Google Shape;1099;p26"/>
          <p:cNvSpPr/>
          <p:nvPr/>
        </p:nvSpPr>
        <p:spPr>
          <a:xfrm flipH="1">
            <a:off x="10315259" y="339225"/>
            <a:ext cx="11291" cy="6291"/>
          </a:xfrm>
          <a:custGeom>
            <a:avLst/>
            <a:gdLst/>
            <a:ahLst/>
            <a:cxnLst/>
            <a:rect l="l" t="t" r="r" b="b"/>
            <a:pathLst>
              <a:path w="149" h="83" extrusionOk="0">
                <a:moveTo>
                  <a:pt x="0" y="1"/>
                </a:moveTo>
                <a:cubicBezTo>
                  <a:pt x="51" y="26"/>
                  <a:pt x="97" y="52"/>
                  <a:pt x="148" y="82"/>
                </a:cubicBezTo>
                <a:cubicBezTo>
                  <a:pt x="102" y="52"/>
                  <a:pt x="51" y="26"/>
                  <a:pt x="0" y="1"/>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0" name="Google Shape;1100;p26"/>
          <p:cNvSpPr/>
          <p:nvPr/>
        </p:nvSpPr>
        <p:spPr>
          <a:xfrm flipH="1">
            <a:off x="10405896" y="307092"/>
            <a:ext cx="10533" cy="2349"/>
          </a:xfrm>
          <a:custGeom>
            <a:avLst/>
            <a:gdLst/>
            <a:ahLst/>
            <a:cxnLst/>
            <a:rect l="l" t="t" r="r" b="b"/>
            <a:pathLst>
              <a:path w="139" h="31" extrusionOk="0">
                <a:moveTo>
                  <a:pt x="0" y="0"/>
                </a:moveTo>
                <a:cubicBezTo>
                  <a:pt x="46" y="5"/>
                  <a:pt x="97" y="21"/>
                  <a:pt x="138" y="31"/>
                </a:cubicBezTo>
                <a:cubicBezTo>
                  <a:pt x="97" y="21"/>
                  <a:pt x="46" y="5"/>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1" name="Google Shape;1101;p26"/>
          <p:cNvSpPr/>
          <p:nvPr/>
        </p:nvSpPr>
        <p:spPr>
          <a:xfrm flipH="1">
            <a:off x="10424160" y="304365"/>
            <a:ext cx="10533" cy="1212"/>
          </a:xfrm>
          <a:custGeom>
            <a:avLst/>
            <a:gdLst/>
            <a:ahLst/>
            <a:cxnLst/>
            <a:rect l="l" t="t" r="r" b="b"/>
            <a:pathLst>
              <a:path w="139" h="16" extrusionOk="0">
                <a:moveTo>
                  <a:pt x="1" y="0"/>
                </a:moveTo>
                <a:lnTo>
                  <a:pt x="139" y="16"/>
                </a:ln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2" name="Google Shape;1102;p26"/>
          <p:cNvSpPr/>
          <p:nvPr/>
        </p:nvSpPr>
        <p:spPr>
          <a:xfrm flipH="1">
            <a:off x="10383465" y="310957"/>
            <a:ext cx="15535" cy="4320"/>
          </a:xfrm>
          <a:custGeom>
            <a:avLst/>
            <a:gdLst/>
            <a:ahLst/>
            <a:cxnLst/>
            <a:rect l="l" t="t" r="r" b="b"/>
            <a:pathLst>
              <a:path w="205" h="57" extrusionOk="0">
                <a:moveTo>
                  <a:pt x="0" y="0"/>
                </a:moveTo>
                <a:cubicBezTo>
                  <a:pt x="72" y="21"/>
                  <a:pt x="133" y="41"/>
                  <a:pt x="205" y="56"/>
                </a:cubicBezTo>
                <a:cubicBezTo>
                  <a:pt x="138" y="41"/>
                  <a:pt x="72" y="21"/>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3" name="Google Shape;1103;p26"/>
          <p:cNvSpPr/>
          <p:nvPr/>
        </p:nvSpPr>
        <p:spPr>
          <a:xfrm flipH="1">
            <a:off x="10332309" y="331495"/>
            <a:ext cx="9776" cy="4699"/>
          </a:xfrm>
          <a:custGeom>
            <a:avLst/>
            <a:gdLst/>
            <a:ahLst/>
            <a:cxnLst/>
            <a:rect l="l" t="t" r="r" b="b"/>
            <a:pathLst>
              <a:path w="129" h="62" extrusionOk="0">
                <a:moveTo>
                  <a:pt x="1" y="0"/>
                </a:moveTo>
                <a:cubicBezTo>
                  <a:pt x="47" y="16"/>
                  <a:pt x="88" y="36"/>
                  <a:pt x="128" y="62"/>
                </a:cubicBezTo>
                <a:cubicBezTo>
                  <a:pt x="88" y="36"/>
                  <a:pt x="47" y="16"/>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4" name="Google Shape;1104;p26"/>
          <p:cNvSpPr/>
          <p:nvPr/>
        </p:nvSpPr>
        <p:spPr>
          <a:xfrm flipH="1">
            <a:off x="10365656" y="317172"/>
            <a:ext cx="12049" cy="4699"/>
          </a:xfrm>
          <a:custGeom>
            <a:avLst/>
            <a:gdLst/>
            <a:ahLst/>
            <a:cxnLst/>
            <a:rect l="l" t="t" r="r" b="b"/>
            <a:pathLst>
              <a:path w="159" h="62" extrusionOk="0">
                <a:moveTo>
                  <a:pt x="0" y="0"/>
                </a:moveTo>
                <a:lnTo>
                  <a:pt x="0" y="0"/>
                </a:lnTo>
                <a:cubicBezTo>
                  <a:pt x="51" y="20"/>
                  <a:pt x="108" y="41"/>
                  <a:pt x="159" y="61"/>
                </a:cubicBezTo>
                <a:cubicBezTo>
                  <a:pt x="108" y="41"/>
                  <a:pt x="57" y="20"/>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5" name="Google Shape;1105;p26"/>
          <p:cNvSpPr/>
          <p:nvPr/>
        </p:nvSpPr>
        <p:spPr>
          <a:xfrm flipH="1">
            <a:off x="10348983" y="324144"/>
            <a:ext cx="9776" cy="3941"/>
          </a:xfrm>
          <a:custGeom>
            <a:avLst/>
            <a:gdLst/>
            <a:ahLst/>
            <a:cxnLst/>
            <a:rect l="l" t="t" r="r" b="b"/>
            <a:pathLst>
              <a:path w="129" h="52" extrusionOk="0">
                <a:moveTo>
                  <a:pt x="1" y="0"/>
                </a:moveTo>
                <a:cubicBezTo>
                  <a:pt x="42" y="21"/>
                  <a:pt x="88" y="36"/>
                  <a:pt x="129" y="51"/>
                </a:cubicBezTo>
                <a:cubicBezTo>
                  <a:pt x="88" y="36"/>
                  <a:pt x="42" y="21"/>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6" name="Google Shape;1106;p26"/>
          <p:cNvSpPr/>
          <p:nvPr/>
        </p:nvSpPr>
        <p:spPr>
          <a:xfrm flipH="1">
            <a:off x="10461369" y="301257"/>
            <a:ext cx="13640" cy="455"/>
          </a:xfrm>
          <a:custGeom>
            <a:avLst/>
            <a:gdLst/>
            <a:ahLst/>
            <a:cxnLst/>
            <a:rect l="l" t="t" r="r" b="b"/>
            <a:pathLst>
              <a:path w="180" h="6" extrusionOk="0">
                <a:moveTo>
                  <a:pt x="1" y="0"/>
                </a:moveTo>
                <a:cubicBezTo>
                  <a:pt x="62" y="0"/>
                  <a:pt x="119" y="0"/>
                  <a:pt x="180" y="6"/>
                </a:cubicBezTo>
                <a:cubicBezTo>
                  <a:pt x="119" y="0"/>
                  <a:pt x="62" y="0"/>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7" name="Google Shape;1107;p26"/>
          <p:cNvSpPr/>
          <p:nvPr/>
        </p:nvSpPr>
        <p:spPr>
          <a:xfrm flipH="1">
            <a:off x="10342011" y="328389"/>
            <a:ext cx="6668" cy="3183"/>
          </a:xfrm>
          <a:custGeom>
            <a:avLst/>
            <a:gdLst/>
            <a:ahLst/>
            <a:cxnLst/>
            <a:rect l="l" t="t" r="r" b="b"/>
            <a:pathLst>
              <a:path w="88" h="42" extrusionOk="0">
                <a:moveTo>
                  <a:pt x="1" y="0"/>
                </a:moveTo>
                <a:cubicBezTo>
                  <a:pt x="31" y="16"/>
                  <a:pt x="57" y="26"/>
                  <a:pt x="88" y="41"/>
                </a:cubicBezTo>
                <a:cubicBezTo>
                  <a:pt x="57" y="26"/>
                  <a:pt x="31" y="16"/>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8" name="Google Shape;1108;p26"/>
          <p:cNvSpPr/>
          <p:nvPr/>
        </p:nvSpPr>
        <p:spPr>
          <a:xfrm flipH="1">
            <a:off x="10325717" y="336118"/>
            <a:ext cx="6668" cy="3183"/>
          </a:xfrm>
          <a:custGeom>
            <a:avLst/>
            <a:gdLst/>
            <a:ahLst/>
            <a:cxnLst/>
            <a:rect l="l" t="t" r="r" b="b"/>
            <a:pathLst>
              <a:path w="88" h="42" extrusionOk="0">
                <a:moveTo>
                  <a:pt x="0" y="1"/>
                </a:moveTo>
                <a:cubicBezTo>
                  <a:pt x="26" y="11"/>
                  <a:pt x="52" y="26"/>
                  <a:pt x="87" y="41"/>
                </a:cubicBezTo>
                <a:cubicBezTo>
                  <a:pt x="52" y="26"/>
                  <a:pt x="26" y="11"/>
                  <a:pt x="0" y="1"/>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09" name="Google Shape;1109;p26"/>
          <p:cNvSpPr/>
          <p:nvPr/>
        </p:nvSpPr>
        <p:spPr>
          <a:xfrm flipH="1">
            <a:off x="10311015" y="345439"/>
            <a:ext cx="4320" cy="2349"/>
          </a:xfrm>
          <a:custGeom>
            <a:avLst/>
            <a:gdLst/>
            <a:ahLst/>
            <a:cxnLst/>
            <a:rect l="l" t="t" r="r" b="b"/>
            <a:pathLst>
              <a:path w="57" h="31" extrusionOk="0">
                <a:moveTo>
                  <a:pt x="0" y="0"/>
                </a:moveTo>
                <a:lnTo>
                  <a:pt x="0" y="0"/>
                </a:lnTo>
                <a:cubicBezTo>
                  <a:pt x="21" y="10"/>
                  <a:pt x="41" y="21"/>
                  <a:pt x="57" y="31"/>
                </a:cubicBezTo>
                <a:cubicBezTo>
                  <a:pt x="41" y="16"/>
                  <a:pt x="21" y="5"/>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0" name="Google Shape;1110;p26"/>
          <p:cNvSpPr/>
          <p:nvPr/>
        </p:nvSpPr>
        <p:spPr>
          <a:xfrm flipH="1">
            <a:off x="10416430" y="305500"/>
            <a:ext cx="7805" cy="1667"/>
          </a:xfrm>
          <a:custGeom>
            <a:avLst/>
            <a:gdLst/>
            <a:ahLst/>
            <a:cxnLst/>
            <a:rect l="l" t="t" r="r" b="b"/>
            <a:pathLst>
              <a:path w="103" h="22" extrusionOk="0">
                <a:moveTo>
                  <a:pt x="1" y="1"/>
                </a:moveTo>
                <a:lnTo>
                  <a:pt x="1" y="1"/>
                </a:lnTo>
                <a:cubicBezTo>
                  <a:pt x="31" y="11"/>
                  <a:pt x="72" y="16"/>
                  <a:pt x="103" y="21"/>
                </a:cubicBezTo>
                <a:cubicBezTo>
                  <a:pt x="72" y="16"/>
                  <a:pt x="31" y="6"/>
                  <a:pt x="1" y="1"/>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1" name="Google Shape;1111;p26"/>
          <p:cNvSpPr/>
          <p:nvPr/>
        </p:nvSpPr>
        <p:spPr>
          <a:xfrm flipH="1">
            <a:off x="10434617" y="303151"/>
            <a:ext cx="8184" cy="909"/>
          </a:xfrm>
          <a:custGeom>
            <a:avLst/>
            <a:gdLst/>
            <a:ahLst/>
            <a:cxnLst/>
            <a:rect l="l" t="t" r="r" b="b"/>
            <a:pathLst>
              <a:path w="108" h="12" extrusionOk="0">
                <a:moveTo>
                  <a:pt x="0" y="1"/>
                </a:moveTo>
                <a:cubicBezTo>
                  <a:pt x="41" y="6"/>
                  <a:pt x="72" y="6"/>
                  <a:pt x="108" y="11"/>
                </a:cubicBezTo>
                <a:cubicBezTo>
                  <a:pt x="72" y="6"/>
                  <a:pt x="36" y="1"/>
                  <a:pt x="0" y="1"/>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2" name="Google Shape;1112;p26"/>
          <p:cNvSpPr/>
          <p:nvPr/>
        </p:nvSpPr>
        <p:spPr>
          <a:xfrm flipH="1">
            <a:off x="10453186" y="301257"/>
            <a:ext cx="7805" cy="455"/>
          </a:xfrm>
          <a:custGeom>
            <a:avLst/>
            <a:gdLst/>
            <a:ahLst/>
            <a:cxnLst/>
            <a:rect l="l" t="t" r="r" b="b"/>
            <a:pathLst>
              <a:path w="103" h="6" extrusionOk="0">
                <a:moveTo>
                  <a:pt x="0" y="0"/>
                </a:moveTo>
                <a:cubicBezTo>
                  <a:pt x="31" y="6"/>
                  <a:pt x="61" y="6"/>
                  <a:pt x="102" y="6"/>
                </a:cubicBezTo>
                <a:cubicBezTo>
                  <a:pt x="72" y="6"/>
                  <a:pt x="31" y="0"/>
                  <a:pt x="0"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3" name="Google Shape;1113;p26"/>
          <p:cNvSpPr/>
          <p:nvPr/>
        </p:nvSpPr>
        <p:spPr>
          <a:xfrm flipH="1">
            <a:off x="10377629" y="315202"/>
            <a:ext cx="5911" cy="2047"/>
          </a:xfrm>
          <a:custGeom>
            <a:avLst/>
            <a:gdLst/>
            <a:ahLst/>
            <a:cxnLst/>
            <a:rect l="l" t="t" r="r" b="b"/>
            <a:pathLst>
              <a:path w="78" h="27" extrusionOk="0">
                <a:moveTo>
                  <a:pt x="1" y="0"/>
                </a:moveTo>
                <a:lnTo>
                  <a:pt x="1" y="0"/>
                </a:lnTo>
                <a:cubicBezTo>
                  <a:pt x="26" y="11"/>
                  <a:pt x="52" y="21"/>
                  <a:pt x="77" y="26"/>
                </a:cubicBezTo>
                <a:cubicBezTo>
                  <a:pt x="52" y="21"/>
                  <a:pt x="26" y="6"/>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4" name="Google Shape;1114;p26"/>
          <p:cNvSpPr/>
          <p:nvPr/>
        </p:nvSpPr>
        <p:spPr>
          <a:xfrm flipH="1">
            <a:off x="10358304" y="321796"/>
            <a:ext cx="7048" cy="2425"/>
          </a:xfrm>
          <a:custGeom>
            <a:avLst/>
            <a:gdLst/>
            <a:ahLst/>
            <a:cxnLst/>
            <a:rect l="l" t="t" r="r" b="b"/>
            <a:pathLst>
              <a:path w="93" h="32" extrusionOk="0">
                <a:moveTo>
                  <a:pt x="1" y="0"/>
                </a:moveTo>
                <a:cubicBezTo>
                  <a:pt x="37" y="11"/>
                  <a:pt x="57" y="26"/>
                  <a:pt x="93" y="31"/>
                </a:cubicBezTo>
                <a:cubicBezTo>
                  <a:pt x="62" y="16"/>
                  <a:pt x="26" y="6"/>
                  <a:pt x="1" y="0"/>
                </a:cubicBez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15" name="Google Shape;1115;p26"/>
          <p:cNvSpPr/>
          <p:nvPr/>
        </p:nvSpPr>
        <p:spPr>
          <a:xfrm flipH="1">
            <a:off x="10398545" y="309365"/>
            <a:ext cx="7427" cy="1667"/>
          </a:xfrm>
          <a:custGeom>
            <a:avLst/>
            <a:gdLst/>
            <a:ahLst/>
            <a:cxnLst/>
            <a:rect l="l" t="t" r="r" b="b"/>
            <a:pathLst>
              <a:path w="98" h="22" extrusionOk="0">
                <a:moveTo>
                  <a:pt x="0" y="1"/>
                </a:moveTo>
                <a:lnTo>
                  <a:pt x="97" y="21"/>
                </a:lnTo>
                <a:close/>
              </a:path>
            </a:pathLst>
          </a:custGeom>
          <a:solidFill>
            <a:srgbClr val="FFDD3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116" name="Google Shape;1116;p26"/>
          <p:cNvGrpSpPr/>
          <p:nvPr/>
        </p:nvGrpSpPr>
        <p:grpSpPr>
          <a:xfrm flipH="1">
            <a:off x="-128597" y="5066911"/>
            <a:ext cx="12269065" cy="2008816"/>
            <a:chOff x="-9053" y="3825998"/>
            <a:chExt cx="9169705" cy="1506612"/>
          </a:xfrm>
        </p:grpSpPr>
        <p:sp>
          <p:nvSpPr>
            <p:cNvPr id="1117" name="Google Shape;1117;p26"/>
            <p:cNvSpPr/>
            <p:nvPr/>
          </p:nvSpPr>
          <p:spPr>
            <a:xfrm>
              <a:off x="7667684" y="4194640"/>
              <a:ext cx="1492968" cy="468645"/>
            </a:xfrm>
            <a:custGeom>
              <a:avLst/>
              <a:gdLst/>
              <a:ahLst/>
              <a:cxnLst/>
              <a:rect l="l" t="t" r="r" b="b"/>
              <a:pathLst>
                <a:path w="196702" h="61745" extrusionOk="0">
                  <a:moveTo>
                    <a:pt x="145437" y="0"/>
                  </a:moveTo>
                  <a:cubicBezTo>
                    <a:pt x="137503" y="0"/>
                    <a:pt x="130967" y="8075"/>
                    <a:pt x="126423" y="14366"/>
                  </a:cubicBezTo>
                  <a:cubicBezTo>
                    <a:pt x="121484" y="21207"/>
                    <a:pt x="116329" y="23300"/>
                    <a:pt x="110225" y="23300"/>
                  </a:cubicBezTo>
                  <a:cubicBezTo>
                    <a:pt x="106128" y="23300"/>
                    <a:pt x="101603" y="22357"/>
                    <a:pt x="96430" y="21274"/>
                  </a:cubicBezTo>
                  <a:cubicBezTo>
                    <a:pt x="94066" y="20781"/>
                    <a:pt x="91974" y="20557"/>
                    <a:pt x="90081" y="20557"/>
                  </a:cubicBezTo>
                  <a:cubicBezTo>
                    <a:pt x="80686" y="20557"/>
                    <a:pt x="76219" y="26062"/>
                    <a:pt x="67960" y="31319"/>
                  </a:cubicBezTo>
                  <a:cubicBezTo>
                    <a:pt x="64638" y="33436"/>
                    <a:pt x="61890" y="34143"/>
                    <a:pt x="59236" y="34143"/>
                  </a:cubicBezTo>
                  <a:cubicBezTo>
                    <a:pt x="55117" y="34143"/>
                    <a:pt x="51223" y="32441"/>
                    <a:pt x="45761" y="31669"/>
                  </a:cubicBezTo>
                  <a:cubicBezTo>
                    <a:pt x="44868" y="31543"/>
                    <a:pt x="43970" y="31483"/>
                    <a:pt x="43069" y="31483"/>
                  </a:cubicBezTo>
                  <a:cubicBezTo>
                    <a:pt x="27130" y="31483"/>
                    <a:pt x="10355" y="50435"/>
                    <a:pt x="1409" y="59967"/>
                  </a:cubicBezTo>
                  <a:cubicBezTo>
                    <a:pt x="893" y="60528"/>
                    <a:pt x="421" y="61114"/>
                    <a:pt x="1" y="61745"/>
                  </a:cubicBezTo>
                  <a:lnTo>
                    <a:pt x="196702" y="61745"/>
                  </a:lnTo>
                  <a:lnTo>
                    <a:pt x="196702" y="25296"/>
                  </a:lnTo>
                  <a:cubicBezTo>
                    <a:pt x="190220" y="21089"/>
                    <a:pt x="183222" y="22249"/>
                    <a:pt x="176052" y="20631"/>
                  </a:cubicBezTo>
                  <a:cubicBezTo>
                    <a:pt x="166148" y="18394"/>
                    <a:pt x="161559" y="9190"/>
                    <a:pt x="154459" y="3550"/>
                  </a:cubicBezTo>
                  <a:cubicBezTo>
                    <a:pt x="151291" y="1033"/>
                    <a:pt x="148274" y="0"/>
                    <a:pt x="145437" y="0"/>
                  </a:cubicBezTo>
                  <a:close/>
                </a:path>
              </a:pathLst>
            </a:custGeom>
            <a:solidFill>
              <a:srgbClr val="468F59">
                <a:alpha val="36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 name="Google Shape;1118;p26"/>
            <p:cNvSpPr/>
            <p:nvPr/>
          </p:nvSpPr>
          <p:spPr>
            <a:xfrm>
              <a:off x="-9053" y="3825998"/>
              <a:ext cx="4427525" cy="823738"/>
            </a:xfrm>
            <a:custGeom>
              <a:avLst/>
              <a:gdLst/>
              <a:ahLst/>
              <a:cxnLst/>
              <a:rect l="l" t="t" r="r" b="b"/>
              <a:pathLst>
                <a:path w="226096" h="42065" extrusionOk="0">
                  <a:moveTo>
                    <a:pt x="33018" y="1"/>
                  </a:moveTo>
                  <a:cubicBezTo>
                    <a:pt x="29112" y="1"/>
                    <a:pt x="25053" y="1393"/>
                    <a:pt x="20975" y="4928"/>
                  </a:cubicBezTo>
                  <a:cubicBezTo>
                    <a:pt x="13837" y="11116"/>
                    <a:pt x="9535" y="20122"/>
                    <a:pt x="0" y="24347"/>
                  </a:cubicBezTo>
                  <a:lnTo>
                    <a:pt x="0" y="42065"/>
                  </a:lnTo>
                  <a:lnTo>
                    <a:pt x="226095" y="42065"/>
                  </a:lnTo>
                  <a:cubicBezTo>
                    <a:pt x="226089" y="38362"/>
                    <a:pt x="190328" y="35978"/>
                    <a:pt x="185943" y="30912"/>
                  </a:cubicBezTo>
                  <a:cubicBezTo>
                    <a:pt x="179117" y="24742"/>
                    <a:pt x="172782" y="18850"/>
                    <a:pt x="161793" y="18850"/>
                  </a:cubicBezTo>
                  <a:cubicBezTo>
                    <a:pt x="159137" y="18850"/>
                    <a:pt x="156209" y="19194"/>
                    <a:pt x="152935" y="19962"/>
                  </a:cubicBezTo>
                  <a:cubicBezTo>
                    <a:pt x="145660" y="21676"/>
                    <a:pt x="140935" y="24373"/>
                    <a:pt x="135174" y="24373"/>
                  </a:cubicBezTo>
                  <a:cubicBezTo>
                    <a:pt x="132623" y="24373"/>
                    <a:pt x="129869" y="23844"/>
                    <a:pt x="126601" y="22467"/>
                  </a:cubicBezTo>
                  <a:cubicBezTo>
                    <a:pt x="117273" y="18537"/>
                    <a:pt x="111560" y="14016"/>
                    <a:pt x="102427" y="14016"/>
                  </a:cubicBezTo>
                  <a:cubicBezTo>
                    <a:pt x="99341" y="14016"/>
                    <a:pt x="95864" y="14532"/>
                    <a:pt x="91726" y="15762"/>
                  </a:cubicBezTo>
                  <a:cubicBezTo>
                    <a:pt x="84308" y="17966"/>
                    <a:pt x="78037" y="19823"/>
                    <a:pt x="72249" y="19823"/>
                  </a:cubicBezTo>
                  <a:cubicBezTo>
                    <a:pt x="66371" y="19823"/>
                    <a:pt x="60992" y="17907"/>
                    <a:pt x="55416" y="12493"/>
                  </a:cubicBezTo>
                  <a:cubicBezTo>
                    <a:pt x="49702" y="6946"/>
                    <a:pt x="41741" y="1"/>
                    <a:pt x="33018" y="1"/>
                  </a:cubicBezTo>
                  <a:close/>
                </a:path>
              </a:pathLst>
            </a:custGeom>
            <a:solidFill>
              <a:srgbClr val="468F59">
                <a:alpha val="222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 name="Google Shape;1119;p26"/>
            <p:cNvSpPr/>
            <p:nvPr/>
          </p:nvSpPr>
          <p:spPr>
            <a:xfrm>
              <a:off x="0" y="4778200"/>
              <a:ext cx="9144316" cy="409382"/>
            </a:xfrm>
            <a:custGeom>
              <a:avLst/>
              <a:gdLst/>
              <a:ahLst/>
              <a:cxnLst/>
              <a:rect l="l" t="t" r="r" b="b"/>
              <a:pathLst>
                <a:path w="288396" h="39930" extrusionOk="0">
                  <a:moveTo>
                    <a:pt x="1" y="1"/>
                  </a:moveTo>
                  <a:lnTo>
                    <a:pt x="1" y="39930"/>
                  </a:lnTo>
                  <a:lnTo>
                    <a:pt x="288396" y="39930"/>
                  </a:lnTo>
                  <a:lnTo>
                    <a:pt x="28839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 name="Google Shape;1120;p26"/>
            <p:cNvSpPr/>
            <p:nvPr/>
          </p:nvSpPr>
          <p:spPr>
            <a:xfrm>
              <a:off x="9" y="4621278"/>
              <a:ext cx="9144316" cy="95687"/>
            </a:xfrm>
            <a:custGeom>
              <a:avLst/>
              <a:gdLst/>
              <a:ahLst/>
              <a:cxnLst/>
              <a:rect l="l" t="t" r="r" b="b"/>
              <a:pathLst>
                <a:path w="288396" h="3411" extrusionOk="0">
                  <a:moveTo>
                    <a:pt x="1" y="1"/>
                  </a:moveTo>
                  <a:lnTo>
                    <a:pt x="1" y="3411"/>
                  </a:lnTo>
                  <a:lnTo>
                    <a:pt x="288396" y="3411"/>
                  </a:lnTo>
                  <a:lnTo>
                    <a:pt x="28839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 name="Google Shape;1121;p26"/>
            <p:cNvSpPr/>
            <p:nvPr/>
          </p:nvSpPr>
          <p:spPr>
            <a:xfrm flipH="1">
              <a:off x="7452516" y="4857246"/>
              <a:ext cx="1692169" cy="135525"/>
            </a:xfrm>
            <a:custGeom>
              <a:avLst/>
              <a:gdLst/>
              <a:ahLst/>
              <a:cxnLst/>
              <a:rect l="l" t="t" r="r" b="b"/>
              <a:pathLst>
                <a:path w="91038" h="9032" extrusionOk="0">
                  <a:moveTo>
                    <a:pt x="0" y="1"/>
                  </a:moveTo>
                  <a:lnTo>
                    <a:pt x="0" y="9032"/>
                  </a:lnTo>
                  <a:lnTo>
                    <a:pt x="53466" y="9032"/>
                  </a:lnTo>
                  <a:lnTo>
                    <a:pt x="53447" y="9019"/>
                  </a:lnTo>
                  <a:cubicBezTo>
                    <a:pt x="74212" y="9019"/>
                    <a:pt x="91037" y="6998"/>
                    <a:pt x="91037" y="4513"/>
                  </a:cubicBezTo>
                  <a:cubicBezTo>
                    <a:pt x="91037" y="2021"/>
                    <a:pt x="74212" y="1"/>
                    <a:pt x="53447" y="1"/>
                  </a:cubicBezTo>
                  <a:close/>
                </a:path>
              </a:pathLst>
            </a:custGeom>
            <a:solidFill>
              <a:srgbClr val="FFD653">
                <a:alpha val="37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 name="Google Shape;1122;p26"/>
            <p:cNvSpPr/>
            <p:nvPr/>
          </p:nvSpPr>
          <p:spPr>
            <a:xfrm flipH="1">
              <a:off x="828" y="4923201"/>
              <a:ext cx="3459273" cy="409409"/>
            </a:xfrm>
            <a:custGeom>
              <a:avLst/>
              <a:gdLst/>
              <a:ahLst/>
              <a:cxnLst/>
              <a:rect l="l" t="t" r="r" b="b"/>
              <a:pathLst>
                <a:path w="193987" h="28446" extrusionOk="0">
                  <a:moveTo>
                    <a:pt x="193987" y="1"/>
                  </a:moveTo>
                  <a:cubicBezTo>
                    <a:pt x="79451" y="2487"/>
                    <a:pt x="0" y="7923"/>
                    <a:pt x="0" y="14220"/>
                  </a:cubicBezTo>
                  <a:cubicBezTo>
                    <a:pt x="0" y="20523"/>
                    <a:pt x="79451" y="25960"/>
                    <a:pt x="193987" y="28445"/>
                  </a:cubicBezTo>
                  <a:lnTo>
                    <a:pt x="193987" y="1"/>
                  </a:lnTo>
                  <a:close/>
                </a:path>
              </a:pathLst>
            </a:custGeom>
            <a:solidFill>
              <a:srgbClr val="FFD653">
                <a:alpha val="37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 name="Google Shape;1123;p26"/>
            <p:cNvSpPr/>
            <p:nvPr/>
          </p:nvSpPr>
          <p:spPr>
            <a:xfrm>
              <a:off x="0" y="4692974"/>
              <a:ext cx="9144026" cy="95698"/>
            </a:xfrm>
            <a:custGeom>
              <a:avLst/>
              <a:gdLst/>
              <a:ahLst/>
              <a:cxnLst/>
              <a:rect l="l" t="t" r="r" b="b"/>
              <a:pathLst>
                <a:path w="286714" h="4832" extrusionOk="0">
                  <a:moveTo>
                    <a:pt x="1" y="1"/>
                  </a:moveTo>
                  <a:lnTo>
                    <a:pt x="1" y="4832"/>
                  </a:lnTo>
                  <a:lnTo>
                    <a:pt x="286713" y="4832"/>
                  </a:lnTo>
                  <a:lnTo>
                    <a:pt x="2867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24" name="Google Shape;1124;p26"/>
          <p:cNvGrpSpPr/>
          <p:nvPr/>
        </p:nvGrpSpPr>
        <p:grpSpPr>
          <a:xfrm flipH="1">
            <a:off x="1074" y="5735738"/>
            <a:ext cx="1259809" cy="463549"/>
            <a:chOff x="6769526" y="3527400"/>
            <a:chExt cx="1781405" cy="655471"/>
          </a:xfrm>
        </p:grpSpPr>
        <p:sp>
          <p:nvSpPr>
            <p:cNvPr id="1125" name="Google Shape;1125;p26"/>
            <p:cNvSpPr/>
            <p:nvPr/>
          </p:nvSpPr>
          <p:spPr>
            <a:xfrm>
              <a:off x="7786029" y="3527400"/>
              <a:ext cx="274297" cy="643962"/>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 name="Google Shape;1126;p26"/>
            <p:cNvSpPr/>
            <p:nvPr/>
          </p:nvSpPr>
          <p:spPr>
            <a:xfrm>
              <a:off x="7785600" y="3527400"/>
              <a:ext cx="137303" cy="643962"/>
            </a:xfrm>
            <a:custGeom>
              <a:avLst/>
              <a:gdLst/>
              <a:ahLst/>
              <a:cxnLst/>
              <a:rect l="l" t="t" r="r" b="b"/>
              <a:pathLst>
                <a:path w="7999" h="37516" extrusionOk="0">
                  <a:moveTo>
                    <a:pt x="7998" y="0"/>
                  </a:moveTo>
                  <a:lnTo>
                    <a:pt x="0" y="37515"/>
                  </a:lnTo>
                  <a:lnTo>
                    <a:pt x="7998" y="37515"/>
                  </a:lnTo>
                  <a:lnTo>
                    <a:pt x="7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 name="Google Shape;1127;p26"/>
            <p:cNvSpPr/>
            <p:nvPr/>
          </p:nvSpPr>
          <p:spPr>
            <a:xfrm>
              <a:off x="7958049" y="3527400"/>
              <a:ext cx="274589" cy="64396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 name="Google Shape;1128;p26"/>
            <p:cNvSpPr/>
            <p:nvPr/>
          </p:nvSpPr>
          <p:spPr>
            <a:xfrm>
              <a:off x="7955903" y="3926076"/>
              <a:ext cx="53366" cy="245271"/>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 name="Google Shape;1129;p26"/>
            <p:cNvSpPr/>
            <p:nvPr/>
          </p:nvSpPr>
          <p:spPr>
            <a:xfrm>
              <a:off x="7957774" y="3538128"/>
              <a:ext cx="135003" cy="633371"/>
            </a:xfrm>
            <a:custGeom>
              <a:avLst/>
              <a:gdLst/>
              <a:ahLst/>
              <a:cxnLst/>
              <a:rect l="l" t="t" r="r" b="b"/>
              <a:pathLst>
                <a:path w="7865" h="36899" extrusionOk="0">
                  <a:moveTo>
                    <a:pt x="7865" y="0"/>
                  </a:moveTo>
                  <a:lnTo>
                    <a:pt x="7515" y="1616"/>
                  </a:lnTo>
                  <a:lnTo>
                    <a:pt x="6932" y="4341"/>
                  </a:lnTo>
                  <a:lnTo>
                    <a:pt x="6907" y="4507"/>
                  </a:lnTo>
                  <a:lnTo>
                    <a:pt x="5415" y="11480"/>
                  </a:lnTo>
                  <a:lnTo>
                    <a:pt x="5349" y="11755"/>
                  </a:lnTo>
                  <a:lnTo>
                    <a:pt x="2974" y="22911"/>
                  </a:lnTo>
                  <a:lnTo>
                    <a:pt x="0" y="36890"/>
                  </a:lnTo>
                  <a:lnTo>
                    <a:pt x="7417" y="36890"/>
                  </a:lnTo>
                  <a:cubicBezTo>
                    <a:pt x="7517" y="36552"/>
                    <a:pt x="7675" y="36221"/>
                    <a:pt x="7865" y="35874"/>
                  </a:cubicBezTo>
                  <a:lnTo>
                    <a:pt x="7865" y="0"/>
                  </a:lnTo>
                  <a:close/>
                  <a:moveTo>
                    <a:pt x="7417" y="36890"/>
                  </a:moveTo>
                  <a:cubicBezTo>
                    <a:pt x="7417" y="36893"/>
                    <a:pt x="7416" y="36896"/>
                    <a:pt x="7415" y="36899"/>
                  </a:cubicBezTo>
                  <a:lnTo>
                    <a:pt x="7448" y="368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 name="Google Shape;1130;p26"/>
            <p:cNvSpPr/>
            <p:nvPr/>
          </p:nvSpPr>
          <p:spPr>
            <a:xfrm>
              <a:off x="7444956" y="3703925"/>
              <a:ext cx="195675" cy="45938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 name="Google Shape;1131;p26"/>
            <p:cNvSpPr/>
            <p:nvPr/>
          </p:nvSpPr>
          <p:spPr>
            <a:xfrm>
              <a:off x="7444650" y="3703925"/>
              <a:ext cx="97948" cy="459383"/>
            </a:xfrm>
            <a:custGeom>
              <a:avLst/>
              <a:gdLst/>
              <a:ahLst/>
              <a:cxnLst/>
              <a:rect l="l" t="t" r="r" b="b"/>
              <a:pathLst>
                <a:path w="7999" h="37516" extrusionOk="0">
                  <a:moveTo>
                    <a:pt x="7998" y="0"/>
                  </a:moveTo>
                  <a:lnTo>
                    <a:pt x="0" y="37515"/>
                  </a:lnTo>
                  <a:lnTo>
                    <a:pt x="7998" y="37515"/>
                  </a:lnTo>
                  <a:lnTo>
                    <a:pt x="7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 name="Google Shape;1132;p26"/>
            <p:cNvSpPr/>
            <p:nvPr/>
          </p:nvSpPr>
          <p:spPr>
            <a:xfrm>
              <a:off x="7567669" y="3703925"/>
              <a:ext cx="195883" cy="45938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 name="Google Shape;1133;p26"/>
            <p:cNvSpPr/>
            <p:nvPr/>
          </p:nvSpPr>
          <p:spPr>
            <a:xfrm>
              <a:off x="7566138" y="3988325"/>
              <a:ext cx="38070" cy="174969"/>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 name="Google Shape;1134;p26"/>
            <p:cNvSpPr/>
            <p:nvPr/>
          </p:nvSpPr>
          <p:spPr>
            <a:xfrm>
              <a:off x="7567473" y="3711577"/>
              <a:ext cx="96307" cy="451828"/>
            </a:xfrm>
            <a:custGeom>
              <a:avLst/>
              <a:gdLst/>
              <a:ahLst/>
              <a:cxnLst/>
              <a:rect l="l" t="t" r="r" b="b"/>
              <a:pathLst>
                <a:path w="7865" h="36899" extrusionOk="0">
                  <a:moveTo>
                    <a:pt x="7865" y="0"/>
                  </a:moveTo>
                  <a:lnTo>
                    <a:pt x="7515" y="1616"/>
                  </a:lnTo>
                  <a:lnTo>
                    <a:pt x="6932" y="4341"/>
                  </a:lnTo>
                  <a:lnTo>
                    <a:pt x="6907" y="4507"/>
                  </a:lnTo>
                  <a:lnTo>
                    <a:pt x="5415" y="11480"/>
                  </a:lnTo>
                  <a:lnTo>
                    <a:pt x="5349" y="11755"/>
                  </a:lnTo>
                  <a:lnTo>
                    <a:pt x="2974" y="22911"/>
                  </a:lnTo>
                  <a:lnTo>
                    <a:pt x="0" y="36890"/>
                  </a:lnTo>
                  <a:lnTo>
                    <a:pt x="7417" y="36890"/>
                  </a:lnTo>
                  <a:cubicBezTo>
                    <a:pt x="7517" y="36552"/>
                    <a:pt x="7675" y="36221"/>
                    <a:pt x="7865" y="35874"/>
                  </a:cubicBezTo>
                  <a:lnTo>
                    <a:pt x="7865" y="0"/>
                  </a:lnTo>
                  <a:close/>
                  <a:moveTo>
                    <a:pt x="7417" y="36890"/>
                  </a:moveTo>
                  <a:cubicBezTo>
                    <a:pt x="7417" y="36893"/>
                    <a:pt x="7416" y="36896"/>
                    <a:pt x="7415" y="36899"/>
                  </a:cubicBezTo>
                  <a:lnTo>
                    <a:pt x="7448" y="368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 name="Google Shape;1135;p26"/>
            <p:cNvSpPr/>
            <p:nvPr/>
          </p:nvSpPr>
          <p:spPr>
            <a:xfrm>
              <a:off x="7111229" y="367145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 name="Google Shape;1136;p26"/>
            <p:cNvSpPr/>
            <p:nvPr/>
          </p:nvSpPr>
          <p:spPr>
            <a:xfrm>
              <a:off x="7182275" y="3838777"/>
              <a:ext cx="73351" cy="344022"/>
            </a:xfrm>
            <a:custGeom>
              <a:avLst/>
              <a:gdLst/>
              <a:ahLst/>
              <a:cxnLst/>
              <a:rect l="l" t="t" r="r" b="b"/>
              <a:pathLst>
                <a:path w="7999" h="37516" extrusionOk="0">
                  <a:moveTo>
                    <a:pt x="7998" y="0"/>
                  </a:moveTo>
                  <a:lnTo>
                    <a:pt x="0" y="37515"/>
                  </a:lnTo>
                  <a:lnTo>
                    <a:pt x="7998" y="37515"/>
                  </a:lnTo>
                  <a:lnTo>
                    <a:pt x="7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 name="Google Shape;1137;p26"/>
            <p:cNvSpPr/>
            <p:nvPr/>
          </p:nvSpPr>
          <p:spPr>
            <a:xfrm>
              <a:off x="7274403" y="3838777"/>
              <a:ext cx="146692" cy="34402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 name="Google Shape;1138;p26"/>
            <p:cNvSpPr/>
            <p:nvPr/>
          </p:nvSpPr>
          <p:spPr>
            <a:xfrm>
              <a:off x="7273257" y="4051760"/>
              <a:ext cx="28510" cy="131030"/>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 name="Google Shape;1139;p26"/>
            <p:cNvSpPr/>
            <p:nvPr/>
          </p:nvSpPr>
          <p:spPr>
            <a:xfrm>
              <a:off x="7274256" y="3844508"/>
              <a:ext cx="72122" cy="338364"/>
            </a:xfrm>
            <a:custGeom>
              <a:avLst/>
              <a:gdLst/>
              <a:ahLst/>
              <a:cxnLst/>
              <a:rect l="l" t="t" r="r" b="b"/>
              <a:pathLst>
                <a:path w="7865" h="36899" extrusionOk="0">
                  <a:moveTo>
                    <a:pt x="7865" y="0"/>
                  </a:moveTo>
                  <a:lnTo>
                    <a:pt x="7515" y="1616"/>
                  </a:lnTo>
                  <a:lnTo>
                    <a:pt x="6932" y="4341"/>
                  </a:lnTo>
                  <a:lnTo>
                    <a:pt x="6907" y="4507"/>
                  </a:lnTo>
                  <a:lnTo>
                    <a:pt x="5415" y="11480"/>
                  </a:lnTo>
                  <a:lnTo>
                    <a:pt x="5349" y="11755"/>
                  </a:lnTo>
                  <a:lnTo>
                    <a:pt x="2974" y="22911"/>
                  </a:lnTo>
                  <a:lnTo>
                    <a:pt x="0" y="36890"/>
                  </a:lnTo>
                  <a:lnTo>
                    <a:pt x="7417" y="36890"/>
                  </a:lnTo>
                  <a:cubicBezTo>
                    <a:pt x="7517" y="36552"/>
                    <a:pt x="7675" y="36221"/>
                    <a:pt x="7865" y="35874"/>
                  </a:cubicBezTo>
                  <a:lnTo>
                    <a:pt x="7865" y="0"/>
                  </a:lnTo>
                  <a:close/>
                  <a:moveTo>
                    <a:pt x="7417" y="36890"/>
                  </a:moveTo>
                  <a:cubicBezTo>
                    <a:pt x="7417" y="36893"/>
                    <a:pt x="7416" y="36896"/>
                    <a:pt x="7415" y="36899"/>
                  </a:cubicBezTo>
                  <a:lnTo>
                    <a:pt x="7448" y="368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 name="Google Shape;1140;p26"/>
            <p:cNvSpPr/>
            <p:nvPr/>
          </p:nvSpPr>
          <p:spPr>
            <a:xfrm>
              <a:off x="698367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 name="Google Shape;1141;p26"/>
            <p:cNvSpPr/>
            <p:nvPr/>
          </p:nvSpPr>
          <p:spPr>
            <a:xfrm>
              <a:off x="6911575" y="3994130"/>
              <a:ext cx="72106" cy="16910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 name="Google Shape;1142;p26"/>
            <p:cNvSpPr/>
            <p:nvPr/>
          </p:nvSpPr>
          <p:spPr>
            <a:xfrm>
              <a:off x="8215279" y="366000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 name="Google Shape;1143;p26"/>
            <p:cNvSpPr/>
            <p:nvPr/>
          </p:nvSpPr>
          <p:spPr>
            <a:xfrm>
              <a:off x="8446351"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 name="Google Shape;1144;p26"/>
            <p:cNvSpPr/>
            <p:nvPr/>
          </p:nvSpPr>
          <p:spPr>
            <a:xfrm>
              <a:off x="676952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45" name="Google Shape;1145;p26"/>
          <p:cNvGrpSpPr/>
          <p:nvPr/>
        </p:nvGrpSpPr>
        <p:grpSpPr>
          <a:xfrm>
            <a:off x="10768516" y="5735836"/>
            <a:ext cx="1259809" cy="463585"/>
            <a:chOff x="6769526" y="3527400"/>
            <a:chExt cx="1781405" cy="655398"/>
          </a:xfrm>
        </p:grpSpPr>
        <p:sp>
          <p:nvSpPr>
            <p:cNvPr id="1146" name="Google Shape;1146;p26"/>
            <p:cNvSpPr/>
            <p:nvPr/>
          </p:nvSpPr>
          <p:spPr>
            <a:xfrm>
              <a:off x="7786029" y="3527400"/>
              <a:ext cx="274297" cy="643962"/>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 name="Google Shape;1147;p26"/>
            <p:cNvSpPr/>
            <p:nvPr/>
          </p:nvSpPr>
          <p:spPr>
            <a:xfrm>
              <a:off x="7958049" y="3527400"/>
              <a:ext cx="274589" cy="64396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 name="Google Shape;1148;p26"/>
            <p:cNvSpPr/>
            <p:nvPr/>
          </p:nvSpPr>
          <p:spPr>
            <a:xfrm>
              <a:off x="7955903" y="3926076"/>
              <a:ext cx="53366" cy="245271"/>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 name="Google Shape;1149;p26"/>
            <p:cNvSpPr/>
            <p:nvPr/>
          </p:nvSpPr>
          <p:spPr>
            <a:xfrm>
              <a:off x="7444956" y="3703925"/>
              <a:ext cx="195675" cy="45938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 name="Google Shape;1150;p26"/>
            <p:cNvSpPr/>
            <p:nvPr/>
          </p:nvSpPr>
          <p:spPr>
            <a:xfrm>
              <a:off x="7567669" y="3703925"/>
              <a:ext cx="195883" cy="45938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 name="Google Shape;1151;p26"/>
            <p:cNvSpPr/>
            <p:nvPr/>
          </p:nvSpPr>
          <p:spPr>
            <a:xfrm>
              <a:off x="7566138" y="3988325"/>
              <a:ext cx="38070" cy="174969"/>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 name="Google Shape;1152;p26"/>
            <p:cNvSpPr/>
            <p:nvPr/>
          </p:nvSpPr>
          <p:spPr>
            <a:xfrm>
              <a:off x="7111229" y="367145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 name="Google Shape;1153;p26"/>
            <p:cNvSpPr/>
            <p:nvPr/>
          </p:nvSpPr>
          <p:spPr>
            <a:xfrm>
              <a:off x="7274403" y="3838777"/>
              <a:ext cx="146692" cy="34402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 name="Google Shape;1154;p26"/>
            <p:cNvSpPr/>
            <p:nvPr/>
          </p:nvSpPr>
          <p:spPr>
            <a:xfrm>
              <a:off x="7273257" y="4051760"/>
              <a:ext cx="28510" cy="131030"/>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 name="Google Shape;1155;p26"/>
            <p:cNvSpPr/>
            <p:nvPr/>
          </p:nvSpPr>
          <p:spPr>
            <a:xfrm>
              <a:off x="698367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 name="Google Shape;1156;p26"/>
            <p:cNvSpPr/>
            <p:nvPr/>
          </p:nvSpPr>
          <p:spPr>
            <a:xfrm>
              <a:off x="6911575" y="3994130"/>
              <a:ext cx="72106" cy="16910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 name="Google Shape;1157;p26"/>
            <p:cNvSpPr/>
            <p:nvPr/>
          </p:nvSpPr>
          <p:spPr>
            <a:xfrm>
              <a:off x="8215279" y="366000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 name="Google Shape;1158;p26"/>
            <p:cNvSpPr/>
            <p:nvPr/>
          </p:nvSpPr>
          <p:spPr>
            <a:xfrm>
              <a:off x="8446351"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 name="Google Shape;1159;p26"/>
            <p:cNvSpPr/>
            <p:nvPr/>
          </p:nvSpPr>
          <p:spPr>
            <a:xfrm>
              <a:off x="676952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60" name="Google Shape;1160;p26"/>
          <p:cNvGrpSpPr/>
          <p:nvPr/>
        </p:nvGrpSpPr>
        <p:grpSpPr>
          <a:xfrm>
            <a:off x="9325213" y="5254534"/>
            <a:ext cx="2872321" cy="1742644"/>
            <a:chOff x="7065924" y="3940900"/>
            <a:chExt cx="2154241" cy="1306983"/>
          </a:xfrm>
        </p:grpSpPr>
        <p:sp>
          <p:nvSpPr>
            <p:cNvPr id="1161" name="Google Shape;1161;p26"/>
            <p:cNvSpPr/>
            <p:nvPr/>
          </p:nvSpPr>
          <p:spPr>
            <a:xfrm>
              <a:off x="7065924" y="3940900"/>
              <a:ext cx="2154231" cy="1306983"/>
            </a:xfrm>
            <a:custGeom>
              <a:avLst/>
              <a:gdLst/>
              <a:ahLst/>
              <a:cxnLst/>
              <a:rect l="l" t="t" r="r" b="b"/>
              <a:pathLst>
                <a:path w="40715" h="24702" extrusionOk="0">
                  <a:moveTo>
                    <a:pt x="40706" y="0"/>
                  </a:moveTo>
                  <a:lnTo>
                    <a:pt x="40706" y="0"/>
                  </a:lnTo>
                  <a:lnTo>
                    <a:pt x="40706" y="0"/>
                  </a:lnTo>
                  <a:cubicBezTo>
                    <a:pt x="40709" y="0"/>
                    <a:pt x="40712" y="0"/>
                    <a:pt x="40715" y="0"/>
                  </a:cubicBezTo>
                  <a:close/>
                  <a:moveTo>
                    <a:pt x="40706" y="0"/>
                  </a:moveTo>
                  <a:cubicBezTo>
                    <a:pt x="39251" y="1"/>
                    <a:pt x="37788" y="134"/>
                    <a:pt x="36374" y="317"/>
                  </a:cubicBezTo>
                  <a:cubicBezTo>
                    <a:pt x="33750" y="625"/>
                    <a:pt x="30601" y="1458"/>
                    <a:pt x="29918" y="4007"/>
                  </a:cubicBezTo>
                  <a:cubicBezTo>
                    <a:pt x="29546" y="3141"/>
                    <a:pt x="28682" y="2749"/>
                    <a:pt x="27751" y="2749"/>
                  </a:cubicBezTo>
                  <a:cubicBezTo>
                    <a:pt x="26740" y="2749"/>
                    <a:pt x="25652" y="3212"/>
                    <a:pt x="25035" y="4032"/>
                  </a:cubicBezTo>
                  <a:cubicBezTo>
                    <a:pt x="23863" y="5583"/>
                    <a:pt x="23909" y="7682"/>
                    <a:pt x="24006" y="9615"/>
                  </a:cubicBezTo>
                  <a:lnTo>
                    <a:pt x="24006" y="9615"/>
                  </a:lnTo>
                  <a:cubicBezTo>
                    <a:pt x="23909" y="8292"/>
                    <a:pt x="22546" y="7497"/>
                    <a:pt x="21185" y="7497"/>
                  </a:cubicBezTo>
                  <a:cubicBezTo>
                    <a:pt x="20515" y="7497"/>
                    <a:pt x="19846" y="7689"/>
                    <a:pt x="19329" y="8106"/>
                  </a:cubicBezTo>
                  <a:cubicBezTo>
                    <a:pt x="17729" y="9381"/>
                    <a:pt x="17496" y="11772"/>
                    <a:pt x="17979" y="13747"/>
                  </a:cubicBezTo>
                  <a:cubicBezTo>
                    <a:pt x="15755" y="8939"/>
                    <a:pt x="11939" y="4866"/>
                    <a:pt x="7265" y="2325"/>
                  </a:cubicBezTo>
                  <a:lnTo>
                    <a:pt x="7265" y="2325"/>
                  </a:lnTo>
                  <a:cubicBezTo>
                    <a:pt x="7049" y="6823"/>
                    <a:pt x="9431" y="11364"/>
                    <a:pt x="13255" y="13755"/>
                  </a:cubicBezTo>
                  <a:cubicBezTo>
                    <a:pt x="12887" y="13596"/>
                    <a:pt x="12490" y="13521"/>
                    <a:pt x="12090" y="13521"/>
                  </a:cubicBezTo>
                  <a:cubicBezTo>
                    <a:pt x="11062" y="13521"/>
                    <a:pt x="10022" y="14019"/>
                    <a:pt x="9440" y="14871"/>
                  </a:cubicBezTo>
                  <a:cubicBezTo>
                    <a:pt x="8640" y="16063"/>
                    <a:pt x="8831" y="17812"/>
                    <a:pt x="9848" y="18812"/>
                  </a:cubicBezTo>
                  <a:cubicBezTo>
                    <a:pt x="9525" y="18710"/>
                    <a:pt x="9194" y="18663"/>
                    <a:pt x="8863" y="18663"/>
                  </a:cubicBezTo>
                  <a:cubicBezTo>
                    <a:pt x="6909" y="18663"/>
                    <a:pt x="4963" y="20316"/>
                    <a:pt x="4899" y="22311"/>
                  </a:cubicBezTo>
                  <a:cubicBezTo>
                    <a:pt x="4523" y="21673"/>
                    <a:pt x="3835" y="21386"/>
                    <a:pt x="3106" y="21386"/>
                  </a:cubicBezTo>
                  <a:cubicBezTo>
                    <a:pt x="2254" y="21386"/>
                    <a:pt x="1347" y="21778"/>
                    <a:pt x="817" y="22461"/>
                  </a:cubicBezTo>
                  <a:cubicBezTo>
                    <a:pt x="359" y="23044"/>
                    <a:pt x="100" y="23827"/>
                    <a:pt x="0" y="24702"/>
                  </a:cubicBezTo>
                  <a:lnTo>
                    <a:pt x="40706" y="24702"/>
                  </a:lnTo>
                  <a:lnTo>
                    <a:pt x="4070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 name="Google Shape;1162;p26"/>
            <p:cNvSpPr/>
            <p:nvPr/>
          </p:nvSpPr>
          <p:spPr>
            <a:xfrm>
              <a:off x="7065924" y="4928398"/>
              <a:ext cx="521481" cy="319471"/>
            </a:xfrm>
            <a:custGeom>
              <a:avLst/>
              <a:gdLst/>
              <a:ahLst/>
              <a:cxnLst/>
              <a:rect l="l" t="t" r="r" b="b"/>
              <a:pathLst>
                <a:path w="9856" h="6038" extrusionOk="0">
                  <a:moveTo>
                    <a:pt x="8869" y="1"/>
                  </a:moveTo>
                  <a:cubicBezTo>
                    <a:pt x="6912" y="1"/>
                    <a:pt x="4969" y="1651"/>
                    <a:pt x="4907" y="3638"/>
                  </a:cubicBezTo>
                  <a:cubicBezTo>
                    <a:pt x="4528" y="3006"/>
                    <a:pt x="3841" y="2721"/>
                    <a:pt x="3115" y="2721"/>
                  </a:cubicBezTo>
                  <a:cubicBezTo>
                    <a:pt x="2263" y="2721"/>
                    <a:pt x="1356" y="3113"/>
                    <a:pt x="825" y="3797"/>
                  </a:cubicBezTo>
                  <a:cubicBezTo>
                    <a:pt x="367" y="4380"/>
                    <a:pt x="108" y="5163"/>
                    <a:pt x="0" y="6038"/>
                  </a:cubicBezTo>
                  <a:lnTo>
                    <a:pt x="5199" y="6038"/>
                  </a:lnTo>
                  <a:cubicBezTo>
                    <a:pt x="5817" y="4636"/>
                    <a:pt x="7342" y="3620"/>
                    <a:pt x="8881" y="3620"/>
                  </a:cubicBezTo>
                  <a:cubicBezTo>
                    <a:pt x="9208" y="3620"/>
                    <a:pt x="9536" y="3665"/>
                    <a:pt x="9856" y="3763"/>
                  </a:cubicBezTo>
                  <a:cubicBezTo>
                    <a:pt x="8889" y="2822"/>
                    <a:pt x="8664" y="1206"/>
                    <a:pt x="9323" y="31"/>
                  </a:cubicBezTo>
                  <a:cubicBezTo>
                    <a:pt x="9172" y="11"/>
                    <a:pt x="9021" y="1"/>
                    <a:pt x="88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 name="Google Shape;1163;p26"/>
            <p:cNvSpPr/>
            <p:nvPr/>
          </p:nvSpPr>
          <p:spPr>
            <a:xfrm>
              <a:off x="7447203" y="3942646"/>
              <a:ext cx="1772961" cy="919100"/>
            </a:xfrm>
            <a:custGeom>
              <a:avLst/>
              <a:gdLst/>
              <a:ahLst/>
              <a:cxnLst/>
              <a:rect l="l" t="t" r="r" b="b"/>
              <a:pathLst>
                <a:path w="33509" h="17371" extrusionOk="0">
                  <a:moveTo>
                    <a:pt x="16800" y="13239"/>
                  </a:moveTo>
                  <a:cubicBezTo>
                    <a:pt x="16802" y="13270"/>
                    <a:pt x="16803" y="13300"/>
                    <a:pt x="16805" y="13330"/>
                  </a:cubicBezTo>
                  <a:cubicBezTo>
                    <a:pt x="16804" y="13300"/>
                    <a:pt x="16802" y="13269"/>
                    <a:pt x="16800" y="13239"/>
                  </a:cubicBezTo>
                  <a:close/>
                  <a:moveTo>
                    <a:pt x="33509" y="0"/>
                  </a:moveTo>
                  <a:cubicBezTo>
                    <a:pt x="32051" y="0"/>
                    <a:pt x="30584" y="134"/>
                    <a:pt x="29168" y="309"/>
                  </a:cubicBezTo>
                  <a:cubicBezTo>
                    <a:pt x="26544" y="625"/>
                    <a:pt x="23395" y="1458"/>
                    <a:pt x="22712" y="4008"/>
                  </a:cubicBezTo>
                  <a:cubicBezTo>
                    <a:pt x="22340" y="3142"/>
                    <a:pt x="21476" y="2750"/>
                    <a:pt x="20545" y="2750"/>
                  </a:cubicBezTo>
                  <a:cubicBezTo>
                    <a:pt x="19534" y="2750"/>
                    <a:pt x="18446" y="3213"/>
                    <a:pt x="17829" y="4033"/>
                  </a:cubicBezTo>
                  <a:cubicBezTo>
                    <a:pt x="16657" y="5575"/>
                    <a:pt x="16703" y="7682"/>
                    <a:pt x="16800" y="9615"/>
                  </a:cubicBezTo>
                  <a:lnTo>
                    <a:pt x="16800" y="9615"/>
                  </a:lnTo>
                  <a:cubicBezTo>
                    <a:pt x="16703" y="8290"/>
                    <a:pt x="15335" y="7495"/>
                    <a:pt x="13972" y="7495"/>
                  </a:cubicBezTo>
                  <a:cubicBezTo>
                    <a:pt x="13305" y="7495"/>
                    <a:pt x="12638" y="7685"/>
                    <a:pt x="12123" y="8098"/>
                  </a:cubicBezTo>
                  <a:cubicBezTo>
                    <a:pt x="10523" y="9381"/>
                    <a:pt x="10290" y="11764"/>
                    <a:pt x="10773" y="13747"/>
                  </a:cubicBezTo>
                  <a:cubicBezTo>
                    <a:pt x="8549" y="8931"/>
                    <a:pt x="4733" y="4866"/>
                    <a:pt x="59" y="2325"/>
                  </a:cubicBezTo>
                  <a:lnTo>
                    <a:pt x="59" y="2325"/>
                  </a:lnTo>
                  <a:cubicBezTo>
                    <a:pt x="1" y="3633"/>
                    <a:pt x="167" y="4949"/>
                    <a:pt x="509" y="6207"/>
                  </a:cubicBezTo>
                  <a:cubicBezTo>
                    <a:pt x="4966" y="8757"/>
                    <a:pt x="8607" y="12714"/>
                    <a:pt x="10773" y="17371"/>
                  </a:cubicBezTo>
                  <a:cubicBezTo>
                    <a:pt x="10290" y="15380"/>
                    <a:pt x="10523" y="13005"/>
                    <a:pt x="12123" y="11722"/>
                  </a:cubicBezTo>
                  <a:cubicBezTo>
                    <a:pt x="12638" y="11310"/>
                    <a:pt x="13305" y="11119"/>
                    <a:pt x="13972" y="11119"/>
                  </a:cubicBezTo>
                  <a:cubicBezTo>
                    <a:pt x="15335" y="11119"/>
                    <a:pt x="16703" y="11914"/>
                    <a:pt x="16800" y="13239"/>
                  </a:cubicBezTo>
                  <a:lnTo>
                    <a:pt x="16800" y="13239"/>
                  </a:lnTo>
                  <a:cubicBezTo>
                    <a:pt x="16703" y="11306"/>
                    <a:pt x="16657" y="9199"/>
                    <a:pt x="17829" y="7657"/>
                  </a:cubicBezTo>
                  <a:cubicBezTo>
                    <a:pt x="18446" y="6837"/>
                    <a:pt x="19534" y="6374"/>
                    <a:pt x="20545" y="6374"/>
                  </a:cubicBezTo>
                  <a:cubicBezTo>
                    <a:pt x="21476" y="6374"/>
                    <a:pt x="22340" y="6766"/>
                    <a:pt x="22712" y="7632"/>
                  </a:cubicBezTo>
                  <a:cubicBezTo>
                    <a:pt x="23386" y="5091"/>
                    <a:pt x="26544" y="4258"/>
                    <a:pt x="29168" y="3933"/>
                  </a:cubicBezTo>
                  <a:cubicBezTo>
                    <a:pt x="30584" y="3766"/>
                    <a:pt x="32051" y="3633"/>
                    <a:pt x="33509" y="3625"/>
                  </a:cubicBezTo>
                  <a:lnTo>
                    <a:pt x="3350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 name="Google Shape;1164;p26"/>
            <p:cNvSpPr/>
            <p:nvPr/>
          </p:nvSpPr>
          <p:spPr>
            <a:xfrm>
              <a:off x="7529216" y="4699531"/>
              <a:ext cx="238518" cy="216032"/>
            </a:xfrm>
            <a:custGeom>
              <a:avLst/>
              <a:gdLst/>
              <a:ahLst/>
              <a:cxnLst/>
              <a:rect l="l" t="t" r="r" b="b"/>
              <a:pathLst>
                <a:path w="4508" h="4083" extrusionOk="0">
                  <a:moveTo>
                    <a:pt x="1192" y="0"/>
                  </a:moveTo>
                  <a:cubicBezTo>
                    <a:pt x="1000" y="167"/>
                    <a:pt x="834" y="350"/>
                    <a:pt x="700" y="558"/>
                  </a:cubicBezTo>
                  <a:cubicBezTo>
                    <a:pt x="0" y="1600"/>
                    <a:pt x="50" y="3066"/>
                    <a:pt x="775" y="4082"/>
                  </a:cubicBezTo>
                  <a:cubicBezTo>
                    <a:pt x="1357" y="3293"/>
                    <a:pt x="2358" y="2833"/>
                    <a:pt x="3346" y="2833"/>
                  </a:cubicBezTo>
                  <a:cubicBezTo>
                    <a:pt x="3745" y="2833"/>
                    <a:pt x="4141" y="2908"/>
                    <a:pt x="4508" y="3066"/>
                  </a:cubicBezTo>
                  <a:cubicBezTo>
                    <a:pt x="3216" y="2266"/>
                    <a:pt x="2108" y="1208"/>
                    <a:pt x="1192" y="0"/>
                  </a:cubicBezTo>
                  <a:close/>
                </a:path>
              </a:pathLst>
            </a:custGeom>
            <a:solidFill>
              <a:srgbClr val="468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 name="Google Shape;1165;p26"/>
            <p:cNvSpPr/>
            <p:nvPr/>
          </p:nvSpPr>
          <p:spPr>
            <a:xfrm>
              <a:off x="7065924" y="3940900"/>
              <a:ext cx="2154231" cy="1306983"/>
            </a:xfrm>
            <a:custGeom>
              <a:avLst/>
              <a:gdLst/>
              <a:ahLst/>
              <a:cxnLst/>
              <a:rect l="l" t="t" r="r" b="b"/>
              <a:pathLst>
                <a:path w="40715" h="24702" extrusionOk="0">
                  <a:moveTo>
                    <a:pt x="40706" y="0"/>
                  </a:moveTo>
                  <a:lnTo>
                    <a:pt x="40706" y="0"/>
                  </a:lnTo>
                  <a:lnTo>
                    <a:pt x="40706" y="0"/>
                  </a:lnTo>
                  <a:cubicBezTo>
                    <a:pt x="40709" y="0"/>
                    <a:pt x="40712" y="0"/>
                    <a:pt x="40715" y="0"/>
                  </a:cubicBezTo>
                  <a:close/>
                  <a:moveTo>
                    <a:pt x="40706" y="0"/>
                  </a:moveTo>
                  <a:cubicBezTo>
                    <a:pt x="39251" y="1"/>
                    <a:pt x="37788" y="134"/>
                    <a:pt x="36374" y="317"/>
                  </a:cubicBezTo>
                  <a:cubicBezTo>
                    <a:pt x="33750" y="625"/>
                    <a:pt x="30601" y="1458"/>
                    <a:pt x="29918" y="4007"/>
                  </a:cubicBezTo>
                  <a:cubicBezTo>
                    <a:pt x="29546" y="3141"/>
                    <a:pt x="28682" y="2749"/>
                    <a:pt x="27751" y="2749"/>
                  </a:cubicBezTo>
                  <a:cubicBezTo>
                    <a:pt x="26740" y="2749"/>
                    <a:pt x="25652" y="3212"/>
                    <a:pt x="25035" y="4032"/>
                  </a:cubicBezTo>
                  <a:cubicBezTo>
                    <a:pt x="23863" y="5583"/>
                    <a:pt x="23909" y="7682"/>
                    <a:pt x="24006" y="9615"/>
                  </a:cubicBezTo>
                  <a:lnTo>
                    <a:pt x="24006" y="9615"/>
                  </a:lnTo>
                  <a:cubicBezTo>
                    <a:pt x="23909" y="8292"/>
                    <a:pt x="22546" y="7497"/>
                    <a:pt x="21185" y="7497"/>
                  </a:cubicBezTo>
                  <a:cubicBezTo>
                    <a:pt x="20515" y="7497"/>
                    <a:pt x="19846" y="7689"/>
                    <a:pt x="19329" y="8106"/>
                  </a:cubicBezTo>
                  <a:cubicBezTo>
                    <a:pt x="17729" y="9381"/>
                    <a:pt x="17496" y="11772"/>
                    <a:pt x="17979" y="13747"/>
                  </a:cubicBezTo>
                  <a:cubicBezTo>
                    <a:pt x="15755" y="8939"/>
                    <a:pt x="11939" y="4866"/>
                    <a:pt x="7265" y="2325"/>
                  </a:cubicBezTo>
                  <a:lnTo>
                    <a:pt x="7265" y="2325"/>
                  </a:lnTo>
                  <a:cubicBezTo>
                    <a:pt x="7049" y="6823"/>
                    <a:pt x="9431" y="11364"/>
                    <a:pt x="13255" y="13755"/>
                  </a:cubicBezTo>
                  <a:cubicBezTo>
                    <a:pt x="12887" y="13596"/>
                    <a:pt x="12490" y="13521"/>
                    <a:pt x="12090" y="13521"/>
                  </a:cubicBezTo>
                  <a:cubicBezTo>
                    <a:pt x="11062" y="13521"/>
                    <a:pt x="10022" y="14019"/>
                    <a:pt x="9440" y="14871"/>
                  </a:cubicBezTo>
                  <a:cubicBezTo>
                    <a:pt x="8640" y="16063"/>
                    <a:pt x="8831" y="17812"/>
                    <a:pt x="9848" y="18812"/>
                  </a:cubicBezTo>
                  <a:cubicBezTo>
                    <a:pt x="9525" y="18710"/>
                    <a:pt x="9194" y="18663"/>
                    <a:pt x="8863" y="18663"/>
                  </a:cubicBezTo>
                  <a:cubicBezTo>
                    <a:pt x="6909" y="18663"/>
                    <a:pt x="4963" y="20316"/>
                    <a:pt x="4899" y="22311"/>
                  </a:cubicBezTo>
                  <a:cubicBezTo>
                    <a:pt x="4523" y="21673"/>
                    <a:pt x="3835" y="21386"/>
                    <a:pt x="3106" y="21386"/>
                  </a:cubicBezTo>
                  <a:cubicBezTo>
                    <a:pt x="2254" y="21386"/>
                    <a:pt x="1347" y="21778"/>
                    <a:pt x="817" y="22461"/>
                  </a:cubicBezTo>
                  <a:cubicBezTo>
                    <a:pt x="359" y="23044"/>
                    <a:pt x="100" y="23827"/>
                    <a:pt x="0" y="24702"/>
                  </a:cubicBezTo>
                  <a:lnTo>
                    <a:pt x="40706" y="24702"/>
                  </a:lnTo>
                  <a:lnTo>
                    <a:pt x="40706" y="0"/>
                  </a:lnTo>
                  <a:close/>
                </a:path>
              </a:pathLst>
            </a:custGeom>
            <a:solidFill>
              <a:srgbClr val="262034">
                <a:alpha val="528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66" name="Google Shape;1166;p26"/>
          <p:cNvGrpSpPr/>
          <p:nvPr/>
        </p:nvGrpSpPr>
        <p:grpSpPr>
          <a:xfrm>
            <a:off x="10317476" y="4899663"/>
            <a:ext cx="1640160" cy="2097680"/>
            <a:chOff x="5791475" y="1450100"/>
            <a:chExt cx="1065777" cy="1363074"/>
          </a:xfrm>
        </p:grpSpPr>
        <p:sp>
          <p:nvSpPr>
            <p:cNvPr id="1167" name="Google Shape;1167;p26"/>
            <p:cNvSpPr/>
            <p:nvPr/>
          </p:nvSpPr>
          <p:spPr>
            <a:xfrm>
              <a:off x="6158688" y="1805226"/>
              <a:ext cx="446388" cy="1007949"/>
            </a:xfrm>
            <a:custGeom>
              <a:avLst/>
              <a:gdLst/>
              <a:ahLst/>
              <a:cxnLst/>
              <a:rect l="l" t="t" r="r" b="b"/>
              <a:pathLst>
                <a:path w="9895" h="22343" extrusionOk="0">
                  <a:moveTo>
                    <a:pt x="369" y="0"/>
                  </a:moveTo>
                  <a:cubicBezTo>
                    <a:pt x="185" y="0"/>
                    <a:pt x="0" y="179"/>
                    <a:pt x="147" y="357"/>
                  </a:cubicBezTo>
                  <a:cubicBezTo>
                    <a:pt x="1446" y="2056"/>
                    <a:pt x="2879" y="3639"/>
                    <a:pt x="4021" y="5464"/>
                  </a:cubicBezTo>
                  <a:cubicBezTo>
                    <a:pt x="5187" y="7322"/>
                    <a:pt x="6179" y="9296"/>
                    <a:pt x="6945" y="11354"/>
                  </a:cubicBezTo>
                  <a:cubicBezTo>
                    <a:pt x="8303" y="14961"/>
                    <a:pt x="8794" y="18585"/>
                    <a:pt x="8944" y="22343"/>
                  </a:cubicBezTo>
                  <a:lnTo>
                    <a:pt x="9878" y="22343"/>
                  </a:lnTo>
                  <a:cubicBezTo>
                    <a:pt x="9894" y="18469"/>
                    <a:pt x="8944" y="14478"/>
                    <a:pt x="7570" y="10929"/>
                  </a:cubicBezTo>
                  <a:cubicBezTo>
                    <a:pt x="6062" y="7055"/>
                    <a:pt x="3771" y="2789"/>
                    <a:pt x="530" y="57"/>
                  </a:cubicBezTo>
                  <a:cubicBezTo>
                    <a:pt x="483" y="17"/>
                    <a:pt x="426" y="0"/>
                    <a:pt x="36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 name="Google Shape;1168;p26"/>
            <p:cNvSpPr/>
            <p:nvPr/>
          </p:nvSpPr>
          <p:spPr>
            <a:xfrm>
              <a:off x="5791475" y="1450100"/>
              <a:ext cx="698973" cy="699830"/>
            </a:xfrm>
            <a:custGeom>
              <a:avLst/>
              <a:gdLst/>
              <a:ahLst/>
              <a:cxnLst/>
              <a:rect l="l" t="t" r="r" b="b"/>
              <a:pathLst>
                <a:path w="15494" h="15513" extrusionOk="0">
                  <a:moveTo>
                    <a:pt x="11044" y="0"/>
                  </a:moveTo>
                  <a:cubicBezTo>
                    <a:pt x="10663" y="0"/>
                    <a:pt x="10238" y="282"/>
                    <a:pt x="9945" y="581"/>
                  </a:cubicBezTo>
                  <a:cubicBezTo>
                    <a:pt x="8587" y="1972"/>
                    <a:pt x="7904" y="3971"/>
                    <a:pt x="8120" y="5896"/>
                  </a:cubicBezTo>
                  <a:cubicBezTo>
                    <a:pt x="7580" y="4567"/>
                    <a:pt x="6717" y="3013"/>
                    <a:pt x="5282" y="3013"/>
                  </a:cubicBezTo>
                  <a:cubicBezTo>
                    <a:pt x="5279" y="3013"/>
                    <a:pt x="5275" y="3013"/>
                    <a:pt x="5271" y="3013"/>
                  </a:cubicBezTo>
                  <a:cubicBezTo>
                    <a:pt x="4038" y="3038"/>
                    <a:pt x="3121" y="4413"/>
                    <a:pt x="3346" y="5621"/>
                  </a:cubicBezTo>
                  <a:cubicBezTo>
                    <a:pt x="3575" y="6806"/>
                    <a:pt x="4629" y="7694"/>
                    <a:pt x="5794" y="8003"/>
                  </a:cubicBezTo>
                  <a:lnTo>
                    <a:pt x="5794" y="8003"/>
                  </a:lnTo>
                  <a:cubicBezTo>
                    <a:pt x="5685" y="7978"/>
                    <a:pt x="5567" y="7967"/>
                    <a:pt x="5444" y="7967"/>
                  </a:cubicBezTo>
                  <a:cubicBezTo>
                    <a:pt x="3506" y="7967"/>
                    <a:pt x="0" y="10791"/>
                    <a:pt x="2830" y="10845"/>
                  </a:cubicBezTo>
                  <a:cubicBezTo>
                    <a:pt x="2311" y="11509"/>
                    <a:pt x="477" y="14419"/>
                    <a:pt x="1577" y="14419"/>
                  </a:cubicBezTo>
                  <a:cubicBezTo>
                    <a:pt x="1802" y="14419"/>
                    <a:pt x="2149" y="14297"/>
                    <a:pt x="2655" y="14010"/>
                  </a:cubicBezTo>
                  <a:cubicBezTo>
                    <a:pt x="4571" y="12919"/>
                    <a:pt x="6379" y="11644"/>
                    <a:pt x="8045" y="10195"/>
                  </a:cubicBezTo>
                  <a:lnTo>
                    <a:pt x="8045" y="10195"/>
                  </a:lnTo>
                  <a:cubicBezTo>
                    <a:pt x="7245" y="11811"/>
                    <a:pt x="7029" y="13711"/>
                    <a:pt x="7420" y="15460"/>
                  </a:cubicBezTo>
                  <a:cubicBezTo>
                    <a:pt x="7499" y="15496"/>
                    <a:pt x="7576" y="15512"/>
                    <a:pt x="7652" y="15512"/>
                  </a:cubicBezTo>
                  <a:cubicBezTo>
                    <a:pt x="8055" y="15512"/>
                    <a:pt x="8421" y="15061"/>
                    <a:pt x="8645" y="14669"/>
                  </a:cubicBezTo>
                  <a:cubicBezTo>
                    <a:pt x="9078" y="13877"/>
                    <a:pt x="9620" y="13152"/>
                    <a:pt x="9745" y="12261"/>
                  </a:cubicBezTo>
                  <a:cubicBezTo>
                    <a:pt x="9878" y="11278"/>
                    <a:pt x="9928" y="10295"/>
                    <a:pt x="9878" y="9312"/>
                  </a:cubicBezTo>
                  <a:lnTo>
                    <a:pt x="9878" y="9312"/>
                  </a:lnTo>
                  <a:cubicBezTo>
                    <a:pt x="10078" y="9795"/>
                    <a:pt x="10328" y="10270"/>
                    <a:pt x="10678" y="10645"/>
                  </a:cubicBezTo>
                  <a:cubicBezTo>
                    <a:pt x="11167" y="11153"/>
                    <a:pt x="11888" y="11515"/>
                    <a:pt x="12602" y="11515"/>
                  </a:cubicBezTo>
                  <a:cubicBezTo>
                    <a:pt x="12824" y="11515"/>
                    <a:pt x="13046" y="11480"/>
                    <a:pt x="13260" y="11403"/>
                  </a:cubicBezTo>
                  <a:cubicBezTo>
                    <a:pt x="14194" y="11070"/>
                    <a:pt x="14943" y="9645"/>
                    <a:pt x="14302" y="8762"/>
                  </a:cubicBezTo>
                  <a:cubicBezTo>
                    <a:pt x="14085" y="8462"/>
                    <a:pt x="13760" y="8270"/>
                    <a:pt x="13435" y="8095"/>
                  </a:cubicBezTo>
                  <a:cubicBezTo>
                    <a:pt x="12782" y="7735"/>
                    <a:pt x="12109" y="7402"/>
                    <a:pt x="11391" y="7236"/>
                  </a:cubicBezTo>
                  <a:lnTo>
                    <a:pt x="11391" y="7236"/>
                  </a:lnTo>
                  <a:cubicBezTo>
                    <a:pt x="11753" y="7307"/>
                    <a:pt x="12124" y="7366"/>
                    <a:pt x="12486" y="7366"/>
                  </a:cubicBezTo>
                  <a:cubicBezTo>
                    <a:pt x="12857" y="7366"/>
                    <a:pt x="13217" y="7304"/>
                    <a:pt x="13544" y="7129"/>
                  </a:cubicBezTo>
                  <a:cubicBezTo>
                    <a:pt x="14335" y="6712"/>
                    <a:pt x="15185" y="5371"/>
                    <a:pt x="15352" y="4505"/>
                  </a:cubicBezTo>
                  <a:cubicBezTo>
                    <a:pt x="15493" y="3755"/>
                    <a:pt x="15143" y="2855"/>
                    <a:pt x="14410" y="2663"/>
                  </a:cubicBezTo>
                  <a:cubicBezTo>
                    <a:pt x="14303" y="2634"/>
                    <a:pt x="14195" y="2621"/>
                    <a:pt x="14087" y="2621"/>
                  </a:cubicBezTo>
                  <a:cubicBezTo>
                    <a:pt x="13640" y="2621"/>
                    <a:pt x="13190" y="2845"/>
                    <a:pt x="12794" y="3080"/>
                  </a:cubicBezTo>
                  <a:cubicBezTo>
                    <a:pt x="11986" y="3563"/>
                    <a:pt x="11211" y="4130"/>
                    <a:pt x="10503" y="4763"/>
                  </a:cubicBezTo>
                  <a:cubicBezTo>
                    <a:pt x="11411" y="3738"/>
                    <a:pt x="11894" y="2355"/>
                    <a:pt x="11794" y="1006"/>
                  </a:cubicBezTo>
                  <a:cubicBezTo>
                    <a:pt x="11778" y="689"/>
                    <a:pt x="11703" y="347"/>
                    <a:pt x="11461" y="147"/>
                  </a:cubicBezTo>
                  <a:cubicBezTo>
                    <a:pt x="11336" y="44"/>
                    <a:pt x="11193" y="0"/>
                    <a:pt x="110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 name="Google Shape;1169;p26"/>
            <p:cNvSpPr/>
            <p:nvPr/>
          </p:nvSpPr>
          <p:spPr>
            <a:xfrm>
              <a:off x="5813174" y="1815286"/>
              <a:ext cx="416073" cy="334645"/>
            </a:xfrm>
            <a:custGeom>
              <a:avLst/>
              <a:gdLst/>
              <a:ahLst/>
              <a:cxnLst/>
              <a:rect l="l" t="t" r="r" b="b"/>
              <a:pathLst>
                <a:path w="9223" h="7418" extrusionOk="0">
                  <a:moveTo>
                    <a:pt x="5340" y="0"/>
                  </a:moveTo>
                  <a:lnTo>
                    <a:pt x="5340" y="0"/>
                  </a:lnTo>
                  <a:cubicBezTo>
                    <a:pt x="4232" y="917"/>
                    <a:pt x="2907" y="242"/>
                    <a:pt x="1891" y="1242"/>
                  </a:cubicBezTo>
                  <a:cubicBezTo>
                    <a:pt x="1641" y="1475"/>
                    <a:pt x="1141" y="1925"/>
                    <a:pt x="1282" y="2333"/>
                  </a:cubicBezTo>
                  <a:cubicBezTo>
                    <a:pt x="1349" y="2507"/>
                    <a:pt x="1874" y="2800"/>
                    <a:pt x="2164" y="2800"/>
                  </a:cubicBezTo>
                  <a:cubicBezTo>
                    <a:pt x="2234" y="2800"/>
                    <a:pt x="2291" y="2782"/>
                    <a:pt x="2324" y="2741"/>
                  </a:cubicBezTo>
                  <a:lnTo>
                    <a:pt x="2324" y="2741"/>
                  </a:lnTo>
                  <a:cubicBezTo>
                    <a:pt x="1826" y="3412"/>
                    <a:pt x="1" y="6324"/>
                    <a:pt x="1099" y="6324"/>
                  </a:cubicBezTo>
                  <a:cubicBezTo>
                    <a:pt x="1323" y="6324"/>
                    <a:pt x="1669" y="6202"/>
                    <a:pt x="2174" y="5915"/>
                  </a:cubicBezTo>
                  <a:cubicBezTo>
                    <a:pt x="4090" y="4824"/>
                    <a:pt x="5898" y="3549"/>
                    <a:pt x="7564" y="2100"/>
                  </a:cubicBezTo>
                  <a:lnTo>
                    <a:pt x="7564" y="2100"/>
                  </a:lnTo>
                  <a:cubicBezTo>
                    <a:pt x="6764" y="3716"/>
                    <a:pt x="6548" y="5616"/>
                    <a:pt x="6939" y="7365"/>
                  </a:cubicBezTo>
                  <a:cubicBezTo>
                    <a:pt x="7018" y="7401"/>
                    <a:pt x="7095" y="7417"/>
                    <a:pt x="7171" y="7417"/>
                  </a:cubicBezTo>
                  <a:cubicBezTo>
                    <a:pt x="7574" y="7417"/>
                    <a:pt x="7940" y="6966"/>
                    <a:pt x="8164" y="6574"/>
                  </a:cubicBezTo>
                  <a:cubicBezTo>
                    <a:pt x="9222" y="4666"/>
                    <a:pt x="9114" y="3474"/>
                    <a:pt x="9064" y="1308"/>
                  </a:cubicBezTo>
                  <a:lnTo>
                    <a:pt x="9064" y="1308"/>
                  </a:lnTo>
                  <a:cubicBezTo>
                    <a:pt x="9005" y="1742"/>
                    <a:pt x="8822" y="2266"/>
                    <a:pt x="8397" y="2291"/>
                  </a:cubicBezTo>
                  <a:cubicBezTo>
                    <a:pt x="8389" y="2292"/>
                    <a:pt x="8381" y="2292"/>
                    <a:pt x="8373" y="2292"/>
                  </a:cubicBezTo>
                  <a:cubicBezTo>
                    <a:pt x="8224" y="2292"/>
                    <a:pt x="8082" y="2220"/>
                    <a:pt x="7947" y="2125"/>
                  </a:cubicBezTo>
                  <a:cubicBezTo>
                    <a:pt x="7356" y="1675"/>
                    <a:pt x="7264" y="834"/>
                    <a:pt x="7223" y="84"/>
                  </a:cubicBezTo>
                  <a:cubicBezTo>
                    <a:pt x="6681" y="750"/>
                    <a:pt x="6056" y="1350"/>
                    <a:pt x="5381" y="1892"/>
                  </a:cubicBezTo>
                  <a:cubicBezTo>
                    <a:pt x="5216" y="2024"/>
                    <a:pt x="4990" y="2145"/>
                    <a:pt x="4795" y="2145"/>
                  </a:cubicBezTo>
                  <a:cubicBezTo>
                    <a:pt x="4694" y="2145"/>
                    <a:pt x="4602" y="2112"/>
                    <a:pt x="4532" y="2033"/>
                  </a:cubicBezTo>
                  <a:cubicBezTo>
                    <a:pt x="4373" y="1833"/>
                    <a:pt x="4482" y="1533"/>
                    <a:pt x="4607" y="1300"/>
                  </a:cubicBezTo>
                  <a:cubicBezTo>
                    <a:pt x="4848" y="867"/>
                    <a:pt x="5090" y="434"/>
                    <a:pt x="5340" y="0"/>
                  </a:cubicBezTo>
                  <a:close/>
                </a:path>
              </a:pathLst>
            </a:custGeom>
            <a:solidFill>
              <a:srgbClr val="FFD653">
                <a:alpha val="37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 name="Google Shape;1170;p26"/>
            <p:cNvSpPr/>
            <p:nvPr/>
          </p:nvSpPr>
          <p:spPr>
            <a:xfrm>
              <a:off x="6081862" y="1742655"/>
              <a:ext cx="181939" cy="133488"/>
            </a:xfrm>
            <a:custGeom>
              <a:avLst/>
              <a:gdLst/>
              <a:ahLst/>
              <a:cxnLst/>
              <a:rect l="l" t="t" r="r" b="b"/>
              <a:pathLst>
                <a:path w="4033" h="2959" extrusionOk="0">
                  <a:moveTo>
                    <a:pt x="2716" y="0"/>
                  </a:moveTo>
                  <a:cubicBezTo>
                    <a:pt x="1887" y="0"/>
                    <a:pt x="900" y="1216"/>
                    <a:pt x="433" y="1660"/>
                  </a:cubicBezTo>
                  <a:cubicBezTo>
                    <a:pt x="225" y="1869"/>
                    <a:pt x="0" y="2119"/>
                    <a:pt x="34" y="2410"/>
                  </a:cubicBezTo>
                  <a:cubicBezTo>
                    <a:pt x="84" y="2718"/>
                    <a:pt x="408" y="2902"/>
                    <a:pt x="717" y="2943"/>
                  </a:cubicBezTo>
                  <a:cubicBezTo>
                    <a:pt x="789" y="2953"/>
                    <a:pt x="862" y="2958"/>
                    <a:pt x="934" y="2958"/>
                  </a:cubicBezTo>
                  <a:cubicBezTo>
                    <a:pt x="1514" y="2958"/>
                    <a:pt x="2069" y="2643"/>
                    <a:pt x="2491" y="2235"/>
                  </a:cubicBezTo>
                  <a:cubicBezTo>
                    <a:pt x="3016" y="1735"/>
                    <a:pt x="4033" y="511"/>
                    <a:pt x="3016" y="61"/>
                  </a:cubicBezTo>
                  <a:cubicBezTo>
                    <a:pt x="2919" y="19"/>
                    <a:pt x="2819" y="0"/>
                    <a:pt x="271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 name="Google Shape;1171;p26"/>
            <p:cNvSpPr/>
            <p:nvPr/>
          </p:nvSpPr>
          <p:spPr>
            <a:xfrm>
              <a:off x="6572682" y="1597212"/>
              <a:ext cx="284570" cy="1215962"/>
            </a:xfrm>
            <a:custGeom>
              <a:avLst/>
              <a:gdLst/>
              <a:ahLst/>
              <a:cxnLst/>
              <a:rect l="l" t="t" r="r" b="b"/>
              <a:pathLst>
                <a:path w="6308" h="26954" extrusionOk="0">
                  <a:moveTo>
                    <a:pt x="4772" y="1"/>
                  </a:moveTo>
                  <a:cubicBezTo>
                    <a:pt x="4652" y="1"/>
                    <a:pt x="4538" y="61"/>
                    <a:pt x="4466" y="211"/>
                  </a:cubicBezTo>
                  <a:cubicBezTo>
                    <a:pt x="509" y="8575"/>
                    <a:pt x="1" y="17839"/>
                    <a:pt x="184" y="26954"/>
                  </a:cubicBezTo>
                  <a:lnTo>
                    <a:pt x="2200" y="26954"/>
                  </a:lnTo>
                  <a:cubicBezTo>
                    <a:pt x="5241" y="18481"/>
                    <a:pt x="6307" y="9400"/>
                    <a:pt x="5241" y="419"/>
                  </a:cubicBezTo>
                  <a:cubicBezTo>
                    <a:pt x="5214" y="194"/>
                    <a:pt x="4985" y="1"/>
                    <a:pt x="477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 name="Google Shape;1172;p26"/>
            <p:cNvSpPr/>
            <p:nvPr/>
          </p:nvSpPr>
          <p:spPr>
            <a:xfrm>
              <a:off x="6585449" y="1597212"/>
              <a:ext cx="271803" cy="1215962"/>
            </a:xfrm>
            <a:custGeom>
              <a:avLst/>
              <a:gdLst/>
              <a:ahLst/>
              <a:cxnLst/>
              <a:rect l="l" t="t" r="r" b="b"/>
              <a:pathLst>
                <a:path w="6025" h="26954" extrusionOk="0">
                  <a:moveTo>
                    <a:pt x="4488" y="1"/>
                  </a:moveTo>
                  <a:cubicBezTo>
                    <a:pt x="4369" y="1"/>
                    <a:pt x="4255" y="61"/>
                    <a:pt x="4183" y="211"/>
                  </a:cubicBezTo>
                  <a:cubicBezTo>
                    <a:pt x="3850" y="927"/>
                    <a:pt x="3542" y="1652"/>
                    <a:pt x="3250" y="2377"/>
                  </a:cubicBezTo>
                  <a:cubicBezTo>
                    <a:pt x="3942" y="10716"/>
                    <a:pt x="2817" y="19089"/>
                    <a:pt x="1" y="26954"/>
                  </a:cubicBezTo>
                  <a:lnTo>
                    <a:pt x="1917" y="26954"/>
                  </a:lnTo>
                  <a:cubicBezTo>
                    <a:pt x="4950" y="18481"/>
                    <a:pt x="6024" y="9400"/>
                    <a:pt x="4950" y="419"/>
                  </a:cubicBezTo>
                  <a:cubicBezTo>
                    <a:pt x="4928" y="194"/>
                    <a:pt x="4701" y="1"/>
                    <a:pt x="4488" y="1"/>
                  </a:cubicBezTo>
                  <a:close/>
                </a:path>
              </a:pathLst>
            </a:custGeom>
            <a:solidFill>
              <a:srgbClr val="262034">
                <a:alpha val="622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73" name="Google Shape;1173;p26"/>
          <p:cNvSpPr/>
          <p:nvPr/>
        </p:nvSpPr>
        <p:spPr>
          <a:xfrm flipH="1">
            <a:off x="10836117" y="196533"/>
            <a:ext cx="943280" cy="943420"/>
          </a:xfrm>
          <a:custGeom>
            <a:avLst/>
            <a:gdLst/>
            <a:ahLst/>
            <a:cxnLst/>
            <a:rect l="l" t="t" r="r" b="b"/>
            <a:pathLst>
              <a:path w="54170" h="54178" extrusionOk="0">
                <a:moveTo>
                  <a:pt x="27085" y="0"/>
                </a:moveTo>
                <a:cubicBezTo>
                  <a:pt x="12123" y="0"/>
                  <a:pt x="1" y="12122"/>
                  <a:pt x="1" y="27085"/>
                </a:cubicBezTo>
                <a:cubicBezTo>
                  <a:pt x="1" y="42056"/>
                  <a:pt x="12123" y="54177"/>
                  <a:pt x="27085" y="54177"/>
                </a:cubicBezTo>
                <a:cubicBezTo>
                  <a:pt x="42040" y="54177"/>
                  <a:pt x="54170" y="42056"/>
                  <a:pt x="54170" y="27085"/>
                </a:cubicBezTo>
                <a:cubicBezTo>
                  <a:pt x="54170" y="12130"/>
                  <a:pt x="42048" y="0"/>
                  <a:pt x="27085"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4" name="Google Shape;1174;p26"/>
          <p:cNvSpPr/>
          <p:nvPr/>
        </p:nvSpPr>
        <p:spPr>
          <a:xfrm flipH="1">
            <a:off x="9850995" y="271569"/>
            <a:ext cx="1474636" cy="275835"/>
          </a:xfrm>
          <a:custGeom>
            <a:avLst/>
            <a:gdLst/>
            <a:ahLst/>
            <a:cxnLst/>
            <a:rect l="l" t="t" r="r" b="b"/>
            <a:pathLst>
              <a:path w="74439" h="13924" extrusionOk="0">
                <a:moveTo>
                  <a:pt x="45306" y="1"/>
                </a:moveTo>
                <a:cubicBezTo>
                  <a:pt x="44279" y="1"/>
                  <a:pt x="43224" y="239"/>
                  <a:pt x="42322" y="652"/>
                </a:cubicBezTo>
                <a:cubicBezTo>
                  <a:pt x="40514" y="1468"/>
                  <a:pt x="39206" y="2843"/>
                  <a:pt x="37990" y="4193"/>
                </a:cubicBezTo>
                <a:cubicBezTo>
                  <a:pt x="36589" y="5759"/>
                  <a:pt x="34801" y="7527"/>
                  <a:pt x="32506" y="7527"/>
                </a:cubicBezTo>
                <a:cubicBezTo>
                  <a:pt x="32372" y="7527"/>
                  <a:pt x="32237" y="7521"/>
                  <a:pt x="32100" y="7508"/>
                </a:cubicBezTo>
                <a:cubicBezTo>
                  <a:pt x="30375" y="7342"/>
                  <a:pt x="29092" y="6175"/>
                  <a:pt x="27668" y="5359"/>
                </a:cubicBezTo>
                <a:cubicBezTo>
                  <a:pt x="26370" y="4621"/>
                  <a:pt x="24745" y="4200"/>
                  <a:pt x="23170" y="4200"/>
                </a:cubicBezTo>
                <a:cubicBezTo>
                  <a:pt x="21651" y="4200"/>
                  <a:pt x="20179" y="4592"/>
                  <a:pt x="19095" y="5467"/>
                </a:cubicBezTo>
                <a:cubicBezTo>
                  <a:pt x="17837" y="6484"/>
                  <a:pt x="17229" y="8008"/>
                  <a:pt x="15788" y="8825"/>
                </a:cubicBezTo>
                <a:cubicBezTo>
                  <a:pt x="14892" y="9326"/>
                  <a:pt x="13875" y="9476"/>
                  <a:pt x="12802" y="9476"/>
                </a:cubicBezTo>
                <a:cubicBezTo>
                  <a:pt x="11201" y="9476"/>
                  <a:pt x="9478" y="9141"/>
                  <a:pt x="7856" y="9141"/>
                </a:cubicBezTo>
                <a:cubicBezTo>
                  <a:pt x="4649" y="9141"/>
                  <a:pt x="1516" y="10674"/>
                  <a:pt x="0" y="12990"/>
                </a:cubicBezTo>
                <a:lnTo>
                  <a:pt x="74439" y="13923"/>
                </a:lnTo>
                <a:cubicBezTo>
                  <a:pt x="72903" y="11834"/>
                  <a:pt x="70000" y="10543"/>
                  <a:pt x="67074" y="10543"/>
                </a:cubicBezTo>
                <a:cubicBezTo>
                  <a:pt x="66699" y="10543"/>
                  <a:pt x="66323" y="10564"/>
                  <a:pt x="65949" y="10608"/>
                </a:cubicBezTo>
                <a:cubicBezTo>
                  <a:pt x="65112" y="10705"/>
                  <a:pt x="64243" y="10899"/>
                  <a:pt x="63418" y="10899"/>
                </a:cubicBezTo>
                <a:cubicBezTo>
                  <a:pt x="62979" y="10899"/>
                  <a:pt x="62553" y="10844"/>
                  <a:pt x="62150" y="10691"/>
                </a:cubicBezTo>
                <a:cubicBezTo>
                  <a:pt x="59559" y="9716"/>
                  <a:pt x="60184" y="5759"/>
                  <a:pt x="57443" y="5192"/>
                </a:cubicBezTo>
                <a:cubicBezTo>
                  <a:pt x="57245" y="5153"/>
                  <a:pt x="57047" y="5136"/>
                  <a:pt x="56847" y="5136"/>
                </a:cubicBezTo>
                <a:cubicBezTo>
                  <a:pt x="55806" y="5136"/>
                  <a:pt x="54748" y="5589"/>
                  <a:pt x="53688" y="5589"/>
                </a:cubicBezTo>
                <a:cubicBezTo>
                  <a:pt x="53584" y="5589"/>
                  <a:pt x="53481" y="5585"/>
                  <a:pt x="53378" y="5576"/>
                </a:cubicBezTo>
                <a:cubicBezTo>
                  <a:pt x="50678" y="5326"/>
                  <a:pt x="50220" y="2176"/>
                  <a:pt x="48121" y="768"/>
                </a:cubicBezTo>
                <a:cubicBezTo>
                  <a:pt x="47327" y="236"/>
                  <a:pt x="46330" y="1"/>
                  <a:pt x="45306"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5" name="Google Shape;1175;p26"/>
          <p:cNvSpPr/>
          <p:nvPr/>
        </p:nvSpPr>
        <p:spPr>
          <a:xfrm flipH="1">
            <a:off x="11215617" y="802205"/>
            <a:ext cx="1148345" cy="214801"/>
          </a:xfrm>
          <a:custGeom>
            <a:avLst/>
            <a:gdLst/>
            <a:ahLst/>
            <a:cxnLst/>
            <a:rect l="l" t="t" r="r" b="b"/>
            <a:pathLst>
              <a:path w="74439" h="13924" extrusionOk="0">
                <a:moveTo>
                  <a:pt x="45306" y="1"/>
                </a:moveTo>
                <a:cubicBezTo>
                  <a:pt x="44279" y="1"/>
                  <a:pt x="43224" y="239"/>
                  <a:pt x="42322" y="652"/>
                </a:cubicBezTo>
                <a:cubicBezTo>
                  <a:pt x="40514" y="1468"/>
                  <a:pt x="39206" y="2843"/>
                  <a:pt x="37990" y="4193"/>
                </a:cubicBezTo>
                <a:cubicBezTo>
                  <a:pt x="36589" y="5759"/>
                  <a:pt x="34801" y="7527"/>
                  <a:pt x="32506" y="7527"/>
                </a:cubicBezTo>
                <a:cubicBezTo>
                  <a:pt x="32372" y="7527"/>
                  <a:pt x="32237" y="7521"/>
                  <a:pt x="32100" y="7508"/>
                </a:cubicBezTo>
                <a:cubicBezTo>
                  <a:pt x="30375" y="7342"/>
                  <a:pt x="29092" y="6175"/>
                  <a:pt x="27668" y="5359"/>
                </a:cubicBezTo>
                <a:cubicBezTo>
                  <a:pt x="26370" y="4621"/>
                  <a:pt x="24745" y="4200"/>
                  <a:pt x="23170" y="4200"/>
                </a:cubicBezTo>
                <a:cubicBezTo>
                  <a:pt x="21651" y="4200"/>
                  <a:pt x="20179" y="4592"/>
                  <a:pt x="19095" y="5467"/>
                </a:cubicBezTo>
                <a:cubicBezTo>
                  <a:pt x="17837" y="6484"/>
                  <a:pt x="17229" y="8008"/>
                  <a:pt x="15788" y="8825"/>
                </a:cubicBezTo>
                <a:cubicBezTo>
                  <a:pt x="14892" y="9326"/>
                  <a:pt x="13875" y="9476"/>
                  <a:pt x="12802" y="9476"/>
                </a:cubicBezTo>
                <a:cubicBezTo>
                  <a:pt x="11201" y="9476"/>
                  <a:pt x="9478" y="9141"/>
                  <a:pt x="7856" y="9141"/>
                </a:cubicBezTo>
                <a:cubicBezTo>
                  <a:pt x="4649" y="9141"/>
                  <a:pt x="1516" y="10674"/>
                  <a:pt x="0" y="12990"/>
                </a:cubicBezTo>
                <a:lnTo>
                  <a:pt x="74439" y="13923"/>
                </a:lnTo>
                <a:cubicBezTo>
                  <a:pt x="72903" y="11834"/>
                  <a:pt x="70000" y="10543"/>
                  <a:pt x="67074" y="10543"/>
                </a:cubicBezTo>
                <a:cubicBezTo>
                  <a:pt x="66699" y="10543"/>
                  <a:pt x="66323" y="10564"/>
                  <a:pt x="65949" y="10608"/>
                </a:cubicBezTo>
                <a:cubicBezTo>
                  <a:pt x="65112" y="10705"/>
                  <a:pt x="64243" y="10899"/>
                  <a:pt x="63418" y="10899"/>
                </a:cubicBezTo>
                <a:cubicBezTo>
                  <a:pt x="62979" y="10899"/>
                  <a:pt x="62553" y="10844"/>
                  <a:pt x="62150" y="10691"/>
                </a:cubicBezTo>
                <a:cubicBezTo>
                  <a:pt x="59559" y="9716"/>
                  <a:pt x="60184" y="5759"/>
                  <a:pt x="57443" y="5192"/>
                </a:cubicBezTo>
                <a:cubicBezTo>
                  <a:pt x="57245" y="5153"/>
                  <a:pt x="57047" y="5136"/>
                  <a:pt x="56847" y="5136"/>
                </a:cubicBezTo>
                <a:cubicBezTo>
                  <a:pt x="55806" y="5136"/>
                  <a:pt x="54748" y="5589"/>
                  <a:pt x="53688" y="5589"/>
                </a:cubicBezTo>
                <a:cubicBezTo>
                  <a:pt x="53584" y="5589"/>
                  <a:pt x="53481" y="5585"/>
                  <a:pt x="53378" y="5576"/>
                </a:cubicBezTo>
                <a:cubicBezTo>
                  <a:pt x="50678" y="5326"/>
                  <a:pt x="50220" y="2176"/>
                  <a:pt x="48121" y="768"/>
                </a:cubicBezTo>
                <a:cubicBezTo>
                  <a:pt x="47327" y="236"/>
                  <a:pt x="46330" y="1"/>
                  <a:pt x="45306"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6" name="Google Shape;1176;p26"/>
          <p:cNvSpPr txBox="1">
            <a:spLocks noGrp="1"/>
          </p:cNvSpPr>
          <p:nvPr>
            <p:ph type="subTitle" idx="1"/>
          </p:nvPr>
        </p:nvSpPr>
        <p:spPr>
          <a:xfrm>
            <a:off x="959967" y="1335000"/>
            <a:ext cx="7256800" cy="430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867"/>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1177" name="Google Shape;1177;p26"/>
          <p:cNvSpPr txBox="1">
            <a:spLocks noGrp="1"/>
          </p:cNvSpPr>
          <p:nvPr>
            <p:ph type="title"/>
          </p:nvPr>
        </p:nvSpPr>
        <p:spPr>
          <a:xfrm>
            <a:off x="955733" y="611633"/>
            <a:ext cx="7569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119901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theme" Target="../theme/theme4.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slideLayout" Target="../slideLayouts/slideLayout53.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5427E9-6D3D-7F60-258D-4E96FAE610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VN"/>
          </a:p>
        </p:txBody>
      </p:sp>
      <p:sp>
        <p:nvSpPr>
          <p:cNvPr id="3" name="Text Placeholder 2">
            <a:extLst>
              <a:ext uri="{FF2B5EF4-FFF2-40B4-BE49-F238E27FC236}">
                <a16:creationId xmlns:a16="http://schemas.microsoft.com/office/drawing/2014/main" id="{14F59CD6-19D4-0ADB-14ED-473C3AD568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N"/>
          </a:p>
        </p:txBody>
      </p:sp>
      <p:sp>
        <p:nvSpPr>
          <p:cNvPr id="4" name="Date Placeholder 3">
            <a:extLst>
              <a:ext uri="{FF2B5EF4-FFF2-40B4-BE49-F238E27FC236}">
                <a16:creationId xmlns:a16="http://schemas.microsoft.com/office/drawing/2014/main" id="{8230B99E-4EF8-B888-F7FA-A28414CF3A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18F03A-856A-DF48-868F-7A5AB787EF03}" type="datetimeFigureOut">
              <a:rPr lang="en-VN" smtClean="0"/>
              <a:t>03/03/2026</a:t>
            </a:fld>
            <a:endParaRPr lang="en-VN"/>
          </a:p>
        </p:txBody>
      </p:sp>
      <p:sp>
        <p:nvSpPr>
          <p:cNvPr id="5" name="Footer Placeholder 4">
            <a:extLst>
              <a:ext uri="{FF2B5EF4-FFF2-40B4-BE49-F238E27FC236}">
                <a16:creationId xmlns:a16="http://schemas.microsoft.com/office/drawing/2014/main" id="{BD993E02-8097-871A-6919-C42B5550AF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VN"/>
          </a:p>
        </p:txBody>
      </p:sp>
      <p:sp>
        <p:nvSpPr>
          <p:cNvPr id="6" name="Slide Number Placeholder 5">
            <a:extLst>
              <a:ext uri="{FF2B5EF4-FFF2-40B4-BE49-F238E27FC236}">
                <a16:creationId xmlns:a16="http://schemas.microsoft.com/office/drawing/2014/main" id="{AA2B5A24-F6D5-2D73-41AE-389427EDE4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5F15C6-7606-A74B-BB5A-0713148544D3}" type="slidenum">
              <a:rPr lang="en-VN" smtClean="0"/>
              <a:t>‹#›</a:t>
            </a:fld>
            <a:endParaRPr lang="en-VN"/>
          </a:p>
        </p:txBody>
      </p:sp>
    </p:spTree>
    <p:extLst>
      <p:ext uri="{BB962C8B-B14F-4D97-AF65-F5344CB8AC3E}">
        <p14:creationId xmlns:p14="http://schemas.microsoft.com/office/powerpoint/2010/main" val="1969321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5" r:id="rId13"/>
    <p:sldLayoutId id="2147483666" r:id="rId14"/>
    <p:sldLayoutId id="2147483667" r:id="rId15"/>
    <p:sldLayoutId id="2147483720" r:id="rId16"/>
    <p:sldLayoutId id="2147483723"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0EEF0"/>
        </a:solidFill>
        <a:effectLst/>
      </p:bgPr>
    </p:bg>
    <p:spTree>
      <p:nvGrpSpPr>
        <p:cNvPr id="1" name=""/>
        <p:cNvGrpSpPr/>
        <p:nvPr/>
      </p:nvGrpSpPr>
      <p:grpSpPr>
        <a:xfrm>
          <a:off x="0" y="0"/>
          <a:ext cx="0" cy="0"/>
          <a:chOff x="0" y="0"/>
          <a:chExt cx="0" cy="0"/>
        </a:xfrm>
      </p:grpSpPr>
      <p:sp>
        <p:nvSpPr>
          <p:cNvPr id="2" name="Titelplatzhalter 1"/>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de-DE"/>
              <a:t>Titelmasterformat durch Klicken bearbeiten</a:t>
            </a:r>
          </a:p>
        </p:txBody>
      </p:sp>
      <p:sp>
        <p:nvSpPr>
          <p:cNvPr id="3" name="Textplatzhalter 2"/>
          <p:cNvSpPr>
            <a:spLocks noGrp="1"/>
          </p:cNvSpPr>
          <p:nvPr>
            <p:ph type="body" idx="1"/>
          </p:nvPr>
        </p:nvSpPr>
        <p:spPr>
          <a:xfrm>
            <a:off x="838200" y="1825626"/>
            <a:ext cx="10515600" cy="4351338"/>
          </a:xfrm>
          <a:prstGeom prst="rect">
            <a:avLst/>
          </a:prstGeom>
        </p:spPr>
        <p:txBody>
          <a:bodyPr vert="horz" lIns="91440" tIns="45720" rIns="91440" bIns="45720" rtlCol="0">
            <a:normAutofit/>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DFAF59-80FD-42F8-B77B-6179688B7234}" type="datetimeFigureOut">
              <a:rPr lang="de-DE" smtClean="0"/>
              <a:t>03.03.2026</a:t>
            </a:fld>
            <a:endParaRPr lang="de-DE"/>
          </a:p>
        </p:txBody>
      </p:sp>
      <p:sp>
        <p:nvSpPr>
          <p:cNvPr id="5" name="Fußzeilenplatzhalt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a:p>
        </p:txBody>
      </p:sp>
      <p:sp>
        <p:nvSpPr>
          <p:cNvPr id="6" name="Foliennummernplatzhalt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489FD0-501B-4C6F-9CB2-8996B7BF4EFE}" type="slidenum">
              <a:rPr lang="de-DE" smtClean="0"/>
              <a:t>‹#›</a:t>
            </a:fld>
            <a:endParaRPr lang="de-DE"/>
          </a:p>
        </p:txBody>
      </p:sp>
    </p:spTree>
    <p:extLst>
      <p:ext uri="{BB962C8B-B14F-4D97-AF65-F5344CB8AC3E}">
        <p14:creationId xmlns:p14="http://schemas.microsoft.com/office/powerpoint/2010/main" val="61152113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46"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1" indent="-228611" algn="l" defTabSz="914446"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34" indent="-228611" algn="l" defTabSz="91444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57" indent="-228611" algn="l" defTabSz="91444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80"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503"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3/3/2026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88488799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21" r:id="rId12"/>
    <p:sldLayoutId id="2147483722" r:id="rId13"/>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A31A67-69E8-A98F-920D-28F6138B47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VN"/>
          </a:p>
        </p:txBody>
      </p:sp>
      <p:sp>
        <p:nvSpPr>
          <p:cNvPr id="3" name="Text Placeholder 2">
            <a:extLst>
              <a:ext uri="{FF2B5EF4-FFF2-40B4-BE49-F238E27FC236}">
                <a16:creationId xmlns:a16="http://schemas.microsoft.com/office/drawing/2014/main" id="{45C5FBB6-6DC9-7FFB-2EF3-D3D23A575E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N"/>
          </a:p>
        </p:txBody>
      </p:sp>
      <p:sp>
        <p:nvSpPr>
          <p:cNvPr id="4" name="Date Placeholder 3">
            <a:extLst>
              <a:ext uri="{FF2B5EF4-FFF2-40B4-BE49-F238E27FC236}">
                <a16:creationId xmlns:a16="http://schemas.microsoft.com/office/drawing/2014/main" id="{59294F0D-3755-2DB8-22E5-AE6EBD365C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ED87D1-FBEB-E843-885B-BD353258C842}" type="datetimeFigureOut">
              <a:rPr lang="en-VN" smtClean="0"/>
              <a:t>03/03/2026</a:t>
            </a:fld>
            <a:endParaRPr lang="en-VN"/>
          </a:p>
        </p:txBody>
      </p:sp>
      <p:sp>
        <p:nvSpPr>
          <p:cNvPr id="5" name="Footer Placeholder 4">
            <a:extLst>
              <a:ext uri="{FF2B5EF4-FFF2-40B4-BE49-F238E27FC236}">
                <a16:creationId xmlns:a16="http://schemas.microsoft.com/office/drawing/2014/main" id="{62079F40-FD16-E197-2580-ECAA8840D2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VN"/>
          </a:p>
        </p:txBody>
      </p:sp>
      <p:sp>
        <p:nvSpPr>
          <p:cNvPr id="6" name="Slide Number Placeholder 5">
            <a:extLst>
              <a:ext uri="{FF2B5EF4-FFF2-40B4-BE49-F238E27FC236}">
                <a16:creationId xmlns:a16="http://schemas.microsoft.com/office/drawing/2014/main" id="{9DD4AF44-9EA2-8541-0368-8728998A90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0BC057-B0CB-854E-BCB0-D6A86855C9A4}" type="slidenum">
              <a:rPr lang="en-VN" smtClean="0"/>
              <a:t>‹#›</a:t>
            </a:fld>
            <a:endParaRPr lang="en-VN"/>
          </a:p>
        </p:txBody>
      </p:sp>
    </p:spTree>
    <p:extLst>
      <p:ext uri="{BB962C8B-B14F-4D97-AF65-F5344CB8AC3E}">
        <p14:creationId xmlns:p14="http://schemas.microsoft.com/office/powerpoint/2010/main" val="2221715545"/>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microsoft.com/office/2007/relationships/hdphoto" Target="../media/hdphoto2.wdp"/><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15.png"/><Relationship Id="rId4" Type="http://schemas.openxmlformats.org/officeDocument/2006/relationships/image" Target="../media/image20.sv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15.png"/><Relationship Id="rId4" Type="http://schemas.openxmlformats.org/officeDocument/2006/relationships/image" Target="../media/image20.svg"/></Relationships>
</file>

<file path=ppt/slides/_rels/slide1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6.png"/><Relationship Id="rId7" Type="http://schemas.openxmlformats.org/officeDocument/2006/relationships/image" Target="../media/image27.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25.svg"/><Relationship Id="rId4" Type="http://schemas.openxmlformats.org/officeDocument/2006/relationships/image" Target="../media/image17.png"/><Relationship Id="rId9" Type="http://schemas.openxmlformats.org/officeDocument/2006/relationships/image" Target="../media/image29.svg"/></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svg"/><Relationship Id="rId7" Type="http://schemas.openxmlformats.org/officeDocument/2006/relationships/image" Target="../media/image27.png"/><Relationship Id="rId2" Type="http://schemas.openxmlformats.org/officeDocument/2006/relationships/image" Target="../media/image24.png"/><Relationship Id="rId1" Type="http://schemas.openxmlformats.org/officeDocument/2006/relationships/slideLayout" Target="../slideLayouts/slideLayout35.xml"/><Relationship Id="rId6" Type="http://schemas.openxmlformats.org/officeDocument/2006/relationships/image" Target="../media/image38.svg"/><Relationship Id="rId5" Type="http://schemas.openxmlformats.org/officeDocument/2006/relationships/image" Target="../media/image26.png"/><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3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35.svg"/><Relationship Id="rId7" Type="http://schemas.openxmlformats.org/officeDocument/2006/relationships/image" Target="../media/image38.png"/><Relationship Id="rId2" Type="http://schemas.openxmlformats.org/officeDocument/2006/relationships/image" Target="../media/image24.png"/><Relationship Id="rId1" Type="http://schemas.openxmlformats.org/officeDocument/2006/relationships/slideLayout" Target="../slideLayouts/slideLayout35.xml"/><Relationship Id="rId6" Type="http://schemas.openxmlformats.org/officeDocument/2006/relationships/image" Target="../media/image38.svg"/><Relationship Id="rId5" Type="http://schemas.openxmlformats.org/officeDocument/2006/relationships/image" Target="../media/image26.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40.xml"/><Relationship Id="rId4" Type="http://schemas.openxmlformats.org/officeDocument/2006/relationships/image" Target="../media/image4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9.png"/></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microsoft.com/office/2007/relationships/hdphoto" Target="../media/hdphoto5.wdp"/><Relationship Id="rId5" Type="http://schemas.openxmlformats.org/officeDocument/2006/relationships/image" Target="../media/image51.png"/><Relationship Id="rId4" Type="http://schemas.microsoft.com/office/2007/relationships/hdphoto" Target="../media/hdphoto4.wdp"/></Relationships>
</file>

<file path=ppt/slides/_rels/slide39.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52.png"/><Relationship Id="rId1" Type="http://schemas.openxmlformats.org/officeDocument/2006/relationships/slideLayout" Target="../slideLayouts/slideLayout43.xml"/><Relationship Id="rId6" Type="http://schemas.openxmlformats.org/officeDocument/2006/relationships/image" Target="../media/image54.jpg"/><Relationship Id="rId5" Type="http://schemas.microsoft.com/office/2007/relationships/hdphoto" Target="../media/hdphoto7.wdp"/><Relationship Id="rId4" Type="http://schemas.openxmlformats.org/officeDocument/2006/relationships/image" Target="../media/image53.png"/></Relationships>
</file>

<file path=ppt/slides/_rels/slide40.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 Id="rId4" Type="http://schemas.openxmlformats.org/officeDocument/2006/relationships/image" Target="../media/image57.png"/></Relationships>
</file>

<file path=ppt/slides/_rels/slide42.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4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8" Type="http://schemas.openxmlformats.org/officeDocument/2006/relationships/image" Target="../media/image70.png"/><Relationship Id="rId13" Type="http://schemas.openxmlformats.org/officeDocument/2006/relationships/image" Target="../media/image93.svg"/><Relationship Id="rId3" Type="http://schemas.openxmlformats.org/officeDocument/2006/relationships/image" Target="../media/image83.svg"/><Relationship Id="rId7" Type="http://schemas.openxmlformats.org/officeDocument/2006/relationships/image" Target="../media/image87.svg"/><Relationship Id="rId12" Type="http://schemas.openxmlformats.org/officeDocument/2006/relationships/image" Target="../media/image72.png"/><Relationship Id="rId17" Type="http://schemas.openxmlformats.org/officeDocument/2006/relationships/image" Target="../media/image97.svg"/><Relationship Id="rId2" Type="http://schemas.openxmlformats.org/officeDocument/2006/relationships/image" Target="../media/image67.png"/><Relationship Id="rId16" Type="http://schemas.openxmlformats.org/officeDocument/2006/relationships/image" Target="../media/image74.png"/><Relationship Id="rId1" Type="http://schemas.openxmlformats.org/officeDocument/2006/relationships/slideLayout" Target="../slideLayouts/slideLayout7.xml"/><Relationship Id="rId6" Type="http://schemas.openxmlformats.org/officeDocument/2006/relationships/image" Target="../media/image69.png"/><Relationship Id="rId11" Type="http://schemas.openxmlformats.org/officeDocument/2006/relationships/image" Target="../media/image91.svg"/><Relationship Id="rId5" Type="http://schemas.openxmlformats.org/officeDocument/2006/relationships/image" Target="../media/image85.svg"/><Relationship Id="rId15" Type="http://schemas.openxmlformats.org/officeDocument/2006/relationships/image" Target="../media/image95.svg"/><Relationship Id="rId10" Type="http://schemas.openxmlformats.org/officeDocument/2006/relationships/image" Target="../media/image71.png"/><Relationship Id="rId4" Type="http://schemas.openxmlformats.org/officeDocument/2006/relationships/image" Target="../media/image68.png"/><Relationship Id="rId9" Type="http://schemas.openxmlformats.org/officeDocument/2006/relationships/image" Target="../media/image89.svg"/><Relationship Id="rId14" Type="http://schemas.openxmlformats.org/officeDocument/2006/relationships/image" Target="../media/image73.png"/></Relationships>
</file>

<file path=ppt/slides/_rels/slide4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image" Target="../media/image78.png"/><Relationship Id="rId3" Type="http://schemas.microsoft.com/office/2007/relationships/hdphoto" Target="../media/hdphoto8.wdp"/><Relationship Id="rId7" Type="http://schemas.microsoft.com/office/2007/relationships/hdphoto" Target="../media/hdphoto10.wdp"/><Relationship Id="rId2" Type="http://schemas.openxmlformats.org/officeDocument/2006/relationships/image" Target="../media/image75.png"/><Relationship Id="rId1" Type="http://schemas.openxmlformats.org/officeDocument/2006/relationships/slideLayout" Target="../slideLayouts/slideLayout7.xml"/><Relationship Id="rId6" Type="http://schemas.openxmlformats.org/officeDocument/2006/relationships/image" Target="../media/image77.png"/><Relationship Id="rId5" Type="http://schemas.microsoft.com/office/2007/relationships/hdphoto" Target="../media/hdphoto9.wdp"/><Relationship Id="rId4" Type="http://schemas.openxmlformats.org/officeDocument/2006/relationships/image" Target="../media/image76.png"/><Relationship Id="rId9" Type="http://schemas.openxmlformats.org/officeDocument/2006/relationships/image" Target="../media/image79.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80.png"/><Relationship Id="rId1" Type="http://schemas.openxmlformats.org/officeDocument/2006/relationships/slideLayout" Target="../slideLayouts/slideLayout17.xml"/><Relationship Id="rId4" Type="http://schemas.openxmlformats.org/officeDocument/2006/relationships/image" Target="../media/image81.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2.png"/></Relationships>
</file>

<file path=ppt/slides/_rels/slide5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8" Type="http://schemas.openxmlformats.org/officeDocument/2006/relationships/slide" Target="slide62.xml"/><Relationship Id="rId3" Type="http://schemas.openxmlformats.org/officeDocument/2006/relationships/notesSlide" Target="../notesSlides/notesSlide20.xml"/><Relationship Id="rId7" Type="http://schemas.openxmlformats.org/officeDocument/2006/relationships/slide" Target="slide61.xml"/><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slide" Target="slide60.xml"/><Relationship Id="rId11" Type="http://schemas.openxmlformats.org/officeDocument/2006/relationships/slide" Target="slide65.xml"/><Relationship Id="rId5" Type="http://schemas.openxmlformats.org/officeDocument/2006/relationships/image" Target="../media/image86.gif"/><Relationship Id="rId10" Type="http://schemas.openxmlformats.org/officeDocument/2006/relationships/slide" Target="slide64.xml"/><Relationship Id="rId4" Type="http://schemas.openxmlformats.org/officeDocument/2006/relationships/image" Target="../media/image85.png"/><Relationship Id="rId9" Type="http://schemas.openxmlformats.org/officeDocument/2006/relationships/slide" Target="slide63.xml"/></Relationships>
</file>

<file path=ppt/slides/_rels/slide61.xml.rels><?xml version="1.0" encoding="UTF-8" standalone="yes"?>
<Relationships xmlns="http://schemas.openxmlformats.org/package/2006/relationships"><Relationship Id="rId8" Type="http://schemas.openxmlformats.org/officeDocument/2006/relationships/slide" Target="slide61.xml"/><Relationship Id="rId13" Type="http://schemas.openxmlformats.org/officeDocument/2006/relationships/image" Target="../media/image87.gif"/><Relationship Id="rId3" Type="http://schemas.openxmlformats.org/officeDocument/2006/relationships/notesSlide" Target="../notesSlides/notesSlide21.xml"/><Relationship Id="rId7" Type="http://schemas.openxmlformats.org/officeDocument/2006/relationships/image" Target="../media/image86.gif"/><Relationship Id="rId12" Type="http://schemas.openxmlformats.org/officeDocument/2006/relationships/slide" Target="slide65.xml"/><Relationship Id="rId2" Type="http://schemas.openxmlformats.org/officeDocument/2006/relationships/slideLayout" Target="../slideLayouts/slideLayout1.xml"/><Relationship Id="rId16" Type="http://schemas.openxmlformats.org/officeDocument/2006/relationships/image" Target="../media/image90.gif"/><Relationship Id="rId1" Type="http://schemas.openxmlformats.org/officeDocument/2006/relationships/tags" Target="../tags/tag3.xml"/><Relationship Id="rId6" Type="http://schemas.openxmlformats.org/officeDocument/2006/relationships/image" Target="../media/image85.png"/><Relationship Id="rId11" Type="http://schemas.openxmlformats.org/officeDocument/2006/relationships/slide" Target="slide64.xml"/><Relationship Id="rId5" Type="http://schemas.openxmlformats.org/officeDocument/2006/relationships/audio" Target="../media/audio2.wav"/><Relationship Id="rId15" Type="http://schemas.openxmlformats.org/officeDocument/2006/relationships/image" Target="../media/image89.gif"/><Relationship Id="rId10" Type="http://schemas.openxmlformats.org/officeDocument/2006/relationships/slide" Target="slide63.xml"/><Relationship Id="rId4" Type="http://schemas.openxmlformats.org/officeDocument/2006/relationships/audio" Target="../media/audio1.wav"/><Relationship Id="rId9" Type="http://schemas.openxmlformats.org/officeDocument/2006/relationships/slide" Target="slide62.xml"/><Relationship Id="rId14" Type="http://schemas.openxmlformats.org/officeDocument/2006/relationships/image" Target="../media/image88.jpeg"/></Relationships>
</file>

<file path=ppt/slides/_rels/slide62.xml.rels><?xml version="1.0" encoding="UTF-8" standalone="yes"?>
<Relationships xmlns="http://schemas.openxmlformats.org/package/2006/relationships"><Relationship Id="rId8" Type="http://schemas.openxmlformats.org/officeDocument/2006/relationships/slide" Target="slide61.xml"/><Relationship Id="rId13" Type="http://schemas.openxmlformats.org/officeDocument/2006/relationships/image" Target="../media/image87.gif"/><Relationship Id="rId3" Type="http://schemas.openxmlformats.org/officeDocument/2006/relationships/notesSlide" Target="../notesSlides/notesSlide22.xml"/><Relationship Id="rId7" Type="http://schemas.openxmlformats.org/officeDocument/2006/relationships/image" Target="../media/image86.gif"/><Relationship Id="rId12" Type="http://schemas.openxmlformats.org/officeDocument/2006/relationships/slide" Target="slide65.xml"/><Relationship Id="rId2" Type="http://schemas.openxmlformats.org/officeDocument/2006/relationships/slideLayout" Target="../slideLayouts/slideLayout1.xml"/><Relationship Id="rId1" Type="http://schemas.openxmlformats.org/officeDocument/2006/relationships/tags" Target="../tags/tag4.xml"/><Relationship Id="rId6" Type="http://schemas.openxmlformats.org/officeDocument/2006/relationships/image" Target="../media/image85.png"/><Relationship Id="rId11" Type="http://schemas.openxmlformats.org/officeDocument/2006/relationships/slide" Target="slide64.xml"/><Relationship Id="rId5" Type="http://schemas.openxmlformats.org/officeDocument/2006/relationships/audio" Target="../media/audio2.wav"/><Relationship Id="rId15" Type="http://schemas.openxmlformats.org/officeDocument/2006/relationships/image" Target="../media/image90.gif"/><Relationship Id="rId10" Type="http://schemas.openxmlformats.org/officeDocument/2006/relationships/slide" Target="slide63.xml"/><Relationship Id="rId4" Type="http://schemas.openxmlformats.org/officeDocument/2006/relationships/audio" Target="../media/audio1.wav"/><Relationship Id="rId9" Type="http://schemas.openxmlformats.org/officeDocument/2006/relationships/slide" Target="slide62.xml"/><Relationship Id="rId14" Type="http://schemas.openxmlformats.org/officeDocument/2006/relationships/image" Target="../media/image89.gif"/></Relationships>
</file>

<file path=ppt/slides/_rels/slide63.xml.rels><?xml version="1.0" encoding="UTF-8" standalone="yes"?>
<Relationships xmlns="http://schemas.openxmlformats.org/package/2006/relationships"><Relationship Id="rId8" Type="http://schemas.openxmlformats.org/officeDocument/2006/relationships/slide" Target="slide61.xml"/><Relationship Id="rId13" Type="http://schemas.openxmlformats.org/officeDocument/2006/relationships/image" Target="../media/image87.gif"/><Relationship Id="rId3" Type="http://schemas.openxmlformats.org/officeDocument/2006/relationships/notesSlide" Target="../notesSlides/notesSlide23.xml"/><Relationship Id="rId7" Type="http://schemas.openxmlformats.org/officeDocument/2006/relationships/image" Target="../media/image86.gif"/><Relationship Id="rId12" Type="http://schemas.openxmlformats.org/officeDocument/2006/relationships/slide" Target="slide65.xml"/><Relationship Id="rId2" Type="http://schemas.openxmlformats.org/officeDocument/2006/relationships/slideLayout" Target="../slideLayouts/slideLayout1.xml"/><Relationship Id="rId1" Type="http://schemas.openxmlformats.org/officeDocument/2006/relationships/tags" Target="../tags/tag5.xml"/><Relationship Id="rId6" Type="http://schemas.openxmlformats.org/officeDocument/2006/relationships/image" Target="../media/image85.png"/><Relationship Id="rId11" Type="http://schemas.openxmlformats.org/officeDocument/2006/relationships/slide" Target="slide64.xml"/><Relationship Id="rId5" Type="http://schemas.openxmlformats.org/officeDocument/2006/relationships/audio" Target="../media/audio2.wav"/><Relationship Id="rId15" Type="http://schemas.openxmlformats.org/officeDocument/2006/relationships/image" Target="../media/image90.gif"/><Relationship Id="rId10" Type="http://schemas.openxmlformats.org/officeDocument/2006/relationships/slide" Target="slide63.xml"/><Relationship Id="rId4" Type="http://schemas.openxmlformats.org/officeDocument/2006/relationships/audio" Target="../media/audio1.wav"/><Relationship Id="rId9" Type="http://schemas.openxmlformats.org/officeDocument/2006/relationships/slide" Target="slide62.xml"/><Relationship Id="rId14" Type="http://schemas.openxmlformats.org/officeDocument/2006/relationships/image" Target="../media/image89.gif"/></Relationships>
</file>

<file path=ppt/slides/_rels/slide64.xml.rels><?xml version="1.0" encoding="UTF-8" standalone="yes"?>
<Relationships xmlns="http://schemas.openxmlformats.org/package/2006/relationships"><Relationship Id="rId8" Type="http://schemas.openxmlformats.org/officeDocument/2006/relationships/slide" Target="slide61.xml"/><Relationship Id="rId13" Type="http://schemas.openxmlformats.org/officeDocument/2006/relationships/image" Target="../media/image87.gif"/><Relationship Id="rId3" Type="http://schemas.openxmlformats.org/officeDocument/2006/relationships/notesSlide" Target="../notesSlides/notesSlide24.xml"/><Relationship Id="rId7" Type="http://schemas.openxmlformats.org/officeDocument/2006/relationships/image" Target="../media/image86.gif"/><Relationship Id="rId12" Type="http://schemas.openxmlformats.org/officeDocument/2006/relationships/slide" Target="slide65.xml"/><Relationship Id="rId2" Type="http://schemas.openxmlformats.org/officeDocument/2006/relationships/slideLayout" Target="../slideLayouts/slideLayout1.xml"/><Relationship Id="rId1" Type="http://schemas.openxmlformats.org/officeDocument/2006/relationships/tags" Target="../tags/tag6.xml"/><Relationship Id="rId6" Type="http://schemas.openxmlformats.org/officeDocument/2006/relationships/image" Target="../media/image85.png"/><Relationship Id="rId11" Type="http://schemas.openxmlformats.org/officeDocument/2006/relationships/slide" Target="slide64.xml"/><Relationship Id="rId5" Type="http://schemas.openxmlformats.org/officeDocument/2006/relationships/audio" Target="../media/audio2.wav"/><Relationship Id="rId15" Type="http://schemas.openxmlformats.org/officeDocument/2006/relationships/image" Target="../media/image90.gif"/><Relationship Id="rId10" Type="http://schemas.openxmlformats.org/officeDocument/2006/relationships/slide" Target="slide63.xml"/><Relationship Id="rId4" Type="http://schemas.openxmlformats.org/officeDocument/2006/relationships/audio" Target="../media/audio1.wav"/><Relationship Id="rId9" Type="http://schemas.openxmlformats.org/officeDocument/2006/relationships/slide" Target="slide62.xml"/><Relationship Id="rId14" Type="http://schemas.openxmlformats.org/officeDocument/2006/relationships/image" Target="../media/image89.gif"/></Relationships>
</file>

<file path=ppt/slides/_rels/slide65.xml.rels><?xml version="1.0" encoding="UTF-8" standalone="yes"?>
<Relationships xmlns="http://schemas.openxmlformats.org/package/2006/relationships"><Relationship Id="rId8" Type="http://schemas.openxmlformats.org/officeDocument/2006/relationships/slide" Target="slide61.xml"/><Relationship Id="rId13" Type="http://schemas.openxmlformats.org/officeDocument/2006/relationships/image" Target="../media/image87.gif"/><Relationship Id="rId3" Type="http://schemas.openxmlformats.org/officeDocument/2006/relationships/notesSlide" Target="../notesSlides/notesSlide25.xml"/><Relationship Id="rId7" Type="http://schemas.openxmlformats.org/officeDocument/2006/relationships/image" Target="../media/image86.gif"/><Relationship Id="rId12" Type="http://schemas.openxmlformats.org/officeDocument/2006/relationships/slide" Target="slide65.xml"/><Relationship Id="rId2" Type="http://schemas.openxmlformats.org/officeDocument/2006/relationships/slideLayout" Target="../slideLayouts/slideLayout1.xml"/><Relationship Id="rId1" Type="http://schemas.openxmlformats.org/officeDocument/2006/relationships/tags" Target="../tags/tag7.xml"/><Relationship Id="rId6" Type="http://schemas.openxmlformats.org/officeDocument/2006/relationships/image" Target="../media/image85.png"/><Relationship Id="rId11" Type="http://schemas.openxmlformats.org/officeDocument/2006/relationships/slide" Target="slide64.xml"/><Relationship Id="rId5" Type="http://schemas.openxmlformats.org/officeDocument/2006/relationships/audio" Target="../media/audio2.wav"/><Relationship Id="rId15" Type="http://schemas.openxmlformats.org/officeDocument/2006/relationships/image" Target="../media/image89.gif"/><Relationship Id="rId10" Type="http://schemas.openxmlformats.org/officeDocument/2006/relationships/slide" Target="slide63.xml"/><Relationship Id="rId4" Type="http://schemas.openxmlformats.org/officeDocument/2006/relationships/audio" Target="../media/audio1.wav"/><Relationship Id="rId9" Type="http://schemas.openxmlformats.org/officeDocument/2006/relationships/slide" Target="slide62.xml"/><Relationship Id="rId14" Type="http://schemas.openxmlformats.org/officeDocument/2006/relationships/image" Target="../media/image90.gif"/></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7.xml"/><Relationship Id="rId1" Type="http://schemas.openxmlformats.org/officeDocument/2006/relationships/slideLayout" Target="../slideLayouts/slideLayout1.xml"/><Relationship Id="rId4" Type="http://schemas.microsoft.com/office/2007/relationships/hdphoto" Target="../media/hdphoto12.wdp"/></Relationships>
</file>

<file path=ppt/slides/_rels/slide68.xml.rels><?xml version="1.0" encoding="UTF-8" standalone="yes"?>
<Relationships xmlns="http://schemas.openxmlformats.org/package/2006/relationships"><Relationship Id="rId8" Type="http://schemas.microsoft.com/office/2007/relationships/hdphoto" Target="../media/hdphoto15.wdp"/><Relationship Id="rId3" Type="http://schemas.openxmlformats.org/officeDocument/2006/relationships/image" Target="../media/image93.png"/><Relationship Id="rId7" Type="http://schemas.openxmlformats.org/officeDocument/2006/relationships/image" Target="../media/image95.png"/><Relationship Id="rId2" Type="http://schemas.openxmlformats.org/officeDocument/2006/relationships/image" Target="../media/image92.png"/><Relationship Id="rId1" Type="http://schemas.openxmlformats.org/officeDocument/2006/relationships/slideLayout" Target="../slideLayouts/slideLayout7.xml"/><Relationship Id="rId6" Type="http://schemas.microsoft.com/office/2007/relationships/hdphoto" Target="../media/hdphoto14.wdp"/><Relationship Id="rId5" Type="http://schemas.openxmlformats.org/officeDocument/2006/relationships/image" Target="../media/image94.png"/><Relationship Id="rId4" Type="http://schemas.microsoft.com/office/2007/relationships/hdphoto" Target="../media/hdphoto13.wdp"/></Relationships>
</file>

<file path=ppt/slides/_rels/slide69.xml.rels><?xml version="1.0" encoding="UTF-8" standalone="yes"?>
<Relationships xmlns="http://schemas.openxmlformats.org/package/2006/relationships"><Relationship Id="rId2" Type="http://schemas.openxmlformats.org/officeDocument/2006/relationships/image" Target="../media/image96.gi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pSp>
        <p:nvGrpSpPr>
          <p:cNvPr id="261" name="Google Shape;261;p28"/>
          <p:cNvGrpSpPr/>
          <p:nvPr/>
        </p:nvGrpSpPr>
        <p:grpSpPr>
          <a:xfrm>
            <a:off x="10595747" y="477437"/>
            <a:ext cx="189607" cy="189744"/>
            <a:chOff x="8035814" y="1627725"/>
            <a:chExt cx="142205" cy="142308"/>
          </a:xfrm>
        </p:grpSpPr>
        <p:sp>
          <p:nvSpPr>
            <p:cNvPr id="262" name="Google Shape;262;p28"/>
            <p:cNvSpPr/>
            <p:nvPr/>
          </p:nvSpPr>
          <p:spPr>
            <a:xfrm>
              <a:off x="8100354" y="1627725"/>
              <a:ext cx="13176" cy="142308"/>
            </a:xfrm>
            <a:custGeom>
              <a:avLst/>
              <a:gdLst/>
              <a:ahLst/>
              <a:cxnLst/>
              <a:rect l="l" t="t" r="r" b="b"/>
              <a:pathLst>
                <a:path w="256" h="2765" extrusionOk="0">
                  <a:moveTo>
                    <a:pt x="128" y="0"/>
                  </a:moveTo>
                  <a:cubicBezTo>
                    <a:pt x="58" y="0"/>
                    <a:pt x="1" y="58"/>
                    <a:pt x="1" y="128"/>
                  </a:cubicBezTo>
                  <a:lnTo>
                    <a:pt x="1" y="2636"/>
                  </a:lnTo>
                  <a:cubicBezTo>
                    <a:pt x="1" y="2707"/>
                    <a:pt x="58" y="2764"/>
                    <a:pt x="128" y="2764"/>
                  </a:cubicBezTo>
                  <a:cubicBezTo>
                    <a:pt x="198" y="2764"/>
                    <a:pt x="255" y="2707"/>
                    <a:pt x="255" y="2636"/>
                  </a:cubicBezTo>
                  <a:lnTo>
                    <a:pt x="255" y="128"/>
                  </a:lnTo>
                  <a:cubicBezTo>
                    <a:pt x="255" y="58"/>
                    <a:pt x="198" y="0"/>
                    <a:pt x="128"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 name="Google Shape;263;p28"/>
            <p:cNvSpPr/>
            <p:nvPr/>
          </p:nvSpPr>
          <p:spPr>
            <a:xfrm>
              <a:off x="8035814" y="1692266"/>
              <a:ext cx="142205" cy="13124"/>
            </a:xfrm>
            <a:custGeom>
              <a:avLst/>
              <a:gdLst/>
              <a:ahLst/>
              <a:cxnLst/>
              <a:rect l="l" t="t" r="r" b="b"/>
              <a:pathLst>
                <a:path w="2763" h="255" extrusionOk="0">
                  <a:moveTo>
                    <a:pt x="127" y="0"/>
                  </a:moveTo>
                  <a:cubicBezTo>
                    <a:pt x="57" y="0"/>
                    <a:pt x="0" y="57"/>
                    <a:pt x="0" y="127"/>
                  </a:cubicBezTo>
                  <a:cubicBezTo>
                    <a:pt x="0" y="197"/>
                    <a:pt x="57" y="254"/>
                    <a:pt x="127" y="254"/>
                  </a:cubicBezTo>
                  <a:lnTo>
                    <a:pt x="2636" y="254"/>
                  </a:lnTo>
                  <a:cubicBezTo>
                    <a:pt x="2706" y="254"/>
                    <a:pt x="2763" y="198"/>
                    <a:pt x="2763" y="127"/>
                  </a:cubicBezTo>
                  <a:cubicBezTo>
                    <a:pt x="2763" y="57"/>
                    <a:pt x="2706" y="0"/>
                    <a:pt x="2636"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306" name="Google Shape;306;p28"/>
          <p:cNvSpPr/>
          <p:nvPr/>
        </p:nvSpPr>
        <p:spPr>
          <a:xfrm>
            <a:off x="106082" y="-346682"/>
            <a:ext cx="2218487" cy="3000449"/>
          </a:xfrm>
          <a:custGeom>
            <a:avLst/>
            <a:gdLst/>
            <a:ahLst/>
            <a:cxnLst/>
            <a:rect l="l" t="t" r="r" b="b"/>
            <a:pathLst>
              <a:path w="40173" h="54333" extrusionOk="0">
                <a:moveTo>
                  <a:pt x="38445" y="0"/>
                </a:moveTo>
                <a:cubicBezTo>
                  <a:pt x="38410" y="0"/>
                  <a:pt x="38374" y="6"/>
                  <a:pt x="38339" y="19"/>
                </a:cubicBezTo>
                <a:cubicBezTo>
                  <a:pt x="38178" y="77"/>
                  <a:pt x="38095" y="253"/>
                  <a:pt x="38154" y="414"/>
                </a:cubicBezTo>
                <a:cubicBezTo>
                  <a:pt x="38199" y="538"/>
                  <a:pt x="38318" y="616"/>
                  <a:pt x="38442" y="616"/>
                </a:cubicBezTo>
                <a:cubicBezTo>
                  <a:pt x="38477" y="616"/>
                  <a:pt x="38513" y="611"/>
                  <a:pt x="38548" y="597"/>
                </a:cubicBezTo>
                <a:cubicBezTo>
                  <a:pt x="38708" y="540"/>
                  <a:pt x="38791" y="364"/>
                  <a:pt x="38733" y="204"/>
                </a:cubicBezTo>
                <a:cubicBezTo>
                  <a:pt x="38688" y="78"/>
                  <a:pt x="38571" y="0"/>
                  <a:pt x="38445" y="0"/>
                </a:cubicBezTo>
                <a:close/>
                <a:moveTo>
                  <a:pt x="38772" y="929"/>
                </a:moveTo>
                <a:cubicBezTo>
                  <a:pt x="38739" y="929"/>
                  <a:pt x="38705" y="934"/>
                  <a:pt x="38672" y="945"/>
                </a:cubicBezTo>
                <a:cubicBezTo>
                  <a:pt x="38512" y="1000"/>
                  <a:pt x="38427" y="1176"/>
                  <a:pt x="38482" y="1337"/>
                </a:cubicBezTo>
                <a:cubicBezTo>
                  <a:pt x="38525" y="1464"/>
                  <a:pt x="38644" y="1543"/>
                  <a:pt x="38769" y="1543"/>
                </a:cubicBezTo>
                <a:cubicBezTo>
                  <a:pt x="38770" y="1543"/>
                  <a:pt x="38771" y="1543"/>
                  <a:pt x="38772" y="1543"/>
                </a:cubicBezTo>
                <a:cubicBezTo>
                  <a:pt x="38806" y="1543"/>
                  <a:pt x="38838" y="1539"/>
                  <a:pt x="38872" y="1528"/>
                </a:cubicBezTo>
                <a:cubicBezTo>
                  <a:pt x="39032" y="1473"/>
                  <a:pt x="39118" y="1297"/>
                  <a:pt x="39062" y="1136"/>
                </a:cubicBezTo>
                <a:cubicBezTo>
                  <a:pt x="39019" y="1009"/>
                  <a:pt x="38899" y="929"/>
                  <a:pt x="38772" y="929"/>
                </a:cubicBezTo>
                <a:close/>
                <a:moveTo>
                  <a:pt x="39081" y="1865"/>
                </a:moveTo>
                <a:cubicBezTo>
                  <a:pt x="39051" y="1865"/>
                  <a:pt x="39019" y="1869"/>
                  <a:pt x="38988" y="1879"/>
                </a:cubicBezTo>
                <a:cubicBezTo>
                  <a:pt x="38825" y="1929"/>
                  <a:pt x="38735" y="2103"/>
                  <a:pt x="38786" y="2264"/>
                </a:cubicBezTo>
                <a:cubicBezTo>
                  <a:pt x="38827" y="2395"/>
                  <a:pt x="38948" y="2480"/>
                  <a:pt x="39081" y="2480"/>
                </a:cubicBezTo>
                <a:cubicBezTo>
                  <a:pt x="39110" y="2480"/>
                  <a:pt x="39142" y="2477"/>
                  <a:pt x="39173" y="2466"/>
                </a:cubicBezTo>
                <a:cubicBezTo>
                  <a:pt x="39335" y="2416"/>
                  <a:pt x="39424" y="2243"/>
                  <a:pt x="39375" y="2081"/>
                </a:cubicBezTo>
                <a:cubicBezTo>
                  <a:pt x="39333" y="1948"/>
                  <a:pt x="39213" y="1865"/>
                  <a:pt x="39081" y="1865"/>
                </a:cubicBezTo>
                <a:close/>
                <a:moveTo>
                  <a:pt x="39352" y="2810"/>
                </a:moveTo>
                <a:cubicBezTo>
                  <a:pt x="39326" y="2810"/>
                  <a:pt x="39300" y="2813"/>
                  <a:pt x="39274" y="2820"/>
                </a:cubicBezTo>
                <a:cubicBezTo>
                  <a:pt x="39111" y="2864"/>
                  <a:pt x="39013" y="3034"/>
                  <a:pt x="39057" y="3197"/>
                </a:cubicBezTo>
                <a:cubicBezTo>
                  <a:pt x="39093" y="3336"/>
                  <a:pt x="39219" y="3426"/>
                  <a:pt x="39354" y="3426"/>
                </a:cubicBezTo>
                <a:cubicBezTo>
                  <a:pt x="39381" y="3426"/>
                  <a:pt x="39407" y="3423"/>
                  <a:pt x="39434" y="3415"/>
                </a:cubicBezTo>
                <a:cubicBezTo>
                  <a:pt x="39597" y="3372"/>
                  <a:pt x="39694" y="3202"/>
                  <a:pt x="39651" y="3039"/>
                </a:cubicBezTo>
                <a:lnTo>
                  <a:pt x="39651" y="3037"/>
                </a:lnTo>
                <a:cubicBezTo>
                  <a:pt x="39615" y="2900"/>
                  <a:pt x="39489" y="2810"/>
                  <a:pt x="39352" y="2810"/>
                </a:cubicBezTo>
                <a:close/>
                <a:moveTo>
                  <a:pt x="39584" y="3768"/>
                </a:moveTo>
                <a:cubicBezTo>
                  <a:pt x="39563" y="3768"/>
                  <a:pt x="39541" y="3771"/>
                  <a:pt x="39520" y="3775"/>
                </a:cubicBezTo>
                <a:cubicBezTo>
                  <a:pt x="39354" y="3808"/>
                  <a:pt x="39246" y="3973"/>
                  <a:pt x="39281" y="4139"/>
                </a:cubicBezTo>
                <a:cubicBezTo>
                  <a:pt x="39312" y="4284"/>
                  <a:pt x="39439" y="4383"/>
                  <a:pt x="39580" y="4383"/>
                </a:cubicBezTo>
                <a:cubicBezTo>
                  <a:pt x="39580" y="4383"/>
                  <a:pt x="39581" y="4383"/>
                  <a:pt x="39582" y="4383"/>
                </a:cubicBezTo>
                <a:cubicBezTo>
                  <a:pt x="39604" y="4383"/>
                  <a:pt x="39624" y="4380"/>
                  <a:pt x="39645" y="4377"/>
                </a:cubicBezTo>
                <a:cubicBezTo>
                  <a:pt x="39811" y="4342"/>
                  <a:pt x="39919" y="4178"/>
                  <a:pt x="39883" y="4012"/>
                </a:cubicBezTo>
                <a:cubicBezTo>
                  <a:pt x="39854" y="3867"/>
                  <a:pt x="39726" y="3768"/>
                  <a:pt x="39584" y="3768"/>
                </a:cubicBezTo>
                <a:close/>
                <a:moveTo>
                  <a:pt x="39751" y="4738"/>
                </a:moveTo>
                <a:cubicBezTo>
                  <a:pt x="39738" y="4738"/>
                  <a:pt x="39723" y="4739"/>
                  <a:pt x="39709" y="4741"/>
                </a:cubicBezTo>
                <a:cubicBezTo>
                  <a:pt x="39541" y="4765"/>
                  <a:pt x="39424" y="4920"/>
                  <a:pt x="39447" y="5088"/>
                </a:cubicBezTo>
                <a:cubicBezTo>
                  <a:pt x="39470" y="5242"/>
                  <a:pt x="39600" y="5353"/>
                  <a:pt x="39753" y="5353"/>
                </a:cubicBezTo>
                <a:cubicBezTo>
                  <a:pt x="39765" y="5353"/>
                  <a:pt x="39781" y="5352"/>
                  <a:pt x="39794" y="5350"/>
                </a:cubicBezTo>
                <a:cubicBezTo>
                  <a:pt x="39962" y="5326"/>
                  <a:pt x="40080" y="5171"/>
                  <a:pt x="40056" y="5003"/>
                </a:cubicBezTo>
                <a:cubicBezTo>
                  <a:pt x="40036" y="4848"/>
                  <a:pt x="39903" y="4738"/>
                  <a:pt x="39751" y="4738"/>
                </a:cubicBezTo>
                <a:close/>
                <a:moveTo>
                  <a:pt x="39851" y="5718"/>
                </a:moveTo>
                <a:cubicBezTo>
                  <a:pt x="39845" y="5718"/>
                  <a:pt x="39839" y="5718"/>
                  <a:pt x="39833" y="5719"/>
                </a:cubicBezTo>
                <a:cubicBezTo>
                  <a:pt x="39663" y="5728"/>
                  <a:pt x="39532" y="5873"/>
                  <a:pt x="39542" y="6042"/>
                </a:cubicBezTo>
                <a:cubicBezTo>
                  <a:pt x="39552" y="6205"/>
                  <a:pt x="39685" y="6332"/>
                  <a:pt x="39845" y="6332"/>
                </a:cubicBezTo>
                <a:cubicBezTo>
                  <a:pt x="39847" y="6332"/>
                  <a:pt x="39848" y="6332"/>
                  <a:pt x="39849" y="6332"/>
                </a:cubicBezTo>
                <a:lnTo>
                  <a:pt x="39868" y="6332"/>
                </a:lnTo>
                <a:cubicBezTo>
                  <a:pt x="40038" y="6322"/>
                  <a:pt x="40167" y="6177"/>
                  <a:pt x="40157" y="6007"/>
                </a:cubicBezTo>
                <a:cubicBezTo>
                  <a:pt x="40147" y="5844"/>
                  <a:pt x="40012" y="5718"/>
                  <a:pt x="39851" y="5718"/>
                </a:cubicBezTo>
                <a:close/>
                <a:moveTo>
                  <a:pt x="39858" y="6703"/>
                </a:moveTo>
                <a:cubicBezTo>
                  <a:pt x="39695" y="6703"/>
                  <a:pt x="39558" y="6832"/>
                  <a:pt x="39552" y="6998"/>
                </a:cubicBezTo>
                <a:lnTo>
                  <a:pt x="39551" y="6998"/>
                </a:lnTo>
                <a:cubicBezTo>
                  <a:pt x="39544" y="7168"/>
                  <a:pt x="39677" y="7310"/>
                  <a:pt x="39847" y="7319"/>
                </a:cubicBezTo>
                <a:lnTo>
                  <a:pt x="39858" y="7319"/>
                </a:lnTo>
                <a:cubicBezTo>
                  <a:pt x="40023" y="7319"/>
                  <a:pt x="40159" y="7187"/>
                  <a:pt x="40165" y="7023"/>
                </a:cubicBezTo>
                <a:cubicBezTo>
                  <a:pt x="40172" y="6853"/>
                  <a:pt x="40040" y="6709"/>
                  <a:pt x="39870" y="6703"/>
                </a:cubicBezTo>
                <a:cubicBezTo>
                  <a:pt x="39866" y="6703"/>
                  <a:pt x="39862" y="6703"/>
                  <a:pt x="39858" y="6703"/>
                </a:cubicBezTo>
                <a:close/>
                <a:moveTo>
                  <a:pt x="39768" y="7684"/>
                </a:moveTo>
                <a:cubicBezTo>
                  <a:pt x="39618" y="7684"/>
                  <a:pt x="39487" y="7796"/>
                  <a:pt x="39466" y="7948"/>
                </a:cubicBezTo>
                <a:cubicBezTo>
                  <a:pt x="39442" y="8117"/>
                  <a:pt x="39559" y="8273"/>
                  <a:pt x="39728" y="8296"/>
                </a:cubicBezTo>
                <a:cubicBezTo>
                  <a:pt x="39743" y="8299"/>
                  <a:pt x="39756" y="8299"/>
                  <a:pt x="39770" y="8299"/>
                </a:cubicBezTo>
                <a:cubicBezTo>
                  <a:pt x="39921" y="8299"/>
                  <a:pt x="40053" y="8189"/>
                  <a:pt x="40075" y="8034"/>
                </a:cubicBezTo>
                <a:cubicBezTo>
                  <a:pt x="40100" y="7866"/>
                  <a:pt x="39981" y="7710"/>
                  <a:pt x="39813" y="7687"/>
                </a:cubicBezTo>
                <a:cubicBezTo>
                  <a:pt x="39798" y="7685"/>
                  <a:pt x="39783" y="7684"/>
                  <a:pt x="39768" y="7684"/>
                </a:cubicBezTo>
                <a:close/>
                <a:moveTo>
                  <a:pt x="39592" y="8650"/>
                </a:moveTo>
                <a:cubicBezTo>
                  <a:pt x="39452" y="8650"/>
                  <a:pt x="39324" y="8745"/>
                  <a:pt x="39292" y="8888"/>
                </a:cubicBezTo>
                <a:cubicBezTo>
                  <a:pt x="39252" y="9052"/>
                  <a:pt x="39355" y="9218"/>
                  <a:pt x="39520" y="9257"/>
                </a:cubicBezTo>
                <a:cubicBezTo>
                  <a:pt x="39539" y="9262"/>
                  <a:pt x="39558" y="9265"/>
                  <a:pt x="39576" y="9265"/>
                </a:cubicBezTo>
                <a:cubicBezTo>
                  <a:pt x="39581" y="9265"/>
                  <a:pt x="39586" y="9265"/>
                  <a:pt x="39590" y="9264"/>
                </a:cubicBezTo>
                <a:cubicBezTo>
                  <a:pt x="39729" y="9264"/>
                  <a:pt x="39856" y="9169"/>
                  <a:pt x="39890" y="9028"/>
                </a:cubicBezTo>
                <a:cubicBezTo>
                  <a:pt x="39929" y="8863"/>
                  <a:pt x="39825" y="8697"/>
                  <a:pt x="39661" y="8657"/>
                </a:cubicBezTo>
                <a:cubicBezTo>
                  <a:pt x="39638" y="8652"/>
                  <a:pt x="39615" y="8650"/>
                  <a:pt x="39592" y="8650"/>
                </a:cubicBezTo>
                <a:close/>
                <a:moveTo>
                  <a:pt x="39315" y="9593"/>
                </a:moveTo>
                <a:cubicBezTo>
                  <a:pt x="39189" y="9593"/>
                  <a:pt x="39070" y="9672"/>
                  <a:pt x="39024" y="9798"/>
                </a:cubicBezTo>
                <a:cubicBezTo>
                  <a:pt x="38967" y="9957"/>
                  <a:pt x="39050" y="10134"/>
                  <a:pt x="39211" y="10192"/>
                </a:cubicBezTo>
                <a:cubicBezTo>
                  <a:pt x="39244" y="10201"/>
                  <a:pt x="39275" y="10208"/>
                  <a:pt x="39309" y="10208"/>
                </a:cubicBezTo>
                <a:cubicBezTo>
                  <a:pt x="39311" y="10208"/>
                  <a:pt x="39313" y="10208"/>
                  <a:pt x="39316" y="10208"/>
                </a:cubicBezTo>
                <a:cubicBezTo>
                  <a:pt x="39443" y="10208"/>
                  <a:pt x="39561" y="10131"/>
                  <a:pt x="39605" y="10004"/>
                </a:cubicBezTo>
                <a:cubicBezTo>
                  <a:pt x="39662" y="9845"/>
                  <a:pt x="39579" y="9668"/>
                  <a:pt x="39418" y="9611"/>
                </a:cubicBezTo>
                <a:cubicBezTo>
                  <a:pt x="39384" y="9599"/>
                  <a:pt x="39349" y="9593"/>
                  <a:pt x="39315" y="9593"/>
                </a:cubicBezTo>
                <a:close/>
                <a:moveTo>
                  <a:pt x="38924" y="10496"/>
                </a:moveTo>
                <a:cubicBezTo>
                  <a:pt x="38812" y="10496"/>
                  <a:pt x="38705" y="10557"/>
                  <a:pt x="38650" y="10663"/>
                </a:cubicBezTo>
                <a:cubicBezTo>
                  <a:pt x="38573" y="10815"/>
                  <a:pt x="38632" y="10999"/>
                  <a:pt x="38784" y="11078"/>
                </a:cubicBezTo>
                <a:cubicBezTo>
                  <a:pt x="38827" y="11099"/>
                  <a:pt x="38873" y="11111"/>
                  <a:pt x="38918" y="11111"/>
                </a:cubicBezTo>
                <a:cubicBezTo>
                  <a:pt x="38920" y="11111"/>
                  <a:pt x="38922" y="11111"/>
                  <a:pt x="38924" y="11111"/>
                </a:cubicBezTo>
                <a:cubicBezTo>
                  <a:pt x="39036" y="11111"/>
                  <a:pt x="39143" y="11051"/>
                  <a:pt x="39198" y="10945"/>
                </a:cubicBezTo>
                <a:cubicBezTo>
                  <a:pt x="39276" y="10793"/>
                  <a:pt x="39216" y="10608"/>
                  <a:pt x="39065" y="10530"/>
                </a:cubicBezTo>
                <a:cubicBezTo>
                  <a:pt x="39020" y="10507"/>
                  <a:pt x="38971" y="10496"/>
                  <a:pt x="38924" y="10496"/>
                </a:cubicBezTo>
                <a:close/>
                <a:moveTo>
                  <a:pt x="38412" y="11335"/>
                </a:moveTo>
                <a:cubicBezTo>
                  <a:pt x="38316" y="11335"/>
                  <a:pt x="38223" y="11380"/>
                  <a:pt x="38162" y="11463"/>
                </a:cubicBezTo>
                <a:cubicBezTo>
                  <a:pt x="38062" y="11601"/>
                  <a:pt x="38095" y="11792"/>
                  <a:pt x="38232" y="11893"/>
                </a:cubicBezTo>
                <a:cubicBezTo>
                  <a:pt x="38287" y="11931"/>
                  <a:pt x="38349" y="11950"/>
                  <a:pt x="38412" y="11951"/>
                </a:cubicBezTo>
                <a:cubicBezTo>
                  <a:pt x="38506" y="11951"/>
                  <a:pt x="38601" y="11906"/>
                  <a:pt x="38662" y="11822"/>
                </a:cubicBezTo>
                <a:cubicBezTo>
                  <a:pt x="38760" y="11684"/>
                  <a:pt x="38729" y="11492"/>
                  <a:pt x="38591" y="11394"/>
                </a:cubicBezTo>
                <a:cubicBezTo>
                  <a:pt x="38537" y="11354"/>
                  <a:pt x="38474" y="11335"/>
                  <a:pt x="38412" y="11335"/>
                </a:cubicBezTo>
                <a:close/>
                <a:moveTo>
                  <a:pt x="37775" y="12083"/>
                </a:moveTo>
                <a:cubicBezTo>
                  <a:pt x="37696" y="12083"/>
                  <a:pt x="37618" y="12113"/>
                  <a:pt x="37557" y="12174"/>
                </a:cubicBezTo>
                <a:cubicBezTo>
                  <a:pt x="37437" y="12294"/>
                  <a:pt x="37438" y="12490"/>
                  <a:pt x="37557" y="12609"/>
                </a:cubicBezTo>
                <a:cubicBezTo>
                  <a:pt x="37618" y="12668"/>
                  <a:pt x="37697" y="12698"/>
                  <a:pt x="37775" y="12698"/>
                </a:cubicBezTo>
                <a:cubicBezTo>
                  <a:pt x="37854" y="12698"/>
                  <a:pt x="37931" y="12670"/>
                  <a:pt x="37992" y="12609"/>
                </a:cubicBezTo>
                <a:cubicBezTo>
                  <a:pt x="38113" y="12487"/>
                  <a:pt x="38112" y="12293"/>
                  <a:pt x="37992" y="12173"/>
                </a:cubicBezTo>
                <a:cubicBezTo>
                  <a:pt x="37933" y="12113"/>
                  <a:pt x="37854" y="12083"/>
                  <a:pt x="37775" y="12083"/>
                </a:cubicBezTo>
                <a:close/>
                <a:moveTo>
                  <a:pt x="37027" y="12721"/>
                </a:moveTo>
                <a:cubicBezTo>
                  <a:pt x="36965" y="12721"/>
                  <a:pt x="36901" y="12741"/>
                  <a:pt x="36847" y="12781"/>
                </a:cubicBezTo>
                <a:cubicBezTo>
                  <a:pt x="36709" y="12880"/>
                  <a:pt x="36678" y="13074"/>
                  <a:pt x="36779" y="13211"/>
                </a:cubicBezTo>
                <a:cubicBezTo>
                  <a:pt x="36838" y="13293"/>
                  <a:pt x="36933" y="13338"/>
                  <a:pt x="37028" y="13338"/>
                </a:cubicBezTo>
                <a:cubicBezTo>
                  <a:pt x="37091" y="13338"/>
                  <a:pt x="37153" y="13318"/>
                  <a:pt x="37209" y="13278"/>
                </a:cubicBezTo>
                <a:cubicBezTo>
                  <a:pt x="37346" y="13179"/>
                  <a:pt x="37376" y="12986"/>
                  <a:pt x="37277" y="12848"/>
                </a:cubicBezTo>
                <a:cubicBezTo>
                  <a:pt x="37216" y="12765"/>
                  <a:pt x="37122" y="12721"/>
                  <a:pt x="37027" y="12721"/>
                </a:cubicBezTo>
                <a:close/>
                <a:moveTo>
                  <a:pt x="36192" y="13239"/>
                </a:moveTo>
                <a:cubicBezTo>
                  <a:pt x="36144" y="13239"/>
                  <a:pt x="36095" y="13250"/>
                  <a:pt x="36050" y="13274"/>
                </a:cubicBezTo>
                <a:cubicBezTo>
                  <a:pt x="35900" y="13354"/>
                  <a:pt x="35842" y="13540"/>
                  <a:pt x="35920" y="13691"/>
                </a:cubicBezTo>
                <a:cubicBezTo>
                  <a:pt x="35976" y="13795"/>
                  <a:pt x="36082" y="13854"/>
                  <a:pt x="36192" y="13854"/>
                </a:cubicBezTo>
                <a:cubicBezTo>
                  <a:pt x="36241" y="13854"/>
                  <a:pt x="36289" y="13843"/>
                  <a:pt x="36336" y="13820"/>
                </a:cubicBezTo>
                <a:cubicBezTo>
                  <a:pt x="36486" y="13740"/>
                  <a:pt x="36544" y="13554"/>
                  <a:pt x="36465" y="13404"/>
                </a:cubicBezTo>
                <a:cubicBezTo>
                  <a:pt x="36410" y="13299"/>
                  <a:pt x="36303" y="13239"/>
                  <a:pt x="36192" y="13239"/>
                </a:cubicBezTo>
                <a:close/>
                <a:moveTo>
                  <a:pt x="22609" y="13626"/>
                </a:moveTo>
                <a:cubicBezTo>
                  <a:pt x="22438" y="13626"/>
                  <a:pt x="22302" y="13764"/>
                  <a:pt x="22301" y="13932"/>
                </a:cubicBezTo>
                <a:cubicBezTo>
                  <a:pt x="22300" y="14103"/>
                  <a:pt x="22436" y="14242"/>
                  <a:pt x="22606" y="14243"/>
                </a:cubicBezTo>
                <a:lnTo>
                  <a:pt x="22608" y="14243"/>
                </a:lnTo>
                <a:cubicBezTo>
                  <a:pt x="22778" y="14243"/>
                  <a:pt x="22916" y="14106"/>
                  <a:pt x="22917" y="13936"/>
                </a:cubicBezTo>
                <a:cubicBezTo>
                  <a:pt x="22918" y="13765"/>
                  <a:pt x="22779" y="13628"/>
                  <a:pt x="22611" y="13626"/>
                </a:cubicBezTo>
                <a:cubicBezTo>
                  <a:pt x="22610" y="13626"/>
                  <a:pt x="22609" y="13626"/>
                  <a:pt x="22609" y="13626"/>
                </a:cubicBezTo>
                <a:close/>
                <a:moveTo>
                  <a:pt x="35294" y="13641"/>
                </a:moveTo>
                <a:cubicBezTo>
                  <a:pt x="35258" y="13641"/>
                  <a:pt x="35221" y="13647"/>
                  <a:pt x="35186" y="13660"/>
                </a:cubicBezTo>
                <a:cubicBezTo>
                  <a:pt x="35026" y="13720"/>
                  <a:pt x="34945" y="13898"/>
                  <a:pt x="35005" y="14056"/>
                </a:cubicBezTo>
                <a:cubicBezTo>
                  <a:pt x="35052" y="14180"/>
                  <a:pt x="35169" y="14256"/>
                  <a:pt x="35293" y="14256"/>
                </a:cubicBezTo>
                <a:cubicBezTo>
                  <a:pt x="35330" y="14256"/>
                  <a:pt x="35366" y="14250"/>
                  <a:pt x="35402" y="14237"/>
                </a:cubicBezTo>
                <a:cubicBezTo>
                  <a:pt x="35562" y="14179"/>
                  <a:pt x="35643" y="14001"/>
                  <a:pt x="35583" y="13842"/>
                </a:cubicBezTo>
                <a:cubicBezTo>
                  <a:pt x="35536" y="13717"/>
                  <a:pt x="35419" y="13641"/>
                  <a:pt x="35294" y="13641"/>
                </a:cubicBezTo>
                <a:close/>
                <a:moveTo>
                  <a:pt x="21626" y="13666"/>
                </a:moveTo>
                <a:cubicBezTo>
                  <a:pt x="21617" y="13666"/>
                  <a:pt x="21608" y="13666"/>
                  <a:pt x="21599" y="13667"/>
                </a:cubicBezTo>
                <a:cubicBezTo>
                  <a:pt x="21430" y="13681"/>
                  <a:pt x="21305" y="13830"/>
                  <a:pt x="21319" y="13999"/>
                </a:cubicBezTo>
                <a:cubicBezTo>
                  <a:pt x="21332" y="14160"/>
                  <a:pt x="21467" y="14282"/>
                  <a:pt x="21625" y="14282"/>
                </a:cubicBezTo>
                <a:cubicBezTo>
                  <a:pt x="21635" y="14282"/>
                  <a:pt x="21643" y="14281"/>
                  <a:pt x="21651" y="14281"/>
                </a:cubicBezTo>
                <a:cubicBezTo>
                  <a:pt x="21821" y="14265"/>
                  <a:pt x="21946" y="14116"/>
                  <a:pt x="21933" y="13946"/>
                </a:cubicBezTo>
                <a:cubicBezTo>
                  <a:pt x="21918" y="13787"/>
                  <a:pt x="21783" y="13666"/>
                  <a:pt x="21626" y="13666"/>
                </a:cubicBezTo>
                <a:close/>
                <a:moveTo>
                  <a:pt x="23592" y="13676"/>
                </a:moveTo>
                <a:cubicBezTo>
                  <a:pt x="23434" y="13676"/>
                  <a:pt x="23300" y="13795"/>
                  <a:pt x="23285" y="13956"/>
                </a:cubicBezTo>
                <a:cubicBezTo>
                  <a:pt x="23271" y="14126"/>
                  <a:pt x="23395" y="14276"/>
                  <a:pt x="23564" y="14291"/>
                </a:cubicBezTo>
                <a:cubicBezTo>
                  <a:pt x="23572" y="14291"/>
                  <a:pt x="23582" y="14293"/>
                  <a:pt x="23593" y="14293"/>
                </a:cubicBezTo>
                <a:cubicBezTo>
                  <a:pt x="23750" y="14293"/>
                  <a:pt x="23885" y="14172"/>
                  <a:pt x="23898" y="14013"/>
                </a:cubicBezTo>
                <a:cubicBezTo>
                  <a:pt x="23914" y="13842"/>
                  <a:pt x="23790" y="13692"/>
                  <a:pt x="23621" y="13677"/>
                </a:cubicBezTo>
                <a:cubicBezTo>
                  <a:pt x="23611" y="13676"/>
                  <a:pt x="23602" y="13676"/>
                  <a:pt x="23592" y="13676"/>
                </a:cubicBezTo>
                <a:close/>
                <a:moveTo>
                  <a:pt x="20651" y="13795"/>
                </a:moveTo>
                <a:cubicBezTo>
                  <a:pt x="20632" y="13795"/>
                  <a:pt x="20613" y="13797"/>
                  <a:pt x="20594" y="13800"/>
                </a:cubicBezTo>
                <a:cubicBezTo>
                  <a:pt x="20428" y="13830"/>
                  <a:pt x="20317" y="13991"/>
                  <a:pt x="20348" y="14158"/>
                </a:cubicBezTo>
                <a:cubicBezTo>
                  <a:pt x="20375" y="14307"/>
                  <a:pt x="20503" y="14411"/>
                  <a:pt x="20650" y="14412"/>
                </a:cubicBezTo>
                <a:cubicBezTo>
                  <a:pt x="20669" y="14412"/>
                  <a:pt x="20687" y="14409"/>
                  <a:pt x="20706" y="14405"/>
                </a:cubicBezTo>
                <a:cubicBezTo>
                  <a:pt x="20872" y="14375"/>
                  <a:pt x="20985" y="14215"/>
                  <a:pt x="20954" y="14048"/>
                </a:cubicBezTo>
                <a:cubicBezTo>
                  <a:pt x="20926" y="13899"/>
                  <a:pt x="20797" y="13795"/>
                  <a:pt x="20651" y="13795"/>
                </a:cubicBezTo>
                <a:close/>
                <a:moveTo>
                  <a:pt x="24568" y="13801"/>
                </a:moveTo>
                <a:cubicBezTo>
                  <a:pt x="24417" y="13801"/>
                  <a:pt x="24285" y="13913"/>
                  <a:pt x="24263" y="14066"/>
                </a:cubicBezTo>
                <a:cubicBezTo>
                  <a:pt x="24238" y="14232"/>
                  <a:pt x="24355" y="14390"/>
                  <a:pt x="24524" y="14414"/>
                </a:cubicBezTo>
                <a:cubicBezTo>
                  <a:pt x="24535" y="14416"/>
                  <a:pt x="24547" y="14417"/>
                  <a:pt x="24558" y="14417"/>
                </a:cubicBezTo>
                <a:cubicBezTo>
                  <a:pt x="24561" y="14417"/>
                  <a:pt x="24565" y="14417"/>
                  <a:pt x="24569" y="14417"/>
                </a:cubicBezTo>
                <a:cubicBezTo>
                  <a:pt x="24718" y="14417"/>
                  <a:pt x="24851" y="14307"/>
                  <a:pt x="24872" y="14154"/>
                </a:cubicBezTo>
                <a:cubicBezTo>
                  <a:pt x="24897" y="13986"/>
                  <a:pt x="24781" y="13828"/>
                  <a:pt x="24612" y="13805"/>
                </a:cubicBezTo>
                <a:cubicBezTo>
                  <a:pt x="24597" y="13802"/>
                  <a:pt x="24582" y="13801"/>
                  <a:pt x="24568" y="13801"/>
                </a:cubicBezTo>
                <a:close/>
                <a:moveTo>
                  <a:pt x="34354" y="13936"/>
                </a:moveTo>
                <a:cubicBezTo>
                  <a:pt x="34329" y="13936"/>
                  <a:pt x="34303" y="13939"/>
                  <a:pt x="34278" y="13945"/>
                </a:cubicBezTo>
                <a:cubicBezTo>
                  <a:pt x="34113" y="13988"/>
                  <a:pt x="34015" y="14157"/>
                  <a:pt x="34056" y="14320"/>
                </a:cubicBezTo>
                <a:cubicBezTo>
                  <a:pt x="34093" y="14459"/>
                  <a:pt x="34217" y="14552"/>
                  <a:pt x="34355" y="14552"/>
                </a:cubicBezTo>
                <a:cubicBezTo>
                  <a:pt x="34381" y="14552"/>
                  <a:pt x="34407" y="14548"/>
                  <a:pt x="34432" y="14541"/>
                </a:cubicBezTo>
                <a:cubicBezTo>
                  <a:pt x="34596" y="14498"/>
                  <a:pt x="34695" y="14330"/>
                  <a:pt x="34652" y="14167"/>
                </a:cubicBezTo>
                <a:cubicBezTo>
                  <a:pt x="34616" y="14028"/>
                  <a:pt x="34490" y="13936"/>
                  <a:pt x="34354" y="13936"/>
                </a:cubicBezTo>
                <a:close/>
                <a:moveTo>
                  <a:pt x="25541" y="13942"/>
                </a:moveTo>
                <a:cubicBezTo>
                  <a:pt x="25391" y="13942"/>
                  <a:pt x="25260" y="14054"/>
                  <a:pt x="25239" y="14207"/>
                </a:cubicBezTo>
                <a:cubicBezTo>
                  <a:pt x="25216" y="14375"/>
                  <a:pt x="25333" y="14531"/>
                  <a:pt x="25502" y="14554"/>
                </a:cubicBezTo>
                <a:cubicBezTo>
                  <a:pt x="25515" y="14556"/>
                  <a:pt x="25529" y="14557"/>
                  <a:pt x="25542" y="14557"/>
                </a:cubicBezTo>
                <a:cubicBezTo>
                  <a:pt x="25695" y="14557"/>
                  <a:pt x="25827" y="14445"/>
                  <a:pt x="25847" y="14291"/>
                </a:cubicBezTo>
                <a:cubicBezTo>
                  <a:pt x="25872" y="14123"/>
                  <a:pt x="25753" y="13967"/>
                  <a:pt x="25586" y="13944"/>
                </a:cubicBezTo>
                <a:lnTo>
                  <a:pt x="25586" y="13945"/>
                </a:lnTo>
                <a:cubicBezTo>
                  <a:pt x="25571" y="13943"/>
                  <a:pt x="25556" y="13942"/>
                  <a:pt x="25541" y="13942"/>
                </a:cubicBezTo>
                <a:close/>
                <a:moveTo>
                  <a:pt x="19691" y="14016"/>
                </a:moveTo>
                <a:cubicBezTo>
                  <a:pt x="19663" y="14016"/>
                  <a:pt x="19635" y="14020"/>
                  <a:pt x="19607" y="14028"/>
                </a:cubicBezTo>
                <a:cubicBezTo>
                  <a:pt x="19443" y="14075"/>
                  <a:pt x="19349" y="14246"/>
                  <a:pt x="19396" y="14409"/>
                </a:cubicBezTo>
                <a:cubicBezTo>
                  <a:pt x="19434" y="14545"/>
                  <a:pt x="19557" y="14634"/>
                  <a:pt x="19692" y="14634"/>
                </a:cubicBezTo>
                <a:cubicBezTo>
                  <a:pt x="19719" y="14634"/>
                  <a:pt x="19748" y="14630"/>
                  <a:pt x="19777" y="14621"/>
                </a:cubicBezTo>
                <a:cubicBezTo>
                  <a:pt x="19940" y="14574"/>
                  <a:pt x="20034" y="14403"/>
                  <a:pt x="19987" y="14241"/>
                </a:cubicBezTo>
                <a:cubicBezTo>
                  <a:pt x="19949" y="14104"/>
                  <a:pt x="19825" y="14016"/>
                  <a:pt x="19691" y="14016"/>
                </a:cubicBezTo>
                <a:close/>
                <a:moveTo>
                  <a:pt x="26518" y="14068"/>
                </a:moveTo>
                <a:cubicBezTo>
                  <a:pt x="26366" y="14068"/>
                  <a:pt x="26232" y="14183"/>
                  <a:pt x="26214" y="14339"/>
                </a:cubicBezTo>
                <a:cubicBezTo>
                  <a:pt x="26193" y="14507"/>
                  <a:pt x="26313" y="14661"/>
                  <a:pt x="26481" y="14682"/>
                </a:cubicBezTo>
                <a:cubicBezTo>
                  <a:pt x="26496" y="14683"/>
                  <a:pt x="26507" y="14683"/>
                  <a:pt x="26519" y="14683"/>
                </a:cubicBezTo>
                <a:cubicBezTo>
                  <a:pt x="26673" y="14683"/>
                  <a:pt x="26805" y="14569"/>
                  <a:pt x="26824" y="14414"/>
                </a:cubicBezTo>
                <a:cubicBezTo>
                  <a:pt x="26845" y="14246"/>
                  <a:pt x="26725" y="14092"/>
                  <a:pt x="26556" y="14071"/>
                </a:cubicBezTo>
                <a:cubicBezTo>
                  <a:pt x="26543" y="14069"/>
                  <a:pt x="26531" y="14068"/>
                  <a:pt x="26518" y="14068"/>
                </a:cubicBezTo>
                <a:close/>
                <a:moveTo>
                  <a:pt x="33390" y="14140"/>
                </a:moveTo>
                <a:cubicBezTo>
                  <a:pt x="33373" y="14140"/>
                  <a:pt x="33356" y="14142"/>
                  <a:pt x="33339" y="14144"/>
                </a:cubicBezTo>
                <a:cubicBezTo>
                  <a:pt x="33172" y="14174"/>
                  <a:pt x="33060" y="14334"/>
                  <a:pt x="33088" y="14501"/>
                </a:cubicBezTo>
                <a:cubicBezTo>
                  <a:pt x="33113" y="14651"/>
                  <a:pt x="33243" y="14758"/>
                  <a:pt x="33391" y="14758"/>
                </a:cubicBezTo>
                <a:cubicBezTo>
                  <a:pt x="33408" y="14758"/>
                  <a:pt x="33425" y="14756"/>
                  <a:pt x="33443" y="14753"/>
                </a:cubicBezTo>
                <a:cubicBezTo>
                  <a:pt x="33610" y="14724"/>
                  <a:pt x="33724" y="14564"/>
                  <a:pt x="33695" y="14397"/>
                </a:cubicBezTo>
                <a:cubicBezTo>
                  <a:pt x="33669" y="14247"/>
                  <a:pt x="33537" y="14140"/>
                  <a:pt x="33390" y="14140"/>
                </a:cubicBezTo>
                <a:close/>
                <a:moveTo>
                  <a:pt x="27499" y="14178"/>
                </a:moveTo>
                <a:cubicBezTo>
                  <a:pt x="27343" y="14178"/>
                  <a:pt x="27208" y="14297"/>
                  <a:pt x="27192" y="14455"/>
                </a:cubicBezTo>
                <a:cubicBezTo>
                  <a:pt x="27176" y="14624"/>
                  <a:pt x="27299" y="14775"/>
                  <a:pt x="27467" y="14792"/>
                </a:cubicBezTo>
                <a:cubicBezTo>
                  <a:pt x="27478" y="14794"/>
                  <a:pt x="27487" y="14794"/>
                  <a:pt x="27498" y="14794"/>
                </a:cubicBezTo>
                <a:cubicBezTo>
                  <a:pt x="27653" y="14794"/>
                  <a:pt x="27788" y="14676"/>
                  <a:pt x="27803" y="14516"/>
                </a:cubicBezTo>
                <a:cubicBezTo>
                  <a:pt x="27820" y="14348"/>
                  <a:pt x="27699" y="14196"/>
                  <a:pt x="27529" y="14180"/>
                </a:cubicBezTo>
                <a:cubicBezTo>
                  <a:pt x="27519" y="14179"/>
                  <a:pt x="27509" y="14178"/>
                  <a:pt x="27499" y="14178"/>
                </a:cubicBezTo>
                <a:close/>
                <a:moveTo>
                  <a:pt x="28480" y="14267"/>
                </a:moveTo>
                <a:cubicBezTo>
                  <a:pt x="28320" y="14267"/>
                  <a:pt x="28184" y="14389"/>
                  <a:pt x="28171" y="14552"/>
                </a:cubicBezTo>
                <a:cubicBezTo>
                  <a:pt x="28160" y="14719"/>
                  <a:pt x="28286" y="14869"/>
                  <a:pt x="28455" y="14882"/>
                </a:cubicBezTo>
                <a:cubicBezTo>
                  <a:pt x="28465" y="14883"/>
                  <a:pt x="28472" y="14883"/>
                  <a:pt x="28480" y="14883"/>
                </a:cubicBezTo>
                <a:cubicBezTo>
                  <a:pt x="28639" y="14883"/>
                  <a:pt x="28773" y="14760"/>
                  <a:pt x="28787" y="14598"/>
                </a:cubicBezTo>
                <a:cubicBezTo>
                  <a:pt x="28798" y="14428"/>
                  <a:pt x="28671" y="14281"/>
                  <a:pt x="28503" y="14268"/>
                </a:cubicBezTo>
                <a:cubicBezTo>
                  <a:pt x="28495" y="14267"/>
                  <a:pt x="28487" y="14267"/>
                  <a:pt x="28480" y="14267"/>
                </a:cubicBezTo>
                <a:close/>
                <a:moveTo>
                  <a:pt x="32415" y="14270"/>
                </a:moveTo>
                <a:cubicBezTo>
                  <a:pt x="32405" y="14270"/>
                  <a:pt x="32396" y="14271"/>
                  <a:pt x="32386" y="14272"/>
                </a:cubicBezTo>
                <a:cubicBezTo>
                  <a:pt x="32216" y="14289"/>
                  <a:pt x="32093" y="14440"/>
                  <a:pt x="32108" y="14609"/>
                </a:cubicBezTo>
                <a:cubicBezTo>
                  <a:pt x="32124" y="14768"/>
                  <a:pt x="32259" y="14885"/>
                  <a:pt x="32415" y="14887"/>
                </a:cubicBezTo>
                <a:cubicBezTo>
                  <a:pt x="32426" y="14887"/>
                  <a:pt x="32435" y="14887"/>
                  <a:pt x="32445" y="14885"/>
                </a:cubicBezTo>
                <a:lnTo>
                  <a:pt x="32446" y="14885"/>
                </a:lnTo>
                <a:cubicBezTo>
                  <a:pt x="32615" y="14868"/>
                  <a:pt x="32738" y="14717"/>
                  <a:pt x="32723" y="14548"/>
                </a:cubicBezTo>
                <a:cubicBezTo>
                  <a:pt x="32705" y="14389"/>
                  <a:pt x="32571" y="14270"/>
                  <a:pt x="32415" y="14270"/>
                </a:cubicBezTo>
                <a:close/>
                <a:moveTo>
                  <a:pt x="29461" y="14327"/>
                </a:moveTo>
                <a:cubicBezTo>
                  <a:pt x="29297" y="14327"/>
                  <a:pt x="29162" y="14457"/>
                  <a:pt x="29155" y="14621"/>
                </a:cubicBezTo>
                <a:cubicBezTo>
                  <a:pt x="29146" y="14790"/>
                  <a:pt x="29279" y="14934"/>
                  <a:pt x="29449" y="14942"/>
                </a:cubicBezTo>
                <a:lnTo>
                  <a:pt x="29461" y="14942"/>
                </a:lnTo>
                <a:cubicBezTo>
                  <a:pt x="29626" y="14942"/>
                  <a:pt x="29762" y="14813"/>
                  <a:pt x="29770" y="14649"/>
                </a:cubicBezTo>
                <a:cubicBezTo>
                  <a:pt x="29777" y="14479"/>
                  <a:pt x="29646" y="14336"/>
                  <a:pt x="29476" y="14328"/>
                </a:cubicBezTo>
                <a:cubicBezTo>
                  <a:pt x="29471" y="14327"/>
                  <a:pt x="29466" y="14327"/>
                  <a:pt x="29461" y="14327"/>
                </a:cubicBezTo>
                <a:close/>
                <a:moveTo>
                  <a:pt x="18761" y="14334"/>
                </a:moveTo>
                <a:cubicBezTo>
                  <a:pt x="18723" y="14334"/>
                  <a:pt x="18685" y="14341"/>
                  <a:pt x="18647" y="14356"/>
                </a:cubicBezTo>
                <a:cubicBezTo>
                  <a:pt x="18489" y="14419"/>
                  <a:pt x="18411" y="14598"/>
                  <a:pt x="18474" y="14756"/>
                </a:cubicBezTo>
                <a:cubicBezTo>
                  <a:pt x="18523" y="14877"/>
                  <a:pt x="18638" y="14950"/>
                  <a:pt x="18760" y="14950"/>
                </a:cubicBezTo>
                <a:cubicBezTo>
                  <a:pt x="18799" y="14950"/>
                  <a:pt x="18837" y="14942"/>
                  <a:pt x="18873" y="14929"/>
                </a:cubicBezTo>
                <a:cubicBezTo>
                  <a:pt x="19033" y="14867"/>
                  <a:pt x="19110" y="14687"/>
                  <a:pt x="19047" y="14530"/>
                </a:cubicBezTo>
                <a:cubicBezTo>
                  <a:pt x="18999" y="14408"/>
                  <a:pt x="18883" y="14334"/>
                  <a:pt x="18761" y="14334"/>
                </a:cubicBezTo>
                <a:close/>
                <a:moveTo>
                  <a:pt x="31434" y="14339"/>
                </a:moveTo>
                <a:cubicBezTo>
                  <a:pt x="31429" y="14339"/>
                  <a:pt x="31424" y="14339"/>
                  <a:pt x="31419" y="14339"/>
                </a:cubicBezTo>
                <a:cubicBezTo>
                  <a:pt x="31250" y="14345"/>
                  <a:pt x="31118" y="14489"/>
                  <a:pt x="31124" y="14659"/>
                </a:cubicBezTo>
                <a:cubicBezTo>
                  <a:pt x="31132" y="14823"/>
                  <a:pt x="31268" y="14955"/>
                  <a:pt x="31433" y="14955"/>
                </a:cubicBezTo>
                <a:cubicBezTo>
                  <a:pt x="31435" y="14955"/>
                  <a:pt x="31440" y="14955"/>
                  <a:pt x="31444" y="14953"/>
                </a:cubicBezTo>
                <a:cubicBezTo>
                  <a:pt x="31614" y="14946"/>
                  <a:pt x="31746" y="14802"/>
                  <a:pt x="31740" y="14633"/>
                </a:cubicBezTo>
                <a:cubicBezTo>
                  <a:pt x="31732" y="14469"/>
                  <a:pt x="31598" y="14339"/>
                  <a:pt x="31434" y="14339"/>
                </a:cubicBezTo>
                <a:close/>
                <a:moveTo>
                  <a:pt x="30449" y="14352"/>
                </a:moveTo>
                <a:cubicBezTo>
                  <a:pt x="30278" y="14352"/>
                  <a:pt x="30141" y="14490"/>
                  <a:pt x="30140" y="14659"/>
                </a:cubicBezTo>
                <a:cubicBezTo>
                  <a:pt x="30139" y="14830"/>
                  <a:pt x="30276" y="14967"/>
                  <a:pt x="30446" y="14968"/>
                </a:cubicBezTo>
                <a:lnTo>
                  <a:pt x="30449" y="14968"/>
                </a:lnTo>
                <a:cubicBezTo>
                  <a:pt x="30618" y="14968"/>
                  <a:pt x="30755" y="14832"/>
                  <a:pt x="30756" y="14662"/>
                </a:cubicBezTo>
                <a:cubicBezTo>
                  <a:pt x="30757" y="14491"/>
                  <a:pt x="30621" y="14353"/>
                  <a:pt x="30451" y="14352"/>
                </a:cubicBezTo>
                <a:cubicBezTo>
                  <a:pt x="30450" y="14352"/>
                  <a:pt x="30449" y="14352"/>
                  <a:pt x="30449" y="14352"/>
                </a:cubicBezTo>
                <a:close/>
                <a:moveTo>
                  <a:pt x="17864" y="14741"/>
                </a:moveTo>
                <a:cubicBezTo>
                  <a:pt x="17817" y="14741"/>
                  <a:pt x="17769" y="14752"/>
                  <a:pt x="17723" y="14775"/>
                </a:cubicBezTo>
                <a:cubicBezTo>
                  <a:pt x="17573" y="14853"/>
                  <a:pt x="17513" y="15040"/>
                  <a:pt x="17592" y="15190"/>
                </a:cubicBezTo>
                <a:cubicBezTo>
                  <a:pt x="17646" y="15296"/>
                  <a:pt x="17753" y="15357"/>
                  <a:pt x="17865" y="15359"/>
                </a:cubicBezTo>
                <a:cubicBezTo>
                  <a:pt x="17913" y="15359"/>
                  <a:pt x="17961" y="15346"/>
                  <a:pt x="18006" y="15323"/>
                </a:cubicBezTo>
                <a:lnTo>
                  <a:pt x="18005" y="15323"/>
                </a:lnTo>
                <a:cubicBezTo>
                  <a:pt x="18156" y="15246"/>
                  <a:pt x="18215" y="15060"/>
                  <a:pt x="18138" y="14909"/>
                </a:cubicBezTo>
                <a:cubicBezTo>
                  <a:pt x="18083" y="14802"/>
                  <a:pt x="17976" y="14741"/>
                  <a:pt x="17864" y="14741"/>
                </a:cubicBezTo>
                <a:close/>
                <a:moveTo>
                  <a:pt x="17014" y="15234"/>
                </a:moveTo>
                <a:cubicBezTo>
                  <a:pt x="16957" y="15234"/>
                  <a:pt x="16899" y="15250"/>
                  <a:pt x="16847" y="15283"/>
                </a:cubicBezTo>
                <a:cubicBezTo>
                  <a:pt x="16705" y="15375"/>
                  <a:pt x="16664" y="15566"/>
                  <a:pt x="16755" y="15708"/>
                </a:cubicBezTo>
                <a:cubicBezTo>
                  <a:pt x="16812" y="15799"/>
                  <a:pt x="16909" y="15849"/>
                  <a:pt x="17009" y="15849"/>
                </a:cubicBezTo>
                <a:cubicBezTo>
                  <a:pt x="17012" y="15849"/>
                  <a:pt x="17014" y="15849"/>
                  <a:pt x="17016" y="15849"/>
                </a:cubicBezTo>
                <a:cubicBezTo>
                  <a:pt x="17071" y="15849"/>
                  <a:pt x="17130" y="15833"/>
                  <a:pt x="17181" y="15800"/>
                </a:cubicBezTo>
                <a:cubicBezTo>
                  <a:pt x="17323" y="15708"/>
                  <a:pt x="17364" y="15517"/>
                  <a:pt x="17273" y="15375"/>
                </a:cubicBezTo>
                <a:cubicBezTo>
                  <a:pt x="17214" y="15283"/>
                  <a:pt x="17115" y="15234"/>
                  <a:pt x="17014" y="15234"/>
                </a:cubicBezTo>
                <a:close/>
                <a:moveTo>
                  <a:pt x="16213" y="15804"/>
                </a:moveTo>
                <a:cubicBezTo>
                  <a:pt x="16146" y="15804"/>
                  <a:pt x="16079" y="15826"/>
                  <a:pt x="16022" y="15870"/>
                </a:cubicBezTo>
                <a:cubicBezTo>
                  <a:pt x="15888" y="15976"/>
                  <a:pt x="15866" y="16169"/>
                  <a:pt x="15970" y="16304"/>
                </a:cubicBezTo>
                <a:cubicBezTo>
                  <a:pt x="16032" y="16379"/>
                  <a:pt x="16119" y="16421"/>
                  <a:pt x="16210" y="16421"/>
                </a:cubicBezTo>
                <a:cubicBezTo>
                  <a:pt x="16211" y="16421"/>
                  <a:pt x="16213" y="16421"/>
                  <a:pt x="16214" y="16421"/>
                </a:cubicBezTo>
                <a:cubicBezTo>
                  <a:pt x="16280" y="16421"/>
                  <a:pt x="16345" y="16400"/>
                  <a:pt x="16402" y="16355"/>
                </a:cubicBezTo>
                <a:cubicBezTo>
                  <a:pt x="16537" y="16251"/>
                  <a:pt x="16561" y="16056"/>
                  <a:pt x="16454" y="15922"/>
                </a:cubicBezTo>
                <a:cubicBezTo>
                  <a:pt x="16394" y="15845"/>
                  <a:pt x="16304" y="15804"/>
                  <a:pt x="16213" y="15804"/>
                </a:cubicBezTo>
                <a:close/>
                <a:moveTo>
                  <a:pt x="15466" y="16448"/>
                </a:moveTo>
                <a:cubicBezTo>
                  <a:pt x="15390" y="16448"/>
                  <a:pt x="15314" y="16476"/>
                  <a:pt x="15254" y="16532"/>
                </a:cubicBezTo>
                <a:lnTo>
                  <a:pt x="15255" y="16532"/>
                </a:lnTo>
                <a:cubicBezTo>
                  <a:pt x="15131" y="16650"/>
                  <a:pt x="15126" y="16843"/>
                  <a:pt x="15242" y="16967"/>
                </a:cubicBezTo>
                <a:cubicBezTo>
                  <a:pt x="15303" y="17032"/>
                  <a:pt x="15385" y="17064"/>
                  <a:pt x="15467" y="17064"/>
                </a:cubicBezTo>
                <a:cubicBezTo>
                  <a:pt x="15541" y="17064"/>
                  <a:pt x="15618" y="17037"/>
                  <a:pt x="15677" y="16980"/>
                </a:cubicBezTo>
                <a:cubicBezTo>
                  <a:pt x="15801" y="16862"/>
                  <a:pt x="15807" y="16667"/>
                  <a:pt x="15690" y="16545"/>
                </a:cubicBezTo>
                <a:cubicBezTo>
                  <a:pt x="15629" y="16481"/>
                  <a:pt x="15548" y="16448"/>
                  <a:pt x="15466" y="16448"/>
                </a:cubicBezTo>
                <a:close/>
                <a:moveTo>
                  <a:pt x="14778" y="17153"/>
                </a:moveTo>
                <a:cubicBezTo>
                  <a:pt x="14694" y="17153"/>
                  <a:pt x="14610" y="17188"/>
                  <a:pt x="14550" y="17256"/>
                </a:cubicBezTo>
                <a:cubicBezTo>
                  <a:pt x="14437" y="17382"/>
                  <a:pt x="14447" y="17578"/>
                  <a:pt x="14574" y="17691"/>
                </a:cubicBezTo>
                <a:cubicBezTo>
                  <a:pt x="14633" y="17744"/>
                  <a:pt x="14706" y="17770"/>
                  <a:pt x="14779" y="17770"/>
                </a:cubicBezTo>
                <a:cubicBezTo>
                  <a:pt x="14864" y="17770"/>
                  <a:pt x="14947" y="17734"/>
                  <a:pt x="15009" y="17667"/>
                </a:cubicBezTo>
                <a:cubicBezTo>
                  <a:pt x="15122" y="17541"/>
                  <a:pt x="15111" y="17345"/>
                  <a:pt x="14985" y="17232"/>
                </a:cubicBezTo>
                <a:cubicBezTo>
                  <a:pt x="14926" y="17179"/>
                  <a:pt x="14852" y="17153"/>
                  <a:pt x="14778" y="17153"/>
                </a:cubicBezTo>
                <a:close/>
                <a:moveTo>
                  <a:pt x="14152" y="17912"/>
                </a:moveTo>
                <a:cubicBezTo>
                  <a:pt x="14059" y="17912"/>
                  <a:pt x="13968" y="17954"/>
                  <a:pt x="13907" y="18034"/>
                </a:cubicBezTo>
                <a:cubicBezTo>
                  <a:pt x="13804" y="18170"/>
                  <a:pt x="13831" y="18363"/>
                  <a:pt x="13966" y="18467"/>
                </a:cubicBezTo>
                <a:cubicBezTo>
                  <a:pt x="14021" y="18508"/>
                  <a:pt x="14087" y="18529"/>
                  <a:pt x="14153" y="18529"/>
                </a:cubicBezTo>
                <a:cubicBezTo>
                  <a:pt x="14245" y="18529"/>
                  <a:pt x="14337" y="18487"/>
                  <a:pt x="14397" y="18407"/>
                </a:cubicBezTo>
                <a:cubicBezTo>
                  <a:pt x="14500" y="18271"/>
                  <a:pt x="14474" y="18078"/>
                  <a:pt x="14338" y="17976"/>
                </a:cubicBezTo>
                <a:cubicBezTo>
                  <a:pt x="14282" y="17933"/>
                  <a:pt x="14217" y="17912"/>
                  <a:pt x="14152" y="17912"/>
                </a:cubicBezTo>
                <a:close/>
                <a:moveTo>
                  <a:pt x="13587" y="18719"/>
                </a:moveTo>
                <a:cubicBezTo>
                  <a:pt x="13486" y="18719"/>
                  <a:pt x="13388" y="18769"/>
                  <a:pt x="13329" y="18861"/>
                </a:cubicBezTo>
                <a:cubicBezTo>
                  <a:pt x="13236" y="19002"/>
                  <a:pt x="13277" y="19193"/>
                  <a:pt x="13420" y="19285"/>
                </a:cubicBezTo>
                <a:cubicBezTo>
                  <a:pt x="13470" y="19319"/>
                  <a:pt x="13529" y="19334"/>
                  <a:pt x="13586" y="19334"/>
                </a:cubicBezTo>
                <a:cubicBezTo>
                  <a:pt x="13687" y="19334"/>
                  <a:pt x="13785" y="19285"/>
                  <a:pt x="13845" y="19194"/>
                </a:cubicBezTo>
                <a:cubicBezTo>
                  <a:pt x="13938" y="19052"/>
                  <a:pt x="13897" y="18861"/>
                  <a:pt x="13754" y="18770"/>
                </a:cubicBezTo>
                <a:cubicBezTo>
                  <a:pt x="13702" y="18735"/>
                  <a:pt x="13644" y="18719"/>
                  <a:pt x="13587" y="18719"/>
                </a:cubicBezTo>
                <a:close/>
                <a:moveTo>
                  <a:pt x="13082" y="19566"/>
                </a:moveTo>
                <a:cubicBezTo>
                  <a:pt x="12974" y="19566"/>
                  <a:pt x="12868" y="19624"/>
                  <a:pt x="12812" y="19726"/>
                </a:cubicBezTo>
                <a:cubicBezTo>
                  <a:pt x="12729" y="19874"/>
                  <a:pt x="12784" y="20060"/>
                  <a:pt x="12933" y="20142"/>
                </a:cubicBezTo>
                <a:cubicBezTo>
                  <a:pt x="12981" y="20168"/>
                  <a:pt x="13032" y="20180"/>
                  <a:pt x="13081" y="20182"/>
                </a:cubicBezTo>
                <a:cubicBezTo>
                  <a:pt x="13189" y="20182"/>
                  <a:pt x="13294" y="20123"/>
                  <a:pt x="13351" y="20021"/>
                </a:cubicBezTo>
                <a:cubicBezTo>
                  <a:pt x="13433" y="19872"/>
                  <a:pt x="13379" y="19685"/>
                  <a:pt x="13230" y="19604"/>
                </a:cubicBezTo>
                <a:cubicBezTo>
                  <a:pt x="13183" y="19578"/>
                  <a:pt x="13132" y="19566"/>
                  <a:pt x="13082" y="19566"/>
                </a:cubicBezTo>
                <a:close/>
                <a:moveTo>
                  <a:pt x="12638" y="20443"/>
                </a:moveTo>
                <a:cubicBezTo>
                  <a:pt x="12522" y="20443"/>
                  <a:pt x="12410" y="20510"/>
                  <a:pt x="12358" y="20622"/>
                </a:cubicBezTo>
                <a:cubicBezTo>
                  <a:pt x="12287" y="20777"/>
                  <a:pt x="12354" y="20960"/>
                  <a:pt x="12509" y="21031"/>
                </a:cubicBezTo>
                <a:cubicBezTo>
                  <a:pt x="12550" y="21050"/>
                  <a:pt x="12595" y="21059"/>
                  <a:pt x="12638" y="21059"/>
                </a:cubicBezTo>
                <a:cubicBezTo>
                  <a:pt x="12754" y="21059"/>
                  <a:pt x="12866" y="20993"/>
                  <a:pt x="12918" y="20881"/>
                </a:cubicBezTo>
                <a:cubicBezTo>
                  <a:pt x="12988" y="20727"/>
                  <a:pt x="12923" y="20542"/>
                  <a:pt x="12768" y="20472"/>
                </a:cubicBezTo>
                <a:cubicBezTo>
                  <a:pt x="12726" y="20452"/>
                  <a:pt x="12682" y="20443"/>
                  <a:pt x="12638" y="20443"/>
                </a:cubicBezTo>
                <a:close/>
                <a:moveTo>
                  <a:pt x="12254" y="21350"/>
                </a:moveTo>
                <a:cubicBezTo>
                  <a:pt x="12130" y="21350"/>
                  <a:pt x="12015" y="21425"/>
                  <a:pt x="11968" y="21547"/>
                </a:cubicBezTo>
                <a:cubicBezTo>
                  <a:pt x="11908" y="21707"/>
                  <a:pt x="11985" y="21884"/>
                  <a:pt x="12144" y="21945"/>
                </a:cubicBezTo>
                <a:cubicBezTo>
                  <a:pt x="12180" y="21961"/>
                  <a:pt x="12219" y="21966"/>
                  <a:pt x="12256" y="21966"/>
                </a:cubicBezTo>
                <a:cubicBezTo>
                  <a:pt x="12379" y="21966"/>
                  <a:pt x="12495" y="21891"/>
                  <a:pt x="12542" y="21769"/>
                </a:cubicBezTo>
                <a:cubicBezTo>
                  <a:pt x="12603" y="21609"/>
                  <a:pt x="12524" y="21432"/>
                  <a:pt x="12366" y="21371"/>
                </a:cubicBezTo>
                <a:cubicBezTo>
                  <a:pt x="12329" y="21357"/>
                  <a:pt x="12291" y="21350"/>
                  <a:pt x="12254" y="21350"/>
                </a:cubicBezTo>
                <a:close/>
                <a:moveTo>
                  <a:pt x="11931" y="22282"/>
                </a:moveTo>
                <a:cubicBezTo>
                  <a:pt x="11800" y="22282"/>
                  <a:pt x="11677" y="22366"/>
                  <a:pt x="11636" y="22498"/>
                </a:cubicBezTo>
                <a:cubicBezTo>
                  <a:pt x="11586" y="22660"/>
                  <a:pt x="11677" y="22833"/>
                  <a:pt x="11838" y="22884"/>
                </a:cubicBezTo>
                <a:cubicBezTo>
                  <a:pt x="11869" y="22893"/>
                  <a:pt x="11899" y="22897"/>
                  <a:pt x="11932" y="22897"/>
                </a:cubicBezTo>
                <a:cubicBezTo>
                  <a:pt x="12061" y="22897"/>
                  <a:pt x="12184" y="22814"/>
                  <a:pt x="12225" y="22682"/>
                </a:cubicBezTo>
                <a:cubicBezTo>
                  <a:pt x="12277" y="22519"/>
                  <a:pt x="12184" y="22346"/>
                  <a:pt x="12023" y="22296"/>
                </a:cubicBezTo>
                <a:cubicBezTo>
                  <a:pt x="11992" y="22287"/>
                  <a:pt x="11961" y="22282"/>
                  <a:pt x="11931" y="22282"/>
                </a:cubicBezTo>
                <a:close/>
                <a:moveTo>
                  <a:pt x="11667" y="23231"/>
                </a:moveTo>
                <a:cubicBezTo>
                  <a:pt x="11529" y="23231"/>
                  <a:pt x="11401" y="23326"/>
                  <a:pt x="11367" y="23466"/>
                </a:cubicBezTo>
                <a:cubicBezTo>
                  <a:pt x="11328" y="23630"/>
                  <a:pt x="11429" y="23798"/>
                  <a:pt x="11594" y="23837"/>
                </a:cubicBezTo>
                <a:cubicBezTo>
                  <a:pt x="11619" y="23844"/>
                  <a:pt x="11643" y="23847"/>
                  <a:pt x="11666" y="23847"/>
                </a:cubicBezTo>
                <a:cubicBezTo>
                  <a:pt x="11805" y="23847"/>
                  <a:pt x="11930" y="23752"/>
                  <a:pt x="11966" y="23612"/>
                </a:cubicBezTo>
                <a:cubicBezTo>
                  <a:pt x="12006" y="23447"/>
                  <a:pt x="11905" y="23281"/>
                  <a:pt x="11740" y="23240"/>
                </a:cubicBezTo>
                <a:cubicBezTo>
                  <a:pt x="11716" y="23234"/>
                  <a:pt x="11691" y="23231"/>
                  <a:pt x="11667" y="23231"/>
                </a:cubicBezTo>
                <a:close/>
                <a:moveTo>
                  <a:pt x="11461" y="24194"/>
                </a:moveTo>
                <a:cubicBezTo>
                  <a:pt x="11315" y="24194"/>
                  <a:pt x="11185" y="24299"/>
                  <a:pt x="11159" y="24447"/>
                </a:cubicBezTo>
                <a:cubicBezTo>
                  <a:pt x="11127" y="24616"/>
                  <a:pt x="11239" y="24775"/>
                  <a:pt x="11406" y="24805"/>
                </a:cubicBezTo>
                <a:cubicBezTo>
                  <a:pt x="11426" y="24809"/>
                  <a:pt x="11444" y="24810"/>
                  <a:pt x="11462" y="24810"/>
                </a:cubicBezTo>
                <a:cubicBezTo>
                  <a:pt x="11607" y="24810"/>
                  <a:pt x="11738" y="24706"/>
                  <a:pt x="11765" y="24557"/>
                </a:cubicBezTo>
                <a:cubicBezTo>
                  <a:pt x="11795" y="24389"/>
                  <a:pt x="11683" y="24230"/>
                  <a:pt x="11516" y="24199"/>
                </a:cubicBezTo>
                <a:cubicBezTo>
                  <a:pt x="11498" y="24195"/>
                  <a:pt x="11479" y="24194"/>
                  <a:pt x="11461" y="24194"/>
                </a:cubicBezTo>
                <a:close/>
                <a:moveTo>
                  <a:pt x="11313" y="25170"/>
                </a:moveTo>
                <a:cubicBezTo>
                  <a:pt x="11160" y="25170"/>
                  <a:pt x="11028" y="25285"/>
                  <a:pt x="11009" y="25441"/>
                </a:cubicBezTo>
                <a:cubicBezTo>
                  <a:pt x="10989" y="25609"/>
                  <a:pt x="11110" y="25763"/>
                  <a:pt x="11278" y="25783"/>
                </a:cubicBezTo>
                <a:cubicBezTo>
                  <a:pt x="11291" y="25784"/>
                  <a:pt x="11303" y="25785"/>
                  <a:pt x="11314" y="25785"/>
                </a:cubicBezTo>
                <a:cubicBezTo>
                  <a:pt x="11468" y="25785"/>
                  <a:pt x="11602" y="25671"/>
                  <a:pt x="11620" y="25515"/>
                </a:cubicBezTo>
                <a:cubicBezTo>
                  <a:pt x="11640" y="25345"/>
                  <a:pt x="11520" y="25192"/>
                  <a:pt x="11351" y="25173"/>
                </a:cubicBezTo>
                <a:cubicBezTo>
                  <a:pt x="11339" y="25171"/>
                  <a:pt x="11326" y="25170"/>
                  <a:pt x="11313" y="25170"/>
                </a:cubicBezTo>
                <a:close/>
                <a:moveTo>
                  <a:pt x="11226" y="26152"/>
                </a:moveTo>
                <a:cubicBezTo>
                  <a:pt x="11067" y="26152"/>
                  <a:pt x="10931" y="26278"/>
                  <a:pt x="10920" y="26441"/>
                </a:cubicBezTo>
                <a:cubicBezTo>
                  <a:pt x="10909" y="26609"/>
                  <a:pt x="11038" y="26756"/>
                  <a:pt x="11208" y="26767"/>
                </a:cubicBezTo>
                <a:cubicBezTo>
                  <a:pt x="11215" y="26767"/>
                  <a:pt x="11221" y="26768"/>
                  <a:pt x="11227" y="26768"/>
                </a:cubicBezTo>
                <a:cubicBezTo>
                  <a:pt x="11390" y="26768"/>
                  <a:pt x="11524" y="26643"/>
                  <a:pt x="11535" y="26479"/>
                </a:cubicBezTo>
                <a:cubicBezTo>
                  <a:pt x="11546" y="26310"/>
                  <a:pt x="11417" y="26165"/>
                  <a:pt x="11247" y="26153"/>
                </a:cubicBezTo>
                <a:cubicBezTo>
                  <a:pt x="11240" y="26152"/>
                  <a:pt x="11233" y="26152"/>
                  <a:pt x="11226" y="26152"/>
                </a:cubicBezTo>
                <a:close/>
                <a:moveTo>
                  <a:pt x="11181" y="27136"/>
                </a:moveTo>
                <a:cubicBezTo>
                  <a:pt x="11017" y="27136"/>
                  <a:pt x="10880" y="27269"/>
                  <a:pt x="10875" y="27435"/>
                </a:cubicBezTo>
                <a:cubicBezTo>
                  <a:pt x="10872" y="27605"/>
                  <a:pt x="11006" y="27746"/>
                  <a:pt x="11175" y="27750"/>
                </a:cubicBezTo>
                <a:cubicBezTo>
                  <a:pt x="11178" y="27751"/>
                  <a:pt x="11180" y="27751"/>
                  <a:pt x="11183" y="27751"/>
                </a:cubicBezTo>
                <a:cubicBezTo>
                  <a:pt x="11350" y="27751"/>
                  <a:pt x="11486" y="27618"/>
                  <a:pt x="11490" y="27451"/>
                </a:cubicBezTo>
                <a:cubicBezTo>
                  <a:pt x="11495" y="27281"/>
                  <a:pt x="11361" y="27140"/>
                  <a:pt x="11191" y="27136"/>
                </a:cubicBezTo>
                <a:cubicBezTo>
                  <a:pt x="11188" y="27136"/>
                  <a:pt x="11184" y="27136"/>
                  <a:pt x="11181" y="27136"/>
                </a:cubicBezTo>
                <a:close/>
                <a:moveTo>
                  <a:pt x="11175" y="28120"/>
                </a:moveTo>
                <a:cubicBezTo>
                  <a:pt x="11174" y="28120"/>
                  <a:pt x="11174" y="28120"/>
                  <a:pt x="11173" y="28120"/>
                </a:cubicBezTo>
                <a:cubicBezTo>
                  <a:pt x="11003" y="28120"/>
                  <a:pt x="10864" y="28260"/>
                  <a:pt x="10866" y="28430"/>
                </a:cubicBezTo>
                <a:cubicBezTo>
                  <a:pt x="10866" y="28598"/>
                  <a:pt x="11003" y="28737"/>
                  <a:pt x="11173" y="28737"/>
                </a:cubicBezTo>
                <a:lnTo>
                  <a:pt x="11175" y="28737"/>
                </a:lnTo>
                <a:cubicBezTo>
                  <a:pt x="11345" y="28736"/>
                  <a:pt x="11483" y="28597"/>
                  <a:pt x="11483" y="28427"/>
                </a:cubicBezTo>
                <a:cubicBezTo>
                  <a:pt x="11481" y="28259"/>
                  <a:pt x="11344" y="28120"/>
                  <a:pt x="11175" y="28120"/>
                </a:cubicBezTo>
                <a:close/>
                <a:moveTo>
                  <a:pt x="11190" y="29105"/>
                </a:moveTo>
                <a:cubicBezTo>
                  <a:pt x="11187" y="29105"/>
                  <a:pt x="11183" y="29106"/>
                  <a:pt x="11180" y="29106"/>
                </a:cubicBezTo>
                <a:cubicBezTo>
                  <a:pt x="11011" y="29110"/>
                  <a:pt x="10877" y="29253"/>
                  <a:pt x="10880" y="29422"/>
                </a:cubicBezTo>
                <a:cubicBezTo>
                  <a:pt x="10885" y="29589"/>
                  <a:pt x="11023" y="29721"/>
                  <a:pt x="11188" y="29721"/>
                </a:cubicBezTo>
                <a:lnTo>
                  <a:pt x="11196" y="29721"/>
                </a:lnTo>
                <a:cubicBezTo>
                  <a:pt x="11366" y="29716"/>
                  <a:pt x="11500" y="29575"/>
                  <a:pt x="11495" y="29405"/>
                </a:cubicBezTo>
                <a:cubicBezTo>
                  <a:pt x="11491" y="29238"/>
                  <a:pt x="11354" y="29105"/>
                  <a:pt x="11190" y="29105"/>
                </a:cubicBezTo>
                <a:close/>
                <a:moveTo>
                  <a:pt x="11227" y="30092"/>
                </a:moveTo>
                <a:cubicBezTo>
                  <a:pt x="11222" y="30092"/>
                  <a:pt x="11216" y="30092"/>
                  <a:pt x="11210" y="30092"/>
                </a:cubicBezTo>
                <a:cubicBezTo>
                  <a:pt x="11040" y="30099"/>
                  <a:pt x="10909" y="30243"/>
                  <a:pt x="10918" y="30413"/>
                </a:cubicBezTo>
                <a:cubicBezTo>
                  <a:pt x="10924" y="30577"/>
                  <a:pt x="11060" y="30705"/>
                  <a:pt x="11225" y="30705"/>
                </a:cubicBezTo>
                <a:lnTo>
                  <a:pt x="11237" y="30705"/>
                </a:lnTo>
                <a:cubicBezTo>
                  <a:pt x="11407" y="30697"/>
                  <a:pt x="11539" y="30554"/>
                  <a:pt x="11532" y="30384"/>
                </a:cubicBezTo>
                <a:cubicBezTo>
                  <a:pt x="11525" y="30220"/>
                  <a:pt x="11390" y="30092"/>
                  <a:pt x="11227" y="30092"/>
                </a:cubicBezTo>
                <a:close/>
                <a:moveTo>
                  <a:pt x="11276" y="31074"/>
                </a:moveTo>
                <a:cubicBezTo>
                  <a:pt x="11270" y="31074"/>
                  <a:pt x="11263" y="31074"/>
                  <a:pt x="11257" y="31074"/>
                </a:cubicBezTo>
                <a:cubicBezTo>
                  <a:pt x="11087" y="31085"/>
                  <a:pt x="10958" y="31232"/>
                  <a:pt x="10968" y="31400"/>
                </a:cubicBezTo>
                <a:cubicBezTo>
                  <a:pt x="10976" y="31563"/>
                  <a:pt x="11113" y="31690"/>
                  <a:pt x="11275" y="31690"/>
                </a:cubicBezTo>
                <a:lnTo>
                  <a:pt x="11293" y="31690"/>
                </a:lnTo>
                <a:cubicBezTo>
                  <a:pt x="11463" y="31679"/>
                  <a:pt x="11593" y="31533"/>
                  <a:pt x="11582" y="31364"/>
                </a:cubicBezTo>
                <a:cubicBezTo>
                  <a:pt x="11572" y="31202"/>
                  <a:pt x="11437" y="31074"/>
                  <a:pt x="11276" y="31074"/>
                </a:cubicBezTo>
                <a:close/>
                <a:moveTo>
                  <a:pt x="11336" y="32058"/>
                </a:moveTo>
                <a:cubicBezTo>
                  <a:pt x="11329" y="32058"/>
                  <a:pt x="11322" y="32058"/>
                  <a:pt x="11315" y="32059"/>
                </a:cubicBezTo>
                <a:cubicBezTo>
                  <a:pt x="11145" y="32071"/>
                  <a:pt x="11016" y="32217"/>
                  <a:pt x="11028" y="32387"/>
                </a:cubicBezTo>
                <a:cubicBezTo>
                  <a:pt x="11039" y="32549"/>
                  <a:pt x="11174" y="32673"/>
                  <a:pt x="11334" y="32673"/>
                </a:cubicBezTo>
                <a:cubicBezTo>
                  <a:pt x="11334" y="32673"/>
                  <a:pt x="11335" y="32673"/>
                  <a:pt x="11336" y="32673"/>
                </a:cubicBezTo>
                <a:lnTo>
                  <a:pt x="11356" y="32673"/>
                </a:lnTo>
                <a:cubicBezTo>
                  <a:pt x="11526" y="32662"/>
                  <a:pt x="11655" y="32514"/>
                  <a:pt x="11643" y="32346"/>
                </a:cubicBezTo>
                <a:cubicBezTo>
                  <a:pt x="11632" y="32183"/>
                  <a:pt x="11497" y="32058"/>
                  <a:pt x="11336" y="32058"/>
                </a:cubicBezTo>
                <a:close/>
                <a:moveTo>
                  <a:pt x="11403" y="33041"/>
                </a:moveTo>
                <a:cubicBezTo>
                  <a:pt x="11396" y="33041"/>
                  <a:pt x="11389" y="33041"/>
                  <a:pt x="11382" y="33042"/>
                </a:cubicBezTo>
                <a:cubicBezTo>
                  <a:pt x="11211" y="33055"/>
                  <a:pt x="11084" y="33201"/>
                  <a:pt x="11096" y="33371"/>
                </a:cubicBezTo>
                <a:cubicBezTo>
                  <a:pt x="11107" y="33533"/>
                  <a:pt x="11242" y="33657"/>
                  <a:pt x="11403" y="33658"/>
                </a:cubicBezTo>
                <a:cubicBezTo>
                  <a:pt x="11411" y="33658"/>
                  <a:pt x="11418" y="33658"/>
                  <a:pt x="11426" y="33657"/>
                </a:cubicBezTo>
                <a:cubicBezTo>
                  <a:pt x="11595" y="33646"/>
                  <a:pt x="11723" y="33498"/>
                  <a:pt x="11712" y="33328"/>
                </a:cubicBezTo>
                <a:cubicBezTo>
                  <a:pt x="11699" y="33166"/>
                  <a:pt x="11564" y="33041"/>
                  <a:pt x="11403" y="33041"/>
                </a:cubicBezTo>
                <a:close/>
                <a:moveTo>
                  <a:pt x="11476" y="34024"/>
                </a:moveTo>
                <a:cubicBezTo>
                  <a:pt x="11468" y="34024"/>
                  <a:pt x="11460" y="34024"/>
                  <a:pt x="11452" y="34025"/>
                </a:cubicBezTo>
                <a:cubicBezTo>
                  <a:pt x="11281" y="34036"/>
                  <a:pt x="11152" y="34185"/>
                  <a:pt x="11165" y="34353"/>
                </a:cubicBezTo>
                <a:cubicBezTo>
                  <a:pt x="11175" y="34516"/>
                  <a:pt x="11312" y="34640"/>
                  <a:pt x="11473" y="34640"/>
                </a:cubicBezTo>
                <a:lnTo>
                  <a:pt x="11493" y="34640"/>
                </a:lnTo>
                <a:cubicBezTo>
                  <a:pt x="11663" y="34627"/>
                  <a:pt x="11792" y="34481"/>
                  <a:pt x="11779" y="34311"/>
                </a:cubicBezTo>
                <a:cubicBezTo>
                  <a:pt x="11768" y="34148"/>
                  <a:pt x="11634" y="34024"/>
                  <a:pt x="11476" y="34024"/>
                </a:cubicBezTo>
                <a:close/>
                <a:moveTo>
                  <a:pt x="11542" y="35007"/>
                </a:moveTo>
                <a:cubicBezTo>
                  <a:pt x="11534" y="35007"/>
                  <a:pt x="11527" y="35008"/>
                  <a:pt x="11519" y="35008"/>
                </a:cubicBezTo>
                <a:cubicBezTo>
                  <a:pt x="11348" y="35020"/>
                  <a:pt x="11220" y="35166"/>
                  <a:pt x="11231" y="35336"/>
                </a:cubicBezTo>
                <a:cubicBezTo>
                  <a:pt x="11241" y="35498"/>
                  <a:pt x="11377" y="35623"/>
                  <a:pt x="11538" y="35624"/>
                </a:cubicBezTo>
                <a:cubicBezTo>
                  <a:pt x="11546" y="35624"/>
                  <a:pt x="11551" y="35623"/>
                  <a:pt x="11559" y="35623"/>
                </a:cubicBezTo>
                <a:cubicBezTo>
                  <a:pt x="11728" y="35611"/>
                  <a:pt x="11858" y="35465"/>
                  <a:pt x="11847" y="35295"/>
                </a:cubicBezTo>
                <a:cubicBezTo>
                  <a:pt x="11836" y="35132"/>
                  <a:pt x="11701" y="35007"/>
                  <a:pt x="11542" y="35007"/>
                </a:cubicBezTo>
                <a:close/>
                <a:moveTo>
                  <a:pt x="11600" y="35992"/>
                </a:moveTo>
                <a:cubicBezTo>
                  <a:pt x="11594" y="35992"/>
                  <a:pt x="11588" y="35992"/>
                  <a:pt x="11581" y="35993"/>
                </a:cubicBezTo>
                <a:cubicBezTo>
                  <a:pt x="11411" y="36003"/>
                  <a:pt x="11282" y="36148"/>
                  <a:pt x="11292" y="36317"/>
                </a:cubicBezTo>
                <a:cubicBezTo>
                  <a:pt x="11302" y="36481"/>
                  <a:pt x="11437" y="36606"/>
                  <a:pt x="11600" y="36606"/>
                </a:cubicBezTo>
                <a:lnTo>
                  <a:pt x="11618" y="36606"/>
                </a:lnTo>
                <a:cubicBezTo>
                  <a:pt x="11786" y="36596"/>
                  <a:pt x="11916" y="36451"/>
                  <a:pt x="11906" y="36281"/>
                </a:cubicBezTo>
                <a:cubicBezTo>
                  <a:pt x="11896" y="36118"/>
                  <a:pt x="11761" y="35992"/>
                  <a:pt x="11600" y="35992"/>
                </a:cubicBezTo>
                <a:close/>
                <a:moveTo>
                  <a:pt x="11650" y="36973"/>
                </a:moveTo>
                <a:cubicBezTo>
                  <a:pt x="11645" y="36973"/>
                  <a:pt x="11641" y="36974"/>
                  <a:pt x="11636" y="36974"/>
                </a:cubicBezTo>
                <a:cubicBezTo>
                  <a:pt x="11467" y="36983"/>
                  <a:pt x="11335" y="37127"/>
                  <a:pt x="11343" y="37296"/>
                </a:cubicBezTo>
                <a:cubicBezTo>
                  <a:pt x="11350" y="37460"/>
                  <a:pt x="11485" y="37589"/>
                  <a:pt x="11649" y="37589"/>
                </a:cubicBezTo>
                <a:cubicBezTo>
                  <a:pt x="11649" y="37589"/>
                  <a:pt x="11650" y="37589"/>
                  <a:pt x="11651" y="37589"/>
                </a:cubicBezTo>
                <a:lnTo>
                  <a:pt x="11665" y="37589"/>
                </a:lnTo>
                <a:cubicBezTo>
                  <a:pt x="11835" y="37580"/>
                  <a:pt x="11966" y="37437"/>
                  <a:pt x="11957" y="37268"/>
                </a:cubicBezTo>
                <a:cubicBezTo>
                  <a:pt x="11950" y="37103"/>
                  <a:pt x="11814" y="36973"/>
                  <a:pt x="11650" y="36973"/>
                </a:cubicBezTo>
                <a:close/>
                <a:moveTo>
                  <a:pt x="11689" y="37959"/>
                </a:moveTo>
                <a:cubicBezTo>
                  <a:pt x="11685" y="37959"/>
                  <a:pt x="11681" y="37959"/>
                  <a:pt x="11678" y="37959"/>
                </a:cubicBezTo>
                <a:cubicBezTo>
                  <a:pt x="11509" y="37964"/>
                  <a:pt x="11375" y="38106"/>
                  <a:pt x="11380" y="38275"/>
                </a:cubicBezTo>
                <a:cubicBezTo>
                  <a:pt x="11385" y="38441"/>
                  <a:pt x="11522" y="38574"/>
                  <a:pt x="11687" y="38575"/>
                </a:cubicBezTo>
                <a:cubicBezTo>
                  <a:pt x="11690" y="38575"/>
                  <a:pt x="11693" y="38574"/>
                  <a:pt x="11696" y="38574"/>
                </a:cubicBezTo>
                <a:cubicBezTo>
                  <a:pt x="11866" y="38568"/>
                  <a:pt x="12001" y="38427"/>
                  <a:pt x="11996" y="38257"/>
                </a:cubicBezTo>
                <a:cubicBezTo>
                  <a:pt x="11989" y="38091"/>
                  <a:pt x="11854" y="37959"/>
                  <a:pt x="11689" y="37959"/>
                </a:cubicBezTo>
                <a:close/>
                <a:moveTo>
                  <a:pt x="11705" y="38942"/>
                </a:moveTo>
                <a:cubicBezTo>
                  <a:pt x="11705" y="38942"/>
                  <a:pt x="11704" y="38942"/>
                  <a:pt x="11704" y="38942"/>
                </a:cubicBezTo>
                <a:cubicBezTo>
                  <a:pt x="11535" y="38943"/>
                  <a:pt x="11397" y="39083"/>
                  <a:pt x="11400" y="39253"/>
                </a:cubicBezTo>
                <a:cubicBezTo>
                  <a:pt x="11401" y="39423"/>
                  <a:pt x="11540" y="39559"/>
                  <a:pt x="11707" y="39559"/>
                </a:cubicBezTo>
                <a:lnTo>
                  <a:pt x="11709" y="39559"/>
                </a:lnTo>
                <a:cubicBezTo>
                  <a:pt x="11879" y="39558"/>
                  <a:pt x="12016" y="39418"/>
                  <a:pt x="12014" y="39248"/>
                </a:cubicBezTo>
                <a:cubicBezTo>
                  <a:pt x="12013" y="39079"/>
                  <a:pt x="11875" y="38942"/>
                  <a:pt x="11705" y="38942"/>
                </a:cubicBezTo>
                <a:close/>
                <a:moveTo>
                  <a:pt x="11705" y="39928"/>
                </a:moveTo>
                <a:cubicBezTo>
                  <a:pt x="11538" y="39928"/>
                  <a:pt x="11400" y="40063"/>
                  <a:pt x="11397" y="40231"/>
                </a:cubicBezTo>
                <a:cubicBezTo>
                  <a:pt x="11395" y="40401"/>
                  <a:pt x="11531" y="40539"/>
                  <a:pt x="11700" y="40543"/>
                </a:cubicBezTo>
                <a:lnTo>
                  <a:pt x="11704" y="40543"/>
                </a:lnTo>
                <a:cubicBezTo>
                  <a:pt x="11872" y="40543"/>
                  <a:pt x="12009" y="40407"/>
                  <a:pt x="12012" y="40241"/>
                </a:cubicBezTo>
                <a:cubicBezTo>
                  <a:pt x="12014" y="40071"/>
                  <a:pt x="11879" y="39931"/>
                  <a:pt x="11709" y="39928"/>
                </a:cubicBezTo>
                <a:cubicBezTo>
                  <a:pt x="11707" y="39928"/>
                  <a:pt x="11706" y="39928"/>
                  <a:pt x="11705" y="39928"/>
                </a:cubicBezTo>
                <a:close/>
                <a:moveTo>
                  <a:pt x="11671" y="40914"/>
                </a:moveTo>
                <a:cubicBezTo>
                  <a:pt x="11510" y="40914"/>
                  <a:pt x="11375" y="41042"/>
                  <a:pt x="11367" y="41206"/>
                </a:cubicBezTo>
                <a:cubicBezTo>
                  <a:pt x="11360" y="41376"/>
                  <a:pt x="11490" y="41520"/>
                  <a:pt x="11660" y="41527"/>
                </a:cubicBezTo>
                <a:lnTo>
                  <a:pt x="11675" y="41527"/>
                </a:lnTo>
                <a:cubicBezTo>
                  <a:pt x="11838" y="41527"/>
                  <a:pt x="11973" y="41399"/>
                  <a:pt x="11982" y="41235"/>
                </a:cubicBezTo>
                <a:cubicBezTo>
                  <a:pt x="11991" y="41065"/>
                  <a:pt x="11858" y="40921"/>
                  <a:pt x="11688" y="40914"/>
                </a:cubicBezTo>
                <a:cubicBezTo>
                  <a:pt x="11682" y="40914"/>
                  <a:pt x="11677" y="40914"/>
                  <a:pt x="11671" y="40914"/>
                </a:cubicBezTo>
                <a:close/>
                <a:moveTo>
                  <a:pt x="11610" y="41894"/>
                </a:moveTo>
                <a:cubicBezTo>
                  <a:pt x="11453" y="41894"/>
                  <a:pt x="11317" y="42017"/>
                  <a:pt x="11305" y="42176"/>
                </a:cubicBezTo>
                <a:cubicBezTo>
                  <a:pt x="11291" y="42347"/>
                  <a:pt x="11418" y="42496"/>
                  <a:pt x="11586" y="42510"/>
                </a:cubicBezTo>
                <a:cubicBezTo>
                  <a:pt x="11595" y="42510"/>
                  <a:pt x="11603" y="42511"/>
                  <a:pt x="11611" y="42511"/>
                </a:cubicBezTo>
                <a:cubicBezTo>
                  <a:pt x="11771" y="42511"/>
                  <a:pt x="11906" y="42388"/>
                  <a:pt x="11919" y="42227"/>
                </a:cubicBezTo>
                <a:cubicBezTo>
                  <a:pt x="11932" y="42057"/>
                  <a:pt x="11806" y="41909"/>
                  <a:pt x="11636" y="41895"/>
                </a:cubicBezTo>
                <a:cubicBezTo>
                  <a:pt x="11627" y="41894"/>
                  <a:pt x="11619" y="41894"/>
                  <a:pt x="11610" y="41894"/>
                </a:cubicBezTo>
                <a:close/>
                <a:moveTo>
                  <a:pt x="11509" y="42875"/>
                </a:moveTo>
                <a:cubicBezTo>
                  <a:pt x="11357" y="42875"/>
                  <a:pt x="11225" y="42990"/>
                  <a:pt x="11206" y="43144"/>
                </a:cubicBezTo>
                <a:lnTo>
                  <a:pt x="11206" y="43145"/>
                </a:lnTo>
                <a:cubicBezTo>
                  <a:pt x="11186" y="43313"/>
                  <a:pt x="11305" y="43466"/>
                  <a:pt x="11474" y="43487"/>
                </a:cubicBezTo>
                <a:cubicBezTo>
                  <a:pt x="11486" y="43490"/>
                  <a:pt x="11499" y="43490"/>
                  <a:pt x="11511" y="43490"/>
                </a:cubicBezTo>
                <a:cubicBezTo>
                  <a:pt x="11665" y="43490"/>
                  <a:pt x="11797" y="43377"/>
                  <a:pt x="11816" y="43220"/>
                </a:cubicBezTo>
                <a:cubicBezTo>
                  <a:pt x="11837" y="43052"/>
                  <a:pt x="11718" y="42898"/>
                  <a:pt x="11550" y="42877"/>
                </a:cubicBezTo>
                <a:cubicBezTo>
                  <a:pt x="11536" y="42876"/>
                  <a:pt x="11523" y="42875"/>
                  <a:pt x="11509" y="42875"/>
                </a:cubicBezTo>
                <a:close/>
                <a:moveTo>
                  <a:pt x="11366" y="43848"/>
                </a:moveTo>
                <a:cubicBezTo>
                  <a:pt x="11219" y="43848"/>
                  <a:pt x="11089" y="43954"/>
                  <a:pt x="11063" y="44103"/>
                </a:cubicBezTo>
                <a:cubicBezTo>
                  <a:pt x="11034" y="44272"/>
                  <a:pt x="11147" y="44430"/>
                  <a:pt x="11314" y="44460"/>
                </a:cubicBezTo>
                <a:cubicBezTo>
                  <a:pt x="11331" y="44463"/>
                  <a:pt x="11350" y="44465"/>
                  <a:pt x="11367" y="44465"/>
                </a:cubicBezTo>
                <a:cubicBezTo>
                  <a:pt x="11514" y="44465"/>
                  <a:pt x="11645" y="44359"/>
                  <a:pt x="11670" y="44210"/>
                </a:cubicBezTo>
                <a:cubicBezTo>
                  <a:pt x="11700" y="44040"/>
                  <a:pt x="11586" y="43882"/>
                  <a:pt x="11419" y="43852"/>
                </a:cubicBezTo>
                <a:cubicBezTo>
                  <a:pt x="11401" y="43849"/>
                  <a:pt x="11383" y="43848"/>
                  <a:pt x="11366" y="43848"/>
                </a:cubicBezTo>
                <a:close/>
                <a:moveTo>
                  <a:pt x="11172" y="44815"/>
                </a:moveTo>
                <a:cubicBezTo>
                  <a:pt x="11032" y="44815"/>
                  <a:pt x="10905" y="44910"/>
                  <a:pt x="10872" y="45053"/>
                </a:cubicBezTo>
                <a:cubicBezTo>
                  <a:pt x="10833" y="45217"/>
                  <a:pt x="10937" y="45383"/>
                  <a:pt x="11102" y="45422"/>
                </a:cubicBezTo>
                <a:cubicBezTo>
                  <a:pt x="11125" y="45426"/>
                  <a:pt x="11148" y="45429"/>
                  <a:pt x="11172" y="45429"/>
                </a:cubicBezTo>
                <a:cubicBezTo>
                  <a:pt x="11312" y="45429"/>
                  <a:pt x="11438" y="45333"/>
                  <a:pt x="11470" y="45191"/>
                </a:cubicBezTo>
                <a:cubicBezTo>
                  <a:pt x="11510" y="45025"/>
                  <a:pt x="11406" y="44860"/>
                  <a:pt x="11240" y="44822"/>
                </a:cubicBezTo>
                <a:cubicBezTo>
                  <a:pt x="11218" y="44817"/>
                  <a:pt x="11195" y="44815"/>
                  <a:pt x="11172" y="44815"/>
                </a:cubicBezTo>
                <a:close/>
                <a:moveTo>
                  <a:pt x="10919" y="45764"/>
                </a:moveTo>
                <a:cubicBezTo>
                  <a:pt x="10786" y="45764"/>
                  <a:pt x="10663" y="45851"/>
                  <a:pt x="10624" y="45984"/>
                </a:cubicBezTo>
                <a:cubicBezTo>
                  <a:pt x="10574" y="46147"/>
                  <a:pt x="10667" y="46318"/>
                  <a:pt x="10830" y="46367"/>
                </a:cubicBezTo>
                <a:cubicBezTo>
                  <a:pt x="10857" y="46376"/>
                  <a:pt x="10885" y="46381"/>
                  <a:pt x="10912" y="46381"/>
                </a:cubicBezTo>
                <a:cubicBezTo>
                  <a:pt x="10914" y="46381"/>
                  <a:pt x="10917" y="46381"/>
                  <a:pt x="10919" y="46381"/>
                </a:cubicBezTo>
                <a:cubicBezTo>
                  <a:pt x="11052" y="46381"/>
                  <a:pt x="11174" y="46295"/>
                  <a:pt x="11215" y="46160"/>
                </a:cubicBezTo>
                <a:cubicBezTo>
                  <a:pt x="11262" y="45997"/>
                  <a:pt x="11170" y="45824"/>
                  <a:pt x="11007" y="45776"/>
                </a:cubicBezTo>
                <a:cubicBezTo>
                  <a:pt x="10978" y="45768"/>
                  <a:pt x="10949" y="45764"/>
                  <a:pt x="10919" y="45764"/>
                </a:cubicBezTo>
                <a:close/>
                <a:moveTo>
                  <a:pt x="10603" y="46697"/>
                </a:moveTo>
                <a:cubicBezTo>
                  <a:pt x="10479" y="46697"/>
                  <a:pt x="10362" y="46772"/>
                  <a:pt x="10315" y="46896"/>
                </a:cubicBezTo>
                <a:lnTo>
                  <a:pt x="10317" y="46896"/>
                </a:lnTo>
                <a:cubicBezTo>
                  <a:pt x="10257" y="47055"/>
                  <a:pt x="10336" y="47232"/>
                  <a:pt x="10495" y="47293"/>
                </a:cubicBezTo>
                <a:cubicBezTo>
                  <a:pt x="10528" y="47307"/>
                  <a:pt x="10563" y="47313"/>
                  <a:pt x="10597" y="47313"/>
                </a:cubicBezTo>
                <a:cubicBezTo>
                  <a:pt x="10599" y="47313"/>
                  <a:pt x="10602" y="47313"/>
                  <a:pt x="10604" y="47313"/>
                </a:cubicBezTo>
                <a:cubicBezTo>
                  <a:pt x="10729" y="47313"/>
                  <a:pt x="10847" y="47236"/>
                  <a:pt x="10892" y="47113"/>
                </a:cubicBezTo>
                <a:cubicBezTo>
                  <a:pt x="10951" y="46956"/>
                  <a:pt x="10873" y="46777"/>
                  <a:pt x="10713" y="46717"/>
                </a:cubicBezTo>
                <a:cubicBezTo>
                  <a:pt x="10677" y="46704"/>
                  <a:pt x="10640" y="46697"/>
                  <a:pt x="10603" y="46697"/>
                </a:cubicBezTo>
                <a:close/>
                <a:moveTo>
                  <a:pt x="10224" y="47604"/>
                </a:moveTo>
                <a:cubicBezTo>
                  <a:pt x="10107" y="47604"/>
                  <a:pt x="9995" y="47670"/>
                  <a:pt x="9942" y="47781"/>
                </a:cubicBezTo>
                <a:cubicBezTo>
                  <a:pt x="9872" y="47936"/>
                  <a:pt x="9937" y="48118"/>
                  <a:pt x="10091" y="48191"/>
                </a:cubicBezTo>
                <a:cubicBezTo>
                  <a:pt x="10133" y="48211"/>
                  <a:pt x="10178" y="48221"/>
                  <a:pt x="10222" y="48221"/>
                </a:cubicBezTo>
                <a:cubicBezTo>
                  <a:pt x="10338" y="48221"/>
                  <a:pt x="10449" y="48153"/>
                  <a:pt x="10501" y="48043"/>
                </a:cubicBezTo>
                <a:cubicBezTo>
                  <a:pt x="10573" y="47888"/>
                  <a:pt x="10507" y="47706"/>
                  <a:pt x="10354" y="47632"/>
                </a:cubicBezTo>
                <a:cubicBezTo>
                  <a:pt x="10312" y="47613"/>
                  <a:pt x="10268" y="47604"/>
                  <a:pt x="10224" y="47604"/>
                </a:cubicBezTo>
                <a:close/>
                <a:moveTo>
                  <a:pt x="9769" y="48479"/>
                </a:moveTo>
                <a:cubicBezTo>
                  <a:pt x="9663" y="48479"/>
                  <a:pt x="9560" y="48534"/>
                  <a:pt x="9502" y="48634"/>
                </a:cubicBezTo>
                <a:cubicBezTo>
                  <a:pt x="9417" y="48781"/>
                  <a:pt x="9469" y="48970"/>
                  <a:pt x="9616" y="49054"/>
                </a:cubicBezTo>
                <a:cubicBezTo>
                  <a:pt x="9665" y="49082"/>
                  <a:pt x="9717" y="49093"/>
                  <a:pt x="9769" y="49095"/>
                </a:cubicBezTo>
                <a:cubicBezTo>
                  <a:pt x="9875" y="49095"/>
                  <a:pt x="9978" y="49039"/>
                  <a:pt x="10035" y="48941"/>
                </a:cubicBezTo>
                <a:lnTo>
                  <a:pt x="10035" y="48940"/>
                </a:lnTo>
                <a:cubicBezTo>
                  <a:pt x="10120" y="48794"/>
                  <a:pt x="10070" y="48605"/>
                  <a:pt x="9921" y="48520"/>
                </a:cubicBezTo>
                <a:cubicBezTo>
                  <a:pt x="9873" y="48493"/>
                  <a:pt x="9821" y="48479"/>
                  <a:pt x="9769" y="48479"/>
                </a:cubicBezTo>
                <a:close/>
                <a:moveTo>
                  <a:pt x="9244" y="49311"/>
                </a:moveTo>
                <a:cubicBezTo>
                  <a:pt x="9146" y="49311"/>
                  <a:pt x="9051" y="49357"/>
                  <a:pt x="8991" y="49443"/>
                </a:cubicBezTo>
                <a:cubicBezTo>
                  <a:pt x="8895" y="49584"/>
                  <a:pt x="8930" y="49775"/>
                  <a:pt x="9070" y="49872"/>
                </a:cubicBezTo>
                <a:cubicBezTo>
                  <a:pt x="9123" y="49908"/>
                  <a:pt x="9184" y="49928"/>
                  <a:pt x="9245" y="49928"/>
                </a:cubicBezTo>
                <a:cubicBezTo>
                  <a:pt x="9341" y="49928"/>
                  <a:pt x="9438" y="49881"/>
                  <a:pt x="9497" y="49794"/>
                </a:cubicBezTo>
                <a:cubicBezTo>
                  <a:pt x="9594" y="49653"/>
                  <a:pt x="9559" y="49461"/>
                  <a:pt x="9419" y="49366"/>
                </a:cubicBezTo>
                <a:cubicBezTo>
                  <a:pt x="9365" y="49328"/>
                  <a:pt x="9304" y="49311"/>
                  <a:pt x="9244" y="49311"/>
                </a:cubicBezTo>
                <a:close/>
                <a:moveTo>
                  <a:pt x="8650" y="50095"/>
                </a:moveTo>
                <a:cubicBezTo>
                  <a:pt x="8562" y="50095"/>
                  <a:pt x="8474" y="50132"/>
                  <a:pt x="8413" y="50206"/>
                </a:cubicBezTo>
                <a:cubicBezTo>
                  <a:pt x="8304" y="50336"/>
                  <a:pt x="8323" y="50531"/>
                  <a:pt x="8453" y="50639"/>
                </a:cubicBezTo>
                <a:cubicBezTo>
                  <a:pt x="8510" y="50687"/>
                  <a:pt x="8582" y="50710"/>
                  <a:pt x="8650" y="50711"/>
                </a:cubicBezTo>
                <a:cubicBezTo>
                  <a:pt x="8739" y="50711"/>
                  <a:pt x="8826" y="50672"/>
                  <a:pt x="8887" y="50600"/>
                </a:cubicBezTo>
                <a:cubicBezTo>
                  <a:pt x="8996" y="50468"/>
                  <a:pt x="8979" y="50274"/>
                  <a:pt x="8848" y="50166"/>
                </a:cubicBezTo>
                <a:cubicBezTo>
                  <a:pt x="8790" y="50118"/>
                  <a:pt x="8720" y="50095"/>
                  <a:pt x="8650" y="50095"/>
                </a:cubicBezTo>
                <a:close/>
                <a:moveTo>
                  <a:pt x="7989" y="50825"/>
                </a:moveTo>
                <a:cubicBezTo>
                  <a:pt x="7910" y="50825"/>
                  <a:pt x="7830" y="50855"/>
                  <a:pt x="7771" y="50916"/>
                </a:cubicBezTo>
                <a:cubicBezTo>
                  <a:pt x="7651" y="51038"/>
                  <a:pt x="7652" y="51234"/>
                  <a:pt x="7774" y="51353"/>
                </a:cubicBezTo>
                <a:cubicBezTo>
                  <a:pt x="7834" y="51411"/>
                  <a:pt x="7910" y="51441"/>
                  <a:pt x="7990" y="51441"/>
                </a:cubicBezTo>
                <a:cubicBezTo>
                  <a:pt x="8070" y="51441"/>
                  <a:pt x="8149" y="51411"/>
                  <a:pt x="8210" y="51349"/>
                </a:cubicBezTo>
                <a:cubicBezTo>
                  <a:pt x="8329" y="51226"/>
                  <a:pt x="8327" y="51032"/>
                  <a:pt x="8206" y="50913"/>
                </a:cubicBezTo>
                <a:cubicBezTo>
                  <a:pt x="8145" y="50854"/>
                  <a:pt x="8067" y="50825"/>
                  <a:pt x="7989" y="50825"/>
                </a:cubicBezTo>
                <a:close/>
                <a:moveTo>
                  <a:pt x="7272" y="51495"/>
                </a:moveTo>
                <a:cubicBezTo>
                  <a:pt x="7201" y="51495"/>
                  <a:pt x="7129" y="51520"/>
                  <a:pt x="7071" y="51570"/>
                </a:cubicBezTo>
                <a:cubicBezTo>
                  <a:pt x="6942" y="51681"/>
                  <a:pt x="6926" y="51874"/>
                  <a:pt x="7038" y="52003"/>
                </a:cubicBezTo>
                <a:cubicBezTo>
                  <a:pt x="7097" y="52075"/>
                  <a:pt x="7182" y="52110"/>
                  <a:pt x="7268" y="52110"/>
                </a:cubicBezTo>
                <a:cubicBezTo>
                  <a:pt x="7270" y="52110"/>
                  <a:pt x="7271" y="52110"/>
                  <a:pt x="7272" y="52110"/>
                </a:cubicBezTo>
                <a:cubicBezTo>
                  <a:pt x="7343" y="52110"/>
                  <a:pt x="7414" y="52085"/>
                  <a:pt x="7472" y="52037"/>
                </a:cubicBezTo>
                <a:cubicBezTo>
                  <a:pt x="7601" y="51926"/>
                  <a:pt x="7616" y="51732"/>
                  <a:pt x="7505" y="51602"/>
                </a:cubicBezTo>
                <a:cubicBezTo>
                  <a:pt x="7444" y="51532"/>
                  <a:pt x="7358" y="51495"/>
                  <a:pt x="7272" y="51495"/>
                </a:cubicBezTo>
                <a:close/>
                <a:moveTo>
                  <a:pt x="6499" y="52108"/>
                </a:moveTo>
                <a:cubicBezTo>
                  <a:pt x="6436" y="52108"/>
                  <a:pt x="6372" y="52127"/>
                  <a:pt x="6317" y="52167"/>
                </a:cubicBezTo>
                <a:cubicBezTo>
                  <a:pt x="6181" y="52268"/>
                  <a:pt x="6150" y="52460"/>
                  <a:pt x="6252" y="52598"/>
                </a:cubicBezTo>
                <a:cubicBezTo>
                  <a:pt x="6313" y="52680"/>
                  <a:pt x="6406" y="52724"/>
                  <a:pt x="6500" y="52724"/>
                </a:cubicBezTo>
                <a:cubicBezTo>
                  <a:pt x="6563" y="52724"/>
                  <a:pt x="6627" y="52703"/>
                  <a:pt x="6683" y="52664"/>
                </a:cubicBezTo>
                <a:lnTo>
                  <a:pt x="6682" y="52663"/>
                </a:lnTo>
                <a:cubicBezTo>
                  <a:pt x="6818" y="52563"/>
                  <a:pt x="6848" y="52370"/>
                  <a:pt x="6747" y="52233"/>
                </a:cubicBezTo>
                <a:cubicBezTo>
                  <a:pt x="6687" y="52151"/>
                  <a:pt x="6594" y="52108"/>
                  <a:pt x="6499" y="52108"/>
                </a:cubicBezTo>
                <a:close/>
                <a:moveTo>
                  <a:pt x="349" y="52634"/>
                </a:moveTo>
                <a:cubicBezTo>
                  <a:pt x="283" y="52634"/>
                  <a:pt x="217" y="52655"/>
                  <a:pt x="160" y="52700"/>
                </a:cubicBezTo>
                <a:cubicBezTo>
                  <a:pt x="26" y="52804"/>
                  <a:pt x="1" y="52997"/>
                  <a:pt x="105" y="53132"/>
                </a:cubicBezTo>
                <a:cubicBezTo>
                  <a:pt x="166" y="53209"/>
                  <a:pt x="258" y="53250"/>
                  <a:pt x="351" y="53250"/>
                </a:cubicBezTo>
                <a:cubicBezTo>
                  <a:pt x="415" y="53250"/>
                  <a:pt x="483" y="53229"/>
                  <a:pt x="539" y="53186"/>
                </a:cubicBezTo>
                <a:cubicBezTo>
                  <a:pt x="673" y="53081"/>
                  <a:pt x="698" y="52888"/>
                  <a:pt x="593" y="52754"/>
                </a:cubicBezTo>
                <a:cubicBezTo>
                  <a:pt x="532" y="52675"/>
                  <a:pt x="441" y="52634"/>
                  <a:pt x="349" y="52634"/>
                </a:cubicBezTo>
                <a:close/>
                <a:moveTo>
                  <a:pt x="5685" y="52660"/>
                </a:moveTo>
                <a:cubicBezTo>
                  <a:pt x="5629" y="52660"/>
                  <a:pt x="5572" y="52675"/>
                  <a:pt x="5521" y="52707"/>
                </a:cubicBezTo>
                <a:cubicBezTo>
                  <a:pt x="5377" y="52796"/>
                  <a:pt x="5335" y="52988"/>
                  <a:pt x="5424" y="53131"/>
                </a:cubicBezTo>
                <a:cubicBezTo>
                  <a:pt x="5484" y="53224"/>
                  <a:pt x="5583" y="53276"/>
                  <a:pt x="5687" y="53276"/>
                </a:cubicBezTo>
                <a:cubicBezTo>
                  <a:pt x="5741" y="53276"/>
                  <a:pt x="5798" y="53260"/>
                  <a:pt x="5849" y="53228"/>
                </a:cubicBezTo>
                <a:cubicBezTo>
                  <a:pt x="5993" y="53138"/>
                  <a:pt x="6036" y="52948"/>
                  <a:pt x="5946" y="52804"/>
                </a:cubicBezTo>
                <a:cubicBezTo>
                  <a:pt x="5888" y="52711"/>
                  <a:pt x="5788" y="52660"/>
                  <a:pt x="5685" y="52660"/>
                </a:cubicBezTo>
                <a:close/>
                <a:moveTo>
                  <a:pt x="4835" y="53154"/>
                </a:moveTo>
                <a:cubicBezTo>
                  <a:pt x="4787" y="53154"/>
                  <a:pt x="4739" y="53165"/>
                  <a:pt x="4693" y="53189"/>
                </a:cubicBezTo>
                <a:cubicBezTo>
                  <a:pt x="4543" y="53266"/>
                  <a:pt x="4484" y="53452"/>
                  <a:pt x="4562" y="53603"/>
                </a:cubicBezTo>
                <a:cubicBezTo>
                  <a:pt x="4616" y="53710"/>
                  <a:pt x="4723" y="53770"/>
                  <a:pt x="4834" y="53770"/>
                </a:cubicBezTo>
                <a:cubicBezTo>
                  <a:pt x="4882" y="53770"/>
                  <a:pt x="4931" y="53759"/>
                  <a:pt x="4976" y="53736"/>
                </a:cubicBezTo>
                <a:cubicBezTo>
                  <a:pt x="5127" y="53658"/>
                  <a:pt x="5187" y="53472"/>
                  <a:pt x="5108" y="53321"/>
                </a:cubicBezTo>
                <a:cubicBezTo>
                  <a:pt x="5053" y="53215"/>
                  <a:pt x="4946" y="53154"/>
                  <a:pt x="4835" y="53154"/>
                </a:cubicBezTo>
                <a:close/>
                <a:moveTo>
                  <a:pt x="1071" y="53297"/>
                </a:moveTo>
                <a:cubicBezTo>
                  <a:pt x="969" y="53297"/>
                  <a:pt x="869" y="53348"/>
                  <a:pt x="811" y="53440"/>
                </a:cubicBezTo>
                <a:cubicBezTo>
                  <a:pt x="720" y="53583"/>
                  <a:pt x="762" y="53774"/>
                  <a:pt x="906" y="53865"/>
                </a:cubicBezTo>
                <a:cubicBezTo>
                  <a:pt x="957" y="53896"/>
                  <a:pt x="1014" y="53913"/>
                  <a:pt x="1069" y="53913"/>
                </a:cubicBezTo>
                <a:cubicBezTo>
                  <a:pt x="1172" y="53913"/>
                  <a:pt x="1271" y="53862"/>
                  <a:pt x="1331" y="53769"/>
                </a:cubicBezTo>
                <a:cubicBezTo>
                  <a:pt x="1422" y="53626"/>
                  <a:pt x="1379" y="53434"/>
                  <a:pt x="1236" y="53345"/>
                </a:cubicBezTo>
                <a:cubicBezTo>
                  <a:pt x="1185" y="53313"/>
                  <a:pt x="1128" y="53297"/>
                  <a:pt x="1071" y="53297"/>
                </a:cubicBezTo>
                <a:close/>
                <a:moveTo>
                  <a:pt x="3924" y="53526"/>
                </a:moveTo>
                <a:cubicBezTo>
                  <a:pt x="3894" y="53526"/>
                  <a:pt x="3864" y="53531"/>
                  <a:pt x="3833" y="53540"/>
                </a:cubicBezTo>
                <a:lnTo>
                  <a:pt x="3834" y="53540"/>
                </a:lnTo>
                <a:cubicBezTo>
                  <a:pt x="3671" y="53591"/>
                  <a:pt x="3580" y="53764"/>
                  <a:pt x="3630" y="53925"/>
                </a:cubicBezTo>
                <a:cubicBezTo>
                  <a:pt x="3671" y="54057"/>
                  <a:pt x="3791" y="54142"/>
                  <a:pt x="3923" y="54142"/>
                </a:cubicBezTo>
                <a:cubicBezTo>
                  <a:pt x="3924" y="54142"/>
                  <a:pt x="3925" y="54142"/>
                  <a:pt x="3926" y="54142"/>
                </a:cubicBezTo>
                <a:cubicBezTo>
                  <a:pt x="3954" y="54142"/>
                  <a:pt x="3985" y="54140"/>
                  <a:pt x="4015" y="54129"/>
                </a:cubicBezTo>
                <a:cubicBezTo>
                  <a:pt x="4177" y="54080"/>
                  <a:pt x="4269" y="53908"/>
                  <a:pt x="4219" y="53744"/>
                </a:cubicBezTo>
                <a:cubicBezTo>
                  <a:pt x="4178" y="53611"/>
                  <a:pt x="4056" y="53526"/>
                  <a:pt x="3924" y="53526"/>
                </a:cubicBezTo>
                <a:close/>
                <a:moveTo>
                  <a:pt x="1981" y="53662"/>
                </a:moveTo>
                <a:cubicBezTo>
                  <a:pt x="1838" y="53662"/>
                  <a:pt x="1710" y="53762"/>
                  <a:pt x="1679" y="53907"/>
                </a:cubicBezTo>
                <a:cubicBezTo>
                  <a:pt x="1645" y="54073"/>
                  <a:pt x="1751" y="54234"/>
                  <a:pt x="1917" y="54270"/>
                </a:cubicBezTo>
                <a:cubicBezTo>
                  <a:pt x="1933" y="54274"/>
                  <a:pt x="1949" y="54276"/>
                  <a:pt x="1966" y="54276"/>
                </a:cubicBezTo>
                <a:cubicBezTo>
                  <a:pt x="1970" y="54276"/>
                  <a:pt x="1975" y="54276"/>
                  <a:pt x="1980" y="54276"/>
                </a:cubicBezTo>
                <a:cubicBezTo>
                  <a:pt x="2122" y="54276"/>
                  <a:pt x="2249" y="54176"/>
                  <a:pt x="2280" y="54032"/>
                </a:cubicBezTo>
                <a:cubicBezTo>
                  <a:pt x="2315" y="53866"/>
                  <a:pt x="2210" y="53703"/>
                  <a:pt x="2044" y="53668"/>
                </a:cubicBezTo>
                <a:cubicBezTo>
                  <a:pt x="2023" y="53664"/>
                  <a:pt x="2002" y="53662"/>
                  <a:pt x="1981" y="53662"/>
                </a:cubicBezTo>
                <a:close/>
                <a:moveTo>
                  <a:pt x="2960" y="53716"/>
                </a:moveTo>
                <a:cubicBezTo>
                  <a:pt x="2952" y="53716"/>
                  <a:pt x="2943" y="53716"/>
                  <a:pt x="2935" y="53717"/>
                </a:cubicBezTo>
                <a:cubicBezTo>
                  <a:pt x="2765" y="53732"/>
                  <a:pt x="2640" y="53881"/>
                  <a:pt x="2652" y="54049"/>
                </a:cubicBezTo>
                <a:cubicBezTo>
                  <a:pt x="2667" y="54210"/>
                  <a:pt x="2801" y="54333"/>
                  <a:pt x="2959" y="54333"/>
                </a:cubicBezTo>
                <a:lnTo>
                  <a:pt x="2985" y="54333"/>
                </a:lnTo>
                <a:cubicBezTo>
                  <a:pt x="3155" y="54317"/>
                  <a:pt x="3280" y="54169"/>
                  <a:pt x="3268" y="54000"/>
                </a:cubicBezTo>
                <a:cubicBezTo>
                  <a:pt x="3253" y="53838"/>
                  <a:pt x="3118" y="53716"/>
                  <a:pt x="2960" y="53716"/>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 name="Hộp Văn bản 34">
            <a:extLst>
              <a:ext uri="{FF2B5EF4-FFF2-40B4-BE49-F238E27FC236}">
                <a16:creationId xmlns:a16="http://schemas.microsoft.com/office/drawing/2014/main" id="{FF0F579E-4E9B-4CE7-A787-F4A34B484495}"/>
              </a:ext>
            </a:extLst>
          </p:cNvPr>
          <p:cNvSpPr txBox="1"/>
          <p:nvPr/>
        </p:nvSpPr>
        <p:spPr>
          <a:xfrm>
            <a:off x="3912136" y="403010"/>
            <a:ext cx="8279864" cy="607218"/>
          </a:xfrm>
          <a:prstGeom prst="rect">
            <a:avLst/>
          </a:prstGeom>
          <a:noFill/>
        </p:spPr>
        <p:txBody>
          <a:bodyPr wrap="square" rtlCol="0">
            <a:spAutoFit/>
          </a:bodyPr>
          <a:lstStyle/>
          <a:p>
            <a:pPr algn="just" defTabSz="1219170">
              <a:lnSpc>
                <a:spcPct val="130000"/>
              </a:lnSpc>
            </a:pPr>
            <a:r>
              <a:rPr lang="en-US" sz="2800"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Theo </a:t>
            </a:r>
            <a:r>
              <a:rPr lang="en-US" sz="2800" dirty="0" err="1">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dõi</a:t>
            </a:r>
            <a:r>
              <a:rPr lang="en-US" sz="2800"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vi-VN" sz="2800"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video và </a:t>
            </a:r>
            <a:r>
              <a:rPr lang="en-US" sz="2800" dirty="0" err="1">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nêu</a:t>
            </a:r>
            <a:r>
              <a:rPr lang="en-US" sz="2800"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en-US" sz="2800" dirty="0" err="1">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nội</a:t>
            </a:r>
            <a:r>
              <a:rPr lang="en-US" sz="2800"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 dung </a:t>
            </a:r>
            <a:r>
              <a:rPr lang="en-US" sz="2800" dirty="0" err="1">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chính</a:t>
            </a:r>
            <a:r>
              <a:rPr lang="en-US" sz="2800"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en-US" sz="2800" dirty="0" err="1">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của</a:t>
            </a:r>
            <a:r>
              <a:rPr lang="en-US" sz="2800"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 </a:t>
            </a:r>
            <a:r>
              <a:rPr lang="en-US" sz="2800" dirty="0" err="1">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bản</a:t>
            </a:r>
            <a:r>
              <a:rPr lang="en-US" sz="2800"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sym typeface="Arial"/>
              </a:rPr>
              <a:t> tin.</a:t>
            </a:r>
          </a:p>
        </p:txBody>
      </p:sp>
      <p:pic>
        <p:nvPicPr>
          <p:cNvPr id="2052" name="Picture 4" descr="climate png 20 free Cliparts | Download images on Clipground 2023"/>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0" b="99211" l="0" r="100000">
                        <a14:foregroundMark x1="42000" y1="14342" x2="42000" y2="14342"/>
                        <a14:foregroundMark x1="67000" y1="6974" x2="67000" y2="6974"/>
                        <a14:foregroundMark x1="86444" y1="12895" x2="86444" y2="12895"/>
                        <a14:foregroundMark x1="95556" y1="40789" x2="95556" y2="40789"/>
                      </a14:backgroundRemoval>
                    </a14:imgEffect>
                  </a14:imgLayer>
                </a14:imgProps>
              </a:ext>
              <a:ext uri="{28A0092B-C50C-407E-A947-70E740481C1C}">
                <a14:useLocalDpi xmlns:a14="http://schemas.microsoft.com/office/drawing/2010/main" val="0"/>
              </a:ext>
            </a:extLst>
          </a:blip>
          <a:srcRect/>
          <a:stretch>
            <a:fillRect/>
          </a:stretch>
        </p:blipFill>
        <p:spPr bwMode="auto">
          <a:xfrm>
            <a:off x="528338" y="1271512"/>
            <a:ext cx="3592461" cy="3033634"/>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979389" y="2788329"/>
            <a:ext cx="2294218" cy="1361911"/>
          </a:xfrm>
          <a:prstGeom prst="rect">
            <a:avLst/>
          </a:prstGeom>
        </p:spPr>
        <p:txBody>
          <a:bodyPr wrap="none">
            <a:spAutoFit/>
          </a:bodyPr>
          <a:lstStyle/>
          <a:p>
            <a:pPr lvl="0" algn="ctr">
              <a:lnSpc>
                <a:spcPct val="150000"/>
              </a:lnSpc>
              <a:defRPr/>
            </a:pPr>
            <a:r>
              <a:rPr lang="en-US" sz="6000" b="1" dirty="0" err="1">
                <a:solidFill>
                  <a:schemeClr val="bg1"/>
                </a:solidFill>
                <a:latin typeface="#9Slide05 HLT CL MissLeGatees1" panose="02000504060000020002" pitchFamily="2" charset="0"/>
                <a:ea typeface="Cambria" panose="02040503050406030204" pitchFamily="18" charset="0"/>
                <a:cs typeface="Times New Roman" panose="02020603050405020304" pitchFamily="18" charset="0"/>
              </a:rPr>
              <a:t>Khởi</a:t>
            </a:r>
            <a:r>
              <a:rPr lang="en-US" sz="6000" b="1" dirty="0">
                <a:solidFill>
                  <a:schemeClr val="bg1"/>
                </a:solidFill>
                <a:latin typeface="#9Slide05 HLT CL MissLeGatees1" panose="02000504060000020002" pitchFamily="2" charset="0"/>
                <a:ea typeface="Cambria" panose="02040503050406030204" pitchFamily="18" charset="0"/>
                <a:cs typeface="Times New Roman" panose="02020603050405020304" pitchFamily="18" charset="0"/>
              </a:rPr>
              <a:t> động</a:t>
            </a:r>
          </a:p>
        </p:txBody>
      </p:sp>
      <p:sp>
        <p:nvSpPr>
          <p:cNvPr id="4" name="Hộp Văn bản 34">
            <a:extLst>
              <a:ext uri="{FF2B5EF4-FFF2-40B4-BE49-F238E27FC236}">
                <a16:creationId xmlns:a16="http://schemas.microsoft.com/office/drawing/2014/main" id="{7130AB00-F552-D570-C2CF-73F0301981E1}"/>
              </a:ext>
            </a:extLst>
          </p:cNvPr>
          <p:cNvSpPr txBox="1"/>
          <p:nvPr/>
        </p:nvSpPr>
        <p:spPr>
          <a:xfrm>
            <a:off x="4120799" y="6294508"/>
            <a:ext cx="7325074" cy="369332"/>
          </a:xfrm>
          <a:prstGeom prst="rect">
            <a:avLst/>
          </a:prstGeom>
          <a:solidFill>
            <a:schemeClr val="accent4">
              <a:lumMod val="20000"/>
              <a:lumOff val="80000"/>
            </a:schemeClr>
          </a:solidFill>
        </p:spPr>
        <p:txBody>
          <a:bodyPr wrap="square" rtlCol="0">
            <a:spAutoFit/>
          </a:bodyPr>
          <a:lstStyle/>
          <a:p>
            <a:r>
              <a:rPr lang="fr-FR" i="1" dirty="0"/>
              <a:t>https://</a:t>
            </a:r>
            <a:r>
              <a:rPr lang="fr-FR" i="1" dirty="0" err="1"/>
              <a:t>www.youtube.com</a:t>
            </a:r>
            <a:r>
              <a:rPr lang="fr-FR" i="1" dirty="0"/>
              <a:t>/</a:t>
            </a:r>
            <a:r>
              <a:rPr lang="fr-FR" i="1" dirty="0" err="1"/>
              <a:t>watch?v</a:t>
            </a:r>
            <a:r>
              <a:rPr lang="fr-FR" i="1" dirty="0"/>
              <a:t>=QPwiLGfBz2M</a:t>
            </a:r>
            <a:endParaRPr lang="en-VN" dirty="0"/>
          </a:p>
        </p:txBody>
      </p:sp>
      <p:pic>
        <p:nvPicPr>
          <p:cNvPr id="2" name="Biến đổi khí hậu ở Thành Phố Đà Nẵng (online-video-cutter.com)">
            <a:hlinkClick r:id="" action="ppaction://media"/>
            <a:extLst>
              <a:ext uri="{FF2B5EF4-FFF2-40B4-BE49-F238E27FC236}">
                <a16:creationId xmlns:a16="http://schemas.microsoft.com/office/drawing/2014/main" id="{C229772F-8FC6-A60B-05FE-FA951F089B07}"/>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3643404" y="1328417"/>
            <a:ext cx="8279864" cy="4657424"/>
          </a:xfrm>
          <a:prstGeom prst="rect">
            <a:avLst/>
          </a:prstGeom>
        </p:spPr>
      </p:pic>
    </p:spTree>
    <p:extLst>
      <p:ext uri="{BB962C8B-B14F-4D97-AF65-F5344CB8AC3E}">
        <p14:creationId xmlns:p14="http://schemas.microsoft.com/office/powerpoint/2010/main" val="211165239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500" fill="hold"/>
                                        <p:tgtEl>
                                          <p:spTgt spid="20"/>
                                        </p:tgtEl>
                                        <p:attrNameLst>
                                          <p:attrName>ppt_x</p:attrName>
                                        </p:attrNameLst>
                                      </p:cBhvr>
                                      <p:tavLst>
                                        <p:tav tm="0">
                                          <p:val>
                                            <p:strVal val="#ppt_x"/>
                                          </p:val>
                                        </p:tav>
                                        <p:tav tm="100000">
                                          <p:val>
                                            <p:strVal val="#ppt_x"/>
                                          </p:val>
                                        </p:tav>
                                      </p:tavLst>
                                    </p:anim>
                                    <p:anim calcmode="lin" valueType="num">
                                      <p:cBhvr additive="base">
                                        <p:cTn id="12" dur="500" fill="hold"/>
                                        <p:tgtEl>
                                          <p:spTgt spid="20"/>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500" fill="hold"/>
                                        <p:tgtEl>
                                          <p:spTgt spid="17"/>
                                        </p:tgtEl>
                                        <p:attrNameLst>
                                          <p:attrName>ppt_x</p:attrName>
                                        </p:attrNameLst>
                                      </p:cBhvr>
                                      <p:tavLst>
                                        <p:tav tm="0">
                                          <p:val>
                                            <p:strVal val="#ppt_x"/>
                                          </p:val>
                                        </p:tav>
                                        <p:tav tm="100000">
                                          <p:val>
                                            <p:strVal val="#ppt_x"/>
                                          </p:val>
                                        </p:tav>
                                      </p:tavLst>
                                    </p:anim>
                                    <p:anim calcmode="lin" valueType="num">
                                      <p:cBhvr additive="base">
                                        <p:cTn id="1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465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2"/>
                </p:tgtEl>
              </p:cMediaNode>
            </p:video>
            <p:seq concurrent="1" nextAc="seek">
              <p:cTn id="28" restart="whenNotActive" fill="hold" evtFilter="cancelBubble" nodeType="interactiveSeq">
                <p:stCondLst>
                  <p:cond evt="onClick" delay="0">
                    <p:tgtEl>
                      <p:spTgt spid="2"/>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2"/>
                                        </p:tgtEl>
                                      </p:cBhvr>
                                    </p:cmd>
                                  </p:childTnLst>
                                </p:cTn>
                              </p:par>
                            </p:childTnLst>
                          </p:cTn>
                        </p:par>
                      </p:childTnLst>
                    </p:cTn>
                  </p:par>
                </p:childTnLst>
              </p:cTn>
              <p:nextCondLst>
                <p:cond evt="onClick" delay="0">
                  <p:tgtEl>
                    <p:spTgt spid="2"/>
                  </p:tgtEl>
                </p:cond>
              </p:nextCondLst>
            </p:seq>
          </p:childTnLst>
        </p:cTn>
      </p:par>
    </p:tnLst>
    <p:bldLst>
      <p:bldP spid="17" grpId="0"/>
      <p:bldP spid="20" grpId="0"/>
      <p:bldP spid="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C1D7EB3-22F2-D6A4-2CF6-22B9510C4634}"/>
              </a:ext>
            </a:extLst>
          </p:cNvPr>
          <p:cNvPicPr>
            <a:picLocks noChangeAspect="1"/>
          </p:cNvPicPr>
          <p:nvPr/>
        </p:nvPicPr>
        <p:blipFill>
          <a:blip r:embed="rId2"/>
          <a:stretch>
            <a:fillRect/>
          </a:stretch>
        </p:blipFill>
        <p:spPr>
          <a:xfrm>
            <a:off x="0" y="0"/>
            <a:ext cx="12192000" cy="6858000"/>
          </a:xfrm>
          <a:prstGeom prst="rect">
            <a:avLst/>
          </a:prstGeom>
        </p:spPr>
      </p:pic>
      <p:sp>
        <p:nvSpPr>
          <p:cNvPr id="7" name="Flowchart: Decision 4">
            <a:extLst>
              <a:ext uri="{FF2B5EF4-FFF2-40B4-BE49-F238E27FC236}">
                <a16:creationId xmlns:a16="http://schemas.microsoft.com/office/drawing/2014/main" id="{C28A2092-30D5-AB45-B6C1-29614E2EA843}"/>
              </a:ext>
            </a:extLst>
          </p:cNvPr>
          <p:cNvSpPr/>
          <p:nvPr/>
        </p:nvSpPr>
        <p:spPr>
          <a:xfrm>
            <a:off x="2591156" y="-129783"/>
            <a:ext cx="7020204" cy="6350872"/>
          </a:xfrm>
          <a:prstGeom prst="flowChartDecision">
            <a:avLst/>
          </a:prstGeom>
          <a:solidFill>
            <a:schemeClr val="bg1">
              <a:alpha val="0"/>
            </a:schemeClr>
          </a:solidFill>
          <a:ln w="12700" cap="flat" cmpd="sng" algn="ctr">
            <a:solidFill>
              <a:schemeClr val="bg1"/>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9" name="Flowchart: Decision 5">
            <a:extLst>
              <a:ext uri="{FF2B5EF4-FFF2-40B4-BE49-F238E27FC236}">
                <a16:creationId xmlns:a16="http://schemas.microsoft.com/office/drawing/2014/main" id="{63AB819B-BDAD-84E4-B39E-6EC4B1D88B76}"/>
              </a:ext>
            </a:extLst>
          </p:cNvPr>
          <p:cNvSpPr/>
          <p:nvPr/>
        </p:nvSpPr>
        <p:spPr>
          <a:xfrm>
            <a:off x="2759703" y="42573"/>
            <a:ext cx="6678938" cy="6033108"/>
          </a:xfrm>
          <a:prstGeom prst="flowChartDecision">
            <a:avLst/>
          </a:prstGeom>
          <a:solidFill>
            <a:srgbClr val="FF0000">
              <a:alpha val="66000"/>
            </a:srgbClr>
          </a:solidFill>
          <a:ln w="12700" cap="flat" cmpd="sng" algn="ctr">
            <a:solidFill>
              <a:srgbClr val="00B05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B9962E56-D0B9-0C6A-CE91-BF328D57547E}"/>
              </a:ext>
            </a:extLst>
          </p:cNvPr>
          <p:cNvSpPr txBox="1"/>
          <p:nvPr/>
        </p:nvSpPr>
        <p:spPr>
          <a:xfrm>
            <a:off x="3657600" y="1645269"/>
            <a:ext cx="5039692" cy="2446824"/>
          </a:xfrm>
          <a:prstGeom prst="rect">
            <a:avLst/>
          </a:prstGeom>
          <a:noFill/>
        </p:spPr>
        <p:txBody>
          <a:bodyPr wrap="square" rtlCol="0">
            <a:spAutoFit/>
          </a:bodyPr>
          <a:lstStyle/>
          <a:p>
            <a:pPr lvl="0" algn="ctr">
              <a:lnSpc>
                <a:spcPct val="150000"/>
              </a:lnSpc>
              <a:defRPr/>
            </a:pPr>
            <a:r>
              <a:rPr lang="vi-VN" sz="3400" b="1" dirty="0">
                <a:solidFill>
                  <a:srgbClr val="FFFF00"/>
                </a:solidFill>
                <a:latin typeface="#9Slide03 IcielPanton Black" panose="00000A00000000000000" pitchFamily="2" charset="-93"/>
                <a:ea typeface="Cambria" panose="02040503050406030204" pitchFamily="18" charset="0"/>
                <a:cs typeface="Times New Roman" panose="02020603050405020304" pitchFamily="18" charset="0"/>
              </a:rPr>
              <a:t>CHỦ ĐỀ 6: </a:t>
            </a:r>
            <a:endParaRPr lang="en-US" sz="3400" b="1" dirty="0">
              <a:solidFill>
                <a:srgbClr val="FFFF00"/>
              </a:solidFill>
              <a:latin typeface="#9Slide03 IcielPanton Black" panose="00000A00000000000000" pitchFamily="2" charset="-93"/>
              <a:ea typeface="Cambria" panose="02040503050406030204" pitchFamily="18" charset="0"/>
              <a:cs typeface="Times New Roman" panose="02020603050405020304" pitchFamily="18" charset="0"/>
            </a:endParaRPr>
          </a:p>
          <a:p>
            <a:pPr lvl="0" algn="ctr">
              <a:defRPr/>
            </a:pPr>
            <a:r>
              <a:rPr lang="vi-VN" sz="3400" b="1" dirty="0">
                <a:solidFill>
                  <a:srgbClr val="FFFF00"/>
                </a:solidFill>
                <a:latin typeface="#9Slide03 IcielPanton Black" panose="00000A00000000000000" pitchFamily="2" charset="-93"/>
                <a:ea typeface="Cambria" panose="02040503050406030204" pitchFamily="18" charset="0"/>
                <a:cs typeface="Times New Roman" panose="02020603050405020304" pitchFamily="18" charset="0"/>
              </a:rPr>
              <a:t>ỨNG PHÓ VỚI BIẾN ĐỔI KHÍ HẬU TẠI THÀNH PHỐ ĐÀ NẴNG</a:t>
            </a:r>
            <a:endParaRPr kumimoji="0" lang="en-US" sz="3400" b="1" i="0" u="none" strike="noStrike" kern="1200" cap="none" spc="0" normalizeH="0" baseline="0" noProof="0" dirty="0">
              <a:ln>
                <a:noFill/>
              </a:ln>
              <a:solidFill>
                <a:srgbClr val="FFFF00"/>
              </a:solidFill>
              <a:effectLst/>
              <a:uLnTx/>
              <a:uFillTx/>
              <a:latin typeface="#9Slide03 IcielPanton Black" panose="00000A00000000000000" pitchFamily="2" charset="-93"/>
              <a:ea typeface="Cambria" panose="02040503050406030204" pitchFamily="18" charset="0"/>
              <a:cs typeface="Times New Roman" panose="02020603050405020304" pitchFamily="18" charset="0"/>
            </a:endParaRPr>
          </a:p>
        </p:txBody>
      </p:sp>
    </p:spTree>
    <p:extLst>
      <p:ext uri="{BB962C8B-B14F-4D97-AF65-F5344CB8AC3E}">
        <p14:creationId xmlns:p14="http://schemas.microsoft.com/office/powerpoint/2010/main" val="390507008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72"/>
        <p:cNvGrpSpPr/>
        <p:nvPr/>
      </p:nvGrpSpPr>
      <p:grpSpPr>
        <a:xfrm>
          <a:off x="0" y="0"/>
          <a:ext cx="0" cy="0"/>
          <a:chOff x="0" y="0"/>
          <a:chExt cx="0" cy="0"/>
        </a:xfrm>
      </p:grpSpPr>
      <p:sp>
        <p:nvSpPr>
          <p:cNvPr id="6" name="Rectangle: Rounded Corners 1">
            <a:extLst>
              <a:ext uri="{FF2B5EF4-FFF2-40B4-BE49-F238E27FC236}">
                <a16:creationId xmlns:a16="http://schemas.microsoft.com/office/drawing/2014/main" id="{8149EA60-5514-47EC-BDF6-98DDD85EF469}"/>
              </a:ext>
            </a:extLst>
          </p:cNvPr>
          <p:cNvSpPr/>
          <p:nvPr/>
        </p:nvSpPr>
        <p:spPr>
          <a:xfrm>
            <a:off x="5824473" y="1323424"/>
            <a:ext cx="5311921" cy="1167701"/>
          </a:xfrm>
          <a:prstGeom prst="roundRect">
            <a:avLst>
              <a:gd name="adj" fmla="val 50000"/>
            </a:avLst>
          </a:prstGeom>
          <a:solidFill>
            <a:srgbClr val="FFC000"/>
          </a:solidFill>
          <a:ln w="12700" cap="flat" cmpd="sng" algn="ctr">
            <a:solidFill>
              <a:sysClr val="window" lastClr="FFFFFF"/>
            </a:solidFill>
            <a:prstDash val="solid"/>
            <a:miter lim="800000"/>
          </a:ln>
          <a:effectLst/>
        </p:spPr>
        <p:txBody>
          <a:bodyPr rtlCol="0" anchor="ctr"/>
          <a:lstStyle/>
          <a:p>
            <a:pPr algn="ctr">
              <a:defRPr/>
            </a:pPr>
            <a:endParaRPr lang="en-US" kern="0">
              <a:solidFill>
                <a:prstClr val="white"/>
              </a:solidFill>
              <a:latin typeface="Calibri" panose="020F0502020204030204"/>
            </a:endParaRPr>
          </a:p>
        </p:txBody>
      </p:sp>
      <p:sp>
        <p:nvSpPr>
          <p:cNvPr id="7" name="Rectangle: Rounded Corners 3">
            <a:extLst>
              <a:ext uri="{FF2B5EF4-FFF2-40B4-BE49-F238E27FC236}">
                <a16:creationId xmlns:a16="http://schemas.microsoft.com/office/drawing/2014/main" id="{1A753CC8-D3FA-4C42-B613-D2D4AFE7EE43}"/>
              </a:ext>
            </a:extLst>
          </p:cNvPr>
          <p:cNvSpPr/>
          <p:nvPr/>
        </p:nvSpPr>
        <p:spPr>
          <a:xfrm>
            <a:off x="5700999" y="2873462"/>
            <a:ext cx="5761507" cy="1154220"/>
          </a:xfrm>
          <a:prstGeom prst="roundRect">
            <a:avLst>
              <a:gd name="adj" fmla="val 50000"/>
            </a:avLst>
          </a:prstGeom>
          <a:solidFill>
            <a:srgbClr val="00B0F0"/>
          </a:solidFill>
          <a:ln w="12700" cap="flat" cmpd="sng" algn="ctr">
            <a:solidFill>
              <a:sysClr val="window" lastClr="FFFFFF"/>
            </a:solidFill>
            <a:prstDash val="solid"/>
            <a:miter lim="800000"/>
          </a:ln>
          <a:effectLst/>
        </p:spPr>
        <p:txBody>
          <a:bodyPr rtlCol="0" anchor="ctr"/>
          <a:lstStyle/>
          <a:p>
            <a:pPr algn="ctr">
              <a:defRPr/>
            </a:pPr>
            <a:endParaRPr lang="en-US" kern="0">
              <a:solidFill>
                <a:prstClr val="white"/>
              </a:solidFill>
              <a:latin typeface="Calibri" panose="020F0502020204030204"/>
            </a:endParaRPr>
          </a:p>
        </p:txBody>
      </p:sp>
      <p:sp>
        <p:nvSpPr>
          <p:cNvPr id="8" name="Oval 7">
            <a:extLst>
              <a:ext uri="{FF2B5EF4-FFF2-40B4-BE49-F238E27FC236}">
                <a16:creationId xmlns:a16="http://schemas.microsoft.com/office/drawing/2014/main" id="{E88DFC31-5F47-4325-9BC3-D97DF1BEBC13}"/>
              </a:ext>
            </a:extLst>
          </p:cNvPr>
          <p:cNvSpPr/>
          <p:nvPr/>
        </p:nvSpPr>
        <p:spPr>
          <a:xfrm>
            <a:off x="10806907" y="1668835"/>
            <a:ext cx="189919" cy="189919"/>
          </a:xfrm>
          <a:prstGeom prst="ellipse">
            <a:avLst/>
          </a:prstGeom>
          <a:solidFill>
            <a:sysClr val="window" lastClr="FFFFFF"/>
          </a:solidFill>
          <a:ln w="12700" cap="flat" cmpd="sng" algn="ctr">
            <a:noFill/>
            <a:prstDash val="solid"/>
            <a:miter lim="800000"/>
          </a:ln>
          <a:effectLst>
            <a:innerShdw blurRad="38100" dist="50800" dir="13500000">
              <a:prstClr val="black">
                <a:alpha val="50000"/>
              </a:prstClr>
            </a:innerShdw>
          </a:effectLst>
        </p:spPr>
        <p:txBody>
          <a:bodyPr rtlCol="0" anchor="ctr"/>
          <a:lstStyle/>
          <a:p>
            <a:pPr algn="ctr">
              <a:defRPr/>
            </a:pPr>
            <a:endParaRPr lang="en-US" kern="0">
              <a:solidFill>
                <a:prstClr val="white"/>
              </a:solidFill>
              <a:latin typeface="Calibri" panose="020F0502020204030204"/>
            </a:endParaRPr>
          </a:p>
        </p:txBody>
      </p:sp>
      <p:sp>
        <p:nvSpPr>
          <p:cNvPr id="9" name="Oval 8">
            <a:extLst>
              <a:ext uri="{FF2B5EF4-FFF2-40B4-BE49-F238E27FC236}">
                <a16:creationId xmlns:a16="http://schemas.microsoft.com/office/drawing/2014/main" id="{BF2C7A99-0F69-4A24-8DF9-F7E19335547B}"/>
              </a:ext>
            </a:extLst>
          </p:cNvPr>
          <p:cNvSpPr/>
          <p:nvPr/>
        </p:nvSpPr>
        <p:spPr>
          <a:xfrm>
            <a:off x="11097949" y="3329230"/>
            <a:ext cx="189919" cy="189919"/>
          </a:xfrm>
          <a:prstGeom prst="ellipse">
            <a:avLst/>
          </a:prstGeom>
          <a:solidFill>
            <a:sysClr val="window" lastClr="FFFFFF"/>
          </a:solidFill>
          <a:ln w="12700" cap="flat" cmpd="sng" algn="ctr">
            <a:noFill/>
            <a:prstDash val="solid"/>
            <a:miter lim="800000"/>
          </a:ln>
          <a:effectLst>
            <a:innerShdw blurRad="38100" dist="50800" dir="13500000">
              <a:prstClr val="black">
                <a:alpha val="50000"/>
              </a:prstClr>
            </a:innerShdw>
          </a:effectLst>
        </p:spPr>
        <p:txBody>
          <a:bodyPr rtlCol="0" anchor="ctr"/>
          <a:lstStyle/>
          <a:p>
            <a:pPr algn="ctr">
              <a:defRPr/>
            </a:pPr>
            <a:endParaRPr lang="en-US" kern="0">
              <a:solidFill>
                <a:prstClr val="white"/>
              </a:solidFill>
              <a:latin typeface="Calibri" panose="020F0502020204030204"/>
            </a:endParaRPr>
          </a:p>
        </p:txBody>
      </p:sp>
      <p:sp>
        <p:nvSpPr>
          <p:cNvPr id="11" name="Oval 10">
            <a:extLst>
              <a:ext uri="{FF2B5EF4-FFF2-40B4-BE49-F238E27FC236}">
                <a16:creationId xmlns:a16="http://schemas.microsoft.com/office/drawing/2014/main" id="{57A18ADF-BCAB-41AC-8D4E-C906AB6B6C5E}"/>
              </a:ext>
            </a:extLst>
          </p:cNvPr>
          <p:cNvSpPr/>
          <p:nvPr/>
        </p:nvSpPr>
        <p:spPr>
          <a:xfrm>
            <a:off x="5823692" y="3124878"/>
            <a:ext cx="739801" cy="699422"/>
          </a:xfrm>
          <a:prstGeom prst="ellipse">
            <a:avLst/>
          </a:prstGeom>
          <a:solidFill>
            <a:sysClr val="window" lastClr="FFFFFF"/>
          </a:solidFill>
          <a:ln w="12700" cap="flat" cmpd="sng" algn="ctr">
            <a:solidFill>
              <a:srgbClr val="4472C4">
                <a:shade val="50000"/>
              </a:srgbClr>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w="152400" h="50800" prst="softRound"/>
          </a:sp3d>
        </p:spPr>
        <p:txBody>
          <a:bodyPr rtlCol="0" anchor="ctr"/>
          <a:lstStyle/>
          <a:p>
            <a:pPr algn="ctr">
              <a:defRPr/>
            </a:pPr>
            <a:endParaRPr lang="en-US" kern="0">
              <a:solidFill>
                <a:prstClr val="white"/>
              </a:solidFill>
              <a:latin typeface="Calibri" panose="020F0502020204030204"/>
            </a:endParaRPr>
          </a:p>
        </p:txBody>
      </p:sp>
      <p:sp>
        <p:nvSpPr>
          <p:cNvPr id="14" name="Flowchart: Decision 13">
            <a:extLst>
              <a:ext uri="{FF2B5EF4-FFF2-40B4-BE49-F238E27FC236}">
                <a16:creationId xmlns:a16="http://schemas.microsoft.com/office/drawing/2014/main" id="{A088C504-1E2C-4232-BFB2-FF3A0C13CAA2}"/>
              </a:ext>
            </a:extLst>
          </p:cNvPr>
          <p:cNvSpPr/>
          <p:nvPr/>
        </p:nvSpPr>
        <p:spPr>
          <a:xfrm>
            <a:off x="430087" y="1203790"/>
            <a:ext cx="4722529" cy="4593336"/>
          </a:xfrm>
          <a:prstGeom prst="flowChartDecision">
            <a:avLst/>
          </a:prstGeom>
          <a:solidFill>
            <a:srgbClr val="64D795"/>
          </a:solidFill>
          <a:ln w="12700" cap="flat" cmpd="sng" algn="ctr">
            <a:solidFill>
              <a:srgbClr val="64D795"/>
            </a:solidFill>
            <a:prstDash val="solid"/>
            <a:miter lim="800000"/>
          </a:ln>
          <a:effectLst/>
        </p:spPr>
        <p:txBody>
          <a:bodyPr rtlCol="0" anchor="ctr"/>
          <a:lstStyle/>
          <a:p>
            <a:pPr algn="ctr">
              <a:defRPr/>
            </a:pPr>
            <a:endParaRPr lang="en-US" kern="0">
              <a:solidFill>
                <a:prstClr val="white"/>
              </a:solidFill>
              <a:latin typeface="Calibri" panose="020F0502020204030204"/>
            </a:endParaRPr>
          </a:p>
        </p:txBody>
      </p:sp>
      <p:sp>
        <p:nvSpPr>
          <p:cNvPr id="15" name="Flowchart: Decision 14">
            <a:extLst>
              <a:ext uri="{FF2B5EF4-FFF2-40B4-BE49-F238E27FC236}">
                <a16:creationId xmlns:a16="http://schemas.microsoft.com/office/drawing/2014/main" id="{46F65A26-E07C-496F-B58A-2222C613BB97}"/>
              </a:ext>
            </a:extLst>
          </p:cNvPr>
          <p:cNvSpPr/>
          <p:nvPr/>
        </p:nvSpPr>
        <p:spPr>
          <a:xfrm>
            <a:off x="580824" y="1323424"/>
            <a:ext cx="4421054" cy="4354068"/>
          </a:xfrm>
          <a:prstGeom prst="flowChartDecision">
            <a:avLst/>
          </a:prstGeom>
          <a:solidFill>
            <a:srgbClr val="ED7D31">
              <a:lumMod val="20000"/>
              <a:lumOff val="80000"/>
            </a:srgbClr>
          </a:solidFill>
          <a:ln w="12700" cap="flat" cmpd="sng" algn="ctr">
            <a:solidFill>
              <a:srgbClr val="00B05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ndParaRPr>
          </a:p>
        </p:txBody>
      </p:sp>
      <p:sp>
        <p:nvSpPr>
          <p:cNvPr id="16" name="Rectangle 15">
            <a:extLst>
              <a:ext uri="{FF2B5EF4-FFF2-40B4-BE49-F238E27FC236}">
                <a16:creationId xmlns:a16="http://schemas.microsoft.com/office/drawing/2014/main" id="{E681336F-CA95-4E0A-861D-1F120969BCC6}"/>
              </a:ext>
            </a:extLst>
          </p:cNvPr>
          <p:cNvSpPr/>
          <p:nvPr/>
        </p:nvSpPr>
        <p:spPr>
          <a:xfrm>
            <a:off x="6705083" y="1509376"/>
            <a:ext cx="4101824" cy="830997"/>
          </a:xfrm>
          <a:prstGeom prst="rect">
            <a:avLst/>
          </a:prstGeom>
        </p:spPr>
        <p:txBody>
          <a:bodyPr wrap="square">
            <a:spAutoFit/>
          </a:bodyPr>
          <a:lstStyle/>
          <a:p>
            <a:pPr algn="ctr">
              <a:defRPr/>
            </a:pP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Khí</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hậu</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và</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biến</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đổi</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khí</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hậu</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ở</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thành</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phố</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Đà</a:t>
            </a:r>
            <a:r>
              <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 </a:t>
            </a:r>
            <a:r>
              <a:rPr lang="en-US" sz="2400" b="1" dirty="0" err="1">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Nẵng</a:t>
            </a:r>
            <a:endPar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7" name="Rectangle 16">
            <a:extLst>
              <a:ext uri="{FF2B5EF4-FFF2-40B4-BE49-F238E27FC236}">
                <a16:creationId xmlns:a16="http://schemas.microsoft.com/office/drawing/2014/main" id="{6C76CBCB-2F9B-4B06-AD82-B7BB780AE60B}"/>
              </a:ext>
            </a:extLst>
          </p:cNvPr>
          <p:cNvSpPr/>
          <p:nvPr/>
        </p:nvSpPr>
        <p:spPr>
          <a:xfrm>
            <a:off x="6766299" y="3222840"/>
            <a:ext cx="4331650" cy="461665"/>
          </a:xfrm>
          <a:prstGeom prst="rect">
            <a:avLst/>
          </a:prstGeom>
        </p:spPr>
        <p:txBody>
          <a:bodyPr wrap="square">
            <a:spAutoFit/>
          </a:bodyPr>
          <a:lstStyle/>
          <a:p>
            <a:pPr algn="just">
              <a:spcAft>
                <a:spcPts val="600"/>
              </a:spcAft>
              <a:defRPr/>
            </a:pPr>
            <a:r>
              <a:rPr lang="vi-VN"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Tác động của biến đổi khí hậu</a:t>
            </a:r>
            <a:endPar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18" name="TextBox 17">
            <a:extLst>
              <a:ext uri="{FF2B5EF4-FFF2-40B4-BE49-F238E27FC236}">
                <a16:creationId xmlns:a16="http://schemas.microsoft.com/office/drawing/2014/main" id="{033D587E-53BA-4FD7-B6EF-9DB69AFE32E4}"/>
              </a:ext>
            </a:extLst>
          </p:cNvPr>
          <p:cNvSpPr txBox="1"/>
          <p:nvPr/>
        </p:nvSpPr>
        <p:spPr>
          <a:xfrm>
            <a:off x="559587" y="3293714"/>
            <a:ext cx="4350148" cy="706284"/>
          </a:xfrm>
          <a:prstGeom prst="rect">
            <a:avLst/>
          </a:prstGeom>
          <a:noFill/>
        </p:spPr>
        <p:txBody>
          <a:bodyPr wrap="square" rtlCol="0">
            <a:spAutoFit/>
          </a:bodyPr>
          <a:lstStyle/>
          <a:p>
            <a:pPr algn="ctr">
              <a:lnSpc>
                <a:spcPct val="150000"/>
              </a:lnSpc>
              <a:defRPr/>
            </a:pPr>
            <a:r>
              <a:rPr lang="en-US" sz="3000" dirty="0">
                <a:solidFill>
                  <a:prstClr val="white">
                    <a:lumMod val="10000"/>
                  </a:prstClr>
                </a:solidFill>
                <a:latin typeface="#9Slide03 IcielPanton Black" panose="00000A00000000000000" pitchFamily="2" charset="-93"/>
                <a:ea typeface="Cambria" panose="02040503050406030204" pitchFamily="18" charset="0"/>
                <a:cs typeface="Times New Roman" panose="02020603050405020304" pitchFamily="18" charset="0"/>
              </a:rPr>
              <a:t>NỘI DUNG BÀI HỌC</a:t>
            </a:r>
          </a:p>
        </p:txBody>
      </p:sp>
      <p:pic>
        <p:nvPicPr>
          <p:cNvPr id="1026" name="Picture 2" descr="Download Free CLIMATE CHANGE PNG transparent background and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0160" y="2051682"/>
            <a:ext cx="1680987" cy="1222537"/>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6FFDF3A2-0F3B-6469-47DF-5BD450E69B96}"/>
              </a:ext>
            </a:extLst>
          </p:cNvPr>
          <p:cNvGrpSpPr/>
          <p:nvPr/>
        </p:nvGrpSpPr>
        <p:grpSpPr>
          <a:xfrm>
            <a:off x="5550554" y="1330290"/>
            <a:ext cx="1223872" cy="1153967"/>
            <a:chOff x="5402878" y="1634372"/>
            <a:chExt cx="1223872" cy="1153967"/>
          </a:xfrm>
        </p:grpSpPr>
        <p:sp>
          <p:nvSpPr>
            <p:cNvPr id="10" name="Oval 9">
              <a:extLst>
                <a:ext uri="{FF2B5EF4-FFF2-40B4-BE49-F238E27FC236}">
                  <a16:creationId xmlns:a16="http://schemas.microsoft.com/office/drawing/2014/main" id="{46DB4F35-C3D7-491E-A2B2-68A5E8E1EBB0}"/>
                </a:ext>
              </a:extLst>
            </p:cNvPr>
            <p:cNvSpPr/>
            <p:nvPr/>
          </p:nvSpPr>
          <p:spPr>
            <a:xfrm>
              <a:off x="5781238" y="1875940"/>
              <a:ext cx="739801" cy="699422"/>
            </a:xfrm>
            <a:prstGeom prst="ellipse">
              <a:avLst/>
            </a:prstGeom>
            <a:solidFill>
              <a:sysClr val="window" lastClr="FFFFFF"/>
            </a:solidFill>
            <a:ln w="12700" cap="flat" cmpd="sng" algn="ctr">
              <a:solidFill>
                <a:srgbClr val="4472C4">
                  <a:shade val="50000"/>
                </a:srgbClr>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w="152400" h="50800" prst="softRound"/>
            </a:sp3d>
          </p:spPr>
          <p:txBody>
            <a:bodyPr rtlCol="0" anchor="ctr"/>
            <a:lstStyle/>
            <a:p>
              <a:pPr algn="ctr">
                <a:defRPr/>
              </a:pPr>
              <a:endParaRPr lang="en-US" kern="0">
                <a:solidFill>
                  <a:prstClr val="white"/>
                </a:solidFill>
                <a:latin typeface="Calibri" panose="020F0502020204030204"/>
              </a:endParaRPr>
            </a:p>
          </p:txBody>
        </p:sp>
        <p:pic>
          <p:nvPicPr>
            <p:cNvPr id="19" name="Google Shape;1105;p49"/>
            <p:cNvPicPr preferRelativeResize="0"/>
            <p:nvPr/>
          </p:nvPicPr>
          <p:blipFill>
            <a:blip r:embed="rId4">
              <a:alphaModFix/>
            </a:blip>
            <a:stretch>
              <a:fillRect/>
            </a:stretch>
          </p:blipFill>
          <p:spPr>
            <a:xfrm rot="813145">
              <a:off x="5402878" y="1634372"/>
              <a:ext cx="1223872" cy="1153967"/>
            </a:xfrm>
            <a:prstGeom prst="rect">
              <a:avLst/>
            </a:prstGeom>
            <a:noFill/>
            <a:ln>
              <a:noFill/>
            </a:ln>
            <a:effectLst>
              <a:outerShdw blurRad="57150" dist="19050" dir="4800000" algn="bl" rotWithShape="0">
                <a:schemeClr val="dk1">
                  <a:alpha val="30000"/>
                </a:schemeClr>
              </a:outerShdw>
            </a:effectLst>
          </p:spPr>
        </p:pic>
        <p:sp>
          <p:nvSpPr>
            <p:cNvPr id="22" name="TextBox 21">
              <a:extLst>
                <a:ext uri="{FF2B5EF4-FFF2-40B4-BE49-F238E27FC236}">
                  <a16:creationId xmlns:a16="http://schemas.microsoft.com/office/drawing/2014/main" id="{B6557FD5-8ED4-4AEB-AFD6-282A69FCBCB5}"/>
                </a:ext>
              </a:extLst>
            </p:cNvPr>
            <p:cNvSpPr txBox="1"/>
            <p:nvPr/>
          </p:nvSpPr>
          <p:spPr>
            <a:xfrm>
              <a:off x="5805974" y="1980223"/>
              <a:ext cx="436926" cy="523220"/>
            </a:xfrm>
            <a:prstGeom prst="rect">
              <a:avLst/>
            </a:prstGeom>
            <a:noFill/>
          </p:spPr>
          <p:txBody>
            <a:bodyPr wrap="square" rtlCol="0">
              <a:spAutoFit/>
            </a:bodyPr>
            <a:lstStyle/>
            <a:p>
              <a:pPr algn="just">
                <a:defRPr/>
              </a:pPr>
              <a:r>
                <a:rPr lang="en-US" sz="2800" b="1" dirty="0">
                  <a:solidFill>
                    <a:prstClr val="white">
                      <a:lumMod val="10000"/>
                    </a:prstClr>
                  </a:solidFill>
                  <a:latin typeface="#9Slide03 Roboto Medium" panose="02000000000000000000" pitchFamily="2" charset="0"/>
                  <a:ea typeface="#9Slide03 Roboto Medium" panose="02000000000000000000" pitchFamily="2" charset="0"/>
                  <a:cs typeface="#9Slide03 Arima Madurai Black" panose="00000A00000000000000" pitchFamily="2" charset="0"/>
                </a:rPr>
                <a:t>1</a:t>
              </a:r>
              <a:endParaRPr lang="en-GB" sz="2800" b="1" dirty="0">
                <a:solidFill>
                  <a:prstClr val="white">
                    <a:lumMod val="10000"/>
                  </a:prstClr>
                </a:solidFill>
                <a:latin typeface="#9Slide03 Roboto Medium" panose="02000000000000000000" pitchFamily="2" charset="0"/>
                <a:ea typeface="#9Slide03 Roboto Medium" panose="02000000000000000000" pitchFamily="2" charset="0"/>
                <a:cs typeface="#9Slide03 Arima Madurai Black" panose="00000A00000000000000" pitchFamily="2" charset="0"/>
              </a:endParaRPr>
            </a:p>
          </p:txBody>
        </p:sp>
      </p:grpSp>
      <p:pic>
        <p:nvPicPr>
          <p:cNvPr id="23" name="Google Shape;1105;p49"/>
          <p:cNvPicPr preferRelativeResize="0"/>
          <p:nvPr/>
        </p:nvPicPr>
        <p:blipFill>
          <a:blip r:embed="rId4">
            <a:alphaModFix/>
          </a:blip>
          <a:stretch>
            <a:fillRect/>
          </a:stretch>
        </p:blipFill>
        <p:spPr>
          <a:xfrm rot="813145">
            <a:off x="5526994" y="2866892"/>
            <a:ext cx="1223872" cy="1153967"/>
          </a:xfrm>
          <a:prstGeom prst="rect">
            <a:avLst/>
          </a:prstGeom>
          <a:noFill/>
          <a:ln>
            <a:noFill/>
          </a:ln>
          <a:effectLst>
            <a:outerShdw blurRad="57150" dist="19050" dir="4800000" algn="bl" rotWithShape="0">
              <a:schemeClr val="dk1">
                <a:alpha val="30000"/>
              </a:schemeClr>
            </a:outerShdw>
          </a:effectLst>
        </p:spPr>
      </p:pic>
      <p:pic>
        <p:nvPicPr>
          <p:cNvPr id="1028" name="Picture 4" descr="Icon Weather Png Free - Weather Icon PNG – Stunning free transparent png  clipart images free download"/>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2424" b="97576" l="10000" r="90000">
                        <a14:foregroundMark x1="31548" y1="19394" x2="31548" y2="19394"/>
                        <a14:foregroundMark x1="49762" y1="11364" x2="49762" y2="11364"/>
                        <a14:foregroundMark x1="71548" y1="19545" x2="71548" y2="19545"/>
                        <a14:foregroundMark x1="82619" y1="44545" x2="82619" y2="44545"/>
                        <a14:foregroundMark x1="78095" y1="69242" x2="78095" y2="69242"/>
                        <a14:foregroundMark x1="61548" y1="87727" x2="61548" y2="87727"/>
                        <a14:foregroundMark x1="39167" y1="89242" x2="39167" y2="89242"/>
                        <a14:foregroundMark x1="21786" y1="72121" x2="21786" y2="72121"/>
                        <a14:foregroundMark x1="18690" y1="41970" x2="18690" y2="41970"/>
                      </a14:backgroundRemoval>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1975733" y="4092520"/>
            <a:ext cx="1444711" cy="1135131"/>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8A8FB815-2029-4257-BA0E-627D89EDD5BF}"/>
              </a:ext>
            </a:extLst>
          </p:cNvPr>
          <p:cNvSpPr txBox="1"/>
          <p:nvPr/>
        </p:nvSpPr>
        <p:spPr>
          <a:xfrm>
            <a:off x="5919188" y="3166421"/>
            <a:ext cx="436926" cy="523220"/>
          </a:xfrm>
          <a:prstGeom prst="rect">
            <a:avLst/>
          </a:prstGeom>
          <a:noFill/>
        </p:spPr>
        <p:txBody>
          <a:bodyPr wrap="square" rtlCol="0">
            <a:spAutoFit/>
          </a:bodyPr>
          <a:lstStyle/>
          <a:p>
            <a:pPr algn="just">
              <a:defRPr/>
            </a:pPr>
            <a:r>
              <a:rPr lang="en-US" sz="2800" b="1" dirty="0">
                <a:solidFill>
                  <a:prstClr val="white">
                    <a:lumMod val="10000"/>
                  </a:prstClr>
                </a:solidFill>
                <a:latin typeface="#9Slide03 Roboto Medium" panose="02000000000000000000" pitchFamily="2" charset="0"/>
                <a:ea typeface="#9Slide03 Roboto Medium" panose="02000000000000000000" pitchFamily="2" charset="0"/>
                <a:cs typeface="#9Slide03 Arima Madurai Black" panose="00000A00000000000000" pitchFamily="2" charset="0"/>
              </a:rPr>
              <a:t>2</a:t>
            </a:r>
            <a:endParaRPr lang="en-GB" sz="2800" b="1" dirty="0">
              <a:solidFill>
                <a:prstClr val="white">
                  <a:lumMod val="10000"/>
                </a:prstClr>
              </a:solidFill>
              <a:latin typeface="#9Slide03 Roboto Medium" panose="02000000000000000000" pitchFamily="2" charset="0"/>
              <a:ea typeface="#9Slide03 Roboto Medium" panose="02000000000000000000" pitchFamily="2" charset="0"/>
              <a:cs typeface="#9Slide03 Arima Madurai Black" panose="00000A00000000000000" pitchFamily="2" charset="0"/>
            </a:endParaRPr>
          </a:p>
        </p:txBody>
      </p:sp>
      <p:sp>
        <p:nvSpPr>
          <p:cNvPr id="3" name="Rectangle: Rounded Corners 3">
            <a:extLst>
              <a:ext uri="{FF2B5EF4-FFF2-40B4-BE49-F238E27FC236}">
                <a16:creationId xmlns:a16="http://schemas.microsoft.com/office/drawing/2014/main" id="{1B63981B-C5A0-98F9-72B8-47212DE59F91}"/>
              </a:ext>
            </a:extLst>
          </p:cNvPr>
          <p:cNvSpPr/>
          <p:nvPr/>
        </p:nvSpPr>
        <p:spPr>
          <a:xfrm>
            <a:off x="5823692" y="4295963"/>
            <a:ext cx="5761507" cy="1154220"/>
          </a:xfrm>
          <a:prstGeom prst="roundRect">
            <a:avLst>
              <a:gd name="adj" fmla="val 50000"/>
            </a:avLst>
          </a:prstGeom>
          <a:solidFill>
            <a:schemeClr val="accent2">
              <a:lumMod val="75000"/>
            </a:schemeClr>
          </a:solidFill>
          <a:ln w="12700" cap="flat" cmpd="sng" algn="ctr">
            <a:solidFill>
              <a:sysClr val="window" lastClr="FFFFFF"/>
            </a:solidFill>
            <a:prstDash val="solid"/>
            <a:miter lim="800000"/>
          </a:ln>
          <a:effectLst/>
        </p:spPr>
        <p:txBody>
          <a:bodyPr rtlCol="0" anchor="ctr"/>
          <a:lstStyle/>
          <a:p>
            <a:pPr algn="ctr">
              <a:defRPr/>
            </a:pPr>
            <a:endParaRPr lang="en-US" kern="0">
              <a:solidFill>
                <a:prstClr val="white"/>
              </a:solidFill>
              <a:latin typeface="Calibri" panose="020F0502020204030204"/>
            </a:endParaRPr>
          </a:p>
        </p:txBody>
      </p:sp>
      <p:sp>
        <p:nvSpPr>
          <p:cNvPr id="4" name="Oval 3">
            <a:extLst>
              <a:ext uri="{FF2B5EF4-FFF2-40B4-BE49-F238E27FC236}">
                <a16:creationId xmlns:a16="http://schemas.microsoft.com/office/drawing/2014/main" id="{75C9BC68-F4D5-9808-3DB7-29369FA8371F}"/>
              </a:ext>
            </a:extLst>
          </p:cNvPr>
          <p:cNvSpPr/>
          <p:nvPr/>
        </p:nvSpPr>
        <p:spPr>
          <a:xfrm>
            <a:off x="11220642" y="4751731"/>
            <a:ext cx="189919" cy="189919"/>
          </a:xfrm>
          <a:prstGeom prst="ellipse">
            <a:avLst/>
          </a:prstGeom>
          <a:solidFill>
            <a:sysClr val="window" lastClr="FFFFFF"/>
          </a:solidFill>
          <a:ln w="12700" cap="flat" cmpd="sng" algn="ctr">
            <a:noFill/>
            <a:prstDash val="solid"/>
            <a:miter lim="800000"/>
          </a:ln>
          <a:effectLst>
            <a:innerShdw blurRad="38100" dist="50800" dir="13500000">
              <a:prstClr val="black">
                <a:alpha val="50000"/>
              </a:prstClr>
            </a:innerShdw>
          </a:effectLst>
        </p:spPr>
        <p:txBody>
          <a:bodyPr rtlCol="0" anchor="ctr"/>
          <a:lstStyle/>
          <a:p>
            <a:pPr algn="ctr">
              <a:defRPr/>
            </a:pPr>
            <a:endParaRPr lang="en-US" kern="0">
              <a:solidFill>
                <a:prstClr val="white"/>
              </a:solidFill>
              <a:latin typeface="Calibri" panose="020F0502020204030204"/>
            </a:endParaRPr>
          </a:p>
        </p:txBody>
      </p:sp>
      <p:sp>
        <p:nvSpPr>
          <p:cNvPr id="5" name="Oval 4">
            <a:extLst>
              <a:ext uri="{FF2B5EF4-FFF2-40B4-BE49-F238E27FC236}">
                <a16:creationId xmlns:a16="http://schemas.microsoft.com/office/drawing/2014/main" id="{6F29460D-CC4E-4DF8-1B20-E68099D2BEDF}"/>
              </a:ext>
            </a:extLst>
          </p:cNvPr>
          <p:cNvSpPr/>
          <p:nvPr/>
        </p:nvSpPr>
        <p:spPr>
          <a:xfrm>
            <a:off x="5946385" y="4547379"/>
            <a:ext cx="739801" cy="699422"/>
          </a:xfrm>
          <a:prstGeom prst="ellipse">
            <a:avLst/>
          </a:prstGeom>
          <a:solidFill>
            <a:sysClr val="window" lastClr="FFFFFF"/>
          </a:solidFill>
          <a:ln w="12700" cap="flat" cmpd="sng" algn="ctr">
            <a:solidFill>
              <a:srgbClr val="4472C4">
                <a:shade val="50000"/>
              </a:srgbClr>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w="152400" h="50800" prst="softRound"/>
          </a:sp3d>
        </p:spPr>
        <p:txBody>
          <a:bodyPr rtlCol="0" anchor="ctr"/>
          <a:lstStyle/>
          <a:p>
            <a:pPr algn="ctr">
              <a:defRPr/>
            </a:pPr>
            <a:endParaRPr lang="en-US" kern="0">
              <a:solidFill>
                <a:prstClr val="white"/>
              </a:solidFill>
              <a:latin typeface="Calibri" panose="020F0502020204030204"/>
            </a:endParaRPr>
          </a:p>
        </p:txBody>
      </p:sp>
      <p:sp>
        <p:nvSpPr>
          <p:cNvPr id="12" name="Rectangle 11">
            <a:extLst>
              <a:ext uri="{FF2B5EF4-FFF2-40B4-BE49-F238E27FC236}">
                <a16:creationId xmlns:a16="http://schemas.microsoft.com/office/drawing/2014/main" id="{251E3C4A-C94F-F796-AC7C-A246D9731522}"/>
              </a:ext>
            </a:extLst>
          </p:cNvPr>
          <p:cNvSpPr/>
          <p:nvPr/>
        </p:nvSpPr>
        <p:spPr>
          <a:xfrm>
            <a:off x="6888992" y="4443734"/>
            <a:ext cx="4398876" cy="830997"/>
          </a:xfrm>
          <a:prstGeom prst="rect">
            <a:avLst/>
          </a:prstGeom>
        </p:spPr>
        <p:txBody>
          <a:bodyPr wrap="square">
            <a:spAutoFit/>
          </a:bodyPr>
          <a:lstStyle/>
          <a:p>
            <a:pPr algn="just">
              <a:spcAft>
                <a:spcPts val="600"/>
              </a:spcAft>
              <a:defRPr/>
            </a:pPr>
            <a:r>
              <a:rPr lang="vi-VN"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rPr>
              <a:t>Giải pháp ứng phó với biến đổi khí hậu của thành phố Đà Nẵng</a:t>
            </a:r>
            <a:endParaRPr lang="en-US" sz="2400" b="1" dirty="0">
              <a:solidFill>
                <a:prstClr val="white"/>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pic>
        <p:nvPicPr>
          <p:cNvPr id="13" name="Google Shape;1105;p49">
            <a:extLst>
              <a:ext uri="{FF2B5EF4-FFF2-40B4-BE49-F238E27FC236}">
                <a16:creationId xmlns:a16="http://schemas.microsoft.com/office/drawing/2014/main" id="{D49384C3-FD77-A339-C05D-5CEFA1882D39}"/>
              </a:ext>
            </a:extLst>
          </p:cNvPr>
          <p:cNvPicPr preferRelativeResize="0"/>
          <p:nvPr/>
        </p:nvPicPr>
        <p:blipFill>
          <a:blip r:embed="rId4">
            <a:alphaModFix/>
          </a:blip>
          <a:stretch>
            <a:fillRect/>
          </a:stretch>
        </p:blipFill>
        <p:spPr>
          <a:xfrm rot="813145">
            <a:off x="5649687" y="4289393"/>
            <a:ext cx="1223872" cy="1153967"/>
          </a:xfrm>
          <a:prstGeom prst="rect">
            <a:avLst/>
          </a:prstGeom>
          <a:noFill/>
          <a:ln>
            <a:noFill/>
          </a:ln>
          <a:effectLst>
            <a:outerShdw blurRad="57150" dist="19050" dir="4800000" algn="bl" rotWithShape="0">
              <a:schemeClr val="dk1">
                <a:alpha val="30000"/>
              </a:schemeClr>
            </a:outerShdw>
          </a:effectLst>
        </p:spPr>
      </p:pic>
      <p:sp>
        <p:nvSpPr>
          <p:cNvPr id="20" name="TextBox 19">
            <a:extLst>
              <a:ext uri="{FF2B5EF4-FFF2-40B4-BE49-F238E27FC236}">
                <a16:creationId xmlns:a16="http://schemas.microsoft.com/office/drawing/2014/main" id="{9B0CEF4A-7453-4494-1100-73DBB80C7829}"/>
              </a:ext>
            </a:extLst>
          </p:cNvPr>
          <p:cNvSpPr txBox="1"/>
          <p:nvPr/>
        </p:nvSpPr>
        <p:spPr>
          <a:xfrm>
            <a:off x="6041881" y="4588922"/>
            <a:ext cx="436926" cy="523220"/>
          </a:xfrm>
          <a:prstGeom prst="rect">
            <a:avLst/>
          </a:prstGeom>
          <a:noFill/>
        </p:spPr>
        <p:txBody>
          <a:bodyPr wrap="square" rtlCol="0">
            <a:spAutoFit/>
          </a:bodyPr>
          <a:lstStyle/>
          <a:p>
            <a:pPr algn="just">
              <a:defRPr/>
            </a:pPr>
            <a:r>
              <a:rPr lang="en-US" sz="2800" b="1">
                <a:solidFill>
                  <a:prstClr val="white">
                    <a:lumMod val="10000"/>
                  </a:prstClr>
                </a:solidFill>
                <a:latin typeface="#9Slide03 Roboto Medium" panose="02000000000000000000" pitchFamily="2" charset="0"/>
                <a:ea typeface="#9Slide03 Roboto Medium" panose="02000000000000000000" pitchFamily="2" charset="0"/>
                <a:cs typeface="#9Slide03 Arima Madurai Black" panose="00000A00000000000000" pitchFamily="2" charset="0"/>
              </a:rPr>
              <a:t>3</a:t>
            </a:r>
            <a:endParaRPr lang="en-GB" sz="2800" b="1" dirty="0">
              <a:solidFill>
                <a:prstClr val="white">
                  <a:lumMod val="10000"/>
                </a:prstClr>
              </a:solidFill>
              <a:latin typeface="#9Slide03 Roboto Medium" panose="02000000000000000000" pitchFamily="2" charset="0"/>
              <a:ea typeface="#9Slide03 Roboto Medium" panose="02000000000000000000" pitchFamily="2" charset="0"/>
              <a:cs typeface="#9Slide03 Arima Madurai Black" panose="00000A00000000000000" pitchFamily="2" charset="0"/>
            </a:endParaRPr>
          </a:p>
        </p:txBody>
      </p:sp>
      <p:sp>
        <p:nvSpPr>
          <p:cNvPr id="24" name="Oval 23">
            <a:extLst>
              <a:ext uri="{FF2B5EF4-FFF2-40B4-BE49-F238E27FC236}">
                <a16:creationId xmlns:a16="http://schemas.microsoft.com/office/drawing/2014/main" id="{D6223468-F3B6-A0F9-1704-C51E127F8FE0}"/>
              </a:ext>
            </a:extLst>
          </p:cNvPr>
          <p:cNvSpPr/>
          <p:nvPr/>
        </p:nvSpPr>
        <p:spPr>
          <a:xfrm>
            <a:off x="11219835" y="6115817"/>
            <a:ext cx="189919" cy="189919"/>
          </a:xfrm>
          <a:prstGeom prst="ellipse">
            <a:avLst/>
          </a:prstGeom>
          <a:solidFill>
            <a:sysClr val="window" lastClr="FFFFFF"/>
          </a:solidFill>
          <a:ln w="12700" cap="flat" cmpd="sng" algn="ctr">
            <a:noFill/>
            <a:prstDash val="solid"/>
            <a:miter lim="800000"/>
          </a:ln>
          <a:effectLst>
            <a:innerShdw blurRad="38100" dist="50800" dir="13500000">
              <a:prstClr val="black">
                <a:alpha val="50000"/>
              </a:prstClr>
            </a:innerShdw>
          </a:effectLst>
        </p:spPr>
        <p:txBody>
          <a:bodyPr rtlCol="0" anchor="ctr"/>
          <a:lstStyle/>
          <a:p>
            <a:pPr algn="ctr">
              <a:defRPr/>
            </a:pPr>
            <a:endParaRPr lang="en-US" kern="0">
              <a:solidFill>
                <a:prstClr val="white"/>
              </a:solidFill>
              <a:latin typeface="Calibri" panose="020F0502020204030204"/>
            </a:endParaRPr>
          </a:p>
        </p:txBody>
      </p:sp>
    </p:spTree>
    <p:extLst>
      <p:ext uri="{BB962C8B-B14F-4D97-AF65-F5344CB8AC3E}">
        <p14:creationId xmlns:p14="http://schemas.microsoft.com/office/powerpoint/2010/main" val="295402537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500" fill="hold"/>
                                        <p:tgtEl>
                                          <p:spTgt spid="11"/>
                                        </p:tgtEl>
                                        <p:attrNameLst>
                                          <p:attrName>ppt_x</p:attrName>
                                        </p:attrNameLst>
                                      </p:cBhvr>
                                      <p:tavLst>
                                        <p:tav tm="0">
                                          <p:val>
                                            <p:strVal val="#ppt_x"/>
                                          </p:val>
                                        </p:tav>
                                        <p:tav tm="100000">
                                          <p:val>
                                            <p:strVal val="#ppt_x"/>
                                          </p:val>
                                        </p:tav>
                                      </p:tavLst>
                                    </p:anim>
                                    <p:anim calcmode="lin" valueType="num">
                                      <p:cBhvr additive="base">
                                        <p:cTn id="24" dur="500" fill="hold"/>
                                        <p:tgtEl>
                                          <p:spTgt spid="11"/>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fill="hold"/>
                                        <p:tgtEl>
                                          <p:spTgt spid="16"/>
                                        </p:tgtEl>
                                        <p:attrNameLst>
                                          <p:attrName>ppt_x</p:attrName>
                                        </p:attrNameLst>
                                      </p:cBhvr>
                                      <p:tavLst>
                                        <p:tav tm="0">
                                          <p:val>
                                            <p:strVal val="#ppt_x"/>
                                          </p:val>
                                        </p:tav>
                                        <p:tav tm="100000">
                                          <p:val>
                                            <p:strVal val="#ppt_x"/>
                                          </p:val>
                                        </p:tav>
                                      </p:tavLst>
                                    </p:anim>
                                    <p:anim calcmode="lin" valueType="num">
                                      <p:cBhvr additive="base">
                                        <p:cTn id="36" dur="50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anim calcmode="lin" valueType="num">
                                      <p:cBhvr additive="base">
                                        <p:cTn id="39" dur="500" fill="hold"/>
                                        <p:tgtEl>
                                          <p:spTgt spid="17"/>
                                        </p:tgtEl>
                                        <p:attrNameLst>
                                          <p:attrName>ppt_x</p:attrName>
                                        </p:attrNameLst>
                                      </p:cBhvr>
                                      <p:tavLst>
                                        <p:tav tm="0">
                                          <p:val>
                                            <p:strVal val="#ppt_x"/>
                                          </p:val>
                                        </p:tav>
                                        <p:tav tm="100000">
                                          <p:val>
                                            <p:strVal val="#ppt_x"/>
                                          </p:val>
                                        </p:tav>
                                      </p:tavLst>
                                    </p:anim>
                                    <p:anim calcmode="lin" valueType="num">
                                      <p:cBhvr additive="base">
                                        <p:cTn id="40" dur="500" fill="hold"/>
                                        <p:tgtEl>
                                          <p:spTgt spid="17"/>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ppt_x"/>
                                          </p:val>
                                        </p:tav>
                                        <p:tav tm="100000">
                                          <p:val>
                                            <p:strVal val="#ppt_x"/>
                                          </p:val>
                                        </p:tav>
                                      </p:tavLst>
                                    </p:anim>
                                    <p:anim calcmode="lin" valueType="num">
                                      <p:cBhvr additive="base">
                                        <p:cTn id="44" dur="500" fill="hold"/>
                                        <p:tgtEl>
                                          <p:spTgt spid="18"/>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026"/>
                                        </p:tgtEl>
                                        <p:attrNameLst>
                                          <p:attrName>style.visibility</p:attrName>
                                        </p:attrNameLst>
                                      </p:cBhvr>
                                      <p:to>
                                        <p:strVal val="visible"/>
                                      </p:to>
                                    </p:set>
                                    <p:anim calcmode="lin" valueType="num">
                                      <p:cBhvr additive="base">
                                        <p:cTn id="47" dur="500" fill="hold"/>
                                        <p:tgtEl>
                                          <p:spTgt spid="1026"/>
                                        </p:tgtEl>
                                        <p:attrNameLst>
                                          <p:attrName>ppt_x</p:attrName>
                                        </p:attrNameLst>
                                      </p:cBhvr>
                                      <p:tavLst>
                                        <p:tav tm="0">
                                          <p:val>
                                            <p:strVal val="#ppt_x"/>
                                          </p:val>
                                        </p:tav>
                                        <p:tav tm="100000">
                                          <p:val>
                                            <p:strVal val="#ppt_x"/>
                                          </p:val>
                                        </p:tav>
                                      </p:tavLst>
                                    </p:anim>
                                    <p:anim calcmode="lin" valueType="num">
                                      <p:cBhvr additive="base">
                                        <p:cTn id="48" dur="500" fill="hold"/>
                                        <p:tgtEl>
                                          <p:spTgt spid="1026"/>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3"/>
                                        </p:tgtEl>
                                        <p:attrNameLst>
                                          <p:attrName>style.visibility</p:attrName>
                                        </p:attrNameLst>
                                      </p:cBhvr>
                                      <p:to>
                                        <p:strVal val="visible"/>
                                      </p:to>
                                    </p:set>
                                    <p:anim calcmode="lin" valueType="num">
                                      <p:cBhvr additive="base">
                                        <p:cTn id="51" dur="500" fill="hold"/>
                                        <p:tgtEl>
                                          <p:spTgt spid="23"/>
                                        </p:tgtEl>
                                        <p:attrNameLst>
                                          <p:attrName>ppt_x</p:attrName>
                                        </p:attrNameLst>
                                      </p:cBhvr>
                                      <p:tavLst>
                                        <p:tav tm="0">
                                          <p:val>
                                            <p:strVal val="#ppt_x"/>
                                          </p:val>
                                        </p:tav>
                                        <p:tav tm="100000">
                                          <p:val>
                                            <p:strVal val="#ppt_x"/>
                                          </p:val>
                                        </p:tav>
                                      </p:tavLst>
                                    </p:anim>
                                    <p:anim calcmode="lin" valueType="num">
                                      <p:cBhvr additive="base">
                                        <p:cTn id="52" dur="500" fill="hold"/>
                                        <p:tgtEl>
                                          <p:spTgt spid="23"/>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028"/>
                                        </p:tgtEl>
                                        <p:attrNameLst>
                                          <p:attrName>style.visibility</p:attrName>
                                        </p:attrNameLst>
                                      </p:cBhvr>
                                      <p:to>
                                        <p:strVal val="visible"/>
                                      </p:to>
                                    </p:set>
                                    <p:anim calcmode="lin" valueType="num">
                                      <p:cBhvr additive="base">
                                        <p:cTn id="55" dur="500" fill="hold"/>
                                        <p:tgtEl>
                                          <p:spTgt spid="1028"/>
                                        </p:tgtEl>
                                        <p:attrNameLst>
                                          <p:attrName>ppt_x</p:attrName>
                                        </p:attrNameLst>
                                      </p:cBhvr>
                                      <p:tavLst>
                                        <p:tav tm="0">
                                          <p:val>
                                            <p:strVal val="#ppt_x"/>
                                          </p:val>
                                        </p:tav>
                                        <p:tav tm="100000">
                                          <p:val>
                                            <p:strVal val="#ppt_x"/>
                                          </p:val>
                                        </p:tav>
                                      </p:tavLst>
                                    </p:anim>
                                    <p:anim calcmode="lin" valueType="num">
                                      <p:cBhvr additive="base">
                                        <p:cTn id="56" dur="500" fill="hold"/>
                                        <p:tgtEl>
                                          <p:spTgt spid="1028"/>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25"/>
                                        </p:tgtEl>
                                        <p:attrNameLst>
                                          <p:attrName>style.visibility</p:attrName>
                                        </p:attrNameLst>
                                      </p:cBhvr>
                                      <p:to>
                                        <p:strVal val="visible"/>
                                      </p:to>
                                    </p:set>
                                    <p:anim calcmode="lin" valueType="num">
                                      <p:cBhvr additive="base">
                                        <p:cTn id="59" dur="500" fill="hold"/>
                                        <p:tgtEl>
                                          <p:spTgt spid="25"/>
                                        </p:tgtEl>
                                        <p:attrNameLst>
                                          <p:attrName>ppt_x</p:attrName>
                                        </p:attrNameLst>
                                      </p:cBhvr>
                                      <p:tavLst>
                                        <p:tav tm="0">
                                          <p:val>
                                            <p:strVal val="#ppt_x"/>
                                          </p:val>
                                        </p:tav>
                                        <p:tav tm="100000">
                                          <p:val>
                                            <p:strVal val="#ppt_x"/>
                                          </p:val>
                                        </p:tav>
                                      </p:tavLst>
                                    </p:anim>
                                    <p:anim calcmode="lin" valueType="num">
                                      <p:cBhvr additive="base">
                                        <p:cTn id="60" dur="500" fill="hold"/>
                                        <p:tgtEl>
                                          <p:spTgt spid="25"/>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additive="base">
                                        <p:cTn id="63" dur="500" fill="hold"/>
                                        <p:tgtEl>
                                          <p:spTgt spid="3"/>
                                        </p:tgtEl>
                                        <p:attrNameLst>
                                          <p:attrName>ppt_x</p:attrName>
                                        </p:attrNameLst>
                                      </p:cBhvr>
                                      <p:tavLst>
                                        <p:tav tm="0">
                                          <p:val>
                                            <p:strVal val="#ppt_x"/>
                                          </p:val>
                                        </p:tav>
                                        <p:tav tm="100000">
                                          <p:val>
                                            <p:strVal val="#ppt_x"/>
                                          </p:val>
                                        </p:tav>
                                      </p:tavLst>
                                    </p:anim>
                                    <p:anim calcmode="lin" valueType="num">
                                      <p:cBhvr additive="base">
                                        <p:cTn id="64" dur="500" fill="hold"/>
                                        <p:tgtEl>
                                          <p:spTgt spid="3"/>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4"/>
                                        </p:tgtEl>
                                        <p:attrNameLst>
                                          <p:attrName>style.visibility</p:attrName>
                                        </p:attrNameLst>
                                      </p:cBhvr>
                                      <p:to>
                                        <p:strVal val="visible"/>
                                      </p:to>
                                    </p:set>
                                    <p:anim calcmode="lin" valueType="num">
                                      <p:cBhvr additive="base">
                                        <p:cTn id="67" dur="500" fill="hold"/>
                                        <p:tgtEl>
                                          <p:spTgt spid="4"/>
                                        </p:tgtEl>
                                        <p:attrNameLst>
                                          <p:attrName>ppt_x</p:attrName>
                                        </p:attrNameLst>
                                      </p:cBhvr>
                                      <p:tavLst>
                                        <p:tav tm="0">
                                          <p:val>
                                            <p:strVal val="#ppt_x"/>
                                          </p:val>
                                        </p:tav>
                                        <p:tav tm="100000">
                                          <p:val>
                                            <p:strVal val="#ppt_x"/>
                                          </p:val>
                                        </p:tav>
                                      </p:tavLst>
                                    </p:anim>
                                    <p:anim calcmode="lin" valueType="num">
                                      <p:cBhvr additive="base">
                                        <p:cTn id="68" dur="500" fill="hold"/>
                                        <p:tgtEl>
                                          <p:spTgt spid="4"/>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5"/>
                                        </p:tgtEl>
                                        <p:attrNameLst>
                                          <p:attrName>style.visibility</p:attrName>
                                        </p:attrNameLst>
                                      </p:cBhvr>
                                      <p:to>
                                        <p:strVal val="visible"/>
                                      </p:to>
                                    </p:set>
                                    <p:anim calcmode="lin" valueType="num">
                                      <p:cBhvr additive="base">
                                        <p:cTn id="71" dur="500" fill="hold"/>
                                        <p:tgtEl>
                                          <p:spTgt spid="5"/>
                                        </p:tgtEl>
                                        <p:attrNameLst>
                                          <p:attrName>ppt_x</p:attrName>
                                        </p:attrNameLst>
                                      </p:cBhvr>
                                      <p:tavLst>
                                        <p:tav tm="0">
                                          <p:val>
                                            <p:strVal val="#ppt_x"/>
                                          </p:val>
                                        </p:tav>
                                        <p:tav tm="100000">
                                          <p:val>
                                            <p:strVal val="#ppt_x"/>
                                          </p:val>
                                        </p:tav>
                                      </p:tavLst>
                                    </p:anim>
                                    <p:anim calcmode="lin" valueType="num">
                                      <p:cBhvr additive="base">
                                        <p:cTn id="72" dur="500" fill="hold"/>
                                        <p:tgtEl>
                                          <p:spTgt spid="5"/>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12"/>
                                        </p:tgtEl>
                                        <p:attrNameLst>
                                          <p:attrName>style.visibility</p:attrName>
                                        </p:attrNameLst>
                                      </p:cBhvr>
                                      <p:to>
                                        <p:strVal val="visible"/>
                                      </p:to>
                                    </p:set>
                                    <p:anim calcmode="lin" valueType="num">
                                      <p:cBhvr additive="base">
                                        <p:cTn id="75" dur="500" fill="hold"/>
                                        <p:tgtEl>
                                          <p:spTgt spid="12"/>
                                        </p:tgtEl>
                                        <p:attrNameLst>
                                          <p:attrName>ppt_x</p:attrName>
                                        </p:attrNameLst>
                                      </p:cBhvr>
                                      <p:tavLst>
                                        <p:tav tm="0">
                                          <p:val>
                                            <p:strVal val="#ppt_x"/>
                                          </p:val>
                                        </p:tav>
                                        <p:tav tm="100000">
                                          <p:val>
                                            <p:strVal val="#ppt_x"/>
                                          </p:val>
                                        </p:tav>
                                      </p:tavLst>
                                    </p:anim>
                                    <p:anim calcmode="lin" valueType="num">
                                      <p:cBhvr additive="base">
                                        <p:cTn id="76" dur="500" fill="hold"/>
                                        <p:tgtEl>
                                          <p:spTgt spid="12"/>
                                        </p:tgtEl>
                                        <p:attrNameLst>
                                          <p:attrName>ppt_y</p:attrName>
                                        </p:attrNameLst>
                                      </p:cBhvr>
                                      <p:tavLst>
                                        <p:tav tm="0">
                                          <p:val>
                                            <p:strVal val="1+#ppt_h/2"/>
                                          </p:val>
                                        </p:tav>
                                        <p:tav tm="100000">
                                          <p:val>
                                            <p:strVal val="#ppt_y"/>
                                          </p:val>
                                        </p:tav>
                                      </p:tavLst>
                                    </p:anim>
                                  </p:childTnLst>
                                </p:cTn>
                              </p:par>
                              <p:par>
                                <p:cTn id="77" presetID="2" presetClass="entr" presetSubtype="4" fill="hold" nodeType="withEffect">
                                  <p:stCondLst>
                                    <p:cond delay="0"/>
                                  </p:stCondLst>
                                  <p:childTnLst>
                                    <p:set>
                                      <p:cBhvr>
                                        <p:cTn id="78" dur="1" fill="hold">
                                          <p:stCondLst>
                                            <p:cond delay="0"/>
                                          </p:stCondLst>
                                        </p:cTn>
                                        <p:tgtEl>
                                          <p:spTgt spid="13"/>
                                        </p:tgtEl>
                                        <p:attrNameLst>
                                          <p:attrName>style.visibility</p:attrName>
                                        </p:attrNameLst>
                                      </p:cBhvr>
                                      <p:to>
                                        <p:strVal val="visible"/>
                                      </p:to>
                                    </p:set>
                                    <p:anim calcmode="lin" valueType="num">
                                      <p:cBhvr additive="base">
                                        <p:cTn id="79" dur="500" fill="hold"/>
                                        <p:tgtEl>
                                          <p:spTgt spid="13"/>
                                        </p:tgtEl>
                                        <p:attrNameLst>
                                          <p:attrName>ppt_x</p:attrName>
                                        </p:attrNameLst>
                                      </p:cBhvr>
                                      <p:tavLst>
                                        <p:tav tm="0">
                                          <p:val>
                                            <p:strVal val="#ppt_x"/>
                                          </p:val>
                                        </p:tav>
                                        <p:tav tm="100000">
                                          <p:val>
                                            <p:strVal val="#ppt_x"/>
                                          </p:val>
                                        </p:tav>
                                      </p:tavLst>
                                    </p:anim>
                                    <p:anim calcmode="lin" valueType="num">
                                      <p:cBhvr additive="base">
                                        <p:cTn id="80" dur="500" fill="hold"/>
                                        <p:tgtEl>
                                          <p:spTgt spid="13"/>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20"/>
                                        </p:tgtEl>
                                        <p:attrNameLst>
                                          <p:attrName>style.visibility</p:attrName>
                                        </p:attrNameLst>
                                      </p:cBhvr>
                                      <p:to>
                                        <p:strVal val="visible"/>
                                      </p:to>
                                    </p:set>
                                    <p:anim calcmode="lin" valueType="num">
                                      <p:cBhvr additive="base">
                                        <p:cTn id="83" dur="500" fill="hold"/>
                                        <p:tgtEl>
                                          <p:spTgt spid="20"/>
                                        </p:tgtEl>
                                        <p:attrNameLst>
                                          <p:attrName>ppt_x</p:attrName>
                                        </p:attrNameLst>
                                      </p:cBhvr>
                                      <p:tavLst>
                                        <p:tav tm="0">
                                          <p:val>
                                            <p:strVal val="#ppt_x"/>
                                          </p:val>
                                        </p:tav>
                                        <p:tav tm="100000">
                                          <p:val>
                                            <p:strVal val="#ppt_x"/>
                                          </p:val>
                                        </p:tav>
                                      </p:tavLst>
                                    </p:anim>
                                    <p:anim calcmode="lin" valueType="num">
                                      <p:cBhvr additive="base">
                                        <p:cTn id="84" dur="500" fill="hold"/>
                                        <p:tgtEl>
                                          <p:spTgt spid="20"/>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24"/>
                                        </p:tgtEl>
                                        <p:attrNameLst>
                                          <p:attrName>style.visibility</p:attrName>
                                        </p:attrNameLst>
                                      </p:cBhvr>
                                      <p:to>
                                        <p:strVal val="visible"/>
                                      </p:to>
                                    </p:set>
                                    <p:anim calcmode="lin" valueType="num">
                                      <p:cBhvr additive="base">
                                        <p:cTn id="87" dur="500" fill="hold"/>
                                        <p:tgtEl>
                                          <p:spTgt spid="24"/>
                                        </p:tgtEl>
                                        <p:attrNameLst>
                                          <p:attrName>ppt_x</p:attrName>
                                        </p:attrNameLst>
                                      </p:cBhvr>
                                      <p:tavLst>
                                        <p:tav tm="0">
                                          <p:val>
                                            <p:strVal val="#ppt_x"/>
                                          </p:val>
                                        </p:tav>
                                        <p:tav tm="100000">
                                          <p:val>
                                            <p:strVal val="#ppt_x"/>
                                          </p:val>
                                        </p:tav>
                                      </p:tavLst>
                                    </p:anim>
                                    <p:anim calcmode="lin" valueType="num">
                                      <p:cBhvr additive="base">
                                        <p:cTn id="8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1" grpId="0" animBg="1"/>
      <p:bldP spid="14" grpId="0" animBg="1"/>
      <p:bldP spid="15" grpId="0" animBg="1"/>
      <p:bldP spid="16" grpId="0"/>
      <p:bldP spid="17" grpId="0"/>
      <p:bldP spid="18" grpId="0"/>
      <p:bldP spid="25" grpId="0"/>
      <p:bldP spid="3" grpId="0" animBg="1"/>
      <p:bldP spid="4" grpId="0" animBg="1"/>
      <p:bldP spid="5" grpId="0" animBg="1"/>
      <p:bldP spid="12" grpId="0"/>
      <p:bldP spid="20" grpId="0"/>
      <p:bldP spid="2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pSp>
        <p:nvGrpSpPr>
          <p:cNvPr id="261" name="Google Shape;261;p28"/>
          <p:cNvGrpSpPr/>
          <p:nvPr/>
        </p:nvGrpSpPr>
        <p:grpSpPr>
          <a:xfrm>
            <a:off x="10595747" y="477437"/>
            <a:ext cx="189607" cy="189744"/>
            <a:chOff x="8035814" y="1627725"/>
            <a:chExt cx="142205" cy="142308"/>
          </a:xfrm>
        </p:grpSpPr>
        <p:sp>
          <p:nvSpPr>
            <p:cNvPr id="262" name="Google Shape;262;p28"/>
            <p:cNvSpPr/>
            <p:nvPr/>
          </p:nvSpPr>
          <p:spPr>
            <a:xfrm>
              <a:off x="8100354" y="1627725"/>
              <a:ext cx="13176" cy="142308"/>
            </a:xfrm>
            <a:custGeom>
              <a:avLst/>
              <a:gdLst/>
              <a:ahLst/>
              <a:cxnLst/>
              <a:rect l="l" t="t" r="r" b="b"/>
              <a:pathLst>
                <a:path w="256" h="2765" extrusionOk="0">
                  <a:moveTo>
                    <a:pt x="128" y="0"/>
                  </a:moveTo>
                  <a:cubicBezTo>
                    <a:pt x="58" y="0"/>
                    <a:pt x="1" y="58"/>
                    <a:pt x="1" y="128"/>
                  </a:cubicBezTo>
                  <a:lnTo>
                    <a:pt x="1" y="2636"/>
                  </a:lnTo>
                  <a:cubicBezTo>
                    <a:pt x="1" y="2707"/>
                    <a:pt x="58" y="2764"/>
                    <a:pt x="128" y="2764"/>
                  </a:cubicBezTo>
                  <a:cubicBezTo>
                    <a:pt x="198" y="2764"/>
                    <a:pt x="255" y="2707"/>
                    <a:pt x="255" y="2636"/>
                  </a:cubicBezTo>
                  <a:lnTo>
                    <a:pt x="255" y="128"/>
                  </a:lnTo>
                  <a:cubicBezTo>
                    <a:pt x="255" y="58"/>
                    <a:pt x="198" y="0"/>
                    <a:pt x="128"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 name="Google Shape;263;p28"/>
            <p:cNvSpPr/>
            <p:nvPr/>
          </p:nvSpPr>
          <p:spPr>
            <a:xfrm>
              <a:off x="8035814" y="1692266"/>
              <a:ext cx="142205" cy="13124"/>
            </a:xfrm>
            <a:custGeom>
              <a:avLst/>
              <a:gdLst/>
              <a:ahLst/>
              <a:cxnLst/>
              <a:rect l="l" t="t" r="r" b="b"/>
              <a:pathLst>
                <a:path w="2763" h="255" extrusionOk="0">
                  <a:moveTo>
                    <a:pt x="127" y="0"/>
                  </a:moveTo>
                  <a:cubicBezTo>
                    <a:pt x="57" y="0"/>
                    <a:pt x="0" y="57"/>
                    <a:pt x="0" y="127"/>
                  </a:cubicBezTo>
                  <a:cubicBezTo>
                    <a:pt x="0" y="197"/>
                    <a:pt x="57" y="254"/>
                    <a:pt x="127" y="254"/>
                  </a:cubicBezTo>
                  <a:lnTo>
                    <a:pt x="2636" y="254"/>
                  </a:lnTo>
                  <a:cubicBezTo>
                    <a:pt x="2706" y="254"/>
                    <a:pt x="2763" y="198"/>
                    <a:pt x="2763" y="127"/>
                  </a:cubicBezTo>
                  <a:cubicBezTo>
                    <a:pt x="2763" y="57"/>
                    <a:pt x="2706" y="0"/>
                    <a:pt x="2636"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20" name="Rectangle 19"/>
          <p:cNvSpPr/>
          <p:nvPr/>
        </p:nvSpPr>
        <p:spPr>
          <a:xfrm>
            <a:off x="5581068" y="2303050"/>
            <a:ext cx="6266375" cy="2259080"/>
          </a:xfrm>
          <a:prstGeom prst="rect">
            <a:avLst/>
          </a:prstGeom>
        </p:spPr>
        <p:txBody>
          <a:bodyPr wrap="square">
            <a:spAutoFit/>
          </a:bodyPr>
          <a:lstStyle/>
          <a:p>
            <a:pPr algn="ctr">
              <a:lnSpc>
                <a:spcPct val="120000"/>
              </a:lnSpc>
            </a:pPr>
            <a:r>
              <a:rPr lang="en-US" sz="4000" b="1"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1. KHÍ HẬU VÀ BIẾN ĐỔI KHÍ HẬU </a:t>
            </a:r>
            <a:r>
              <a:rPr lang="en-US" sz="4000" b="1" dirty="0" err="1">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Ở</a:t>
            </a:r>
            <a:r>
              <a:rPr lang="en-US" sz="4000" b="1"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 THÀNH PHỐ ĐÀ NẴNG</a:t>
            </a:r>
          </a:p>
        </p:txBody>
      </p:sp>
      <p:pic>
        <p:nvPicPr>
          <p:cNvPr id="21" name="Picture 2" descr="Weather Logo"/>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98945" l="0" r="99297">
                        <a14:foregroundMark x1="24648" y1="18912" x2="38398" y2="67005"/>
                        <a14:foregroundMark x1="20469" y1="24188" x2="26758" y2="65138"/>
                        <a14:foregroundMark x1="17188" y1="26989" x2="26758" y2="57386"/>
                        <a14:foregroundMark x1="16016" y1="28856" x2="26445" y2="71023"/>
                        <a14:foregroundMark x1="13320" y1="31331" x2="19570" y2="52110"/>
                        <a14:foregroundMark x1="18086" y1="27313" x2="32422" y2="72565"/>
                        <a14:foregroundMark x1="28555" y1="19237" x2="31523" y2="64529"/>
                        <a14:foregroundMark x1="38086" y1="48377" x2="38086" y2="48377"/>
                        <a14:foregroundMark x1="30312" y1="43425" x2="54805" y2="35349"/>
                        <a14:foregroundMark x1="29141" y1="20455" x2="53008" y2="32265"/>
                        <a14:foregroundMark x1="33594" y1="16437" x2="43750" y2="33482"/>
                        <a14:foregroundMark x1="30625" y1="23255" x2="38984" y2="41558"/>
                        <a14:foregroundMark x1="35391" y1="28856" x2="45273" y2="53977"/>
                        <a14:foregroundMark x1="47344" y1="40950" x2="47344" y2="40950"/>
                        <a14:foregroundMark x1="36289" y1="48377" x2="36289" y2="48377"/>
                        <a14:foregroundMark x1="21367" y1="80032" x2="81094" y2="33198"/>
                        <a14:foregroundMark x1="10313" y1="53653" x2="28828" y2="81250"/>
                        <a14:foregroundMark x1="32422" y1="48093" x2="38398" y2="53653"/>
                        <a14:foregroundMark x1="36914" y1="43101" x2="38984" y2="56778"/>
                        <a14:foregroundMark x1="28828" y1="71023" x2="58984" y2="89935"/>
                        <a14:foregroundMark x1="35703" y1="69805" x2="42852" y2="88393"/>
                        <a14:foregroundMark x1="38398" y1="65463" x2="66758" y2="83726"/>
                        <a14:foregroundMark x1="46133" y1="59253" x2="79297" y2="79099"/>
                        <a14:foregroundMark x1="52109" y1="41883" x2="82578" y2="73214"/>
                        <a14:foregroundMark x1="58086" y1="31006" x2="88555" y2="65463"/>
                        <a14:foregroundMark x1="68828" y1="27597" x2="87344" y2="55195"/>
                        <a14:foregroundMark x1="69414" y1="26664" x2="90625" y2="44968"/>
                        <a14:foregroundMark x1="55117" y1="32873" x2="84063" y2="67614"/>
                        <a14:foregroundMark x1="53320" y1="37825" x2="63750" y2="51177"/>
                      </a14:backgroundRemoval>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660540" y="1224107"/>
            <a:ext cx="4920528" cy="4736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78385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uyệt chiêu gia tăng sự tự tin trước đám đông">
            <a:extLst>
              <a:ext uri="{FF2B5EF4-FFF2-40B4-BE49-F238E27FC236}">
                <a16:creationId xmlns:a16="http://schemas.microsoft.com/office/drawing/2014/main" id="{235E9E90-5306-4605-8851-757E438A5C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500" b="125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C1282B3F-2002-46D5-AB43-21BA6C48ED3D}"/>
              </a:ext>
            </a:extLst>
          </p:cNvPr>
          <p:cNvSpPr/>
          <p:nvPr/>
        </p:nvSpPr>
        <p:spPr>
          <a:xfrm>
            <a:off x="5784979" y="167952"/>
            <a:ext cx="4478694" cy="2892490"/>
          </a:xfrm>
          <a:prstGeom prst="rect">
            <a:avLst/>
          </a:prstGeom>
          <a:solidFill>
            <a:srgbClr val="FFFA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AF4"/>
              </a:solidFill>
              <a:effectLst/>
              <a:uLnTx/>
              <a:uFillTx/>
              <a:latin typeface="Arial"/>
              <a:ea typeface="+mn-ea"/>
              <a:cs typeface="+mn-cs"/>
            </a:endParaRPr>
          </a:p>
        </p:txBody>
      </p:sp>
      <p:sp>
        <p:nvSpPr>
          <p:cNvPr id="8" name="Hình chữ nhật 9">
            <a:extLst>
              <a:ext uri="{FF2B5EF4-FFF2-40B4-BE49-F238E27FC236}">
                <a16:creationId xmlns:a16="http://schemas.microsoft.com/office/drawing/2014/main" id="{5536EF27-0BD2-42B2-BD84-4E5B8D62610E}"/>
              </a:ext>
            </a:extLst>
          </p:cNvPr>
          <p:cNvSpPr/>
          <p:nvPr/>
        </p:nvSpPr>
        <p:spPr>
          <a:xfrm>
            <a:off x="5872375" y="1039452"/>
            <a:ext cx="4303901" cy="1323439"/>
          </a:xfrm>
          <a:prstGeom prst="rect">
            <a:avLst/>
          </a:prstGeom>
          <a:noFill/>
        </p:spPr>
        <p:txBody>
          <a:bodyPr wrap="square">
            <a:spAutoFit/>
          </a:bodyPr>
          <a:lstStyle/>
          <a:p>
            <a:pPr algn="ctr"/>
            <a:r>
              <a:rPr lang="vi-VN" sz="4000" i="1"/>
              <a:t>Nêu khái niệm biến đổi khí hậu.</a:t>
            </a:r>
          </a:p>
        </p:txBody>
      </p:sp>
    </p:spTree>
    <p:extLst>
      <p:ext uri="{BB962C8B-B14F-4D97-AF65-F5344CB8AC3E}">
        <p14:creationId xmlns:p14="http://schemas.microsoft.com/office/powerpoint/2010/main" val="271778601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ppt_x"/>
                                          </p:val>
                                        </p:tav>
                                        <p:tav tm="100000">
                                          <p:val>
                                            <p:strVal val="#ppt_x"/>
                                          </p:val>
                                        </p:tav>
                                      </p:tavLst>
                                    </p:anim>
                                    <p:anim calcmode="lin" valueType="num">
                                      <p:cBhvr additive="base">
                                        <p:cTn id="8" dur="500" fill="hold"/>
                                        <p:tgtEl>
                                          <p:spTgt spid="409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pSp>
        <p:nvGrpSpPr>
          <p:cNvPr id="261" name="Google Shape;261;p28"/>
          <p:cNvGrpSpPr/>
          <p:nvPr/>
        </p:nvGrpSpPr>
        <p:grpSpPr>
          <a:xfrm>
            <a:off x="10595747" y="477437"/>
            <a:ext cx="189607" cy="189744"/>
            <a:chOff x="8035814" y="1627725"/>
            <a:chExt cx="142205" cy="142308"/>
          </a:xfrm>
        </p:grpSpPr>
        <p:sp>
          <p:nvSpPr>
            <p:cNvPr id="262" name="Google Shape;262;p28"/>
            <p:cNvSpPr/>
            <p:nvPr/>
          </p:nvSpPr>
          <p:spPr>
            <a:xfrm>
              <a:off x="8100354" y="1627725"/>
              <a:ext cx="13176" cy="142308"/>
            </a:xfrm>
            <a:custGeom>
              <a:avLst/>
              <a:gdLst/>
              <a:ahLst/>
              <a:cxnLst/>
              <a:rect l="l" t="t" r="r" b="b"/>
              <a:pathLst>
                <a:path w="256" h="2765" extrusionOk="0">
                  <a:moveTo>
                    <a:pt x="128" y="0"/>
                  </a:moveTo>
                  <a:cubicBezTo>
                    <a:pt x="58" y="0"/>
                    <a:pt x="1" y="58"/>
                    <a:pt x="1" y="128"/>
                  </a:cubicBezTo>
                  <a:lnTo>
                    <a:pt x="1" y="2636"/>
                  </a:lnTo>
                  <a:cubicBezTo>
                    <a:pt x="1" y="2707"/>
                    <a:pt x="58" y="2764"/>
                    <a:pt x="128" y="2764"/>
                  </a:cubicBezTo>
                  <a:cubicBezTo>
                    <a:pt x="198" y="2764"/>
                    <a:pt x="255" y="2707"/>
                    <a:pt x="255" y="2636"/>
                  </a:cubicBezTo>
                  <a:lnTo>
                    <a:pt x="255" y="128"/>
                  </a:lnTo>
                  <a:cubicBezTo>
                    <a:pt x="255" y="58"/>
                    <a:pt x="198" y="0"/>
                    <a:pt x="128"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 name="Google Shape;263;p28"/>
            <p:cNvSpPr/>
            <p:nvPr/>
          </p:nvSpPr>
          <p:spPr>
            <a:xfrm>
              <a:off x="8035814" y="1692266"/>
              <a:ext cx="142205" cy="13124"/>
            </a:xfrm>
            <a:custGeom>
              <a:avLst/>
              <a:gdLst/>
              <a:ahLst/>
              <a:cxnLst/>
              <a:rect l="l" t="t" r="r" b="b"/>
              <a:pathLst>
                <a:path w="2763" h="255" extrusionOk="0">
                  <a:moveTo>
                    <a:pt x="127" y="0"/>
                  </a:moveTo>
                  <a:cubicBezTo>
                    <a:pt x="57" y="0"/>
                    <a:pt x="0" y="57"/>
                    <a:pt x="0" y="127"/>
                  </a:cubicBezTo>
                  <a:cubicBezTo>
                    <a:pt x="0" y="197"/>
                    <a:pt x="57" y="254"/>
                    <a:pt x="127" y="254"/>
                  </a:cubicBezTo>
                  <a:lnTo>
                    <a:pt x="2636" y="254"/>
                  </a:lnTo>
                  <a:cubicBezTo>
                    <a:pt x="2706" y="254"/>
                    <a:pt x="2763" y="198"/>
                    <a:pt x="2763" y="127"/>
                  </a:cubicBezTo>
                  <a:cubicBezTo>
                    <a:pt x="2763" y="57"/>
                    <a:pt x="2706" y="0"/>
                    <a:pt x="2636"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7" name="Rectangle 6"/>
          <p:cNvSpPr/>
          <p:nvPr/>
        </p:nvSpPr>
        <p:spPr>
          <a:xfrm>
            <a:off x="0" y="0"/>
            <a:ext cx="12192000" cy="804983"/>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rPr>
              <a:t>KHÁI NIỆM</a:t>
            </a:r>
            <a:endParaRPr lang="vi-VN" sz="3200" b="1" dirty="0">
              <a:solidFill>
                <a:schemeClr val="bg1"/>
              </a:solidFill>
              <a:latin typeface="Times New Roman" panose="02020603050405020304" pitchFamily="18" charset="0"/>
              <a:ea typeface="#9Slide03 Roboto Medium" panose="02000000000000000000" pitchFamily="2" charset="0"/>
              <a:cs typeface="Times New Roman" panose="02020603050405020304" pitchFamily="18" charset="0"/>
            </a:endParaRPr>
          </a:p>
        </p:txBody>
      </p:sp>
      <p:sp>
        <p:nvSpPr>
          <p:cNvPr id="4" name="Google Shape;2636;p40">
            <a:extLst>
              <a:ext uri="{FF2B5EF4-FFF2-40B4-BE49-F238E27FC236}">
                <a16:creationId xmlns:a16="http://schemas.microsoft.com/office/drawing/2014/main" id="{6119B4FE-7A51-89B5-36C1-5DF5E6991E56}"/>
              </a:ext>
            </a:extLst>
          </p:cNvPr>
          <p:cNvSpPr/>
          <p:nvPr/>
        </p:nvSpPr>
        <p:spPr>
          <a:xfrm>
            <a:off x="334294" y="1351908"/>
            <a:ext cx="5761706" cy="4154184"/>
          </a:xfrm>
          <a:prstGeom prst="roundRect">
            <a:avLst>
              <a:gd name="adj" fmla="val 16667"/>
            </a:avLst>
          </a:prstGeom>
          <a:solidFill>
            <a:srgbClr val="00B050"/>
          </a:solidFill>
          <a:ln>
            <a:noFill/>
          </a:ln>
        </p:spPr>
        <p:txBody>
          <a:bodyPr spcFirstLastPara="1" wrap="square" lIns="121900" tIns="121900" rIns="121900" bIns="121900" anchor="ctr" anchorCtr="0">
            <a:noAutofit/>
          </a:bodyPr>
          <a:lstStyle/>
          <a:p>
            <a:pPr algn="ctr" defTabSz="1219170">
              <a:buClr>
                <a:srgbClr val="000000"/>
              </a:buClr>
              <a:defRPr/>
            </a:pPr>
            <a:r>
              <a:rPr lang="vi-VN" sz="3200" b="0" i="0" u="none" strike="noStrike" dirty="0">
                <a:solidFill>
                  <a:schemeClr val="bg1"/>
                </a:solidFill>
                <a:effectLst/>
                <a:latin typeface="Arial" panose="020B0604020202020204" pitchFamily="34" charset="0"/>
                <a:cs typeface="Arial" panose="020B0604020202020204" pitchFamily="34" charset="0"/>
              </a:rPr>
              <a:t>Biến đổi khí hậu (BĐKH) là sự thay đổi dài hạn của nhiệt độ, lượng mưa, mực nước biển và các yếu tố khí hậu khác trên toàn cầu hoặc ở từng khu vực cụ thể. </a:t>
            </a:r>
            <a:endParaRPr sz="3200" kern="0" dirty="0">
              <a:solidFill>
                <a:schemeClr val="bg1"/>
              </a:solidFill>
              <a:latin typeface="Arial" panose="020B0604020202020204" pitchFamily="34" charset="0"/>
              <a:cs typeface="Arial" panose="020B0604020202020204" pitchFamily="34" charset="0"/>
              <a:sym typeface="Arial"/>
            </a:endParaRPr>
          </a:p>
        </p:txBody>
      </p:sp>
      <p:pic>
        <p:nvPicPr>
          <p:cNvPr id="1026" name="Picture 2" descr="Hà Nội thực hiện đồng bộ các biện pháp để thích ứng với biến đổi khí hậu">
            <a:extLst>
              <a:ext uri="{FF2B5EF4-FFF2-40B4-BE49-F238E27FC236}">
                <a16:creationId xmlns:a16="http://schemas.microsoft.com/office/drawing/2014/main" id="{C0ADE8DF-C9FD-D379-BEAF-3CC4AE993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8069" y="1883300"/>
            <a:ext cx="5469638" cy="30758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7243790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barn(inVertical)">
                                      <p:cBhvr>
                                        <p:cTn id="11"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59E35B-9293-F9CA-B68E-5C429F3D0FA8}"/>
            </a:ext>
          </a:extLst>
        </p:cNvPr>
        <p:cNvGrpSpPr/>
        <p:nvPr/>
      </p:nvGrpSpPr>
      <p:grpSpPr>
        <a:xfrm>
          <a:off x="0" y="0"/>
          <a:ext cx="0" cy="0"/>
          <a:chOff x="0" y="0"/>
          <a:chExt cx="0" cy="0"/>
        </a:xfrm>
      </p:grpSpPr>
      <p:pic>
        <p:nvPicPr>
          <p:cNvPr id="4098" name="Picture 2" descr="Tuyệt chiêu gia tăng sự tự tin trước đám đông">
            <a:extLst>
              <a:ext uri="{FF2B5EF4-FFF2-40B4-BE49-F238E27FC236}">
                <a16:creationId xmlns:a16="http://schemas.microsoft.com/office/drawing/2014/main" id="{6B5E8FB3-B15B-DFCD-7CEF-2D6BDA7A66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500" b="125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B1B8EC90-CD5B-8A7E-5296-00928072145D}"/>
              </a:ext>
            </a:extLst>
          </p:cNvPr>
          <p:cNvSpPr/>
          <p:nvPr/>
        </p:nvSpPr>
        <p:spPr>
          <a:xfrm>
            <a:off x="5784979" y="167952"/>
            <a:ext cx="4478694" cy="2892490"/>
          </a:xfrm>
          <a:prstGeom prst="rect">
            <a:avLst/>
          </a:prstGeom>
          <a:solidFill>
            <a:srgbClr val="FFFA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AF4"/>
              </a:solidFill>
              <a:effectLst/>
              <a:uLnTx/>
              <a:uFillTx/>
              <a:latin typeface="Arial"/>
              <a:ea typeface="+mn-ea"/>
              <a:cs typeface="+mn-cs"/>
            </a:endParaRPr>
          </a:p>
        </p:txBody>
      </p:sp>
      <p:sp>
        <p:nvSpPr>
          <p:cNvPr id="8" name="Hình chữ nhật 9">
            <a:extLst>
              <a:ext uri="{FF2B5EF4-FFF2-40B4-BE49-F238E27FC236}">
                <a16:creationId xmlns:a16="http://schemas.microsoft.com/office/drawing/2014/main" id="{BDD7F32A-191F-3367-F8DD-CBCE62FD719B}"/>
              </a:ext>
            </a:extLst>
          </p:cNvPr>
          <p:cNvSpPr/>
          <p:nvPr/>
        </p:nvSpPr>
        <p:spPr>
          <a:xfrm>
            <a:off x="5784979" y="490812"/>
            <a:ext cx="4478694" cy="2554545"/>
          </a:xfrm>
          <a:prstGeom prst="rect">
            <a:avLst/>
          </a:prstGeom>
          <a:noFill/>
        </p:spPr>
        <p:txBody>
          <a:bodyPr wrap="square">
            <a:spAutoFit/>
          </a:bodyPr>
          <a:lstStyle/>
          <a:p>
            <a:pPr algn="ctr"/>
            <a:r>
              <a:rPr lang="vi-VN" sz="3200" i="1" dirty="0"/>
              <a:t>Hãy khái quát về đặc điểm khí hậu và các loại thiên tai thường gặp ở thành phố Đà Nẵng.</a:t>
            </a:r>
          </a:p>
        </p:txBody>
      </p:sp>
    </p:spTree>
    <p:extLst>
      <p:ext uri="{BB962C8B-B14F-4D97-AF65-F5344CB8AC3E}">
        <p14:creationId xmlns:p14="http://schemas.microsoft.com/office/powerpoint/2010/main" val="37171536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ppt_x"/>
                                          </p:val>
                                        </p:tav>
                                        <p:tav tm="100000">
                                          <p:val>
                                            <p:strVal val="#ppt_x"/>
                                          </p:val>
                                        </p:tav>
                                      </p:tavLst>
                                    </p:anim>
                                    <p:anim calcmode="lin" valueType="num">
                                      <p:cBhvr additive="base">
                                        <p:cTn id="8" dur="500" fill="hold"/>
                                        <p:tgtEl>
                                          <p:spTgt spid="409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008F44-E809-E4F9-A4F5-631EEA5B7AE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7688" y="1030604"/>
            <a:ext cx="10116624" cy="4252595"/>
          </a:xfrm>
          <a:prstGeom prst="rect">
            <a:avLst/>
          </a:prstGeom>
        </p:spPr>
      </p:pic>
    </p:spTree>
    <p:extLst>
      <p:ext uri="{BB962C8B-B14F-4D97-AF65-F5344CB8AC3E}">
        <p14:creationId xmlns:p14="http://schemas.microsoft.com/office/powerpoint/2010/main" val="3589556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6C6072-54E9-A4F8-E161-C6A33B8DD96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6800" y="598804"/>
            <a:ext cx="9985888" cy="5624195"/>
          </a:xfrm>
          <a:prstGeom prst="rect">
            <a:avLst/>
          </a:prstGeom>
        </p:spPr>
      </p:pic>
    </p:spTree>
    <p:extLst>
      <p:ext uri="{BB962C8B-B14F-4D97-AF65-F5344CB8AC3E}">
        <p14:creationId xmlns:p14="http://schemas.microsoft.com/office/powerpoint/2010/main" val="3637112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ũi tên: Phải 3">
            <a:extLst>
              <a:ext uri="{FF2B5EF4-FFF2-40B4-BE49-F238E27FC236}">
                <a16:creationId xmlns:a16="http://schemas.microsoft.com/office/drawing/2014/main" id="{421D1B74-B738-5873-483C-53FED1D5315C}"/>
              </a:ext>
            </a:extLst>
          </p:cNvPr>
          <p:cNvSpPr/>
          <p:nvPr/>
        </p:nvSpPr>
        <p:spPr>
          <a:xfrm>
            <a:off x="304800" y="-76200"/>
            <a:ext cx="7874000" cy="1295400"/>
          </a:xfrm>
          <a:prstGeom prst="rightArrow">
            <a:avLst>
              <a:gd name="adj1" fmla="val 50000"/>
              <a:gd name="adj2" fmla="val 50000"/>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09630">
              <a:defRPr/>
            </a:pPr>
            <a:endParaRPr lang="en-US" sz="1200" dirty="0">
              <a:solidFill>
                <a:prstClr val="white"/>
              </a:solidFill>
              <a:latin typeface="Calibri"/>
            </a:endParaRPr>
          </a:p>
        </p:txBody>
      </p:sp>
      <p:sp>
        <p:nvSpPr>
          <p:cNvPr id="5" name="TextBox 12">
            <a:extLst>
              <a:ext uri="{FF2B5EF4-FFF2-40B4-BE49-F238E27FC236}">
                <a16:creationId xmlns:a16="http://schemas.microsoft.com/office/drawing/2014/main" id="{B517531D-EF8A-71CD-B737-E7A2E2D0966D}"/>
              </a:ext>
            </a:extLst>
          </p:cNvPr>
          <p:cNvSpPr txBox="1"/>
          <p:nvPr/>
        </p:nvSpPr>
        <p:spPr>
          <a:xfrm>
            <a:off x="718120" y="211991"/>
            <a:ext cx="8403557" cy="658835"/>
          </a:xfrm>
          <a:prstGeom prst="rect">
            <a:avLst/>
          </a:prstGeom>
        </p:spPr>
        <p:txBody>
          <a:bodyPr lIns="0" tIns="0" rIns="0" bIns="0" rtlCol="0" anchor="t">
            <a:spAutoFit/>
          </a:bodyPr>
          <a:lstStyle/>
          <a:p>
            <a:pPr defTabSz="609630">
              <a:lnSpc>
                <a:spcPts val="5560"/>
              </a:lnSpc>
              <a:defRPr/>
            </a:pPr>
            <a:r>
              <a:rPr lang="en-US" sz="4000"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Biểu</a:t>
            </a:r>
            <a:r>
              <a:rPr lang="en-US" sz="4000"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4000"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hiện</a:t>
            </a:r>
            <a:r>
              <a:rPr lang="en-US" sz="4000"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4000"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nhiệt</a:t>
            </a:r>
            <a:r>
              <a:rPr lang="en-US" sz="4000"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4000"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độ</a:t>
            </a:r>
            <a:endParaRPr lang="en-US" sz="4000"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Mũi tên: Hình ngũ giác 5">
            <a:extLst>
              <a:ext uri="{FF2B5EF4-FFF2-40B4-BE49-F238E27FC236}">
                <a16:creationId xmlns:a16="http://schemas.microsoft.com/office/drawing/2014/main" id="{7CB56CFB-7E83-324D-445F-63834EFA99B3}"/>
              </a:ext>
            </a:extLst>
          </p:cNvPr>
          <p:cNvSpPr/>
          <p:nvPr/>
        </p:nvSpPr>
        <p:spPr>
          <a:xfrm rot="5400000">
            <a:off x="144071" y="2049073"/>
            <a:ext cx="4392377" cy="3244279"/>
          </a:xfrm>
          <a:prstGeom prst="homePlate">
            <a:avLst>
              <a:gd name="adj" fmla="val 32864"/>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 name="Hộp Văn bản 6">
            <a:extLst>
              <a:ext uri="{FF2B5EF4-FFF2-40B4-BE49-F238E27FC236}">
                <a16:creationId xmlns:a16="http://schemas.microsoft.com/office/drawing/2014/main" id="{C56D327D-AC02-52D6-F399-068144F7C260}"/>
              </a:ext>
            </a:extLst>
          </p:cNvPr>
          <p:cNvSpPr txBox="1"/>
          <p:nvPr/>
        </p:nvSpPr>
        <p:spPr>
          <a:xfrm>
            <a:off x="718120" y="1705189"/>
            <a:ext cx="2990604" cy="2955746"/>
          </a:xfrm>
          <a:prstGeom prst="rect">
            <a:avLst/>
          </a:prstGeom>
          <a:noFill/>
        </p:spPr>
        <p:txBody>
          <a:bodyPr wrap="square">
            <a:spAutoFit/>
          </a:bodyPr>
          <a:lstStyle/>
          <a:p>
            <a:pPr algn="ctr">
              <a:lnSpc>
                <a:spcPct val="150000"/>
              </a:lnSpc>
            </a:pPr>
            <a:r>
              <a:rPr lang="en-US" sz="3200" dirty="0" err="1">
                <a:solidFill>
                  <a:schemeClr val="bg1"/>
                </a:solidFill>
                <a:latin typeface="Arial" panose="020B0604020202020204" pitchFamily="34" charset="0"/>
                <a:cs typeface="Arial" panose="020B0604020202020204" pitchFamily="34" charset="0"/>
              </a:rPr>
              <a:t>Nhiệt</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độ</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trung</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bình</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thấp</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nhất</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tháng</a:t>
            </a:r>
            <a:r>
              <a:rPr lang="en-US" sz="3200" dirty="0">
                <a:solidFill>
                  <a:schemeClr val="bg1"/>
                </a:solidFill>
                <a:latin typeface="Arial" panose="020B0604020202020204" pitchFamily="34" charset="0"/>
                <a:cs typeface="Arial" panose="020B0604020202020204" pitchFamily="34" charset="0"/>
              </a:rPr>
              <a:t> 1 (21,5°C).</a:t>
            </a:r>
            <a:r>
              <a:rPr lang="en-VN" sz="3200" dirty="0">
                <a:solidFill>
                  <a:schemeClr val="bg1"/>
                </a:solidFill>
                <a:latin typeface="Arial" panose="020B0604020202020204" pitchFamily="34" charset="0"/>
                <a:cs typeface="Arial" panose="020B0604020202020204" pitchFamily="34" charset="0"/>
              </a:rPr>
              <a:t> </a:t>
            </a:r>
            <a:endParaRPr lang="en-US" sz="3200" b="1" dirty="0">
              <a:solidFill>
                <a:schemeClr val="bg1"/>
              </a:solidFill>
              <a:effectLst>
                <a:outerShdw blurRad="38100" dist="38100" dir="2700000" algn="tl">
                  <a:srgbClr val="000000">
                    <a:alpha val="43137"/>
                  </a:srgbClr>
                </a:outerShdw>
              </a:effectLst>
              <a:latin typeface="Arial" panose="020B0604020202020204" pitchFamily="34" charset="0"/>
              <a:ea typeface="Roboto Condensed" panose="02000000000000000000" pitchFamily="2" charset="0"/>
              <a:cs typeface="Arial" panose="020B0604020202020204" pitchFamily="34" charset="0"/>
            </a:endParaRPr>
          </a:p>
        </p:txBody>
      </p:sp>
      <p:sp>
        <p:nvSpPr>
          <p:cNvPr id="8" name="Mũi tên: Hình ngũ giác 7">
            <a:extLst>
              <a:ext uri="{FF2B5EF4-FFF2-40B4-BE49-F238E27FC236}">
                <a16:creationId xmlns:a16="http://schemas.microsoft.com/office/drawing/2014/main" id="{CF29DAD4-594D-7DC8-6394-6728B283363A}"/>
              </a:ext>
            </a:extLst>
          </p:cNvPr>
          <p:cNvSpPr/>
          <p:nvPr/>
        </p:nvSpPr>
        <p:spPr>
          <a:xfrm rot="5400000">
            <a:off x="4044192" y="2017680"/>
            <a:ext cx="4326729" cy="3372713"/>
          </a:xfrm>
          <a:prstGeom prst="homePlate">
            <a:avLst>
              <a:gd name="adj" fmla="val 33843"/>
            </a:avLst>
          </a:prstGeom>
          <a:solidFill>
            <a:srgbClr val="FF33CC"/>
          </a:solidFill>
          <a:ln>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 name="Hộp Văn bản 8">
            <a:extLst>
              <a:ext uri="{FF2B5EF4-FFF2-40B4-BE49-F238E27FC236}">
                <a16:creationId xmlns:a16="http://schemas.microsoft.com/office/drawing/2014/main" id="{BA5791CD-9D2C-1A02-E28C-6D06C9F57F4D}"/>
              </a:ext>
            </a:extLst>
          </p:cNvPr>
          <p:cNvSpPr txBox="1"/>
          <p:nvPr/>
        </p:nvSpPr>
        <p:spPr>
          <a:xfrm>
            <a:off x="4813853" y="1768250"/>
            <a:ext cx="2831547" cy="2217082"/>
          </a:xfrm>
          <a:prstGeom prst="rect">
            <a:avLst/>
          </a:prstGeom>
          <a:noFill/>
        </p:spPr>
        <p:txBody>
          <a:bodyPr wrap="square">
            <a:spAutoFit/>
          </a:bodyPr>
          <a:lstStyle/>
          <a:p>
            <a:pPr algn="ctr">
              <a:lnSpc>
                <a:spcPct val="150000"/>
              </a:lnSpc>
            </a:pPr>
            <a:r>
              <a:rPr lang="en-US" sz="3200" dirty="0">
                <a:solidFill>
                  <a:schemeClr val="bg1"/>
                </a:solidFill>
                <a:latin typeface="Arial" panose="020B0604020202020204" pitchFamily="34" charset="0"/>
                <a:cs typeface="Arial" panose="020B0604020202020204" pitchFamily="34" charset="0"/>
              </a:rPr>
              <a:t>Cao </a:t>
            </a:r>
            <a:r>
              <a:rPr lang="en-US" sz="3200" dirty="0" err="1">
                <a:solidFill>
                  <a:schemeClr val="bg1"/>
                </a:solidFill>
                <a:latin typeface="Arial" panose="020B0604020202020204" pitchFamily="34" charset="0"/>
                <a:cs typeface="Arial" panose="020B0604020202020204" pitchFamily="34" charset="0"/>
              </a:rPr>
              <a:t>nhất</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tháng</a:t>
            </a:r>
            <a:r>
              <a:rPr lang="en-US" sz="3200" dirty="0">
                <a:solidFill>
                  <a:schemeClr val="bg1"/>
                </a:solidFill>
                <a:latin typeface="Arial" panose="020B0604020202020204" pitchFamily="34" charset="0"/>
                <a:cs typeface="Arial" panose="020B0604020202020204" pitchFamily="34" charset="0"/>
              </a:rPr>
              <a:t> 6–7 (29,3°C)</a:t>
            </a:r>
            <a:r>
              <a:rPr lang="en-VN" sz="3200" dirty="0">
                <a:solidFill>
                  <a:schemeClr val="bg1"/>
                </a:solidFill>
                <a:latin typeface="Arial" panose="020B0604020202020204" pitchFamily="34" charset="0"/>
                <a:cs typeface="Arial" panose="020B0604020202020204" pitchFamily="34" charset="0"/>
              </a:rPr>
              <a:t> </a:t>
            </a:r>
            <a:endParaRPr lang="en-US" sz="3200" b="1" dirty="0">
              <a:solidFill>
                <a:schemeClr val="bg1"/>
              </a:solidFill>
              <a:effectLst>
                <a:outerShdw blurRad="38100" dist="38100" dir="2700000" algn="tl">
                  <a:srgbClr val="000000">
                    <a:alpha val="43137"/>
                  </a:srgbClr>
                </a:outerShdw>
              </a:effectLst>
              <a:latin typeface="Arial" panose="020B0604020202020204" pitchFamily="34" charset="0"/>
              <a:ea typeface="Roboto Condensed" panose="02000000000000000000" pitchFamily="2" charset="0"/>
              <a:cs typeface="Arial" panose="020B0604020202020204" pitchFamily="34" charset="0"/>
            </a:endParaRPr>
          </a:p>
        </p:txBody>
      </p:sp>
      <p:sp>
        <p:nvSpPr>
          <p:cNvPr id="22" name="Mũi tên: Hình ngũ giác 21">
            <a:extLst>
              <a:ext uri="{FF2B5EF4-FFF2-40B4-BE49-F238E27FC236}">
                <a16:creationId xmlns:a16="http://schemas.microsoft.com/office/drawing/2014/main" id="{EF845068-1B80-3199-0DA7-217144928FA9}"/>
              </a:ext>
            </a:extLst>
          </p:cNvPr>
          <p:cNvSpPr/>
          <p:nvPr/>
        </p:nvSpPr>
        <p:spPr>
          <a:xfrm rot="5400000">
            <a:off x="7782358" y="2047446"/>
            <a:ext cx="4267201" cy="3372713"/>
          </a:xfrm>
          <a:prstGeom prst="homePlate">
            <a:avLst>
              <a:gd name="adj" fmla="val 33843"/>
            </a:avLst>
          </a:prstGeom>
          <a:solidFill>
            <a:srgbClr val="0098FD"/>
          </a:solidFill>
          <a:ln>
            <a:solidFill>
              <a:srgbClr val="0098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3" name="Hộp Văn bản 22">
            <a:extLst>
              <a:ext uri="{FF2B5EF4-FFF2-40B4-BE49-F238E27FC236}">
                <a16:creationId xmlns:a16="http://schemas.microsoft.com/office/drawing/2014/main" id="{D64F233C-1E4C-3F54-5692-740D0BBFDB28}"/>
              </a:ext>
            </a:extLst>
          </p:cNvPr>
          <p:cNvSpPr txBox="1"/>
          <p:nvPr/>
        </p:nvSpPr>
        <p:spPr>
          <a:xfrm>
            <a:off x="8452715" y="1705189"/>
            <a:ext cx="2827099" cy="2217082"/>
          </a:xfrm>
          <a:prstGeom prst="rect">
            <a:avLst/>
          </a:prstGeom>
          <a:noFill/>
        </p:spPr>
        <p:txBody>
          <a:bodyPr wrap="square">
            <a:spAutoFit/>
          </a:bodyPr>
          <a:lstStyle/>
          <a:p>
            <a:pPr algn="ctr">
              <a:lnSpc>
                <a:spcPct val="150000"/>
              </a:lnSpc>
            </a:pPr>
            <a:r>
              <a:rPr lang="en-US" sz="3200" dirty="0" err="1">
                <a:solidFill>
                  <a:schemeClr val="bg1"/>
                </a:solidFill>
                <a:latin typeface="Arial" panose="020B0604020202020204" pitchFamily="34" charset="0"/>
                <a:cs typeface="Arial" panose="020B0604020202020204" pitchFamily="34" charset="0"/>
              </a:rPr>
              <a:t>Trung</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bình</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năm</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khoảng</a:t>
            </a:r>
            <a:r>
              <a:rPr lang="en-US" sz="3200" dirty="0">
                <a:solidFill>
                  <a:schemeClr val="bg1"/>
                </a:solidFill>
                <a:latin typeface="Arial" panose="020B0604020202020204" pitchFamily="34" charset="0"/>
                <a:cs typeface="Arial" panose="020B0604020202020204" pitchFamily="34" charset="0"/>
              </a:rPr>
              <a:t> 25,9°C</a:t>
            </a:r>
            <a:r>
              <a:rPr lang="en-VN" sz="3200" dirty="0">
                <a:solidFill>
                  <a:schemeClr val="bg1"/>
                </a:solidFill>
                <a:latin typeface="Arial" panose="020B0604020202020204" pitchFamily="34" charset="0"/>
                <a:cs typeface="Arial" panose="020B0604020202020204" pitchFamily="34" charset="0"/>
              </a:rPr>
              <a:t> </a:t>
            </a:r>
            <a:endParaRPr lang="en-US" sz="3200" b="1" dirty="0">
              <a:solidFill>
                <a:schemeClr val="bg1"/>
              </a:solidFill>
              <a:effectLst>
                <a:outerShdw blurRad="38100" dist="38100" dir="2700000" algn="tl">
                  <a:srgbClr val="000000">
                    <a:alpha val="43137"/>
                  </a:srgbClr>
                </a:outerShdw>
              </a:effectLst>
              <a:latin typeface="Arial" panose="020B0604020202020204" pitchFamily="34" charset="0"/>
              <a:ea typeface="Roboto Condensed" panose="02000000000000000000" pitchFamily="2" charset="0"/>
              <a:cs typeface="Arial" panose="020B0604020202020204" pitchFamily="34" charset="0"/>
            </a:endParaRPr>
          </a:p>
        </p:txBody>
      </p:sp>
    </p:spTree>
    <p:extLst>
      <p:ext uri="{BB962C8B-B14F-4D97-AF65-F5344CB8AC3E}">
        <p14:creationId xmlns:p14="http://schemas.microsoft.com/office/powerpoint/2010/main" val="1939311050"/>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fade">
                                      <p:cBhvr>
                                        <p:cTn id="31" dur="1000"/>
                                        <p:tgtEl>
                                          <p:spTgt spid="23"/>
                                        </p:tgtEl>
                                      </p:cBhvr>
                                    </p:animEffect>
                                    <p:anim calcmode="lin" valueType="num">
                                      <p:cBhvr>
                                        <p:cTn id="32" dur="1000" fill="hold"/>
                                        <p:tgtEl>
                                          <p:spTgt spid="23"/>
                                        </p:tgtEl>
                                        <p:attrNameLst>
                                          <p:attrName>ppt_x</p:attrName>
                                        </p:attrNameLst>
                                      </p:cBhvr>
                                      <p:tavLst>
                                        <p:tav tm="0">
                                          <p:val>
                                            <p:strVal val="#ppt_x"/>
                                          </p:val>
                                        </p:tav>
                                        <p:tav tm="100000">
                                          <p:val>
                                            <p:strVal val="#ppt_x"/>
                                          </p:val>
                                        </p:tav>
                                      </p:tavLst>
                                    </p:anim>
                                    <p:anim calcmode="lin" valueType="num">
                                      <p:cBhvr>
                                        <p:cTn id="33" dur="1000" fill="hold"/>
                                        <p:tgtEl>
                                          <p:spTgt spid="23"/>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fade">
                                      <p:cBhvr>
                                        <p:cTn id="36" dur="1000"/>
                                        <p:tgtEl>
                                          <p:spTgt spid="22"/>
                                        </p:tgtEl>
                                      </p:cBhvr>
                                    </p:animEffect>
                                    <p:anim calcmode="lin" valueType="num">
                                      <p:cBhvr>
                                        <p:cTn id="37" dur="1000" fill="hold"/>
                                        <p:tgtEl>
                                          <p:spTgt spid="22"/>
                                        </p:tgtEl>
                                        <p:attrNameLst>
                                          <p:attrName>ppt_x</p:attrName>
                                        </p:attrNameLst>
                                      </p:cBhvr>
                                      <p:tavLst>
                                        <p:tav tm="0">
                                          <p:val>
                                            <p:strVal val="#ppt_x"/>
                                          </p:val>
                                        </p:tav>
                                        <p:tav tm="100000">
                                          <p:val>
                                            <p:strVal val="#ppt_x"/>
                                          </p:val>
                                        </p:tav>
                                      </p:tavLst>
                                    </p:anim>
                                    <p:anim calcmode="lin" valueType="num">
                                      <p:cBhvr>
                                        <p:cTn id="3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P spid="22" grpId="0" animBg="1"/>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idx="8"/>
          </p:nvPr>
        </p:nvSpPr>
        <p:spPr>
          <a:xfrm>
            <a:off x="815414" y="548984"/>
            <a:ext cx="4608511" cy="651200"/>
          </a:xfrm>
        </p:spPr>
        <p:txBody>
          <a:bodyPr/>
          <a:lstStyle/>
          <a:p>
            <a:pPr algn="ctr"/>
            <a:r>
              <a:rPr lang="en-US" dirty="0" err="1">
                <a:solidFill>
                  <a:srgbClr val="FF0000"/>
                </a:solidFill>
              </a:rPr>
              <a:t>Lượng</a:t>
            </a:r>
            <a:r>
              <a:rPr lang="en-US" dirty="0">
                <a:solidFill>
                  <a:srgbClr val="FF0000"/>
                </a:solidFill>
              </a:rPr>
              <a:t> </a:t>
            </a:r>
            <a:r>
              <a:rPr lang="en-US" dirty="0" err="1">
                <a:solidFill>
                  <a:srgbClr val="FF0000"/>
                </a:solidFill>
              </a:rPr>
              <a:t>mưa</a:t>
            </a:r>
            <a:endParaRPr lang="en-US" dirty="0">
              <a:solidFill>
                <a:srgbClr val="FF0000"/>
              </a:solidFill>
            </a:endParaRPr>
          </a:p>
        </p:txBody>
      </p:sp>
      <p:sp>
        <p:nvSpPr>
          <p:cNvPr id="4" name="Subtitle 3">
            <a:extLst>
              <a:ext uri="{FF2B5EF4-FFF2-40B4-BE49-F238E27FC236}">
                <a16:creationId xmlns:a16="http://schemas.microsoft.com/office/drawing/2014/main" id="{ECEBF226-4421-EB4A-C0D8-B0F8DD02DFE4}"/>
              </a:ext>
            </a:extLst>
          </p:cNvPr>
          <p:cNvSpPr>
            <a:spLocks noGrp="1"/>
          </p:cNvSpPr>
          <p:nvPr>
            <p:ph type="subTitle" idx="1"/>
          </p:nvPr>
        </p:nvSpPr>
        <p:spPr>
          <a:xfrm>
            <a:off x="815413" y="1347559"/>
            <a:ext cx="4608511" cy="955600"/>
          </a:xfrm>
        </p:spPr>
        <p:txBody>
          <a:bodyPr/>
          <a:lstStyle/>
          <a:p>
            <a:pPr marL="342900" lvl="0" indent="-342900" algn="l">
              <a:lnSpc>
                <a:spcPct val="150000"/>
              </a:lnSpc>
              <a:buSzPts val="1000"/>
              <a:buFont typeface="Symbol" pitchFamily="2" charset="2"/>
              <a:buChar char=""/>
              <a:tabLst>
                <a:tab pos="457200" algn="l"/>
              </a:tabLst>
            </a:pPr>
            <a:r>
              <a:rPr lang="en-VN" sz="2800" dirty="0">
                <a:solidFill>
                  <a:srgbClr val="002060"/>
                </a:solidFill>
                <a:latin typeface="Times New Roman" panose="02020603050405020304" pitchFamily="18" charset="0"/>
                <a:cs typeface="Times New Roman" panose="02020603050405020304" pitchFamily="18" charset="0"/>
              </a:rPr>
              <a:t>Tổng lượng mưa năm: khoảng 2.212 mm.</a:t>
            </a:r>
          </a:p>
          <a:p>
            <a:pPr marL="342900" lvl="0" indent="-342900" algn="l">
              <a:lnSpc>
                <a:spcPct val="150000"/>
              </a:lnSpc>
              <a:buSzPts val="1000"/>
              <a:buFont typeface="Symbol" pitchFamily="2" charset="2"/>
              <a:buChar char=""/>
              <a:tabLst>
                <a:tab pos="457200" algn="l"/>
              </a:tabLst>
            </a:pPr>
            <a:r>
              <a:rPr lang="en-US" sz="2800" dirty="0" err="1">
                <a:solidFill>
                  <a:srgbClr val="002060"/>
                </a:solidFill>
                <a:latin typeface="Times New Roman" panose="02020603050405020304" pitchFamily="18" charset="0"/>
                <a:cs typeface="Times New Roman" panose="02020603050405020304" pitchFamily="18" charset="0"/>
              </a:rPr>
              <a:t>Mùa</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mưa</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tập</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trung</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vào</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tháng</a:t>
            </a:r>
            <a:r>
              <a:rPr lang="en-US" sz="2800" dirty="0">
                <a:solidFill>
                  <a:srgbClr val="002060"/>
                </a:solidFill>
                <a:latin typeface="Times New Roman" panose="02020603050405020304" pitchFamily="18" charset="0"/>
                <a:cs typeface="Times New Roman" panose="02020603050405020304" pitchFamily="18" charset="0"/>
              </a:rPr>
              <a:t> 9–11 (75–80% </a:t>
            </a:r>
            <a:r>
              <a:rPr lang="en-US" sz="2800" dirty="0" err="1">
                <a:solidFill>
                  <a:srgbClr val="002060"/>
                </a:solidFill>
                <a:latin typeface="Times New Roman" panose="02020603050405020304" pitchFamily="18" charset="0"/>
                <a:cs typeface="Times New Roman" panose="02020603050405020304" pitchFamily="18" charset="0"/>
              </a:rPr>
              <a:t>lượng</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mưa</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năm</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tháng</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mưa</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lớn</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nhất</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có</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thể</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đạt</a:t>
            </a:r>
            <a:r>
              <a:rPr lang="en-US" sz="2800" dirty="0">
                <a:solidFill>
                  <a:srgbClr val="002060"/>
                </a:solidFill>
                <a:latin typeface="Times New Roman" panose="02020603050405020304" pitchFamily="18" charset="0"/>
                <a:cs typeface="Times New Roman" panose="02020603050405020304" pitchFamily="18" charset="0"/>
              </a:rPr>
              <a:t> 500–600 mm</a:t>
            </a:r>
            <a:r>
              <a:rPr lang="en-VN" sz="2800" dirty="0">
                <a:solidFill>
                  <a:srgbClr val="002060"/>
                </a:solidFill>
                <a:latin typeface="Times New Roman" panose="02020603050405020304" pitchFamily="18" charset="0"/>
                <a:cs typeface="Times New Roman" panose="02020603050405020304" pitchFamily="18" charset="0"/>
              </a:rPr>
              <a:t> </a:t>
            </a:r>
          </a:p>
        </p:txBody>
      </p:sp>
      <p:sp>
        <p:nvSpPr>
          <p:cNvPr id="5" name="Title 9">
            <a:extLst>
              <a:ext uri="{FF2B5EF4-FFF2-40B4-BE49-F238E27FC236}">
                <a16:creationId xmlns:a16="http://schemas.microsoft.com/office/drawing/2014/main" id="{31C265E5-8646-4048-D1E5-B30EF3D9EAA8}"/>
              </a:ext>
            </a:extLst>
          </p:cNvPr>
          <p:cNvSpPr txBox="1">
            <a:spLocks/>
          </p:cNvSpPr>
          <p:nvPr/>
        </p:nvSpPr>
        <p:spPr>
          <a:xfrm>
            <a:off x="6480044" y="548984"/>
            <a:ext cx="4608511" cy="651200"/>
          </a:xfrm>
          <a:prstGeom prst="rect">
            <a:avLst/>
          </a:prstGeom>
        </p:spPr>
        <p:txBody>
          <a:bodyPr spcFirstLastPara="1" vert="horz" wrap="square" lIns="91425" tIns="91425" rIns="91425" bIns="91425" rtlCol="0" anchor="t" anchorCtr="0">
            <a:noAutofit/>
          </a:bodyPr>
          <a:lstStyle>
            <a:lvl1pPr lvl="0" algn="l" defTabSz="914400" rtl="0" eaLnBrk="1" latinLnBrk="0" hangingPunct="1">
              <a:lnSpc>
                <a:spcPct val="80000"/>
              </a:lnSpc>
              <a:spcBef>
                <a:spcPts val="0"/>
              </a:spcBef>
              <a:spcAft>
                <a:spcPts val="0"/>
              </a:spcAft>
              <a:buSzPts val="2800"/>
              <a:buNone/>
              <a:defRPr sz="4400" kern="1200">
                <a:solidFill>
                  <a:schemeClr val="tx1"/>
                </a:solidFill>
                <a:latin typeface="+mj-lt"/>
                <a:ea typeface="+mj-ea"/>
                <a:cs typeface="+mj-cs"/>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pPr algn="ctr"/>
            <a:r>
              <a:rPr lang="en-US" dirty="0" err="1">
                <a:solidFill>
                  <a:srgbClr val="FF0000"/>
                </a:solidFill>
              </a:rPr>
              <a:t>Nước</a:t>
            </a:r>
            <a:r>
              <a:rPr lang="en-US" dirty="0">
                <a:solidFill>
                  <a:srgbClr val="FF0000"/>
                </a:solidFill>
              </a:rPr>
              <a:t> </a:t>
            </a:r>
            <a:r>
              <a:rPr lang="en-US" dirty="0" err="1">
                <a:solidFill>
                  <a:srgbClr val="FF0000"/>
                </a:solidFill>
              </a:rPr>
              <a:t>biển</a:t>
            </a:r>
            <a:r>
              <a:rPr lang="en-US" dirty="0">
                <a:solidFill>
                  <a:srgbClr val="FF0000"/>
                </a:solidFill>
              </a:rPr>
              <a:t> </a:t>
            </a:r>
            <a:r>
              <a:rPr lang="en-US" dirty="0" err="1">
                <a:solidFill>
                  <a:srgbClr val="FF0000"/>
                </a:solidFill>
              </a:rPr>
              <a:t>dâng</a:t>
            </a:r>
            <a:endParaRPr lang="en-US" dirty="0">
              <a:solidFill>
                <a:srgbClr val="FF0000"/>
              </a:solidFill>
            </a:endParaRPr>
          </a:p>
        </p:txBody>
      </p:sp>
      <p:sp>
        <p:nvSpPr>
          <p:cNvPr id="7" name="TextBox 6">
            <a:extLst>
              <a:ext uri="{FF2B5EF4-FFF2-40B4-BE49-F238E27FC236}">
                <a16:creationId xmlns:a16="http://schemas.microsoft.com/office/drawing/2014/main" id="{89EFF9D1-7DD0-5B0F-B8F8-A858610FCF32}"/>
              </a:ext>
            </a:extLst>
          </p:cNvPr>
          <p:cNvSpPr txBox="1"/>
          <p:nvPr/>
        </p:nvSpPr>
        <p:spPr>
          <a:xfrm>
            <a:off x="6480043" y="1496518"/>
            <a:ext cx="4896543" cy="3246530"/>
          </a:xfrm>
          <a:prstGeom prst="rect">
            <a:avLst/>
          </a:prstGeom>
          <a:noFill/>
        </p:spPr>
        <p:txBody>
          <a:bodyPr wrap="square">
            <a:spAutoFit/>
          </a:bodyPr>
          <a:lstStyle/>
          <a:p>
            <a:pPr marL="342900" lvl="0" indent="-342900">
              <a:lnSpc>
                <a:spcPct val="150000"/>
              </a:lnSpc>
              <a:buSzPts val="1000"/>
              <a:buFont typeface="Symbol" pitchFamily="2" charset="2"/>
              <a:buChar char=""/>
              <a:tabLst>
                <a:tab pos="457200" algn="l"/>
              </a:tabLst>
            </a:pPr>
            <a:r>
              <a:rPr lang="en-VN" sz="2800" dirty="0">
                <a:solidFill>
                  <a:srgbClr val="002060"/>
                </a:solidFill>
                <a:effectLst/>
                <a:latin typeface="Times New Roman" panose="02020603050405020304" pitchFamily="18" charset="0"/>
                <a:ea typeface="Times New Roman" panose="02020603050405020304" pitchFamily="18" charset="0"/>
              </a:rPr>
              <a:t>Mực nước biển tăng đều qua các năm.</a:t>
            </a:r>
          </a:p>
          <a:p>
            <a:pPr marL="342900" lvl="0" indent="-342900">
              <a:lnSpc>
                <a:spcPct val="150000"/>
              </a:lnSpc>
              <a:buSzPts val="1000"/>
              <a:buFont typeface="Symbol" pitchFamily="2" charset="2"/>
              <a:buChar char=""/>
              <a:tabLst>
                <a:tab pos="457200" algn="l"/>
              </a:tabLst>
            </a:pPr>
            <a:r>
              <a:rPr lang="en-VN" sz="2800" dirty="0">
                <a:solidFill>
                  <a:srgbClr val="002060"/>
                </a:solidFill>
                <a:effectLst/>
                <a:latin typeface="Times New Roman" panose="02020603050405020304" pitchFamily="18" charset="0"/>
                <a:ea typeface="Times New Roman" panose="02020603050405020304" pitchFamily="18" charset="0"/>
              </a:rPr>
              <a:t>Tốc độ tăng: 3,69 mm/năm (số liệu vệ tinh) và 2,55 mm/năm (trạm Sơn Trà).</a:t>
            </a:r>
          </a:p>
        </p:txBody>
      </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p:cNvSpPr txBox="1"/>
          <p:nvPr/>
        </p:nvSpPr>
        <p:spPr>
          <a:xfrm>
            <a:off x="8882980" y="1888115"/>
            <a:ext cx="2770061" cy="3497712"/>
          </a:xfrm>
          <a:prstGeom prst="roundRect">
            <a:avLst/>
          </a:prstGeom>
          <a:solidFill>
            <a:srgbClr val="FF0000"/>
          </a:solidFill>
        </p:spPr>
        <p:txBody>
          <a:bodyPr wrap="square" rtlCol="0">
            <a:spAutoFit/>
          </a:bodyPr>
          <a:lstStyle/>
          <a:p>
            <a:pPr algn="ctr" defTabSz="914446">
              <a:lnSpc>
                <a:spcPct val="150000"/>
              </a:lnSpc>
              <a:defRPr/>
            </a:pPr>
            <a:r>
              <a:rPr lang="en-US" sz="2800" dirty="0" err="1">
                <a:solidFill>
                  <a:schemeClr val="bg1"/>
                </a:solidFill>
                <a:latin typeface="Times New Roman" panose="02020603050405020304" pitchFamily="18" charset="0"/>
                <a:cs typeface="Times New Roman" panose="02020603050405020304" pitchFamily="18" charset="0"/>
              </a:rPr>
              <a:t>Nắng</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nóng</a:t>
            </a:r>
            <a:r>
              <a:rPr lang="en-US" sz="2800" dirty="0">
                <a:solidFill>
                  <a:schemeClr val="bg1"/>
                </a:solidFill>
                <a:latin typeface="Times New Roman" panose="02020603050405020304" pitchFamily="18" charset="0"/>
                <a:cs typeface="Times New Roman" panose="02020603050405020304" pitchFamily="18" charset="0"/>
              </a:rPr>
              <a:t> gay </a:t>
            </a:r>
            <a:r>
              <a:rPr lang="en-US" sz="2800" dirty="0" err="1">
                <a:solidFill>
                  <a:schemeClr val="bg1"/>
                </a:solidFill>
                <a:latin typeface="Times New Roman" panose="02020603050405020304" pitchFamily="18" charset="0"/>
                <a:cs typeface="Times New Roman" panose="02020603050405020304" pitchFamily="18" charset="0"/>
              </a:rPr>
              <a:t>gắt</a:t>
            </a:r>
            <a:r>
              <a:rPr lang="en-US" sz="2800" dirty="0">
                <a:solidFill>
                  <a:schemeClr val="bg1"/>
                </a:solidFill>
                <a:latin typeface="Times New Roman" panose="02020603050405020304" pitchFamily="18" charset="0"/>
                <a:cs typeface="Times New Roman" panose="02020603050405020304" pitchFamily="18" charset="0"/>
              </a:rPr>
              <a:t>: 11,4 </a:t>
            </a:r>
            <a:r>
              <a:rPr lang="en-US" sz="2800" dirty="0" err="1">
                <a:solidFill>
                  <a:schemeClr val="bg1"/>
                </a:solidFill>
                <a:latin typeface="Times New Roman" panose="02020603050405020304" pitchFamily="18" charset="0"/>
                <a:cs typeface="Times New Roman" panose="02020603050405020304" pitchFamily="18" charset="0"/>
              </a:rPr>
              <a:t>ngày</a:t>
            </a:r>
            <a:r>
              <a:rPr lang="en-US" sz="2800" dirty="0">
                <a:solidFill>
                  <a:schemeClr val="bg1"/>
                </a:solidFill>
                <a:latin typeface="Times New Roman" panose="02020603050405020304" pitchFamily="18" charset="0"/>
                <a:cs typeface="Times New Roman" panose="02020603050405020304" pitchFamily="18" charset="0"/>
              </a:rPr>
              <a:t>/</a:t>
            </a:r>
            <a:r>
              <a:rPr lang="en-US" sz="2800" dirty="0" err="1">
                <a:solidFill>
                  <a:schemeClr val="bg1"/>
                </a:solidFill>
                <a:latin typeface="Times New Roman" panose="02020603050405020304" pitchFamily="18" charset="0"/>
                <a:cs typeface="Times New Roman" panose="02020603050405020304" pitchFamily="18" charset="0"/>
              </a:rPr>
              <a:t>năm</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đặc</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biệt</a:t>
            </a:r>
            <a:r>
              <a:rPr lang="en-US" sz="2800" dirty="0">
                <a:solidFill>
                  <a:schemeClr val="bg1"/>
                </a:solidFill>
                <a:latin typeface="Times New Roman" panose="02020603050405020304" pitchFamily="18" charset="0"/>
                <a:cs typeface="Times New Roman" panose="02020603050405020304" pitchFamily="18" charset="0"/>
              </a:rPr>
              <a:t> gay </a:t>
            </a:r>
            <a:r>
              <a:rPr lang="en-US" sz="2800" dirty="0" err="1">
                <a:solidFill>
                  <a:schemeClr val="bg1"/>
                </a:solidFill>
                <a:latin typeface="Times New Roman" panose="02020603050405020304" pitchFamily="18" charset="0"/>
                <a:cs typeface="Times New Roman" panose="02020603050405020304" pitchFamily="18" charset="0"/>
              </a:rPr>
              <a:t>gắt</a:t>
            </a:r>
            <a:r>
              <a:rPr lang="en-US" sz="2800" dirty="0">
                <a:solidFill>
                  <a:schemeClr val="bg1"/>
                </a:solidFill>
                <a:latin typeface="Times New Roman" panose="02020603050405020304" pitchFamily="18" charset="0"/>
                <a:cs typeface="Times New Roman" panose="02020603050405020304" pitchFamily="18" charset="0"/>
              </a:rPr>
              <a:t>: 1,3 </a:t>
            </a:r>
            <a:r>
              <a:rPr lang="en-US" sz="2800" dirty="0" err="1">
                <a:solidFill>
                  <a:schemeClr val="bg1"/>
                </a:solidFill>
                <a:latin typeface="Times New Roman" panose="02020603050405020304" pitchFamily="18" charset="0"/>
                <a:cs typeface="Times New Roman" panose="02020603050405020304" pitchFamily="18" charset="0"/>
              </a:rPr>
              <a:t>ngày</a:t>
            </a:r>
            <a:r>
              <a:rPr lang="en-US" sz="2800" dirty="0">
                <a:solidFill>
                  <a:schemeClr val="bg1"/>
                </a:solidFill>
                <a:latin typeface="Times New Roman" panose="02020603050405020304" pitchFamily="18" charset="0"/>
                <a:cs typeface="Times New Roman" panose="02020603050405020304" pitchFamily="18" charset="0"/>
              </a:rPr>
              <a:t>/</a:t>
            </a:r>
            <a:r>
              <a:rPr lang="en-US" sz="2800" dirty="0" err="1">
                <a:solidFill>
                  <a:schemeClr val="bg1"/>
                </a:solidFill>
                <a:latin typeface="Times New Roman" panose="02020603050405020304" pitchFamily="18" charset="0"/>
                <a:cs typeface="Times New Roman" panose="02020603050405020304" pitchFamily="18" charset="0"/>
              </a:rPr>
              <a:t>năm</a:t>
            </a:r>
            <a:r>
              <a:rPr lang="en-VN" sz="2800" dirty="0">
                <a:solidFill>
                  <a:schemeClr val="bg1"/>
                </a:solidFill>
                <a:latin typeface="Times New Roman" panose="02020603050405020304" pitchFamily="18" charset="0"/>
                <a:cs typeface="Times New Roman" panose="02020603050405020304" pitchFamily="18" charset="0"/>
              </a:rPr>
              <a:t> </a:t>
            </a:r>
            <a:endParaRPr lang="en-US" sz="2800" kern="0" dirty="0">
              <a:solidFill>
                <a:schemeClr val="bg1"/>
              </a:solidFill>
              <a:latin typeface="Times New Roman" panose="02020603050405020304" pitchFamily="18" charset="0"/>
              <a:ea typeface="Roboto Condensed" panose="02000000000000000000" pitchFamily="2" charset="0"/>
              <a:cs typeface="Times New Roman" panose="02020603050405020304" pitchFamily="18" charset="0"/>
            </a:endParaRPr>
          </a:p>
        </p:txBody>
      </p:sp>
      <p:sp>
        <p:nvSpPr>
          <p:cNvPr id="22" name="TextBox 21"/>
          <p:cNvSpPr txBox="1"/>
          <p:nvPr/>
        </p:nvSpPr>
        <p:spPr>
          <a:xfrm>
            <a:off x="373938" y="1888115"/>
            <a:ext cx="3003465" cy="3244624"/>
          </a:xfrm>
          <a:prstGeom prst="roundRect">
            <a:avLst/>
          </a:prstGeom>
          <a:solidFill>
            <a:srgbClr val="0000FF"/>
          </a:solidFill>
        </p:spPr>
        <p:txBody>
          <a:bodyPr wrap="square" rtlCol="0">
            <a:spAutoFit/>
          </a:bodyPr>
          <a:lstStyle/>
          <a:p>
            <a:pPr lvl="0" algn="ctr">
              <a:lnSpc>
                <a:spcPct val="150000"/>
              </a:lnSpc>
            </a:pPr>
            <a:r>
              <a:rPr lang="en-VN" sz="3200" dirty="0">
                <a:solidFill>
                  <a:schemeClr val="bg1"/>
                </a:solidFill>
                <a:latin typeface="Times New Roman" panose="02020603050405020304" pitchFamily="18" charset="0"/>
                <a:cs typeface="Times New Roman" panose="02020603050405020304" pitchFamily="18" charset="0"/>
              </a:rPr>
              <a:t>Trung bình: 2.173,5 giờ nắng/năm (1961–2019).</a:t>
            </a:r>
          </a:p>
        </p:txBody>
      </p:sp>
      <p:sp>
        <p:nvSpPr>
          <p:cNvPr id="6" name="TextBox 5">
            <a:extLst>
              <a:ext uri="{FF2B5EF4-FFF2-40B4-BE49-F238E27FC236}">
                <a16:creationId xmlns:a16="http://schemas.microsoft.com/office/drawing/2014/main" id="{1DE4C611-B18C-4FBE-95DC-B8D0E8D40BB5}"/>
              </a:ext>
            </a:extLst>
          </p:cNvPr>
          <p:cNvSpPr txBox="1"/>
          <p:nvPr/>
        </p:nvSpPr>
        <p:spPr>
          <a:xfrm>
            <a:off x="415916" y="378382"/>
            <a:ext cx="11478873" cy="715089"/>
          </a:xfrm>
          <a:prstGeom prst="roundRect">
            <a:avLst/>
          </a:prstGeom>
          <a:solidFill>
            <a:srgbClr val="002060"/>
          </a:solidFill>
        </p:spPr>
        <p:txBody>
          <a:bodyPr wrap="square" rtlCol="0">
            <a:spAutoFit/>
          </a:bodyPr>
          <a:lstStyle/>
          <a:p>
            <a:pPr algn="ctr" defTabSz="914446">
              <a:defRPr/>
            </a:pPr>
            <a:r>
              <a:rPr lang="vi-VN" sz="3600" dirty="0">
                <a:solidFill>
                  <a:schemeClr val="bg1"/>
                </a:solidFill>
                <a:latin typeface="Times New Roman" panose="02020603050405020304" pitchFamily="18" charset="0"/>
                <a:ea typeface="Roboto Condensed" panose="02000000000000000000" pitchFamily="2" charset="0"/>
                <a:cs typeface="Times New Roman" panose="02020603050405020304" pitchFamily="18" charset="0"/>
              </a:rPr>
              <a:t>Số giờ nắng và nắng nóng</a:t>
            </a:r>
            <a:endParaRPr lang="en-US" sz="3600" dirty="0">
              <a:solidFill>
                <a:schemeClr val="bg1"/>
              </a:solidFill>
              <a:latin typeface="Times New Roman" panose="02020603050405020304" pitchFamily="18" charset="0"/>
              <a:ea typeface="Roboto Condensed" panose="02000000000000000000" pitchFamily="2" charset="0"/>
              <a:cs typeface="Times New Roman" panose="02020603050405020304" pitchFamily="18" charset="0"/>
            </a:endParaRPr>
          </a:p>
        </p:txBody>
      </p:sp>
      <p:sp>
        <p:nvSpPr>
          <p:cNvPr id="23" name="TextBox 22">
            <a:extLst>
              <a:ext uri="{FF2B5EF4-FFF2-40B4-BE49-F238E27FC236}">
                <a16:creationId xmlns:a16="http://schemas.microsoft.com/office/drawing/2014/main" id="{19E78DAD-9EBD-4B30-9946-614F4712E652}"/>
              </a:ext>
            </a:extLst>
          </p:cNvPr>
          <p:cNvSpPr txBox="1"/>
          <p:nvPr/>
        </p:nvSpPr>
        <p:spPr>
          <a:xfrm>
            <a:off x="4770321" y="1888115"/>
            <a:ext cx="3003465" cy="3529110"/>
          </a:xfrm>
          <a:prstGeom prst="roundRect">
            <a:avLst/>
          </a:prstGeom>
          <a:solidFill>
            <a:srgbClr val="00B050"/>
          </a:solidFill>
          <a:effectLst>
            <a:reflection blurRad="6350" stA="50000" endA="300" endPos="55500" dist="50800" dir="5400000" sy="-100000" algn="bl" rotWithShape="0"/>
          </a:effectLst>
        </p:spPr>
        <p:txBody>
          <a:bodyPr wrap="square" rtlCol="0">
            <a:spAutoFit/>
          </a:bodyPr>
          <a:lstStyle/>
          <a:p>
            <a:pPr algn="ctr" defTabSz="914446">
              <a:lnSpc>
                <a:spcPct val="150000"/>
              </a:lnSpc>
              <a:defRPr/>
            </a:pPr>
            <a:r>
              <a:rPr lang="en-US" sz="2800" dirty="0" err="1">
                <a:solidFill>
                  <a:schemeClr val="bg1"/>
                </a:solidFill>
                <a:latin typeface="Times New Roman" panose="02020603050405020304" pitchFamily="18" charset="0"/>
                <a:cs typeface="Times New Roman" panose="02020603050405020304" pitchFamily="18" charset="0"/>
              </a:rPr>
              <a:t>Số</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ngày</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nắng</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nóng</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trung</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bình</a:t>
            </a:r>
            <a:r>
              <a:rPr lang="en-US" sz="2800" dirty="0">
                <a:solidFill>
                  <a:schemeClr val="bg1"/>
                </a:solidFill>
                <a:latin typeface="Times New Roman" panose="02020603050405020304" pitchFamily="18" charset="0"/>
                <a:cs typeface="Times New Roman" panose="02020603050405020304" pitchFamily="18" charset="0"/>
              </a:rPr>
              <a:t>: 46,8 </a:t>
            </a:r>
            <a:r>
              <a:rPr lang="en-US" sz="2800" dirty="0" err="1">
                <a:solidFill>
                  <a:schemeClr val="bg1"/>
                </a:solidFill>
                <a:latin typeface="Times New Roman" panose="02020603050405020304" pitchFamily="18" charset="0"/>
                <a:cs typeface="Times New Roman" panose="02020603050405020304" pitchFamily="18" charset="0"/>
              </a:rPr>
              <a:t>ngày</a:t>
            </a:r>
            <a:r>
              <a:rPr lang="en-US" sz="2800" dirty="0">
                <a:solidFill>
                  <a:schemeClr val="bg1"/>
                </a:solidFill>
                <a:latin typeface="Times New Roman" panose="02020603050405020304" pitchFamily="18" charset="0"/>
                <a:cs typeface="Times New Roman" panose="02020603050405020304" pitchFamily="18" charset="0"/>
              </a:rPr>
              <a:t>/</a:t>
            </a:r>
            <a:r>
              <a:rPr lang="en-US" sz="2800" dirty="0" err="1">
                <a:solidFill>
                  <a:schemeClr val="bg1"/>
                </a:solidFill>
                <a:latin typeface="Times New Roman" panose="02020603050405020304" pitchFamily="18" charset="0"/>
                <a:cs typeface="Times New Roman" panose="02020603050405020304" pitchFamily="18" charset="0"/>
              </a:rPr>
              <a:t>năm</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có</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năm</a:t>
            </a:r>
            <a:r>
              <a:rPr lang="en-US" sz="2800" dirty="0">
                <a:solidFill>
                  <a:schemeClr val="bg1"/>
                </a:solidFill>
                <a:latin typeface="Times New Roman" panose="02020603050405020304" pitchFamily="18" charset="0"/>
                <a:cs typeface="Times New Roman" panose="02020603050405020304" pitchFamily="18" charset="0"/>
              </a:rPr>
              <a:t> </a:t>
            </a:r>
            <a:r>
              <a:rPr lang="en-US" sz="2800" dirty="0" err="1">
                <a:solidFill>
                  <a:schemeClr val="bg1"/>
                </a:solidFill>
                <a:latin typeface="Times New Roman" panose="02020603050405020304" pitchFamily="18" charset="0"/>
                <a:cs typeface="Times New Roman" panose="02020603050405020304" pitchFamily="18" charset="0"/>
              </a:rPr>
              <a:t>trên</a:t>
            </a:r>
            <a:r>
              <a:rPr lang="en-US" sz="2800" dirty="0">
                <a:solidFill>
                  <a:schemeClr val="bg1"/>
                </a:solidFill>
                <a:latin typeface="Times New Roman" panose="02020603050405020304" pitchFamily="18" charset="0"/>
                <a:cs typeface="Times New Roman" panose="02020603050405020304" pitchFamily="18" charset="0"/>
              </a:rPr>
              <a:t> 60 </a:t>
            </a:r>
            <a:r>
              <a:rPr lang="en-US" sz="2800" dirty="0" err="1">
                <a:solidFill>
                  <a:schemeClr val="bg1"/>
                </a:solidFill>
                <a:latin typeface="Times New Roman" panose="02020603050405020304" pitchFamily="18" charset="0"/>
                <a:cs typeface="Times New Roman" panose="02020603050405020304" pitchFamily="18" charset="0"/>
              </a:rPr>
              <a:t>ngày</a:t>
            </a:r>
            <a:r>
              <a:rPr lang="en-VN" sz="2800" dirty="0">
                <a:solidFill>
                  <a:schemeClr val="bg1"/>
                </a:solidFill>
                <a:latin typeface="Times New Roman" panose="02020603050405020304" pitchFamily="18" charset="0"/>
                <a:cs typeface="Times New Roman" panose="02020603050405020304" pitchFamily="18" charset="0"/>
              </a:rPr>
              <a:t> </a:t>
            </a:r>
            <a:endParaRPr lang="en-US" sz="2800" dirty="0">
              <a:solidFill>
                <a:schemeClr val="bg1"/>
              </a:solidFill>
              <a:effectLst>
                <a:outerShdw blurRad="38100" dist="38100" dir="2700000" algn="tl">
                  <a:srgbClr val="000000">
                    <a:alpha val="43137"/>
                  </a:srgbClr>
                </a:outerShdw>
              </a:effectLst>
              <a:latin typeface="Times New Roman" panose="02020603050405020304" pitchFamily="18" charset="0"/>
              <a:ea typeface="Roboto Condensed" panose="02000000000000000000" pitchFamily="2" charset="0"/>
              <a:cs typeface="Times New Roman" panose="02020603050405020304" pitchFamily="18" charset="0"/>
            </a:endParaRPr>
          </a:p>
        </p:txBody>
      </p:sp>
      <p:sp>
        <p:nvSpPr>
          <p:cNvPr id="8" name="Arrow: Right 7">
            <a:extLst>
              <a:ext uri="{FF2B5EF4-FFF2-40B4-BE49-F238E27FC236}">
                <a16:creationId xmlns:a16="http://schemas.microsoft.com/office/drawing/2014/main" id="{1CBD9314-6B6C-482B-A18F-D57271FC77F0}"/>
              </a:ext>
            </a:extLst>
          </p:cNvPr>
          <p:cNvSpPr/>
          <p:nvPr/>
        </p:nvSpPr>
        <p:spPr>
          <a:xfrm>
            <a:off x="3773513" y="2649675"/>
            <a:ext cx="884422" cy="776061"/>
          </a:xfrm>
          <a:prstGeom prst="rightArrow">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46">
              <a:defRPr/>
            </a:pPr>
            <a:endParaRPr lang="en-US" sz="2667">
              <a:solidFill>
                <a:schemeClr val="bg1"/>
              </a:solidFill>
              <a:latin typeface="Times New Roman" panose="02020603050405020304" pitchFamily="18" charset="0"/>
              <a:ea typeface="Roboto Condensed" panose="02000000000000000000" pitchFamily="2" charset="0"/>
              <a:cs typeface="Times New Roman" panose="02020603050405020304" pitchFamily="18" charset="0"/>
            </a:endParaRPr>
          </a:p>
        </p:txBody>
      </p:sp>
      <p:sp>
        <p:nvSpPr>
          <p:cNvPr id="34" name="Arrow: Right 33">
            <a:extLst>
              <a:ext uri="{FF2B5EF4-FFF2-40B4-BE49-F238E27FC236}">
                <a16:creationId xmlns:a16="http://schemas.microsoft.com/office/drawing/2014/main" id="{32A9D9EF-39A2-4925-A75B-E4EF02B6E049}"/>
              </a:ext>
            </a:extLst>
          </p:cNvPr>
          <p:cNvSpPr/>
          <p:nvPr/>
        </p:nvSpPr>
        <p:spPr>
          <a:xfrm>
            <a:off x="7886172" y="2649676"/>
            <a:ext cx="884422" cy="776061"/>
          </a:xfrm>
          <a:prstGeom prst="rightArrow">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46">
              <a:defRPr/>
            </a:pPr>
            <a:endParaRPr lang="en-US" sz="2667">
              <a:solidFill>
                <a:schemeClr val="bg1"/>
              </a:solidFill>
              <a:latin typeface="Times New Roman" panose="02020603050405020304" pitchFamily="18" charset="0"/>
              <a:ea typeface="Roboto Condensed" panose="02000000000000000000" pitchFamily="2" charset="0"/>
              <a:cs typeface="Times New Roman" panose="02020603050405020304" pitchFamily="18" charset="0"/>
            </a:endParaRPr>
          </a:p>
        </p:txBody>
      </p:sp>
    </p:spTree>
    <p:extLst>
      <p:ext uri="{BB962C8B-B14F-4D97-AF65-F5344CB8AC3E}">
        <p14:creationId xmlns:p14="http://schemas.microsoft.com/office/powerpoint/2010/main" val="683834910"/>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1000"/>
                                        <p:tgtEl>
                                          <p:spTgt spid="8"/>
                                        </p:tgtEl>
                                      </p:cBhvr>
                                    </p:animEffect>
                                  </p:childTnLst>
                                </p:cTn>
                              </p:par>
                            </p:childTnLst>
                          </p:cTn>
                        </p:par>
                        <p:par>
                          <p:cTn id="11" fill="hold">
                            <p:stCondLst>
                              <p:cond delay="1000"/>
                            </p:stCondLst>
                            <p:childTnLst>
                              <p:par>
                                <p:cTn id="12" presetID="14" presetClass="entr" presetSubtype="10" fill="hold" grpId="0" nodeType="after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randombar(horizontal)">
                                      <p:cBhvr>
                                        <p:cTn id="14" dur="1000"/>
                                        <p:tgtEl>
                                          <p:spTgt spid="23"/>
                                        </p:tgtEl>
                                      </p:cBhvr>
                                    </p:animEffect>
                                  </p:childTnLst>
                                </p:cTn>
                              </p:par>
                            </p:childTnLst>
                          </p:cTn>
                        </p:par>
                        <p:par>
                          <p:cTn id="15" fill="hold">
                            <p:stCondLst>
                              <p:cond delay="2000"/>
                            </p:stCondLst>
                            <p:childTnLst>
                              <p:par>
                                <p:cTn id="16" presetID="16" presetClass="entr" presetSubtype="21" fill="hold" grpId="0" nodeType="afterEffect">
                                  <p:stCondLst>
                                    <p:cond delay="0"/>
                                  </p:stCondLst>
                                  <p:childTnLst>
                                    <p:set>
                                      <p:cBhvr>
                                        <p:cTn id="17" dur="1" fill="hold">
                                          <p:stCondLst>
                                            <p:cond delay="0"/>
                                          </p:stCondLst>
                                        </p:cTn>
                                        <p:tgtEl>
                                          <p:spTgt spid="34"/>
                                        </p:tgtEl>
                                        <p:attrNameLst>
                                          <p:attrName>style.visibility</p:attrName>
                                        </p:attrNameLst>
                                      </p:cBhvr>
                                      <p:to>
                                        <p:strVal val="visible"/>
                                      </p:to>
                                    </p:set>
                                    <p:animEffect transition="in" filter="barn(inVertical)">
                                      <p:cBhvr>
                                        <p:cTn id="18" dur="1000"/>
                                        <p:tgtEl>
                                          <p:spTgt spid="34"/>
                                        </p:tgtEl>
                                      </p:cBhvr>
                                    </p:animEffect>
                                  </p:childTnLst>
                                </p:cTn>
                              </p:par>
                            </p:childTnLst>
                          </p:cTn>
                        </p:par>
                        <p:par>
                          <p:cTn id="19" fill="hold">
                            <p:stCondLst>
                              <p:cond delay="3000"/>
                            </p:stCondLst>
                            <p:childTnLst>
                              <p:par>
                                <p:cTn id="20" presetID="10" presetClass="entr" presetSubtype="0" fill="hold" grpId="0" nodeType="after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8" grpId="0" animBg="1"/>
      <p:bldP spid="3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10330" y="1216028"/>
            <a:ext cx="3599670" cy="5151357"/>
            <a:chOff x="-61877" y="12700"/>
            <a:chExt cx="1620699" cy="2011983"/>
          </a:xfrm>
        </p:grpSpPr>
        <p:sp>
          <p:nvSpPr>
            <p:cNvPr id="4" name="Freeform 4"/>
            <p:cNvSpPr/>
            <p:nvPr/>
          </p:nvSpPr>
          <p:spPr>
            <a:xfrm>
              <a:off x="92710" y="106680"/>
              <a:ext cx="1466112" cy="1918003"/>
            </a:xfrm>
            <a:custGeom>
              <a:avLst/>
              <a:gdLst/>
              <a:ahLst/>
              <a:cxnLst/>
              <a:rect l="l" t="t" r="r" b="b"/>
              <a:pathLst>
                <a:path w="1466112" h="1460737">
                  <a:moveTo>
                    <a:pt x="1439442" y="1271507"/>
                  </a:moveTo>
                  <a:cubicBezTo>
                    <a:pt x="1439442" y="1359137"/>
                    <a:pt x="1363242" y="1430257"/>
                    <a:pt x="1281962" y="1430257"/>
                  </a:cubicBezTo>
                  <a:lnTo>
                    <a:pt x="66040" y="1430257"/>
                  </a:lnTo>
                  <a:cubicBezTo>
                    <a:pt x="43180" y="1430257"/>
                    <a:pt x="20320" y="1425177"/>
                    <a:pt x="0" y="1416287"/>
                  </a:cubicBezTo>
                  <a:cubicBezTo>
                    <a:pt x="26670" y="1444227"/>
                    <a:pt x="63500" y="1460737"/>
                    <a:pt x="103471" y="1460737"/>
                  </a:cubicBezTo>
                  <a:lnTo>
                    <a:pt x="1320062" y="1460737"/>
                  </a:lnTo>
                  <a:cubicBezTo>
                    <a:pt x="1400072" y="1460737"/>
                    <a:pt x="1466112" y="1394697"/>
                    <a:pt x="1466112" y="1314687"/>
                  </a:cubicBezTo>
                  <a:lnTo>
                    <a:pt x="1466112" y="95250"/>
                  </a:lnTo>
                  <a:cubicBezTo>
                    <a:pt x="1466112" y="58420"/>
                    <a:pt x="1452142" y="25400"/>
                    <a:pt x="1430552" y="0"/>
                  </a:cubicBezTo>
                  <a:cubicBezTo>
                    <a:pt x="1436902" y="16510"/>
                    <a:pt x="1439442" y="34290"/>
                    <a:pt x="1439442" y="52070"/>
                  </a:cubicBezTo>
                  <a:lnTo>
                    <a:pt x="1439442" y="1271507"/>
                  </a:lnTo>
                  <a:lnTo>
                    <a:pt x="1439442" y="1271507"/>
                  </a:lnTo>
                  <a:close/>
                </a:path>
              </a:pathLst>
            </a:custGeom>
            <a:solidFill>
              <a:srgbClr val="704430"/>
            </a:solidFill>
            <a:ln>
              <a:solidFill>
                <a:schemeClr val="tx1"/>
              </a:solidFill>
            </a:ln>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5" name="Freeform 5"/>
            <p:cNvSpPr/>
            <p:nvPr/>
          </p:nvSpPr>
          <p:spPr>
            <a:xfrm>
              <a:off x="-61877" y="12700"/>
              <a:ext cx="1580059" cy="2011983"/>
            </a:xfrm>
            <a:custGeom>
              <a:avLst/>
              <a:gdLst/>
              <a:ahLst/>
              <a:cxnLst/>
              <a:rect l="l" t="t" r="r" b="b"/>
              <a:pathLst>
                <a:path w="1505482" h="1511537">
                  <a:moveTo>
                    <a:pt x="146050" y="1511537"/>
                  </a:moveTo>
                  <a:lnTo>
                    <a:pt x="1359432" y="1511537"/>
                  </a:lnTo>
                  <a:cubicBezTo>
                    <a:pt x="1439442" y="1511537"/>
                    <a:pt x="1505482" y="1445497"/>
                    <a:pt x="1505482" y="1365487"/>
                  </a:cubicBezTo>
                  <a:lnTo>
                    <a:pt x="1505482" y="146050"/>
                  </a:lnTo>
                  <a:cubicBezTo>
                    <a:pt x="1505482" y="66040"/>
                    <a:pt x="1439442" y="0"/>
                    <a:pt x="1359432" y="0"/>
                  </a:cubicBezTo>
                  <a:lnTo>
                    <a:pt x="146050" y="0"/>
                  </a:lnTo>
                  <a:cubicBezTo>
                    <a:pt x="66040" y="0"/>
                    <a:pt x="0" y="66040"/>
                    <a:pt x="0" y="146050"/>
                  </a:cubicBezTo>
                  <a:lnTo>
                    <a:pt x="0" y="1365487"/>
                  </a:lnTo>
                  <a:cubicBezTo>
                    <a:pt x="0" y="1446767"/>
                    <a:pt x="66040" y="1511537"/>
                    <a:pt x="146050" y="1511537"/>
                  </a:cubicBezTo>
                  <a:close/>
                </a:path>
              </a:pathLst>
            </a:custGeom>
            <a:solidFill>
              <a:srgbClr val="FFF3ED"/>
            </a:solidFill>
            <a:ln>
              <a:solidFill>
                <a:schemeClr val="tx1"/>
              </a:solidFill>
            </a:ln>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grpSp>
      <p:sp>
        <p:nvSpPr>
          <p:cNvPr id="9" name="Freeform 9"/>
          <p:cNvSpPr/>
          <p:nvPr/>
        </p:nvSpPr>
        <p:spPr>
          <a:xfrm>
            <a:off x="8694489" y="2196426"/>
            <a:ext cx="3243624" cy="4621394"/>
          </a:xfrm>
          <a:custGeom>
            <a:avLst/>
            <a:gdLst/>
            <a:ahLst/>
            <a:cxnLst/>
            <a:rect l="l" t="t" r="r" b="b"/>
            <a:pathLst>
              <a:path w="1466112" h="1460737">
                <a:moveTo>
                  <a:pt x="1439442" y="1271507"/>
                </a:moveTo>
                <a:cubicBezTo>
                  <a:pt x="1439442" y="1359137"/>
                  <a:pt x="1363242" y="1430257"/>
                  <a:pt x="1281962" y="1430257"/>
                </a:cubicBezTo>
                <a:lnTo>
                  <a:pt x="66040" y="1430257"/>
                </a:lnTo>
                <a:cubicBezTo>
                  <a:pt x="43180" y="1430257"/>
                  <a:pt x="20320" y="1425177"/>
                  <a:pt x="0" y="1416287"/>
                </a:cubicBezTo>
                <a:cubicBezTo>
                  <a:pt x="26670" y="1444227"/>
                  <a:pt x="63500" y="1460737"/>
                  <a:pt x="103471" y="1460737"/>
                </a:cubicBezTo>
                <a:lnTo>
                  <a:pt x="1320062" y="1460737"/>
                </a:lnTo>
                <a:cubicBezTo>
                  <a:pt x="1400072" y="1460737"/>
                  <a:pt x="1466112" y="1394697"/>
                  <a:pt x="1466112" y="1314687"/>
                </a:cubicBezTo>
                <a:lnTo>
                  <a:pt x="1466112" y="95250"/>
                </a:lnTo>
                <a:cubicBezTo>
                  <a:pt x="1466112" y="58420"/>
                  <a:pt x="1452142" y="25400"/>
                  <a:pt x="1430552" y="0"/>
                </a:cubicBezTo>
                <a:cubicBezTo>
                  <a:pt x="1436902" y="16510"/>
                  <a:pt x="1439442" y="34290"/>
                  <a:pt x="1439442" y="52070"/>
                </a:cubicBezTo>
                <a:lnTo>
                  <a:pt x="1439442" y="1271507"/>
                </a:lnTo>
                <a:lnTo>
                  <a:pt x="1439442" y="1271507"/>
                </a:lnTo>
                <a:close/>
              </a:path>
            </a:pathLst>
          </a:custGeom>
          <a:solidFill>
            <a:srgbClr val="704430"/>
          </a:solidFill>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10" name="Freeform 10"/>
          <p:cNvSpPr/>
          <p:nvPr/>
        </p:nvSpPr>
        <p:spPr>
          <a:xfrm>
            <a:off x="8231734" y="1899098"/>
            <a:ext cx="3616467" cy="4782113"/>
          </a:xfrm>
          <a:custGeom>
            <a:avLst/>
            <a:gdLst/>
            <a:ahLst/>
            <a:cxnLst/>
            <a:rect l="l" t="t" r="r" b="b"/>
            <a:pathLst>
              <a:path w="1505482" h="1511537">
                <a:moveTo>
                  <a:pt x="146050" y="1511537"/>
                </a:moveTo>
                <a:lnTo>
                  <a:pt x="1359432" y="1511537"/>
                </a:lnTo>
                <a:cubicBezTo>
                  <a:pt x="1439442" y="1511537"/>
                  <a:pt x="1505482" y="1445497"/>
                  <a:pt x="1505482" y="1365487"/>
                </a:cubicBezTo>
                <a:lnTo>
                  <a:pt x="1505482" y="146050"/>
                </a:lnTo>
                <a:cubicBezTo>
                  <a:pt x="1505482" y="66040"/>
                  <a:pt x="1439442" y="0"/>
                  <a:pt x="1359432" y="0"/>
                </a:cubicBezTo>
                <a:lnTo>
                  <a:pt x="146050" y="0"/>
                </a:lnTo>
                <a:cubicBezTo>
                  <a:pt x="66040" y="0"/>
                  <a:pt x="0" y="66040"/>
                  <a:pt x="0" y="146050"/>
                </a:cubicBezTo>
                <a:lnTo>
                  <a:pt x="0" y="1365487"/>
                </a:lnTo>
                <a:cubicBezTo>
                  <a:pt x="0" y="1446767"/>
                  <a:pt x="66040" y="1511537"/>
                  <a:pt x="146050" y="1511537"/>
                </a:cubicBezTo>
                <a:close/>
              </a:path>
            </a:pathLst>
          </a:custGeom>
          <a:solidFill>
            <a:srgbClr val="FFF3ED"/>
          </a:solidFill>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11" name="Freeform 11"/>
          <p:cNvSpPr/>
          <p:nvPr/>
        </p:nvSpPr>
        <p:spPr>
          <a:xfrm>
            <a:off x="8231735" y="1858918"/>
            <a:ext cx="3731666" cy="4999082"/>
          </a:xfrm>
          <a:custGeom>
            <a:avLst/>
            <a:gdLst/>
            <a:ahLst/>
            <a:cxnLst/>
            <a:rect l="l" t="t" r="r" b="b"/>
            <a:pathLst>
              <a:path w="1570252" h="1580117">
                <a:moveTo>
                  <a:pt x="1506752" y="74930"/>
                </a:moveTo>
                <a:cubicBezTo>
                  <a:pt x="1478812" y="30480"/>
                  <a:pt x="1429282" y="0"/>
                  <a:pt x="1372132" y="0"/>
                </a:cubicBezTo>
                <a:lnTo>
                  <a:pt x="158750" y="0"/>
                </a:lnTo>
                <a:cubicBezTo>
                  <a:pt x="71120" y="0"/>
                  <a:pt x="0" y="71120"/>
                  <a:pt x="0" y="158750"/>
                </a:cubicBezTo>
                <a:lnTo>
                  <a:pt x="0" y="1378187"/>
                </a:lnTo>
                <a:cubicBezTo>
                  <a:pt x="0" y="1430257"/>
                  <a:pt x="25400" y="1475977"/>
                  <a:pt x="63500" y="1505187"/>
                </a:cubicBezTo>
                <a:cubicBezTo>
                  <a:pt x="91440" y="1549637"/>
                  <a:pt x="140970" y="1580117"/>
                  <a:pt x="197347" y="1580117"/>
                </a:cubicBezTo>
                <a:lnTo>
                  <a:pt x="1411502" y="1580117"/>
                </a:lnTo>
                <a:cubicBezTo>
                  <a:pt x="1499132" y="1580117"/>
                  <a:pt x="1570252" y="1508997"/>
                  <a:pt x="1570252" y="1421367"/>
                </a:cubicBezTo>
                <a:lnTo>
                  <a:pt x="1570252" y="201930"/>
                </a:lnTo>
                <a:cubicBezTo>
                  <a:pt x="1570252" y="149860"/>
                  <a:pt x="1544852" y="104140"/>
                  <a:pt x="1506752" y="74930"/>
                </a:cubicBezTo>
                <a:close/>
                <a:moveTo>
                  <a:pt x="12700" y="1378187"/>
                </a:moveTo>
                <a:lnTo>
                  <a:pt x="12700" y="158750"/>
                </a:lnTo>
                <a:cubicBezTo>
                  <a:pt x="12700" y="78740"/>
                  <a:pt x="78740" y="12700"/>
                  <a:pt x="158750" y="12700"/>
                </a:cubicBezTo>
                <a:lnTo>
                  <a:pt x="1372132" y="12700"/>
                </a:lnTo>
                <a:cubicBezTo>
                  <a:pt x="1452142" y="12700"/>
                  <a:pt x="1518182" y="78740"/>
                  <a:pt x="1518182" y="158750"/>
                </a:cubicBezTo>
                <a:lnTo>
                  <a:pt x="1518182" y="1378187"/>
                </a:lnTo>
                <a:cubicBezTo>
                  <a:pt x="1518182" y="1458197"/>
                  <a:pt x="1452142" y="1524237"/>
                  <a:pt x="1372132" y="1524237"/>
                </a:cubicBezTo>
                <a:lnTo>
                  <a:pt x="158750" y="1524237"/>
                </a:lnTo>
                <a:cubicBezTo>
                  <a:pt x="78740" y="1524237"/>
                  <a:pt x="12700" y="1459467"/>
                  <a:pt x="12700" y="1378187"/>
                </a:cubicBezTo>
                <a:close/>
                <a:moveTo>
                  <a:pt x="1558822" y="1421367"/>
                </a:moveTo>
                <a:cubicBezTo>
                  <a:pt x="1558822" y="1501376"/>
                  <a:pt x="1491512" y="1567417"/>
                  <a:pt x="1411502" y="1567417"/>
                </a:cubicBezTo>
                <a:lnTo>
                  <a:pt x="197347" y="1567417"/>
                </a:lnTo>
                <a:cubicBezTo>
                  <a:pt x="157480" y="1567417"/>
                  <a:pt x="120650" y="1550906"/>
                  <a:pt x="93980" y="1522967"/>
                </a:cubicBezTo>
                <a:cubicBezTo>
                  <a:pt x="114300" y="1531856"/>
                  <a:pt x="135890" y="1536937"/>
                  <a:pt x="160020" y="1536937"/>
                </a:cubicBezTo>
                <a:lnTo>
                  <a:pt x="1373402" y="1536937"/>
                </a:lnTo>
                <a:cubicBezTo>
                  <a:pt x="1461032" y="1536937"/>
                  <a:pt x="1532152" y="1465817"/>
                  <a:pt x="1532152" y="1378187"/>
                </a:cubicBezTo>
                <a:lnTo>
                  <a:pt x="1532152" y="158750"/>
                </a:lnTo>
                <a:cubicBezTo>
                  <a:pt x="1532152" y="140970"/>
                  <a:pt x="1528342" y="123190"/>
                  <a:pt x="1523262" y="106680"/>
                </a:cubicBezTo>
                <a:cubicBezTo>
                  <a:pt x="1544852" y="132080"/>
                  <a:pt x="1558822" y="165100"/>
                  <a:pt x="1558822" y="201930"/>
                </a:cubicBezTo>
                <a:lnTo>
                  <a:pt x="1558822" y="1421367"/>
                </a:lnTo>
                <a:cubicBezTo>
                  <a:pt x="1558822" y="1421367"/>
                  <a:pt x="1558822" y="1421367"/>
                  <a:pt x="1558822" y="1421367"/>
                </a:cubicBezTo>
                <a:close/>
              </a:path>
            </a:pathLst>
          </a:custGeom>
          <a:solidFill>
            <a:srgbClr val="704430"/>
          </a:solidFill>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2" name="Freeform 9">
            <a:extLst>
              <a:ext uri="{FF2B5EF4-FFF2-40B4-BE49-F238E27FC236}">
                <a16:creationId xmlns:a16="http://schemas.microsoft.com/office/drawing/2014/main" id="{2C8D4FA3-BDAC-3362-787F-47FF29EA7BD0}"/>
              </a:ext>
            </a:extLst>
          </p:cNvPr>
          <p:cNvSpPr/>
          <p:nvPr/>
        </p:nvSpPr>
        <p:spPr>
          <a:xfrm>
            <a:off x="4197550" y="1926771"/>
            <a:ext cx="3808317" cy="4621394"/>
          </a:xfrm>
          <a:custGeom>
            <a:avLst/>
            <a:gdLst/>
            <a:ahLst/>
            <a:cxnLst/>
            <a:rect l="l" t="t" r="r" b="b"/>
            <a:pathLst>
              <a:path w="1466112" h="1460737">
                <a:moveTo>
                  <a:pt x="1439442" y="1271507"/>
                </a:moveTo>
                <a:cubicBezTo>
                  <a:pt x="1439442" y="1359137"/>
                  <a:pt x="1363242" y="1430257"/>
                  <a:pt x="1281962" y="1430257"/>
                </a:cubicBezTo>
                <a:lnTo>
                  <a:pt x="66040" y="1430257"/>
                </a:lnTo>
                <a:cubicBezTo>
                  <a:pt x="43180" y="1430257"/>
                  <a:pt x="20320" y="1425177"/>
                  <a:pt x="0" y="1416287"/>
                </a:cubicBezTo>
                <a:cubicBezTo>
                  <a:pt x="26670" y="1444227"/>
                  <a:pt x="63500" y="1460737"/>
                  <a:pt x="103471" y="1460737"/>
                </a:cubicBezTo>
                <a:lnTo>
                  <a:pt x="1320062" y="1460737"/>
                </a:lnTo>
                <a:cubicBezTo>
                  <a:pt x="1400072" y="1460737"/>
                  <a:pt x="1466112" y="1394697"/>
                  <a:pt x="1466112" y="1314687"/>
                </a:cubicBezTo>
                <a:lnTo>
                  <a:pt x="1466112" y="95250"/>
                </a:lnTo>
                <a:cubicBezTo>
                  <a:pt x="1466112" y="58420"/>
                  <a:pt x="1452142" y="25400"/>
                  <a:pt x="1430552" y="0"/>
                </a:cubicBezTo>
                <a:cubicBezTo>
                  <a:pt x="1436902" y="16510"/>
                  <a:pt x="1439442" y="34290"/>
                  <a:pt x="1439442" y="52070"/>
                </a:cubicBezTo>
                <a:lnTo>
                  <a:pt x="1439442" y="1271507"/>
                </a:lnTo>
                <a:lnTo>
                  <a:pt x="1439442" y="1271507"/>
                </a:lnTo>
                <a:close/>
              </a:path>
            </a:pathLst>
          </a:custGeom>
          <a:solidFill>
            <a:srgbClr val="704430"/>
          </a:solidFill>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14" name="Freeform 14"/>
          <p:cNvSpPr/>
          <p:nvPr/>
        </p:nvSpPr>
        <p:spPr>
          <a:xfrm>
            <a:off x="3967267" y="1253650"/>
            <a:ext cx="3881333" cy="5235637"/>
          </a:xfrm>
          <a:custGeom>
            <a:avLst/>
            <a:gdLst/>
            <a:ahLst/>
            <a:cxnLst/>
            <a:rect l="l" t="t" r="r" b="b"/>
            <a:pathLst>
              <a:path w="1505482" h="1511537">
                <a:moveTo>
                  <a:pt x="146050" y="1511537"/>
                </a:moveTo>
                <a:lnTo>
                  <a:pt x="1359432" y="1511537"/>
                </a:lnTo>
                <a:cubicBezTo>
                  <a:pt x="1439442" y="1511537"/>
                  <a:pt x="1505482" y="1445497"/>
                  <a:pt x="1505482" y="1365487"/>
                </a:cubicBezTo>
                <a:lnTo>
                  <a:pt x="1505482" y="146050"/>
                </a:lnTo>
                <a:cubicBezTo>
                  <a:pt x="1505482" y="66040"/>
                  <a:pt x="1439442" y="0"/>
                  <a:pt x="1359432" y="0"/>
                </a:cubicBezTo>
                <a:lnTo>
                  <a:pt x="146050" y="0"/>
                </a:lnTo>
                <a:cubicBezTo>
                  <a:pt x="66040" y="0"/>
                  <a:pt x="0" y="66040"/>
                  <a:pt x="0" y="146050"/>
                </a:cubicBezTo>
                <a:lnTo>
                  <a:pt x="0" y="1365487"/>
                </a:lnTo>
                <a:cubicBezTo>
                  <a:pt x="0" y="1446767"/>
                  <a:pt x="66040" y="1511537"/>
                  <a:pt x="146050" y="1511537"/>
                </a:cubicBezTo>
                <a:close/>
              </a:path>
            </a:pathLst>
          </a:custGeom>
          <a:solidFill>
            <a:schemeClr val="accent4">
              <a:lumMod val="60000"/>
              <a:lumOff val="40000"/>
            </a:schemeClr>
          </a:solidFill>
          <a:ln>
            <a:solidFill>
              <a:schemeClr val="tx1"/>
            </a:solidFill>
          </a:ln>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26" name="TextBox 26"/>
          <p:cNvSpPr txBox="1"/>
          <p:nvPr/>
        </p:nvSpPr>
        <p:spPr>
          <a:xfrm>
            <a:off x="310015" y="2396838"/>
            <a:ext cx="3256170" cy="2127505"/>
          </a:xfrm>
          <a:prstGeom prst="rect">
            <a:avLst/>
          </a:prstGeom>
        </p:spPr>
        <p:txBody>
          <a:bodyPr wrap="square" lIns="0" tIns="0" rIns="0" bIns="0" rtlCol="0" anchor="t">
            <a:spAutoFit/>
          </a:bodyPr>
          <a:lstStyle/>
          <a:p>
            <a:pPr lvl="0" algn="ctr">
              <a:lnSpc>
                <a:spcPct val="150000"/>
              </a:lnSpc>
            </a:pPr>
            <a:r>
              <a:rPr lang="en-US" sz="3200" dirty="0" err="1">
                <a:latin typeface="Times New Roman" panose="02020603050405020304" pitchFamily="18" charset="0"/>
                <a:cs typeface="Times New Roman" panose="02020603050405020304" pitchFamily="18" charset="0"/>
              </a:rPr>
              <a:t>Số</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ngày</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mưa</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lớn</a:t>
            </a:r>
            <a:r>
              <a:rPr lang="en-US" sz="3200" dirty="0">
                <a:latin typeface="Times New Roman" panose="02020603050405020304" pitchFamily="18" charset="0"/>
                <a:cs typeface="Times New Roman" panose="02020603050405020304" pitchFamily="18" charset="0"/>
              </a:rPr>
              <a:t> (&gt;50 mm): </a:t>
            </a:r>
            <a:r>
              <a:rPr lang="en-US" sz="3200" dirty="0" err="1">
                <a:latin typeface="Times New Roman" panose="02020603050405020304" pitchFamily="18" charset="0"/>
                <a:cs typeface="Times New Roman" panose="02020603050405020304" pitchFamily="18" charset="0"/>
              </a:rPr>
              <a:t>trung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bình</a:t>
            </a:r>
            <a:r>
              <a:rPr lang="en-US" sz="3200" dirty="0">
                <a:latin typeface="Times New Roman" panose="02020603050405020304" pitchFamily="18" charset="0"/>
                <a:cs typeface="Times New Roman" panose="02020603050405020304" pitchFamily="18" charset="0"/>
              </a:rPr>
              <a:t> 11,3 </a:t>
            </a:r>
            <a:r>
              <a:rPr lang="en-US" sz="3200" dirty="0" err="1">
                <a:latin typeface="Times New Roman" panose="02020603050405020304" pitchFamily="18" charset="0"/>
                <a:cs typeface="Times New Roman" panose="02020603050405020304" pitchFamily="18" charset="0"/>
              </a:rPr>
              <a:t>ngày</a:t>
            </a:r>
            <a:r>
              <a:rPr lang="en-US" sz="3200" dirty="0">
                <a:latin typeface="Times New Roman" panose="02020603050405020304" pitchFamily="18" charset="0"/>
                <a:cs typeface="Times New Roman" panose="02020603050405020304" pitchFamily="18" charset="0"/>
              </a:rPr>
              <a:t>/</a:t>
            </a:r>
            <a:r>
              <a:rPr lang="en-US" sz="3200" dirty="0" err="1">
                <a:latin typeface="Times New Roman" panose="02020603050405020304" pitchFamily="18" charset="0"/>
                <a:cs typeface="Times New Roman" panose="02020603050405020304" pitchFamily="18" charset="0"/>
              </a:rPr>
              <a:t>năm</a:t>
            </a:r>
            <a:r>
              <a:rPr lang="en-VN" sz="3200" dirty="0">
                <a:latin typeface="Times New Roman" panose="02020603050405020304" pitchFamily="18" charset="0"/>
                <a:cs typeface="Times New Roman" panose="02020603050405020304" pitchFamily="18" charset="0"/>
              </a:rPr>
              <a:t> </a:t>
            </a:r>
          </a:p>
        </p:txBody>
      </p:sp>
      <p:sp>
        <p:nvSpPr>
          <p:cNvPr id="27" name="TextBox 27"/>
          <p:cNvSpPr txBox="1"/>
          <p:nvPr/>
        </p:nvSpPr>
        <p:spPr>
          <a:xfrm>
            <a:off x="4190394" y="2825201"/>
            <a:ext cx="3478583" cy="2127505"/>
          </a:xfrm>
          <a:prstGeom prst="rect">
            <a:avLst/>
          </a:prstGeom>
        </p:spPr>
        <p:txBody>
          <a:bodyPr wrap="square" lIns="0" tIns="0" rIns="0" bIns="0" rtlCol="0" anchor="t">
            <a:spAutoFit/>
          </a:bodyPr>
          <a:lstStyle/>
          <a:p>
            <a:pPr lvl="0" algn="ctr">
              <a:lnSpc>
                <a:spcPct val="150000"/>
              </a:lnSpc>
            </a:pPr>
            <a:r>
              <a:rPr lang="en-US" sz="3200" dirty="0" err="1">
                <a:latin typeface="Times New Roman" panose="02020603050405020304" pitchFamily="18" charset="0"/>
                <a:cs typeface="Times New Roman" panose="02020603050405020304" pitchFamily="18" charset="0"/>
              </a:rPr>
              <a:t>Lượng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mưa</a:t>
            </a:r>
            <a:r>
              <a:rPr lang="en-US" sz="3200" dirty="0">
                <a:latin typeface="Times New Roman" panose="02020603050405020304" pitchFamily="18" charset="0"/>
                <a:cs typeface="Times New Roman" panose="02020603050405020304" pitchFamily="18" charset="0"/>
              </a:rPr>
              <a:t> 1 </a:t>
            </a:r>
            <a:r>
              <a:rPr lang="en-US" sz="3200" dirty="0" err="1">
                <a:latin typeface="Times New Roman" panose="02020603050405020304" pitchFamily="18" charset="0"/>
                <a:cs typeface="Times New Roman" panose="02020603050405020304" pitchFamily="18" charset="0"/>
              </a:rPr>
              <a:t>ngày</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lớn</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nhất</a:t>
            </a:r>
            <a:r>
              <a:rPr lang="en-US" sz="3200" dirty="0">
                <a:latin typeface="Times New Roman" panose="02020603050405020304" pitchFamily="18" charset="0"/>
                <a:cs typeface="Times New Roman" panose="02020603050405020304" pitchFamily="18" charset="0"/>
              </a:rPr>
              <a:t>: 112,5 – 240,8 mm</a:t>
            </a:r>
            <a:r>
              <a:rPr lang="en-VN" sz="3200" dirty="0">
                <a:latin typeface="Times New Roman" panose="02020603050405020304" pitchFamily="18" charset="0"/>
                <a:cs typeface="Times New Roman" panose="02020603050405020304" pitchFamily="18" charset="0"/>
              </a:rPr>
              <a:t> </a:t>
            </a:r>
          </a:p>
        </p:txBody>
      </p:sp>
      <p:sp>
        <p:nvSpPr>
          <p:cNvPr id="28" name="TextBox 28"/>
          <p:cNvSpPr txBox="1"/>
          <p:nvPr/>
        </p:nvSpPr>
        <p:spPr>
          <a:xfrm>
            <a:off x="8437979" y="3043169"/>
            <a:ext cx="3223356" cy="2127505"/>
          </a:xfrm>
          <a:prstGeom prst="rect">
            <a:avLst/>
          </a:prstGeom>
        </p:spPr>
        <p:txBody>
          <a:bodyPr wrap="square" lIns="0" tIns="0" rIns="0" bIns="0" rtlCol="0" anchor="t">
            <a:spAutoFit/>
          </a:bodyPr>
          <a:lstStyle/>
          <a:p>
            <a:pPr algn="ctr">
              <a:lnSpc>
                <a:spcPct val="150000"/>
              </a:lnSpc>
            </a:pPr>
            <a:r>
              <a:rPr lang="en-US" sz="3200" dirty="0" err="1">
                <a:latin typeface="Times New Roman" panose="02020603050405020304" pitchFamily="18" charset="0"/>
                <a:cs typeface="Times New Roman" panose="02020603050405020304" pitchFamily="18" charset="0"/>
              </a:rPr>
              <a:t>Lượng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mưa</a:t>
            </a:r>
            <a:r>
              <a:rPr lang="en-US" sz="3200" dirty="0">
                <a:latin typeface="Times New Roman" panose="02020603050405020304" pitchFamily="18" charset="0"/>
                <a:cs typeface="Times New Roman" panose="02020603050405020304" pitchFamily="18" charset="0"/>
              </a:rPr>
              <a:t> 5 </a:t>
            </a:r>
            <a:r>
              <a:rPr lang="en-US" sz="3200" dirty="0" err="1">
                <a:latin typeface="Times New Roman" panose="02020603050405020304" pitchFamily="18" charset="0"/>
                <a:cs typeface="Times New Roman" panose="02020603050405020304" pitchFamily="18" charset="0"/>
              </a:rPr>
              <a:t>ngày</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lớn</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nhất</a:t>
            </a:r>
            <a:r>
              <a:rPr lang="en-US" sz="3200" dirty="0">
                <a:latin typeface="Times New Roman" panose="02020603050405020304" pitchFamily="18" charset="0"/>
                <a:cs typeface="Times New Roman" panose="02020603050405020304" pitchFamily="18" charset="0"/>
              </a:rPr>
              <a:t>: 141,3 – 1.009 mm</a:t>
            </a:r>
            <a:r>
              <a:rPr lang="en-VN" sz="3200" dirty="0">
                <a:latin typeface="Times New Roman" panose="02020603050405020304" pitchFamily="18" charset="0"/>
                <a:cs typeface="Times New Roman" panose="02020603050405020304" pitchFamily="18" charset="0"/>
              </a:rPr>
              <a:t> </a:t>
            </a:r>
            <a:endParaRPr lang="en-US" sz="3200" dirty="0">
              <a:latin typeface="Times New Roman" panose="02020603050405020304" pitchFamily="18" charset="0"/>
              <a:cs typeface="Times New Roman" panose="02020603050405020304" pitchFamily="18" charset="0"/>
            </a:endParaRPr>
          </a:p>
        </p:txBody>
      </p:sp>
      <p:pic>
        <p:nvPicPr>
          <p:cNvPr id="30" name="Picture 23">
            <a:extLst>
              <a:ext uri="{FF2B5EF4-FFF2-40B4-BE49-F238E27FC236}">
                <a16:creationId xmlns:a16="http://schemas.microsoft.com/office/drawing/2014/main" id="{465C4637-1EC8-8C9C-730E-71EC47F1BBEE}"/>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rot="-291006" flipH="1">
            <a:off x="273537" y="-167075"/>
            <a:ext cx="1552379" cy="1560892"/>
          </a:xfrm>
          <a:prstGeom prst="rect">
            <a:avLst/>
          </a:prstGeom>
        </p:spPr>
      </p:pic>
      <p:pic>
        <p:nvPicPr>
          <p:cNvPr id="31" name="Picture 3">
            <a:extLst>
              <a:ext uri="{FF2B5EF4-FFF2-40B4-BE49-F238E27FC236}">
                <a16:creationId xmlns:a16="http://schemas.microsoft.com/office/drawing/2014/main" id="{EDF965A9-FA3D-2A9A-78CE-8386FD21176F}"/>
              </a:ext>
            </a:extLst>
          </p:cNvPr>
          <p:cNvPicPr>
            <a:picLocks noChangeAspect="1"/>
          </p:cNvPicPr>
          <p:nvPr/>
        </p:nvPicPr>
        <p:blipFill>
          <a:blip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rcRect/>
          <a:stretch>
            <a:fillRect/>
          </a:stretch>
        </p:blipFill>
        <p:spPr>
          <a:xfrm rot="349273">
            <a:off x="10674579" y="266039"/>
            <a:ext cx="1913664" cy="1266499"/>
          </a:xfrm>
          <a:prstGeom prst="rect">
            <a:avLst/>
          </a:prstGeom>
        </p:spPr>
      </p:pic>
      <p:sp>
        <p:nvSpPr>
          <p:cNvPr id="12" name="Rectangle 11"/>
          <p:cNvSpPr/>
          <p:nvPr/>
        </p:nvSpPr>
        <p:spPr>
          <a:xfrm>
            <a:off x="3048000" y="2551837"/>
            <a:ext cx="6096000" cy="579967"/>
          </a:xfrm>
          <a:prstGeom prst="rect">
            <a:avLst/>
          </a:prstGeom>
        </p:spPr>
        <p:txBody>
          <a:bodyPr>
            <a:spAutoFit/>
          </a:bodyPr>
          <a:lstStyle/>
          <a:p>
            <a:pPr algn="just">
              <a:lnSpc>
                <a:spcPct val="150000"/>
              </a:lnSpc>
              <a:spcBef>
                <a:spcPts val="300"/>
              </a:spcBef>
              <a:spcAft>
                <a:spcPts val="300"/>
              </a:spcAft>
            </a:pP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35B7F92-45F4-57A2-03C0-B1EB5C06AAB1}"/>
              </a:ext>
            </a:extLst>
          </p:cNvPr>
          <p:cNvSpPr txBox="1"/>
          <p:nvPr/>
        </p:nvSpPr>
        <p:spPr>
          <a:xfrm>
            <a:off x="1948910" y="84103"/>
            <a:ext cx="8294914" cy="905056"/>
          </a:xfrm>
          <a:prstGeom prst="rect">
            <a:avLst/>
          </a:prstGeom>
          <a:noFill/>
        </p:spPr>
        <p:txBody>
          <a:bodyPr wrap="square">
            <a:spAutoFit/>
          </a:bodyPr>
          <a:lstStyle/>
          <a:p>
            <a:pPr>
              <a:lnSpc>
                <a:spcPct val="150000"/>
              </a:lnSpc>
            </a:pPr>
            <a:r>
              <a:rPr lang="en-US" sz="4000" b="1" dirty="0">
                <a:solidFill>
                  <a:srgbClr val="FF0000"/>
                </a:solidFill>
                <a:effectLst/>
                <a:latin typeface="Times New Roman" panose="02020603050405020304" pitchFamily="18" charset="0"/>
                <a:ea typeface="Times New Roman" panose="02020603050405020304" pitchFamily="18" charset="0"/>
              </a:rPr>
              <a:t>M</a:t>
            </a:r>
            <a:r>
              <a:rPr lang="en-VN" sz="4000" b="1" dirty="0">
                <a:solidFill>
                  <a:srgbClr val="FF0000"/>
                </a:solidFill>
                <a:effectLst/>
                <a:latin typeface="Times New Roman" panose="02020603050405020304" pitchFamily="18" charset="0"/>
                <a:ea typeface="Times New Roman" panose="02020603050405020304" pitchFamily="18" charset="0"/>
              </a:rPr>
              <a:t>ưa cực đoan</a:t>
            </a:r>
            <a:endParaRPr lang="en-VN" sz="4000" dirty="0">
              <a:solidFill>
                <a:srgbClr val="FF0000"/>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324231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ppt_w</p:attrName>
                                        </p:attrNameLst>
                                      </p:cBhvr>
                                      <p:tavLst>
                                        <p:tav tm="0">
                                          <p:val>
                                            <p:fltVal val="0"/>
                                          </p:val>
                                        </p:tav>
                                        <p:tav tm="100000">
                                          <p:val>
                                            <p:strVal val="#ppt_w"/>
                                          </p:val>
                                        </p:tav>
                                      </p:tavLst>
                                    </p:anim>
                                    <p:anim calcmode="lin" valueType="num">
                                      <p:cBhvr>
                                        <p:cTn id="8" dur="500" fill="hold"/>
                                        <p:tgtEl>
                                          <p:spTgt spid="26"/>
                                        </p:tgtEl>
                                        <p:attrNameLst>
                                          <p:attrName>ppt_h</p:attrName>
                                        </p:attrNameLst>
                                      </p:cBhvr>
                                      <p:tavLst>
                                        <p:tav tm="0">
                                          <p:val>
                                            <p:fltVal val="0"/>
                                          </p:val>
                                        </p:tav>
                                        <p:tav tm="100000">
                                          <p:val>
                                            <p:strVal val="#ppt_h"/>
                                          </p:val>
                                        </p:tav>
                                      </p:tavLst>
                                    </p:anim>
                                    <p:animEffect transition="in" filter="fade">
                                      <p:cBhvr>
                                        <p:cTn id="9" dur="500"/>
                                        <p:tgtEl>
                                          <p:spTgt spid="2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7"/>
                                        </p:tgtEl>
                                        <p:attrNameLst>
                                          <p:attrName>style.visibility</p:attrName>
                                        </p:attrNameLst>
                                      </p:cBhvr>
                                      <p:to>
                                        <p:strVal val="visible"/>
                                      </p:to>
                                    </p:set>
                                    <p:anim calcmode="lin" valueType="num">
                                      <p:cBhvr>
                                        <p:cTn id="14" dur="500" fill="hold"/>
                                        <p:tgtEl>
                                          <p:spTgt spid="27"/>
                                        </p:tgtEl>
                                        <p:attrNameLst>
                                          <p:attrName>ppt_w</p:attrName>
                                        </p:attrNameLst>
                                      </p:cBhvr>
                                      <p:tavLst>
                                        <p:tav tm="0">
                                          <p:val>
                                            <p:fltVal val="0"/>
                                          </p:val>
                                        </p:tav>
                                        <p:tav tm="100000">
                                          <p:val>
                                            <p:strVal val="#ppt_w"/>
                                          </p:val>
                                        </p:tav>
                                      </p:tavLst>
                                    </p:anim>
                                    <p:anim calcmode="lin" valueType="num">
                                      <p:cBhvr>
                                        <p:cTn id="15" dur="500" fill="hold"/>
                                        <p:tgtEl>
                                          <p:spTgt spid="27"/>
                                        </p:tgtEl>
                                        <p:attrNameLst>
                                          <p:attrName>ppt_h</p:attrName>
                                        </p:attrNameLst>
                                      </p:cBhvr>
                                      <p:tavLst>
                                        <p:tav tm="0">
                                          <p:val>
                                            <p:fltVal val="0"/>
                                          </p:val>
                                        </p:tav>
                                        <p:tav tm="100000">
                                          <p:val>
                                            <p:strVal val="#ppt_h"/>
                                          </p:val>
                                        </p:tav>
                                      </p:tavLst>
                                    </p:anim>
                                    <p:animEffect transition="in" filter="fade">
                                      <p:cBhvr>
                                        <p:cTn id="16" dur="500"/>
                                        <p:tgtEl>
                                          <p:spTgt spid="27"/>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28"/>
                                        </p:tgtEl>
                                        <p:attrNameLst>
                                          <p:attrName>style.visibility</p:attrName>
                                        </p:attrNameLst>
                                      </p:cBhvr>
                                      <p:to>
                                        <p:strVal val="visible"/>
                                      </p:to>
                                    </p:set>
                                    <p:anim calcmode="lin" valueType="num">
                                      <p:cBhvr>
                                        <p:cTn id="21" dur="500" fill="hold"/>
                                        <p:tgtEl>
                                          <p:spTgt spid="28"/>
                                        </p:tgtEl>
                                        <p:attrNameLst>
                                          <p:attrName>ppt_w</p:attrName>
                                        </p:attrNameLst>
                                      </p:cBhvr>
                                      <p:tavLst>
                                        <p:tav tm="0">
                                          <p:val>
                                            <p:fltVal val="0"/>
                                          </p:val>
                                        </p:tav>
                                        <p:tav tm="100000">
                                          <p:val>
                                            <p:strVal val="#ppt_w"/>
                                          </p:val>
                                        </p:tav>
                                      </p:tavLst>
                                    </p:anim>
                                    <p:anim calcmode="lin" valueType="num">
                                      <p:cBhvr>
                                        <p:cTn id="22" dur="500" fill="hold"/>
                                        <p:tgtEl>
                                          <p:spTgt spid="28"/>
                                        </p:tgtEl>
                                        <p:attrNameLst>
                                          <p:attrName>ppt_h</p:attrName>
                                        </p:attrNameLst>
                                      </p:cBhvr>
                                      <p:tavLst>
                                        <p:tav tm="0">
                                          <p:val>
                                            <p:fltVal val="0"/>
                                          </p:val>
                                        </p:tav>
                                        <p:tav tm="100000">
                                          <p:val>
                                            <p:strVal val="#ppt_h"/>
                                          </p:val>
                                        </p:tav>
                                      </p:tavLst>
                                    </p:anim>
                                    <p:animEffect transition="in" filter="fade">
                                      <p:cBhvr>
                                        <p:cTn id="23"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P spid="2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10330" y="1216028"/>
            <a:ext cx="3599670" cy="5151357"/>
            <a:chOff x="-61877" y="12700"/>
            <a:chExt cx="1620699" cy="2011983"/>
          </a:xfrm>
        </p:grpSpPr>
        <p:sp>
          <p:nvSpPr>
            <p:cNvPr id="4" name="Freeform 4"/>
            <p:cNvSpPr/>
            <p:nvPr/>
          </p:nvSpPr>
          <p:spPr>
            <a:xfrm>
              <a:off x="92710" y="106680"/>
              <a:ext cx="1466112" cy="1918003"/>
            </a:xfrm>
            <a:custGeom>
              <a:avLst/>
              <a:gdLst/>
              <a:ahLst/>
              <a:cxnLst/>
              <a:rect l="l" t="t" r="r" b="b"/>
              <a:pathLst>
                <a:path w="1466112" h="1460737">
                  <a:moveTo>
                    <a:pt x="1439442" y="1271507"/>
                  </a:moveTo>
                  <a:cubicBezTo>
                    <a:pt x="1439442" y="1359137"/>
                    <a:pt x="1363242" y="1430257"/>
                    <a:pt x="1281962" y="1430257"/>
                  </a:cubicBezTo>
                  <a:lnTo>
                    <a:pt x="66040" y="1430257"/>
                  </a:lnTo>
                  <a:cubicBezTo>
                    <a:pt x="43180" y="1430257"/>
                    <a:pt x="20320" y="1425177"/>
                    <a:pt x="0" y="1416287"/>
                  </a:cubicBezTo>
                  <a:cubicBezTo>
                    <a:pt x="26670" y="1444227"/>
                    <a:pt x="63500" y="1460737"/>
                    <a:pt x="103471" y="1460737"/>
                  </a:cubicBezTo>
                  <a:lnTo>
                    <a:pt x="1320062" y="1460737"/>
                  </a:lnTo>
                  <a:cubicBezTo>
                    <a:pt x="1400072" y="1460737"/>
                    <a:pt x="1466112" y="1394697"/>
                    <a:pt x="1466112" y="1314687"/>
                  </a:cubicBezTo>
                  <a:lnTo>
                    <a:pt x="1466112" y="95250"/>
                  </a:lnTo>
                  <a:cubicBezTo>
                    <a:pt x="1466112" y="58420"/>
                    <a:pt x="1452142" y="25400"/>
                    <a:pt x="1430552" y="0"/>
                  </a:cubicBezTo>
                  <a:cubicBezTo>
                    <a:pt x="1436902" y="16510"/>
                    <a:pt x="1439442" y="34290"/>
                    <a:pt x="1439442" y="52070"/>
                  </a:cubicBezTo>
                  <a:lnTo>
                    <a:pt x="1439442" y="1271507"/>
                  </a:lnTo>
                  <a:lnTo>
                    <a:pt x="1439442" y="1271507"/>
                  </a:lnTo>
                  <a:close/>
                </a:path>
              </a:pathLst>
            </a:custGeom>
            <a:solidFill>
              <a:srgbClr val="704430"/>
            </a:solidFill>
            <a:ln>
              <a:solidFill>
                <a:schemeClr val="tx1"/>
              </a:solidFill>
            </a:ln>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5" name="Freeform 5"/>
            <p:cNvSpPr/>
            <p:nvPr/>
          </p:nvSpPr>
          <p:spPr>
            <a:xfrm>
              <a:off x="-61877" y="12700"/>
              <a:ext cx="1580059" cy="2011983"/>
            </a:xfrm>
            <a:custGeom>
              <a:avLst/>
              <a:gdLst/>
              <a:ahLst/>
              <a:cxnLst/>
              <a:rect l="l" t="t" r="r" b="b"/>
              <a:pathLst>
                <a:path w="1505482" h="1511537">
                  <a:moveTo>
                    <a:pt x="146050" y="1511537"/>
                  </a:moveTo>
                  <a:lnTo>
                    <a:pt x="1359432" y="1511537"/>
                  </a:lnTo>
                  <a:cubicBezTo>
                    <a:pt x="1439442" y="1511537"/>
                    <a:pt x="1505482" y="1445497"/>
                    <a:pt x="1505482" y="1365487"/>
                  </a:cubicBezTo>
                  <a:lnTo>
                    <a:pt x="1505482" y="146050"/>
                  </a:lnTo>
                  <a:cubicBezTo>
                    <a:pt x="1505482" y="66040"/>
                    <a:pt x="1439442" y="0"/>
                    <a:pt x="1359432" y="0"/>
                  </a:cubicBezTo>
                  <a:lnTo>
                    <a:pt x="146050" y="0"/>
                  </a:lnTo>
                  <a:cubicBezTo>
                    <a:pt x="66040" y="0"/>
                    <a:pt x="0" y="66040"/>
                    <a:pt x="0" y="146050"/>
                  </a:cubicBezTo>
                  <a:lnTo>
                    <a:pt x="0" y="1365487"/>
                  </a:lnTo>
                  <a:cubicBezTo>
                    <a:pt x="0" y="1446767"/>
                    <a:pt x="66040" y="1511537"/>
                    <a:pt x="146050" y="1511537"/>
                  </a:cubicBezTo>
                  <a:close/>
                </a:path>
              </a:pathLst>
            </a:custGeom>
            <a:solidFill>
              <a:srgbClr val="FFF3ED"/>
            </a:solidFill>
            <a:ln>
              <a:solidFill>
                <a:schemeClr val="tx1"/>
              </a:solidFill>
            </a:ln>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grpSp>
      <p:sp>
        <p:nvSpPr>
          <p:cNvPr id="9" name="Freeform 9"/>
          <p:cNvSpPr/>
          <p:nvPr/>
        </p:nvSpPr>
        <p:spPr>
          <a:xfrm>
            <a:off x="8694489" y="2196426"/>
            <a:ext cx="3243624" cy="4621394"/>
          </a:xfrm>
          <a:custGeom>
            <a:avLst/>
            <a:gdLst/>
            <a:ahLst/>
            <a:cxnLst/>
            <a:rect l="l" t="t" r="r" b="b"/>
            <a:pathLst>
              <a:path w="1466112" h="1460737">
                <a:moveTo>
                  <a:pt x="1439442" y="1271507"/>
                </a:moveTo>
                <a:cubicBezTo>
                  <a:pt x="1439442" y="1359137"/>
                  <a:pt x="1363242" y="1430257"/>
                  <a:pt x="1281962" y="1430257"/>
                </a:cubicBezTo>
                <a:lnTo>
                  <a:pt x="66040" y="1430257"/>
                </a:lnTo>
                <a:cubicBezTo>
                  <a:pt x="43180" y="1430257"/>
                  <a:pt x="20320" y="1425177"/>
                  <a:pt x="0" y="1416287"/>
                </a:cubicBezTo>
                <a:cubicBezTo>
                  <a:pt x="26670" y="1444227"/>
                  <a:pt x="63500" y="1460737"/>
                  <a:pt x="103471" y="1460737"/>
                </a:cubicBezTo>
                <a:lnTo>
                  <a:pt x="1320062" y="1460737"/>
                </a:lnTo>
                <a:cubicBezTo>
                  <a:pt x="1400072" y="1460737"/>
                  <a:pt x="1466112" y="1394697"/>
                  <a:pt x="1466112" y="1314687"/>
                </a:cubicBezTo>
                <a:lnTo>
                  <a:pt x="1466112" y="95250"/>
                </a:lnTo>
                <a:cubicBezTo>
                  <a:pt x="1466112" y="58420"/>
                  <a:pt x="1452142" y="25400"/>
                  <a:pt x="1430552" y="0"/>
                </a:cubicBezTo>
                <a:cubicBezTo>
                  <a:pt x="1436902" y="16510"/>
                  <a:pt x="1439442" y="34290"/>
                  <a:pt x="1439442" y="52070"/>
                </a:cubicBezTo>
                <a:lnTo>
                  <a:pt x="1439442" y="1271507"/>
                </a:lnTo>
                <a:lnTo>
                  <a:pt x="1439442" y="1271507"/>
                </a:lnTo>
                <a:close/>
              </a:path>
            </a:pathLst>
          </a:custGeom>
          <a:solidFill>
            <a:srgbClr val="704430"/>
          </a:solidFill>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10" name="Freeform 10"/>
          <p:cNvSpPr/>
          <p:nvPr/>
        </p:nvSpPr>
        <p:spPr>
          <a:xfrm>
            <a:off x="8231734" y="1899098"/>
            <a:ext cx="3616467" cy="4782113"/>
          </a:xfrm>
          <a:custGeom>
            <a:avLst/>
            <a:gdLst/>
            <a:ahLst/>
            <a:cxnLst/>
            <a:rect l="l" t="t" r="r" b="b"/>
            <a:pathLst>
              <a:path w="1505482" h="1511537">
                <a:moveTo>
                  <a:pt x="146050" y="1511537"/>
                </a:moveTo>
                <a:lnTo>
                  <a:pt x="1359432" y="1511537"/>
                </a:lnTo>
                <a:cubicBezTo>
                  <a:pt x="1439442" y="1511537"/>
                  <a:pt x="1505482" y="1445497"/>
                  <a:pt x="1505482" y="1365487"/>
                </a:cubicBezTo>
                <a:lnTo>
                  <a:pt x="1505482" y="146050"/>
                </a:lnTo>
                <a:cubicBezTo>
                  <a:pt x="1505482" y="66040"/>
                  <a:pt x="1439442" y="0"/>
                  <a:pt x="1359432" y="0"/>
                </a:cubicBezTo>
                <a:lnTo>
                  <a:pt x="146050" y="0"/>
                </a:lnTo>
                <a:cubicBezTo>
                  <a:pt x="66040" y="0"/>
                  <a:pt x="0" y="66040"/>
                  <a:pt x="0" y="146050"/>
                </a:cubicBezTo>
                <a:lnTo>
                  <a:pt x="0" y="1365487"/>
                </a:lnTo>
                <a:cubicBezTo>
                  <a:pt x="0" y="1446767"/>
                  <a:pt x="66040" y="1511537"/>
                  <a:pt x="146050" y="1511537"/>
                </a:cubicBezTo>
                <a:close/>
              </a:path>
            </a:pathLst>
          </a:custGeom>
          <a:solidFill>
            <a:srgbClr val="FFF3ED"/>
          </a:solidFill>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11" name="Freeform 11"/>
          <p:cNvSpPr/>
          <p:nvPr/>
        </p:nvSpPr>
        <p:spPr>
          <a:xfrm>
            <a:off x="8231735" y="1858918"/>
            <a:ext cx="3731666" cy="4999082"/>
          </a:xfrm>
          <a:custGeom>
            <a:avLst/>
            <a:gdLst/>
            <a:ahLst/>
            <a:cxnLst/>
            <a:rect l="l" t="t" r="r" b="b"/>
            <a:pathLst>
              <a:path w="1570252" h="1580117">
                <a:moveTo>
                  <a:pt x="1506752" y="74930"/>
                </a:moveTo>
                <a:cubicBezTo>
                  <a:pt x="1478812" y="30480"/>
                  <a:pt x="1429282" y="0"/>
                  <a:pt x="1372132" y="0"/>
                </a:cubicBezTo>
                <a:lnTo>
                  <a:pt x="158750" y="0"/>
                </a:lnTo>
                <a:cubicBezTo>
                  <a:pt x="71120" y="0"/>
                  <a:pt x="0" y="71120"/>
                  <a:pt x="0" y="158750"/>
                </a:cubicBezTo>
                <a:lnTo>
                  <a:pt x="0" y="1378187"/>
                </a:lnTo>
                <a:cubicBezTo>
                  <a:pt x="0" y="1430257"/>
                  <a:pt x="25400" y="1475977"/>
                  <a:pt x="63500" y="1505187"/>
                </a:cubicBezTo>
                <a:cubicBezTo>
                  <a:pt x="91440" y="1549637"/>
                  <a:pt x="140970" y="1580117"/>
                  <a:pt x="197347" y="1580117"/>
                </a:cubicBezTo>
                <a:lnTo>
                  <a:pt x="1411502" y="1580117"/>
                </a:lnTo>
                <a:cubicBezTo>
                  <a:pt x="1499132" y="1580117"/>
                  <a:pt x="1570252" y="1508997"/>
                  <a:pt x="1570252" y="1421367"/>
                </a:cubicBezTo>
                <a:lnTo>
                  <a:pt x="1570252" y="201930"/>
                </a:lnTo>
                <a:cubicBezTo>
                  <a:pt x="1570252" y="149860"/>
                  <a:pt x="1544852" y="104140"/>
                  <a:pt x="1506752" y="74930"/>
                </a:cubicBezTo>
                <a:close/>
                <a:moveTo>
                  <a:pt x="12700" y="1378187"/>
                </a:moveTo>
                <a:lnTo>
                  <a:pt x="12700" y="158750"/>
                </a:lnTo>
                <a:cubicBezTo>
                  <a:pt x="12700" y="78740"/>
                  <a:pt x="78740" y="12700"/>
                  <a:pt x="158750" y="12700"/>
                </a:cubicBezTo>
                <a:lnTo>
                  <a:pt x="1372132" y="12700"/>
                </a:lnTo>
                <a:cubicBezTo>
                  <a:pt x="1452142" y="12700"/>
                  <a:pt x="1518182" y="78740"/>
                  <a:pt x="1518182" y="158750"/>
                </a:cubicBezTo>
                <a:lnTo>
                  <a:pt x="1518182" y="1378187"/>
                </a:lnTo>
                <a:cubicBezTo>
                  <a:pt x="1518182" y="1458197"/>
                  <a:pt x="1452142" y="1524237"/>
                  <a:pt x="1372132" y="1524237"/>
                </a:cubicBezTo>
                <a:lnTo>
                  <a:pt x="158750" y="1524237"/>
                </a:lnTo>
                <a:cubicBezTo>
                  <a:pt x="78740" y="1524237"/>
                  <a:pt x="12700" y="1459467"/>
                  <a:pt x="12700" y="1378187"/>
                </a:cubicBezTo>
                <a:close/>
                <a:moveTo>
                  <a:pt x="1558822" y="1421367"/>
                </a:moveTo>
                <a:cubicBezTo>
                  <a:pt x="1558822" y="1501376"/>
                  <a:pt x="1491512" y="1567417"/>
                  <a:pt x="1411502" y="1567417"/>
                </a:cubicBezTo>
                <a:lnTo>
                  <a:pt x="197347" y="1567417"/>
                </a:lnTo>
                <a:cubicBezTo>
                  <a:pt x="157480" y="1567417"/>
                  <a:pt x="120650" y="1550906"/>
                  <a:pt x="93980" y="1522967"/>
                </a:cubicBezTo>
                <a:cubicBezTo>
                  <a:pt x="114300" y="1531856"/>
                  <a:pt x="135890" y="1536937"/>
                  <a:pt x="160020" y="1536937"/>
                </a:cubicBezTo>
                <a:lnTo>
                  <a:pt x="1373402" y="1536937"/>
                </a:lnTo>
                <a:cubicBezTo>
                  <a:pt x="1461032" y="1536937"/>
                  <a:pt x="1532152" y="1465817"/>
                  <a:pt x="1532152" y="1378187"/>
                </a:cubicBezTo>
                <a:lnTo>
                  <a:pt x="1532152" y="158750"/>
                </a:lnTo>
                <a:cubicBezTo>
                  <a:pt x="1532152" y="140970"/>
                  <a:pt x="1528342" y="123190"/>
                  <a:pt x="1523262" y="106680"/>
                </a:cubicBezTo>
                <a:cubicBezTo>
                  <a:pt x="1544852" y="132080"/>
                  <a:pt x="1558822" y="165100"/>
                  <a:pt x="1558822" y="201930"/>
                </a:cubicBezTo>
                <a:lnTo>
                  <a:pt x="1558822" y="1421367"/>
                </a:lnTo>
                <a:cubicBezTo>
                  <a:pt x="1558822" y="1421367"/>
                  <a:pt x="1558822" y="1421367"/>
                  <a:pt x="1558822" y="1421367"/>
                </a:cubicBezTo>
                <a:close/>
              </a:path>
            </a:pathLst>
          </a:custGeom>
          <a:solidFill>
            <a:srgbClr val="704430"/>
          </a:solidFill>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2" name="Freeform 9">
            <a:extLst>
              <a:ext uri="{FF2B5EF4-FFF2-40B4-BE49-F238E27FC236}">
                <a16:creationId xmlns:a16="http://schemas.microsoft.com/office/drawing/2014/main" id="{2C8D4FA3-BDAC-3362-787F-47FF29EA7BD0}"/>
              </a:ext>
            </a:extLst>
          </p:cNvPr>
          <p:cNvSpPr/>
          <p:nvPr/>
        </p:nvSpPr>
        <p:spPr>
          <a:xfrm>
            <a:off x="4197550" y="1926771"/>
            <a:ext cx="3808317" cy="4621394"/>
          </a:xfrm>
          <a:custGeom>
            <a:avLst/>
            <a:gdLst/>
            <a:ahLst/>
            <a:cxnLst/>
            <a:rect l="l" t="t" r="r" b="b"/>
            <a:pathLst>
              <a:path w="1466112" h="1460737">
                <a:moveTo>
                  <a:pt x="1439442" y="1271507"/>
                </a:moveTo>
                <a:cubicBezTo>
                  <a:pt x="1439442" y="1359137"/>
                  <a:pt x="1363242" y="1430257"/>
                  <a:pt x="1281962" y="1430257"/>
                </a:cubicBezTo>
                <a:lnTo>
                  <a:pt x="66040" y="1430257"/>
                </a:lnTo>
                <a:cubicBezTo>
                  <a:pt x="43180" y="1430257"/>
                  <a:pt x="20320" y="1425177"/>
                  <a:pt x="0" y="1416287"/>
                </a:cubicBezTo>
                <a:cubicBezTo>
                  <a:pt x="26670" y="1444227"/>
                  <a:pt x="63500" y="1460737"/>
                  <a:pt x="103471" y="1460737"/>
                </a:cubicBezTo>
                <a:lnTo>
                  <a:pt x="1320062" y="1460737"/>
                </a:lnTo>
                <a:cubicBezTo>
                  <a:pt x="1400072" y="1460737"/>
                  <a:pt x="1466112" y="1394697"/>
                  <a:pt x="1466112" y="1314687"/>
                </a:cubicBezTo>
                <a:lnTo>
                  <a:pt x="1466112" y="95250"/>
                </a:lnTo>
                <a:cubicBezTo>
                  <a:pt x="1466112" y="58420"/>
                  <a:pt x="1452142" y="25400"/>
                  <a:pt x="1430552" y="0"/>
                </a:cubicBezTo>
                <a:cubicBezTo>
                  <a:pt x="1436902" y="16510"/>
                  <a:pt x="1439442" y="34290"/>
                  <a:pt x="1439442" y="52070"/>
                </a:cubicBezTo>
                <a:lnTo>
                  <a:pt x="1439442" y="1271507"/>
                </a:lnTo>
                <a:lnTo>
                  <a:pt x="1439442" y="1271507"/>
                </a:lnTo>
                <a:close/>
              </a:path>
            </a:pathLst>
          </a:custGeom>
          <a:solidFill>
            <a:srgbClr val="704430"/>
          </a:solidFill>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14" name="Freeform 14"/>
          <p:cNvSpPr/>
          <p:nvPr/>
        </p:nvSpPr>
        <p:spPr>
          <a:xfrm>
            <a:off x="3967267" y="1253650"/>
            <a:ext cx="3881333" cy="5235637"/>
          </a:xfrm>
          <a:custGeom>
            <a:avLst/>
            <a:gdLst/>
            <a:ahLst/>
            <a:cxnLst/>
            <a:rect l="l" t="t" r="r" b="b"/>
            <a:pathLst>
              <a:path w="1505482" h="1511537">
                <a:moveTo>
                  <a:pt x="146050" y="1511537"/>
                </a:moveTo>
                <a:lnTo>
                  <a:pt x="1359432" y="1511537"/>
                </a:lnTo>
                <a:cubicBezTo>
                  <a:pt x="1439442" y="1511537"/>
                  <a:pt x="1505482" y="1445497"/>
                  <a:pt x="1505482" y="1365487"/>
                </a:cubicBezTo>
                <a:lnTo>
                  <a:pt x="1505482" y="146050"/>
                </a:lnTo>
                <a:cubicBezTo>
                  <a:pt x="1505482" y="66040"/>
                  <a:pt x="1439442" y="0"/>
                  <a:pt x="1359432" y="0"/>
                </a:cubicBezTo>
                <a:lnTo>
                  <a:pt x="146050" y="0"/>
                </a:lnTo>
                <a:cubicBezTo>
                  <a:pt x="66040" y="0"/>
                  <a:pt x="0" y="66040"/>
                  <a:pt x="0" y="146050"/>
                </a:cubicBezTo>
                <a:lnTo>
                  <a:pt x="0" y="1365487"/>
                </a:lnTo>
                <a:cubicBezTo>
                  <a:pt x="0" y="1446767"/>
                  <a:pt x="66040" y="1511537"/>
                  <a:pt x="146050" y="1511537"/>
                </a:cubicBezTo>
                <a:close/>
              </a:path>
            </a:pathLst>
          </a:custGeom>
          <a:solidFill>
            <a:schemeClr val="accent4">
              <a:lumMod val="60000"/>
              <a:lumOff val="40000"/>
            </a:schemeClr>
          </a:solidFill>
          <a:ln>
            <a:solidFill>
              <a:schemeClr val="tx1"/>
            </a:solidFill>
          </a:ln>
        </p:spPr>
        <p:txBody>
          <a:bodyPr/>
          <a:lstStyle/>
          <a:p>
            <a:pPr algn="just">
              <a:lnSpc>
                <a:spcPct val="150000"/>
              </a:lnSpc>
            </a:pPr>
            <a:endParaRPr lang="en-US" sz="2400">
              <a:latin typeface="Times New Roman" panose="02020603050405020304" pitchFamily="18" charset="0"/>
              <a:cs typeface="Times New Roman" panose="02020603050405020304" pitchFamily="18" charset="0"/>
            </a:endParaRPr>
          </a:p>
        </p:txBody>
      </p:sp>
      <p:sp>
        <p:nvSpPr>
          <p:cNvPr id="26" name="TextBox 26"/>
          <p:cNvSpPr txBox="1"/>
          <p:nvPr/>
        </p:nvSpPr>
        <p:spPr>
          <a:xfrm>
            <a:off x="383630" y="2063335"/>
            <a:ext cx="3256170" cy="2863413"/>
          </a:xfrm>
          <a:prstGeom prst="rect">
            <a:avLst/>
          </a:prstGeom>
        </p:spPr>
        <p:txBody>
          <a:bodyPr wrap="square" lIns="0" tIns="0" rIns="0" bIns="0" rtlCol="0" anchor="t">
            <a:spAutoFit/>
          </a:bodyPr>
          <a:lstStyle/>
          <a:p>
            <a:pPr lvl="0" algn="ctr">
              <a:lnSpc>
                <a:spcPct val="150000"/>
              </a:lnSpc>
            </a:pPr>
            <a:r>
              <a:rPr lang="en-US" sz="3200" dirty="0" err="1">
                <a:latin typeface="Arial" panose="020B0604020202020204" pitchFamily="34" charset="0"/>
                <a:cs typeface="Arial" panose="020B0604020202020204" pitchFamily="34" charset="0"/>
              </a:rPr>
              <a:t>Mùa</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lũ</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thường</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vượt</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báo</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động</a:t>
            </a:r>
            <a:r>
              <a:rPr lang="en-US" sz="3200" dirty="0">
                <a:latin typeface="Arial" panose="020B0604020202020204" pitchFamily="34" charset="0"/>
                <a:cs typeface="Arial" panose="020B0604020202020204" pitchFamily="34" charset="0"/>
              </a:rPr>
              <a:t> 2–3, </a:t>
            </a:r>
            <a:r>
              <a:rPr lang="en-US" sz="3200" dirty="0" err="1">
                <a:latin typeface="Arial" panose="020B0604020202020204" pitchFamily="34" charset="0"/>
                <a:cs typeface="Arial" panose="020B0604020202020204" pitchFamily="34" charset="0"/>
              </a:rPr>
              <a:t>lũ</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lên</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nhanh</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khó</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dự</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đoán</a:t>
            </a:r>
            <a:r>
              <a:rPr lang="en-VN" sz="3200" dirty="0">
                <a:latin typeface="Arial" panose="020B0604020202020204" pitchFamily="34" charset="0"/>
                <a:cs typeface="Arial" panose="020B0604020202020204" pitchFamily="34" charset="0"/>
              </a:rPr>
              <a:t> </a:t>
            </a:r>
          </a:p>
        </p:txBody>
      </p:sp>
      <p:sp>
        <p:nvSpPr>
          <p:cNvPr id="27" name="TextBox 27"/>
          <p:cNvSpPr txBox="1"/>
          <p:nvPr/>
        </p:nvSpPr>
        <p:spPr>
          <a:xfrm>
            <a:off x="4190394" y="2825201"/>
            <a:ext cx="3478583" cy="2124749"/>
          </a:xfrm>
          <a:prstGeom prst="rect">
            <a:avLst/>
          </a:prstGeom>
        </p:spPr>
        <p:txBody>
          <a:bodyPr wrap="square" lIns="0" tIns="0" rIns="0" bIns="0" rtlCol="0" anchor="t">
            <a:spAutoFit/>
          </a:bodyPr>
          <a:lstStyle/>
          <a:p>
            <a:pPr lvl="0" algn="ctr">
              <a:lnSpc>
                <a:spcPct val="150000"/>
              </a:lnSpc>
            </a:pPr>
            <a:r>
              <a:rPr lang="en-US" sz="3200" dirty="0" err="1">
                <a:latin typeface="Arial" panose="020B0604020202020204" pitchFamily="34" charset="0"/>
                <a:cs typeface="Arial" panose="020B0604020202020204" pitchFamily="34" charset="0"/>
              </a:rPr>
              <a:t>Thời</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gian</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ngập</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kéo</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dài</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có</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thể</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hàng</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chục</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ngày</a:t>
            </a:r>
            <a:r>
              <a:rPr lang="en-VN" sz="3200" dirty="0">
                <a:latin typeface="Arial" panose="020B0604020202020204" pitchFamily="34" charset="0"/>
                <a:cs typeface="Arial" panose="020B0604020202020204" pitchFamily="34" charset="0"/>
              </a:rPr>
              <a:t> </a:t>
            </a:r>
          </a:p>
        </p:txBody>
      </p:sp>
      <p:sp>
        <p:nvSpPr>
          <p:cNvPr id="28" name="TextBox 28"/>
          <p:cNvSpPr txBox="1"/>
          <p:nvPr/>
        </p:nvSpPr>
        <p:spPr>
          <a:xfrm>
            <a:off x="8437979" y="3043169"/>
            <a:ext cx="3223356" cy="2863413"/>
          </a:xfrm>
          <a:prstGeom prst="rect">
            <a:avLst/>
          </a:prstGeom>
        </p:spPr>
        <p:txBody>
          <a:bodyPr wrap="square" lIns="0" tIns="0" rIns="0" bIns="0" rtlCol="0" anchor="t">
            <a:spAutoFit/>
          </a:bodyPr>
          <a:lstStyle/>
          <a:p>
            <a:pPr algn="ctr">
              <a:lnSpc>
                <a:spcPct val="150000"/>
              </a:lnSpc>
            </a:pPr>
            <a:r>
              <a:rPr lang="en-US" sz="3200" dirty="0" err="1">
                <a:latin typeface="Arial" panose="020B0604020202020204" pitchFamily="34" charset="0"/>
                <a:cs typeface="Arial" panose="020B0604020202020204" pitchFamily="34" charset="0"/>
              </a:rPr>
              <a:t>Ngập</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lụt</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lịch</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sử</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ngày</a:t>
            </a:r>
            <a:r>
              <a:rPr lang="en-US" sz="3200" dirty="0">
                <a:latin typeface="Arial" panose="020B0604020202020204" pitchFamily="34" charset="0"/>
                <a:cs typeface="Arial" panose="020B0604020202020204" pitchFamily="34" charset="0"/>
              </a:rPr>
              <a:t> 14/10/2022 do </a:t>
            </a:r>
            <a:r>
              <a:rPr lang="en-US" sz="3200" dirty="0" err="1">
                <a:latin typeface="Arial" panose="020B0604020202020204" pitchFamily="34" charset="0"/>
                <a:cs typeface="Arial" panose="020B0604020202020204" pitchFamily="34" charset="0"/>
              </a:rPr>
              <a:t>mưa</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lớn</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bất</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thường</a:t>
            </a:r>
            <a:r>
              <a:rPr lang="en-VN" sz="3200" dirty="0">
                <a:latin typeface="Arial" panose="020B0604020202020204" pitchFamily="34" charset="0"/>
                <a:cs typeface="Arial" panose="020B0604020202020204" pitchFamily="34" charset="0"/>
              </a:rPr>
              <a:t> </a:t>
            </a:r>
            <a:endParaRPr lang="en-US" sz="3200" dirty="0">
              <a:latin typeface="Arial" panose="020B0604020202020204" pitchFamily="34" charset="0"/>
              <a:cs typeface="Arial" panose="020B0604020202020204" pitchFamily="34" charset="0"/>
            </a:endParaRPr>
          </a:p>
        </p:txBody>
      </p:sp>
      <p:pic>
        <p:nvPicPr>
          <p:cNvPr id="30" name="Picture 23">
            <a:extLst>
              <a:ext uri="{FF2B5EF4-FFF2-40B4-BE49-F238E27FC236}">
                <a16:creationId xmlns:a16="http://schemas.microsoft.com/office/drawing/2014/main" id="{465C4637-1EC8-8C9C-730E-71EC47F1BBEE}"/>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rot="-291006" flipH="1">
            <a:off x="273537" y="-167075"/>
            <a:ext cx="1552379" cy="1560892"/>
          </a:xfrm>
          <a:prstGeom prst="rect">
            <a:avLst/>
          </a:prstGeom>
        </p:spPr>
      </p:pic>
      <p:pic>
        <p:nvPicPr>
          <p:cNvPr id="31" name="Picture 3">
            <a:extLst>
              <a:ext uri="{FF2B5EF4-FFF2-40B4-BE49-F238E27FC236}">
                <a16:creationId xmlns:a16="http://schemas.microsoft.com/office/drawing/2014/main" id="{EDF965A9-FA3D-2A9A-78CE-8386FD21176F}"/>
              </a:ext>
            </a:extLst>
          </p:cNvPr>
          <p:cNvPicPr>
            <a:picLocks noChangeAspect="1"/>
          </p:cNvPicPr>
          <p:nvPr/>
        </p:nvPicPr>
        <p:blipFill>
          <a:blip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rcRect/>
          <a:stretch>
            <a:fillRect/>
          </a:stretch>
        </p:blipFill>
        <p:spPr>
          <a:xfrm rot="349273">
            <a:off x="10674579" y="266039"/>
            <a:ext cx="1913664" cy="1266499"/>
          </a:xfrm>
          <a:prstGeom prst="rect">
            <a:avLst/>
          </a:prstGeom>
        </p:spPr>
      </p:pic>
      <p:sp>
        <p:nvSpPr>
          <p:cNvPr id="12" name="Rectangle 11"/>
          <p:cNvSpPr/>
          <p:nvPr/>
        </p:nvSpPr>
        <p:spPr>
          <a:xfrm>
            <a:off x="3048000" y="2551837"/>
            <a:ext cx="6096000" cy="579967"/>
          </a:xfrm>
          <a:prstGeom prst="rect">
            <a:avLst/>
          </a:prstGeom>
        </p:spPr>
        <p:txBody>
          <a:bodyPr>
            <a:spAutoFit/>
          </a:bodyPr>
          <a:lstStyle/>
          <a:p>
            <a:pPr algn="just">
              <a:lnSpc>
                <a:spcPct val="150000"/>
              </a:lnSpc>
              <a:spcBef>
                <a:spcPts val="300"/>
              </a:spcBef>
              <a:spcAft>
                <a:spcPts val="300"/>
              </a:spcAft>
            </a:pP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35B7F92-45F4-57A2-03C0-B1EB5C06AAB1}"/>
              </a:ext>
            </a:extLst>
          </p:cNvPr>
          <p:cNvSpPr txBox="1"/>
          <p:nvPr/>
        </p:nvSpPr>
        <p:spPr>
          <a:xfrm>
            <a:off x="2268491" y="56658"/>
            <a:ext cx="2902490" cy="905056"/>
          </a:xfrm>
          <a:prstGeom prst="rect">
            <a:avLst/>
          </a:prstGeom>
          <a:noFill/>
        </p:spPr>
        <p:txBody>
          <a:bodyPr wrap="square">
            <a:spAutoFit/>
          </a:bodyPr>
          <a:lstStyle/>
          <a:p>
            <a:pPr>
              <a:lnSpc>
                <a:spcPct val="150000"/>
              </a:lnSpc>
            </a:pPr>
            <a:r>
              <a:rPr lang="vi-VN" sz="4000" b="1" dirty="0">
                <a:solidFill>
                  <a:srgbClr val="FF0000"/>
                </a:solidFill>
                <a:latin typeface="Times New Roman" panose="02020603050405020304" pitchFamily="18" charset="0"/>
                <a:ea typeface="Times New Roman" panose="02020603050405020304" pitchFamily="18" charset="0"/>
              </a:rPr>
              <a:t>Lũ lụt</a:t>
            </a:r>
            <a:endParaRPr lang="en-VN" sz="4000" dirty="0">
              <a:solidFill>
                <a:srgbClr val="FF0000"/>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5033221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ppt_w</p:attrName>
                                        </p:attrNameLst>
                                      </p:cBhvr>
                                      <p:tavLst>
                                        <p:tav tm="0">
                                          <p:val>
                                            <p:fltVal val="0"/>
                                          </p:val>
                                        </p:tav>
                                        <p:tav tm="100000">
                                          <p:val>
                                            <p:strVal val="#ppt_w"/>
                                          </p:val>
                                        </p:tav>
                                      </p:tavLst>
                                    </p:anim>
                                    <p:anim calcmode="lin" valueType="num">
                                      <p:cBhvr>
                                        <p:cTn id="8" dur="500" fill="hold"/>
                                        <p:tgtEl>
                                          <p:spTgt spid="26"/>
                                        </p:tgtEl>
                                        <p:attrNameLst>
                                          <p:attrName>ppt_h</p:attrName>
                                        </p:attrNameLst>
                                      </p:cBhvr>
                                      <p:tavLst>
                                        <p:tav tm="0">
                                          <p:val>
                                            <p:fltVal val="0"/>
                                          </p:val>
                                        </p:tav>
                                        <p:tav tm="100000">
                                          <p:val>
                                            <p:strVal val="#ppt_h"/>
                                          </p:val>
                                        </p:tav>
                                      </p:tavLst>
                                    </p:anim>
                                    <p:animEffect transition="in" filter="fade">
                                      <p:cBhvr>
                                        <p:cTn id="9" dur="500"/>
                                        <p:tgtEl>
                                          <p:spTgt spid="2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7"/>
                                        </p:tgtEl>
                                        <p:attrNameLst>
                                          <p:attrName>style.visibility</p:attrName>
                                        </p:attrNameLst>
                                      </p:cBhvr>
                                      <p:to>
                                        <p:strVal val="visible"/>
                                      </p:to>
                                    </p:set>
                                    <p:anim calcmode="lin" valueType="num">
                                      <p:cBhvr>
                                        <p:cTn id="14" dur="500" fill="hold"/>
                                        <p:tgtEl>
                                          <p:spTgt spid="27"/>
                                        </p:tgtEl>
                                        <p:attrNameLst>
                                          <p:attrName>ppt_w</p:attrName>
                                        </p:attrNameLst>
                                      </p:cBhvr>
                                      <p:tavLst>
                                        <p:tav tm="0">
                                          <p:val>
                                            <p:fltVal val="0"/>
                                          </p:val>
                                        </p:tav>
                                        <p:tav tm="100000">
                                          <p:val>
                                            <p:strVal val="#ppt_w"/>
                                          </p:val>
                                        </p:tav>
                                      </p:tavLst>
                                    </p:anim>
                                    <p:anim calcmode="lin" valueType="num">
                                      <p:cBhvr>
                                        <p:cTn id="15" dur="500" fill="hold"/>
                                        <p:tgtEl>
                                          <p:spTgt spid="27"/>
                                        </p:tgtEl>
                                        <p:attrNameLst>
                                          <p:attrName>ppt_h</p:attrName>
                                        </p:attrNameLst>
                                      </p:cBhvr>
                                      <p:tavLst>
                                        <p:tav tm="0">
                                          <p:val>
                                            <p:fltVal val="0"/>
                                          </p:val>
                                        </p:tav>
                                        <p:tav tm="100000">
                                          <p:val>
                                            <p:strVal val="#ppt_h"/>
                                          </p:val>
                                        </p:tav>
                                      </p:tavLst>
                                    </p:anim>
                                    <p:animEffect transition="in" filter="fade">
                                      <p:cBhvr>
                                        <p:cTn id="16" dur="500"/>
                                        <p:tgtEl>
                                          <p:spTgt spid="27"/>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28"/>
                                        </p:tgtEl>
                                        <p:attrNameLst>
                                          <p:attrName>style.visibility</p:attrName>
                                        </p:attrNameLst>
                                      </p:cBhvr>
                                      <p:to>
                                        <p:strVal val="visible"/>
                                      </p:to>
                                    </p:set>
                                    <p:anim calcmode="lin" valueType="num">
                                      <p:cBhvr>
                                        <p:cTn id="21" dur="500" fill="hold"/>
                                        <p:tgtEl>
                                          <p:spTgt spid="28"/>
                                        </p:tgtEl>
                                        <p:attrNameLst>
                                          <p:attrName>ppt_w</p:attrName>
                                        </p:attrNameLst>
                                      </p:cBhvr>
                                      <p:tavLst>
                                        <p:tav tm="0">
                                          <p:val>
                                            <p:fltVal val="0"/>
                                          </p:val>
                                        </p:tav>
                                        <p:tav tm="100000">
                                          <p:val>
                                            <p:strVal val="#ppt_w"/>
                                          </p:val>
                                        </p:tav>
                                      </p:tavLst>
                                    </p:anim>
                                    <p:anim calcmode="lin" valueType="num">
                                      <p:cBhvr>
                                        <p:cTn id="22" dur="500" fill="hold"/>
                                        <p:tgtEl>
                                          <p:spTgt spid="28"/>
                                        </p:tgtEl>
                                        <p:attrNameLst>
                                          <p:attrName>ppt_h</p:attrName>
                                        </p:attrNameLst>
                                      </p:cBhvr>
                                      <p:tavLst>
                                        <p:tav tm="0">
                                          <p:val>
                                            <p:fltVal val="0"/>
                                          </p:val>
                                        </p:tav>
                                        <p:tav tm="100000">
                                          <p:val>
                                            <p:strVal val="#ppt_h"/>
                                          </p:val>
                                        </p:tav>
                                      </p:tavLst>
                                    </p:anim>
                                    <p:animEffect transition="in" filter="fade">
                                      <p:cBhvr>
                                        <p:cTn id="23"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P spid="2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30116" b="30116"/>
          <a:stretch>
            <a:fillRect/>
          </a:stretch>
        </p:blipFill>
        <p:spPr>
          <a:xfrm>
            <a:off x="0" y="0"/>
            <a:ext cx="12192000" cy="6858000"/>
          </a:xfrm>
          <a:prstGeom prst="rect">
            <a:avLst/>
          </a:prstGeom>
        </p:spPr>
      </p:pic>
      <p:grpSp>
        <p:nvGrpSpPr>
          <p:cNvPr id="7" name="Group 7"/>
          <p:cNvGrpSpPr/>
          <p:nvPr/>
        </p:nvGrpSpPr>
        <p:grpSpPr>
          <a:xfrm>
            <a:off x="1425966" y="188527"/>
            <a:ext cx="10741453" cy="880116"/>
            <a:chOff x="0" y="0"/>
            <a:chExt cx="16435575" cy="1913890"/>
          </a:xfrm>
        </p:grpSpPr>
        <p:sp>
          <p:nvSpPr>
            <p:cNvPr id="8" name="Freeform 8"/>
            <p:cNvSpPr/>
            <p:nvPr/>
          </p:nvSpPr>
          <p:spPr>
            <a:xfrm>
              <a:off x="0" y="0"/>
              <a:ext cx="16435575" cy="1913890"/>
            </a:xfrm>
            <a:custGeom>
              <a:avLst/>
              <a:gdLst/>
              <a:ahLst/>
              <a:cxnLst/>
              <a:rect l="l" t="t" r="r" b="b"/>
              <a:pathLst>
                <a:path w="16435575" h="1913890">
                  <a:moveTo>
                    <a:pt x="16435575" y="956945"/>
                  </a:moveTo>
                  <a:lnTo>
                    <a:pt x="16435575" y="956945"/>
                  </a:lnTo>
                  <a:cubicBezTo>
                    <a:pt x="16435575" y="1485392"/>
                    <a:pt x="16007204" y="1913890"/>
                    <a:pt x="15478630" y="1913890"/>
                  </a:cubicBezTo>
                  <a:lnTo>
                    <a:pt x="956945" y="1913890"/>
                  </a:lnTo>
                  <a:cubicBezTo>
                    <a:pt x="428371" y="1913890"/>
                    <a:pt x="0" y="1485392"/>
                    <a:pt x="0" y="956945"/>
                  </a:cubicBezTo>
                  <a:lnTo>
                    <a:pt x="0" y="956945"/>
                  </a:lnTo>
                  <a:cubicBezTo>
                    <a:pt x="0" y="428371"/>
                    <a:pt x="428371" y="0"/>
                    <a:pt x="956945" y="0"/>
                  </a:cubicBezTo>
                  <a:lnTo>
                    <a:pt x="15478630" y="0"/>
                  </a:lnTo>
                  <a:cubicBezTo>
                    <a:pt x="16007077" y="0"/>
                    <a:pt x="16435575" y="428371"/>
                    <a:pt x="16435575" y="956945"/>
                  </a:cubicBezTo>
                  <a:close/>
                </a:path>
              </a:pathLst>
            </a:custGeom>
            <a:solidFill>
              <a:srgbClr val="FFF3ED"/>
            </a:solidFill>
          </p:spPr>
          <p:txBody>
            <a:bodyPr/>
            <a:lstStyle/>
            <a:p>
              <a:endParaRPr lang="en-US"/>
            </a:p>
          </p:txBody>
        </p:sp>
      </p:grpSp>
      <p:pic>
        <p:nvPicPr>
          <p:cNvPr id="9" name="Picture 9"/>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854867" y="654881"/>
            <a:ext cx="357103" cy="404649"/>
          </a:xfrm>
          <a:prstGeom prst="rect">
            <a:avLst/>
          </a:prstGeom>
        </p:spPr>
      </p:pic>
      <p:pic>
        <p:nvPicPr>
          <p:cNvPr id="10" name="Picture 10"/>
          <p:cNvPicPr>
            <a:picLocks noChangeAspect="1"/>
          </p:cNvPicPr>
          <p:nvPr/>
        </p:nvPicPr>
        <p:blipFill>
          <a:blip r:embed="rId6" cstate="hqprint">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a:off x="-625687" y="5145445"/>
            <a:ext cx="2600312" cy="1479815"/>
          </a:xfrm>
          <a:prstGeom prst="rect">
            <a:avLst/>
          </a:prstGeom>
        </p:spPr>
      </p:pic>
      <p:pic>
        <p:nvPicPr>
          <p:cNvPr id="11" name="Picture 11"/>
          <p:cNvPicPr>
            <a:picLocks noChangeAspect="1"/>
          </p:cNvPicPr>
          <p:nvPr/>
        </p:nvPicPr>
        <p:blipFill>
          <a:blip r:embed="rId8" cstate="hqprint">
            <a:extLst>
              <a:ext uri="{28A0092B-C50C-407E-A947-70E740481C1C}">
                <a14:useLocalDpi xmlns:a14="http://schemas.microsoft.com/office/drawing/2010/main" val="0"/>
              </a:ext>
              <a:ext uri="{96DAC541-7B7A-43D3-8B79-37D633B846F1}">
                <asvg:svgBlip xmlns:asvg="http://schemas.microsoft.com/office/drawing/2016/SVG/main" xmlns="" r:embed="rId9"/>
              </a:ext>
            </a:extLst>
          </a:blip>
          <a:srcRect/>
          <a:stretch>
            <a:fillRect/>
          </a:stretch>
        </p:blipFill>
        <p:spPr>
          <a:xfrm>
            <a:off x="28597" y="937894"/>
            <a:ext cx="2019025" cy="2135508"/>
          </a:xfrm>
          <a:prstGeom prst="rect">
            <a:avLst/>
          </a:prstGeom>
        </p:spPr>
      </p:pic>
      <p:sp>
        <p:nvSpPr>
          <p:cNvPr id="12" name="TextBox 12"/>
          <p:cNvSpPr txBox="1"/>
          <p:nvPr/>
        </p:nvSpPr>
        <p:spPr>
          <a:xfrm>
            <a:off x="2292933" y="152400"/>
            <a:ext cx="9459755" cy="812723"/>
          </a:xfrm>
          <a:prstGeom prst="rect">
            <a:avLst/>
          </a:prstGeom>
        </p:spPr>
        <p:txBody>
          <a:bodyPr wrap="square" lIns="0" tIns="0" rIns="0" bIns="0" rtlCol="0" anchor="t">
            <a:spAutoFit/>
          </a:bodyPr>
          <a:lstStyle/>
          <a:p>
            <a:pPr algn="ctr">
              <a:lnSpc>
                <a:spcPct val="150000"/>
              </a:lnSpc>
            </a:pPr>
            <a:r>
              <a:rPr lang="en-US" sz="4000" b="1" dirty="0" err="1">
                <a:solidFill>
                  <a:srgbClr val="FF0000"/>
                </a:solidFill>
                <a:latin typeface="Times New Roman" panose="02020603050405020304" pitchFamily="18" charset="0"/>
                <a:cs typeface="Times New Roman" panose="02020603050405020304" pitchFamily="18" charset="0"/>
              </a:rPr>
              <a:t>Bão</a:t>
            </a:r>
            <a:r>
              <a:rPr lang="en-US" sz="4000" b="1" dirty="0">
                <a:solidFill>
                  <a:srgbClr val="FF0000"/>
                </a:solidFill>
                <a:latin typeface="Times New Roman" panose="02020603050405020304" pitchFamily="18" charset="0"/>
                <a:cs typeface="Times New Roman" panose="02020603050405020304" pitchFamily="18" charset="0"/>
              </a:rPr>
              <a:t> </a:t>
            </a:r>
            <a:r>
              <a:rPr lang="en-US" sz="4000" b="1" dirty="0" err="1">
                <a:solidFill>
                  <a:srgbClr val="FF0000"/>
                </a:solidFill>
                <a:latin typeface="Times New Roman" panose="02020603050405020304" pitchFamily="18" charset="0"/>
                <a:cs typeface="Times New Roman" panose="02020603050405020304" pitchFamily="18" charset="0"/>
              </a:rPr>
              <a:t>nhiệt</a:t>
            </a:r>
            <a:r>
              <a:rPr lang="en-US" sz="4000" b="1" dirty="0">
                <a:solidFill>
                  <a:srgbClr val="FF0000"/>
                </a:solidFill>
                <a:latin typeface="Times New Roman" panose="02020603050405020304" pitchFamily="18" charset="0"/>
                <a:cs typeface="Times New Roman" panose="02020603050405020304" pitchFamily="18" charset="0"/>
              </a:rPr>
              <a:t> </a:t>
            </a:r>
            <a:r>
              <a:rPr lang="en-US" sz="4000" b="1" dirty="0" err="1">
                <a:solidFill>
                  <a:srgbClr val="FF0000"/>
                </a:solidFill>
                <a:latin typeface="Times New Roman" panose="02020603050405020304" pitchFamily="18" charset="0"/>
                <a:cs typeface="Times New Roman" panose="02020603050405020304" pitchFamily="18" charset="0"/>
              </a:rPr>
              <a:t>đới</a:t>
            </a:r>
            <a:endParaRPr lang="en-US" sz="4000" b="1" dirty="0">
              <a:solidFill>
                <a:srgbClr val="FF0000"/>
              </a:solidFill>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4DC4AD70-B682-71D7-E832-AC6297C0A479}"/>
              </a:ext>
            </a:extLst>
          </p:cNvPr>
          <p:cNvGrpSpPr/>
          <p:nvPr/>
        </p:nvGrpSpPr>
        <p:grpSpPr>
          <a:xfrm>
            <a:off x="1974625" y="2034747"/>
            <a:ext cx="10027057" cy="3619629"/>
            <a:chOff x="1502416" y="1285808"/>
            <a:chExt cx="7520293" cy="3078152"/>
          </a:xfrm>
        </p:grpSpPr>
        <p:grpSp>
          <p:nvGrpSpPr>
            <p:cNvPr id="3" name="Group 3"/>
            <p:cNvGrpSpPr/>
            <p:nvPr/>
          </p:nvGrpSpPr>
          <p:grpSpPr>
            <a:xfrm>
              <a:off x="1502416" y="1285808"/>
              <a:ext cx="7520293" cy="3078152"/>
              <a:chOff x="0" y="0"/>
              <a:chExt cx="2999863" cy="1530793"/>
            </a:xfrm>
          </p:grpSpPr>
          <p:sp>
            <p:nvSpPr>
              <p:cNvPr id="4" name="Freeform 4"/>
              <p:cNvSpPr/>
              <p:nvPr/>
            </p:nvSpPr>
            <p:spPr>
              <a:xfrm>
                <a:off x="92710" y="106680"/>
                <a:ext cx="2895723" cy="1411413"/>
              </a:xfrm>
              <a:custGeom>
                <a:avLst/>
                <a:gdLst/>
                <a:ahLst/>
                <a:cxnLst/>
                <a:rect l="l" t="t" r="r" b="b"/>
                <a:pathLst>
                  <a:path w="2895723" h="1411413">
                    <a:moveTo>
                      <a:pt x="2869052" y="1222183"/>
                    </a:moveTo>
                    <a:cubicBezTo>
                      <a:pt x="2869052" y="1309813"/>
                      <a:pt x="2792852" y="1380933"/>
                      <a:pt x="2711573" y="1380933"/>
                    </a:cubicBezTo>
                    <a:lnTo>
                      <a:pt x="66040" y="1380933"/>
                    </a:lnTo>
                    <a:cubicBezTo>
                      <a:pt x="43180" y="1380933"/>
                      <a:pt x="20320" y="1375853"/>
                      <a:pt x="0" y="1366963"/>
                    </a:cubicBezTo>
                    <a:cubicBezTo>
                      <a:pt x="26670" y="1394903"/>
                      <a:pt x="63500" y="1411413"/>
                      <a:pt x="112583" y="1411413"/>
                    </a:cubicBezTo>
                    <a:lnTo>
                      <a:pt x="2749673" y="1411413"/>
                    </a:lnTo>
                    <a:cubicBezTo>
                      <a:pt x="2829683" y="1411413"/>
                      <a:pt x="2895723" y="1345373"/>
                      <a:pt x="2895723" y="1265363"/>
                    </a:cubicBezTo>
                    <a:lnTo>
                      <a:pt x="2895723" y="95250"/>
                    </a:lnTo>
                    <a:cubicBezTo>
                      <a:pt x="2895723" y="58420"/>
                      <a:pt x="2881752" y="25400"/>
                      <a:pt x="2860162" y="0"/>
                    </a:cubicBezTo>
                    <a:cubicBezTo>
                      <a:pt x="2866512" y="16510"/>
                      <a:pt x="2869052" y="34290"/>
                      <a:pt x="2869052" y="52070"/>
                    </a:cubicBezTo>
                    <a:lnTo>
                      <a:pt x="2869052" y="1222183"/>
                    </a:lnTo>
                    <a:lnTo>
                      <a:pt x="2869052" y="1222183"/>
                    </a:lnTo>
                    <a:close/>
                  </a:path>
                </a:pathLst>
              </a:custGeom>
              <a:solidFill>
                <a:srgbClr val="704430"/>
              </a:solidFill>
            </p:spPr>
            <p:txBody>
              <a:bodyPr/>
              <a:lstStyle/>
              <a:p>
                <a:endParaRPr lang="en-US"/>
              </a:p>
            </p:txBody>
          </p:sp>
          <p:sp>
            <p:nvSpPr>
              <p:cNvPr id="5" name="Freeform 5"/>
              <p:cNvSpPr/>
              <p:nvPr/>
            </p:nvSpPr>
            <p:spPr>
              <a:xfrm>
                <a:off x="12700" y="12700"/>
                <a:ext cx="2935093" cy="1462213"/>
              </a:xfrm>
              <a:custGeom>
                <a:avLst/>
                <a:gdLst/>
                <a:ahLst/>
                <a:cxnLst/>
                <a:rect l="l" t="t" r="r" b="b"/>
                <a:pathLst>
                  <a:path w="2935093" h="1462213">
                    <a:moveTo>
                      <a:pt x="146050" y="1462213"/>
                    </a:moveTo>
                    <a:lnTo>
                      <a:pt x="2789043" y="1462213"/>
                    </a:lnTo>
                    <a:cubicBezTo>
                      <a:pt x="2869053" y="1462213"/>
                      <a:pt x="2935093" y="1396173"/>
                      <a:pt x="2935093" y="1316163"/>
                    </a:cubicBezTo>
                    <a:lnTo>
                      <a:pt x="2935093" y="146050"/>
                    </a:lnTo>
                    <a:cubicBezTo>
                      <a:pt x="2935093" y="66040"/>
                      <a:pt x="2869053" y="0"/>
                      <a:pt x="2789043" y="0"/>
                    </a:cubicBezTo>
                    <a:lnTo>
                      <a:pt x="146050" y="0"/>
                    </a:lnTo>
                    <a:cubicBezTo>
                      <a:pt x="66040" y="0"/>
                      <a:pt x="0" y="66040"/>
                      <a:pt x="0" y="146050"/>
                    </a:cubicBezTo>
                    <a:lnTo>
                      <a:pt x="0" y="1316163"/>
                    </a:lnTo>
                    <a:cubicBezTo>
                      <a:pt x="0" y="1397443"/>
                      <a:pt x="66040" y="1462213"/>
                      <a:pt x="146050" y="1462213"/>
                    </a:cubicBezTo>
                    <a:close/>
                  </a:path>
                </a:pathLst>
              </a:custGeom>
              <a:solidFill>
                <a:srgbClr val="FFF3ED"/>
              </a:solidFill>
            </p:spPr>
            <p:txBody>
              <a:bodyPr/>
              <a:lstStyle/>
              <a:p>
                <a:endParaRPr lang="en-US"/>
              </a:p>
            </p:txBody>
          </p:sp>
          <p:sp>
            <p:nvSpPr>
              <p:cNvPr id="6" name="Freeform 6"/>
              <p:cNvSpPr/>
              <p:nvPr/>
            </p:nvSpPr>
            <p:spPr>
              <a:xfrm>
                <a:off x="0" y="0"/>
                <a:ext cx="2999863" cy="1530793"/>
              </a:xfrm>
              <a:custGeom>
                <a:avLst/>
                <a:gdLst/>
                <a:ahLst/>
                <a:cxnLst/>
                <a:rect l="l" t="t" r="r" b="b"/>
                <a:pathLst>
                  <a:path w="2999863" h="1530793">
                    <a:moveTo>
                      <a:pt x="2936363" y="74930"/>
                    </a:moveTo>
                    <a:cubicBezTo>
                      <a:pt x="2908423" y="30480"/>
                      <a:pt x="2858893" y="0"/>
                      <a:pt x="2801743" y="0"/>
                    </a:cubicBezTo>
                    <a:lnTo>
                      <a:pt x="158750" y="0"/>
                    </a:lnTo>
                    <a:cubicBezTo>
                      <a:pt x="71120" y="0"/>
                      <a:pt x="0" y="71120"/>
                      <a:pt x="0" y="158750"/>
                    </a:cubicBezTo>
                    <a:lnTo>
                      <a:pt x="0" y="1328863"/>
                    </a:lnTo>
                    <a:cubicBezTo>
                      <a:pt x="0" y="1380933"/>
                      <a:pt x="25400" y="1426653"/>
                      <a:pt x="63500" y="1455863"/>
                    </a:cubicBezTo>
                    <a:cubicBezTo>
                      <a:pt x="91440" y="1500313"/>
                      <a:pt x="140970" y="1530793"/>
                      <a:pt x="207881" y="1530793"/>
                    </a:cubicBezTo>
                    <a:lnTo>
                      <a:pt x="2841113" y="1530793"/>
                    </a:lnTo>
                    <a:cubicBezTo>
                      <a:pt x="2928743" y="1530793"/>
                      <a:pt x="2999863" y="1459673"/>
                      <a:pt x="2999863" y="1372043"/>
                    </a:cubicBezTo>
                    <a:lnTo>
                      <a:pt x="2999863" y="201930"/>
                    </a:lnTo>
                    <a:cubicBezTo>
                      <a:pt x="2999862" y="149860"/>
                      <a:pt x="2974462" y="104140"/>
                      <a:pt x="2936363" y="74930"/>
                    </a:cubicBezTo>
                    <a:close/>
                    <a:moveTo>
                      <a:pt x="12700" y="1328863"/>
                    </a:moveTo>
                    <a:lnTo>
                      <a:pt x="12700" y="158750"/>
                    </a:lnTo>
                    <a:cubicBezTo>
                      <a:pt x="12700" y="78740"/>
                      <a:pt x="78740" y="12700"/>
                      <a:pt x="158750" y="12700"/>
                    </a:cubicBezTo>
                    <a:lnTo>
                      <a:pt x="2801743" y="12700"/>
                    </a:lnTo>
                    <a:cubicBezTo>
                      <a:pt x="2881753" y="12700"/>
                      <a:pt x="2947793" y="78740"/>
                      <a:pt x="2947793" y="158750"/>
                    </a:cubicBezTo>
                    <a:lnTo>
                      <a:pt x="2947793" y="1328863"/>
                    </a:lnTo>
                    <a:cubicBezTo>
                      <a:pt x="2947793" y="1408873"/>
                      <a:pt x="2881753" y="1474913"/>
                      <a:pt x="2801743" y="1474913"/>
                    </a:cubicBezTo>
                    <a:lnTo>
                      <a:pt x="158750" y="1474913"/>
                    </a:lnTo>
                    <a:cubicBezTo>
                      <a:pt x="78740" y="1474913"/>
                      <a:pt x="12700" y="1410143"/>
                      <a:pt x="12700" y="1328863"/>
                    </a:cubicBezTo>
                    <a:close/>
                    <a:moveTo>
                      <a:pt x="2988433" y="1372043"/>
                    </a:moveTo>
                    <a:cubicBezTo>
                      <a:pt x="2988433" y="1452053"/>
                      <a:pt x="2921123" y="1518093"/>
                      <a:pt x="2841113" y="1518093"/>
                    </a:cubicBezTo>
                    <a:lnTo>
                      <a:pt x="207881" y="1518093"/>
                    </a:lnTo>
                    <a:cubicBezTo>
                      <a:pt x="157480" y="1518093"/>
                      <a:pt x="120650" y="1501583"/>
                      <a:pt x="93980" y="1473643"/>
                    </a:cubicBezTo>
                    <a:cubicBezTo>
                      <a:pt x="114300" y="1482533"/>
                      <a:pt x="135890" y="1487613"/>
                      <a:pt x="160020" y="1487613"/>
                    </a:cubicBezTo>
                    <a:lnTo>
                      <a:pt x="2803013" y="1487613"/>
                    </a:lnTo>
                    <a:cubicBezTo>
                      <a:pt x="2890643" y="1487613"/>
                      <a:pt x="2961763" y="1416493"/>
                      <a:pt x="2961763" y="1328863"/>
                    </a:cubicBezTo>
                    <a:lnTo>
                      <a:pt x="2961763" y="158750"/>
                    </a:lnTo>
                    <a:cubicBezTo>
                      <a:pt x="2961763" y="140970"/>
                      <a:pt x="2957953" y="123190"/>
                      <a:pt x="2952873" y="106680"/>
                    </a:cubicBezTo>
                    <a:cubicBezTo>
                      <a:pt x="2974463" y="132080"/>
                      <a:pt x="2988433" y="165100"/>
                      <a:pt x="2988433" y="201930"/>
                    </a:cubicBezTo>
                    <a:lnTo>
                      <a:pt x="2988433" y="1372043"/>
                    </a:lnTo>
                    <a:cubicBezTo>
                      <a:pt x="2988433" y="1372043"/>
                      <a:pt x="2988433" y="1372043"/>
                      <a:pt x="2988433" y="1372043"/>
                    </a:cubicBezTo>
                    <a:close/>
                  </a:path>
                </a:pathLst>
              </a:custGeom>
              <a:solidFill>
                <a:srgbClr val="704430"/>
              </a:solidFill>
            </p:spPr>
            <p:txBody>
              <a:bodyPr/>
              <a:lstStyle/>
              <a:p>
                <a:endParaRPr lang="en-US"/>
              </a:p>
            </p:txBody>
          </p:sp>
        </p:grpSp>
        <p:sp>
          <p:nvSpPr>
            <p:cNvPr id="13" name="TextBox 13"/>
            <p:cNvSpPr txBox="1"/>
            <p:nvPr/>
          </p:nvSpPr>
          <p:spPr>
            <a:xfrm>
              <a:off x="1930693" y="1706280"/>
              <a:ext cx="6867498" cy="1809242"/>
            </a:xfrm>
            <a:prstGeom prst="rect">
              <a:avLst/>
            </a:prstGeom>
          </p:spPr>
          <p:txBody>
            <a:bodyPr wrap="square" lIns="0" tIns="0" rIns="0" bIns="0" rtlCol="0" anchor="t">
              <a:spAutoFit/>
            </a:bodyPr>
            <a:lstStyle/>
            <a:p>
              <a:pPr marL="342900" lvl="0" indent="-342900">
                <a:lnSpc>
                  <a:spcPct val="150000"/>
                </a:lnSpc>
                <a:buSzPts val="1000"/>
                <a:buFont typeface="Symbol" pitchFamily="2" charset="2"/>
                <a:buChar char=""/>
                <a:tabLst>
                  <a:tab pos="457200" algn="l"/>
                </a:tabLst>
              </a:pPr>
              <a:r>
                <a:rPr lang="en-VN" sz="3200" dirty="0">
                  <a:effectLst/>
                  <a:latin typeface="Times New Roman" panose="02020603050405020304" pitchFamily="18" charset="0"/>
                  <a:ea typeface="Times New Roman" panose="02020603050405020304" pitchFamily="18" charset="0"/>
                </a:rPr>
                <a:t>Biển Đông trung bình 12–13 xoáy thuận/năm, Việt Nam chịu ảnh hưởng trực tiếp 7–8 xoáy/năm.</a:t>
              </a:r>
            </a:p>
            <a:p>
              <a:pPr marL="342900" lvl="0" indent="-342900">
                <a:lnSpc>
                  <a:spcPct val="150000"/>
                </a:lnSpc>
                <a:buSzPts val="1000"/>
                <a:buFont typeface="Symbol" pitchFamily="2" charset="2"/>
                <a:buChar char=""/>
                <a:tabLst>
                  <a:tab pos="457200" algn="l"/>
                </a:tabLst>
              </a:pPr>
              <a:r>
                <a:rPr lang="en-VN" sz="3200" dirty="0">
                  <a:effectLst/>
                  <a:latin typeface="Times New Roman" panose="02020603050405020304" pitchFamily="18" charset="0"/>
                  <a:ea typeface="Times New Roman" panose="02020603050405020304" pitchFamily="18" charset="0"/>
                </a:rPr>
                <a:t>Trung bộ có mùa bão chính từ tháng 9 đến tháng 11.</a:t>
              </a:r>
            </a:p>
          </p:txBody>
        </p:sp>
      </p:grpSp>
    </p:spTree>
    <p:extLst>
      <p:ext uri="{BB962C8B-B14F-4D97-AF65-F5344CB8AC3E}">
        <p14:creationId xmlns:p14="http://schemas.microsoft.com/office/powerpoint/2010/main" val="334736193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59E35B-9293-F9CA-B68E-5C429F3D0FA8}"/>
            </a:ext>
          </a:extLst>
        </p:cNvPr>
        <p:cNvGrpSpPr/>
        <p:nvPr/>
      </p:nvGrpSpPr>
      <p:grpSpPr>
        <a:xfrm>
          <a:off x="0" y="0"/>
          <a:ext cx="0" cy="0"/>
          <a:chOff x="0" y="0"/>
          <a:chExt cx="0" cy="0"/>
        </a:xfrm>
      </p:grpSpPr>
      <p:pic>
        <p:nvPicPr>
          <p:cNvPr id="4098" name="Picture 2" descr="Tuyệt chiêu gia tăng sự tự tin trước đám đông">
            <a:extLst>
              <a:ext uri="{FF2B5EF4-FFF2-40B4-BE49-F238E27FC236}">
                <a16:creationId xmlns:a16="http://schemas.microsoft.com/office/drawing/2014/main" id="{6B5E8FB3-B15B-DFCD-7CEF-2D6BDA7A66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500" b="125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B1B8EC90-CD5B-8A7E-5296-00928072145D}"/>
              </a:ext>
            </a:extLst>
          </p:cNvPr>
          <p:cNvSpPr/>
          <p:nvPr/>
        </p:nvSpPr>
        <p:spPr>
          <a:xfrm>
            <a:off x="5784979" y="167952"/>
            <a:ext cx="4478694" cy="2892490"/>
          </a:xfrm>
          <a:prstGeom prst="rect">
            <a:avLst/>
          </a:prstGeom>
          <a:solidFill>
            <a:srgbClr val="FFFA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AF4"/>
              </a:solidFill>
              <a:effectLst/>
              <a:uLnTx/>
              <a:uFillTx/>
              <a:latin typeface="Arial"/>
              <a:ea typeface="+mn-ea"/>
              <a:cs typeface="+mn-cs"/>
            </a:endParaRPr>
          </a:p>
        </p:txBody>
      </p:sp>
      <p:sp>
        <p:nvSpPr>
          <p:cNvPr id="8" name="Hình chữ nhật 9">
            <a:extLst>
              <a:ext uri="{FF2B5EF4-FFF2-40B4-BE49-F238E27FC236}">
                <a16:creationId xmlns:a16="http://schemas.microsoft.com/office/drawing/2014/main" id="{BDD7F32A-191F-3367-F8DD-CBCE62FD719B}"/>
              </a:ext>
            </a:extLst>
          </p:cNvPr>
          <p:cNvSpPr/>
          <p:nvPr/>
        </p:nvSpPr>
        <p:spPr>
          <a:xfrm>
            <a:off x="5632579" y="164232"/>
            <a:ext cx="4783494" cy="2893100"/>
          </a:xfrm>
          <a:prstGeom prst="rect">
            <a:avLst/>
          </a:prstGeom>
          <a:noFill/>
        </p:spPr>
        <p:txBody>
          <a:bodyPr wrap="square">
            <a:spAutoFit/>
          </a:bodyPr>
          <a:lstStyle/>
          <a:p>
            <a:pPr algn="ctr"/>
            <a:r>
              <a:rPr lang="vi-VN" sz="2600" dirty="0"/>
              <a:t>Trình bày dự báo về biến đổi khí hậu ở thành phố Đà Nẵng. Nhìn vào bản đồ hình 5.5, hãy xác định những vị trí có nguy cơ ngập trên bản đồ thành phố Đà Nẵng và dự đoán các tác động do ngập gây ra.</a:t>
            </a:r>
            <a:r>
              <a:rPr lang="en-VN" sz="2600" dirty="0"/>
              <a:t> </a:t>
            </a:r>
            <a:endParaRPr lang="vi-VN" sz="2600" i="1" dirty="0"/>
          </a:p>
        </p:txBody>
      </p:sp>
    </p:spTree>
    <p:extLst>
      <p:ext uri="{BB962C8B-B14F-4D97-AF65-F5344CB8AC3E}">
        <p14:creationId xmlns:p14="http://schemas.microsoft.com/office/powerpoint/2010/main" val="216666577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ppt_x"/>
                                          </p:val>
                                        </p:tav>
                                        <p:tav tm="100000">
                                          <p:val>
                                            <p:strVal val="#ppt_x"/>
                                          </p:val>
                                        </p:tav>
                                      </p:tavLst>
                                    </p:anim>
                                    <p:anim calcmode="lin" valueType="num">
                                      <p:cBhvr additive="base">
                                        <p:cTn id="8" dur="500" fill="hold"/>
                                        <p:tgtEl>
                                          <p:spTgt spid="409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68D78E-E333-F9EF-FC37-DD5699AE448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84044" y="357821"/>
            <a:ext cx="9012555" cy="6142357"/>
          </a:xfrm>
          <a:prstGeom prst="rect">
            <a:avLst/>
          </a:prstGeom>
        </p:spPr>
      </p:pic>
    </p:spTree>
    <p:extLst>
      <p:ext uri="{BB962C8B-B14F-4D97-AF65-F5344CB8AC3E}">
        <p14:creationId xmlns:p14="http://schemas.microsoft.com/office/powerpoint/2010/main" val="2234347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4142094-0CC3-1E6F-AB73-661EFF9DCB1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136" y="987742"/>
            <a:ext cx="11307727" cy="4882515"/>
          </a:xfrm>
          <a:prstGeom prst="rect">
            <a:avLst/>
          </a:prstGeom>
        </p:spPr>
      </p:pic>
    </p:spTree>
    <p:extLst>
      <p:ext uri="{BB962C8B-B14F-4D97-AF65-F5344CB8AC3E}">
        <p14:creationId xmlns:p14="http://schemas.microsoft.com/office/powerpoint/2010/main" val="17208312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143F7C-8433-20F0-6EAB-BA16CFAA740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70025" y="-48500"/>
            <a:ext cx="9251950" cy="6906500"/>
          </a:xfrm>
          <a:prstGeom prst="rect">
            <a:avLst/>
          </a:prstGeom>
        </p:spPr>
      </p:pic>
    </p:spTree>
    <p:extLst>
      <p:ext uri="{BB962C8B-B14F-4D97-AF65-F5344CB8AC3E}">
        <p14:creationId xmlns:p14="http://schemas.microsoft.com/office/powerpoint/2010/main" val="3711280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a:extLst>
              <a:ext uri="{FF2B5EF4-FFF2-40B4-BE49-F238E27FC236}">
                <a16:creationId xmlns:a16="http://schemas.microsoft.com/office/drawing/2014/main" id="{3AC09C41-418B-18F4-A796-4D0B841FA07A}"/>
              </a:ext>
            </a:extLst>
          </p:cNvPr>
          <p:cNvGrpSpPr/>
          <p:nvPr/>
        </p:nvGrpSpPr>
        <p:grpSpPr>
          <a:xfrm>
            <a:off x="706792" y="2671392"/>
            <a:ext cx="2995821" cy="3044671"/>
            <a:chOff x="0" y="0"/>
            <a:chExt cx="9955590" cy="10094177"/>
          </a:xfrm>
        </p:grpSpPr>
        <p:grpSp>
          <p:nvGrpSpPr>
            <p:cNvPr id="3" name="Group">
              <a:extLst>
                <a:ext uri="{FF2B5EF4-FFF2-40B4-BE49-F238E27FC236}">
                  <a16:creationId xmlns:a16="http://schemas.microsoft.com/office/drawing/2014/main" id="{98CFAEEE-780A-8DE9-CFCE-EA1D896CFDE0}"/>
                </a:ext>
              </a:extLst>
            </p:cNvPr>
            <p:cNvGrpSpPr/>
            <p:nvPr/>
          </p:nvGrpSpPr>
          <p:grpSpPr>
            <a:xfrm>
              <a:off x="0" y="0"/>
              <a:ext cx="8729214" cy="6207360"/>
              <a:chOff x="0" y="0"/>
              <a:chExt cx="8729213" cy="6207359"/>
            </a:xfrm>
          </p:grpSpPr>
          <p:sp>
            <p:nvSpPr>
              <p:cNvPr id="58" name="Freeform 593">
                <a:extLst>
                  <a:ext uri="{FF2B5EF4-FFF2-40B4-BE49-F238E27FC236}">
                    <a16:creationId xmlns:a16="http://schemas.microsoft.com/office/drawing/2014/main" id="{C15DAA00-4944-672E-AC09-1FE48154EEA7}"/>
                  </a:ext>
                </a:extLst>
              </p:cNvPr>
              <p:cNvSpPr/>
              <p:nvPr/>
            </p:nvSpPr>
            <p:spPr>
              <a:xfrm rot="21352145">
                <a:off x="5674220" y="355033"/>
                <a:ext cx="619233" cy="386311"/>
              </a:xfrm>
              <a:custGeom>
                <a:avLst/>
                <a:gdLst/>
                <a:ahLst/>
                <a:cxnLst>
                  <a:cxn ang="0">
                    <a:pos x="wd2" y="hd2"/>
                  </a:cxn>
                  <a:cxn ang="5400000">
                    <a:pos x="wd2" y="hd2"/>
                  </a:cxn>
                  <a:cxn ang="10800000">
                    <a:pos x="wd2" y="hd2"/>
                  </a:cxn>
                  <a:cxn ang="16200000">
                    <a:pos x="wd2" y="hd2"/>
                  </a:cxn>
                </a:cxnLst>
                <a:rect l="0" t="0" r="r" b="b"/>
                <a:pathLst>
                  <a:path w="20656" h="20850" extrusionOk="0">
                    <a:moveTo>
                      <a:pt x="19299" y="4520"/>
                    </a:moveTo>
                    <a:cubicBezTo>
                      <a:pt x="18539" y="647"/>
                      <a:pt x="17954" y="127"/>
                      <a:pt x="17531" y="104"/>
                    </a:cubicBezTo>
                    <a:cubicBezTo>
                      <a:pt x="17107" y="80"/>
                      <a:pt x="3764" y="-605"/>
                      <a:pt x="1133" y="1875"/>
                    </a:cubicBezTo>
                    <a:cubicBezTo>
                      <a:pt x="1009" y="1844"/>
                      <a:pt x="883" y="1915"/>
                      <a:pt x="797" y="2064"/>
                    </a:cubicBezTo>
                    <a:cubicBezTo>
                      <a:pt x="775" y="2171"/>
                      <a:pt x="775" y="2287"/>
                      <a:pt x="797" y="2394"/>
                    </a:cubicBezTo>
                    <a:cubicBezTo>
                      <a:pt x="-372" y="4969"/>
                      <a:pt x="-153" y="18479"/>
                      <a:pt x="797" y="20037"/>
                    </a:cubicBezTo>
                    <a:cubicBezTo>
                      <a:pt x="2245" y="20746"/>
                      <a:pt x="3763" y="20995"/>
                      <a:pt x="5269" y="20769"/>
                    </a:cubicBezTo>
                    <a:cubicBezTo>
                      <a:pt x="10662" y="20769"/>
                      <a:pt x="19094" y="19636"/>
                      <a:pt x="20380" y="18408"/>
                    </a:cubicBezTo>
                    <a:cubicBezTo>
                      <a:pt x="21228" y="17203"/>
                      <a:pt x="19913" y="7638"/>
                      <a:pt x="19299" y="4520"/>
                    </a:cubicBezTo>
                    <a:close/>
                    <a:moveTo>
                      <a:pt x="18101" y="2702"/>
                    </a:moveTo>
                    <a:cubicBezTo>
                      <a:pt x="19121" y="7094"/>
                      <a:pt x="19751" y="11698"/>
                      <a:pt x="19971" y="16376"/>
                    </a:cubicBezTo>
                    <a:cubicBezTo>
                      <a:pt x="18247" y="13482"/>
                      <a:pt x="16308" y="10943"/>
                      <a:pt x="14198" y="8819"/>
                    </a:cubicBezTo>
                    <a:cubicBezTo>
                      <a:pt x="15495" y="6576"/>
                      <a:pt x="16664" y="4149"/>
                      <a:pt x="17691" y="1568"/>
                    </a:cubicBezTo>
                    <a:cubicBezTo>
                      <a:pt x="17860" y="1913"/>
                      <a:pt x="17997" y="2295"/>
                      <a:pt x="18101" y="2702"/>
                    </a:cubicBezTo>
                    <a:close/>
                    <a:moveTo>
                      <a:pt x="16946" y="1261"/>
                    </a:moveTo>
                    <a:cubicBezTo>
                      <a:pt x="15382" y="5111"/>
                      <a:pt x="12284" y="11487"/>
                      <a:pt x="10106" y="11842"/>
                    </a:cubicBezTo>
                    <a:cubicBezTo>
                      <a:pt x="8950" y="11635"/>
                      <a:pt x="7879" y="10753"/>
                      <a:pt x="7096" y="9362"/>
                    </a:cubicBezTo>
                    <a:cubicBezTo>
                      <a:pt x="6804" y="8961"/>
                      <a:pt x="6511" y="8559"/>
                      <a:pt x="6234" y="8228"/>
                    </a:cubicBezTo>
                    <a:cubicBezTo>
                      <a:pt x="5415" y="7284"/>
                      <a:pt x="4582" y="6174"/>
                      <a:pt x="3779" y="5087"/>
                    </a:cubicBezTo>
                    <a:cubicBezTo>
                      <a:pt x="2975" y="4001"/>
                      <a:pt x="2507" y="3387"/>
                      <a:pt x="1849" y="2607"/>
                    </a:cubicBezTo>
                    <a:cubicBezTo>
                      <a:pt x="3968" y="1285"/>
                      <a:pt x="11480" y="1001"/>
                      <a:pt x="16946" y="1261"/>
                    </a:cubicBezTo>
                    <a:close/>
                    <a:moveTo>
                      <a:pt x="1250" y="3339"/>
                    </a:moveTo>
                    <a:cubicBezTo>
                      <a:pt x="1937" y="4166"/>
                      <a:pt x="2712" y="5087"/>
                      <a:pt x="3311" y="6008"/>
                    </a:cubicBezTo>
                    <a:cubicBezTo>
                      <a:pt x="3910" y="6929"/>
                      <a:pt x="4962" y="8205"/>
                      <a:pt x="5795" y="9197"/>
                    </a:cubicBezTo>
                    <a:lnTo>
                      <a:pt x="6146" y="9645"/>
                    </a:lnTo>
                    <a:cubicBezTo>
                      <a:pt x="4198" y="12116"/>
                      <a:pt x="2477" y="15018"/>
                      <a:pt x="1031" y="18266"/>
                    </a:cubicBezTo>
                    <a:cubicBezTo>
                      <a:pt x="563" y="15101"/>
                      <a:pt x="520" y="5488"/>
                      <a:pt x="1250" y="3339"/>
                    </a:cubicBezTo>
                    <a:close/>
                    <a:moveTo>
                      <a:pt x="1499" y="19352"/>
                    </a:moveTo>
                    <a:cubicBezTo>
                      <a:pt x="1806" y="17581"/>
                      <a:pt x="5474" y="11794"/>
                      <a:pt x="6731" y="10401"/>
                    </a:cubicBezTo>
                    <a:cubicBezTo>
                      <a:pt x="7585" y="11843"/>
                      <a:pt x="8720" y="12768"/>
                      <a:pt x="9946" y="13023"/>
                    </a:cubicBezTo>
                    <a:lnTo>
                      <a:pt x="10194" y="13023"/>
                    </a:lnTo>
                    <a:cubicBezTo>
                      <a:pt x="11543" y="12537"/>
                      <a:pt x="12765" y="11381"/>
                      <a:pt x="13687" y="9716"/>
                    </a:cubicBezTo>
                    <a:cubicBezTo>
                      <a:pt x="15888" y="11864"/>
                      <a:pt x="17882" y="14522"/>
                      <a:pt x="19606" y="17604"/>
                    </a:cubicBezTo>
                    <a:cubicBezTo>
                      <a:pt x="17121" y="19022"/>
                      <a:pt x="3705" y="20273"/>
                      <a:pt x="1484" y="19352"/>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59" name="Freeform 601">
                <a:extLst>
                  <a:ext uri="{FF2B5EF4-FFF2-40B4-BE49-F238E27FC236}">
                    <a16:creationId xmlns:a16="http://schemas.microsoft.com/office/drawing/2014/main" id="{C5E240A2-07DE-C7A6-47C1-389F667DEB08}"/>
                  </a:ext>
                </a:extLst>
              </p:cNvPr>
              <p:cNvSpPr/>
              <p:nvPr/>
            </p:nvSpPr>
            <p:spPr>
              <a:xfrm rot="21352145">
                <a:off x="5951764" y="1071886"/>
                <a:ext cx="1050511" cy="983983"/>
              </a:xfrm>
              <a:custGeom>
                <a:avLst/>
                <a:gdLst/>
                <a:ahLst/>
                <a:cxnLst>
                  <a:cxn ang="0">
                    <a:pos x="wd2" y="hd2"/>
                  </a:cxn>
                  <a:cxn ang="5400000">
                    <a:pos x="wd2" y="hd2"/>
                  </a:cxn>
                  <a:cxn ang="10800000">
                    <a:pos x="wd2" y="hd2"/>
                  </a:cxn>
                  <a:cxn ang="16200000">
                    <a:pos x="wd2" y="hd2"/>
                  </a:cxn>
                </a:cxnLst>
                <a:rect l="0" t="0" r="r" b="b"/>
                <a:pathLst>
                  <a:path w="21493" h="21216" extrusionOk="0">
                    <a:moveTo>
                      <a:pt x="4213" y="7"/>
                    </a:moveTo>
                    <a:cubicBezTo>
                      <a:pt x="4097" y="52"/>
                      <a:pt x="4065" y="198"/>
                      <a:pt x="4101" y="323"/>
                    </a:cubicBezTo>
                    <a:cubicBezTo>
                      <a:pt x="4209" y="643"/>
                      <a:pt x="4721" y="1746"/>
                      <a:pt x="4999" y="2293"/>
                    </a:cubicBezTo>
                    <a:cubicBezTo>
                      <a:pt x="5054" y="2361"/>
                      <a:pt x="5141" y="2394"/>
                      <a:pt x="5223" y="2372"/>
                    </a:cubicBezTo>
                    <a:cubicBezTo>
                      <a:pt x="5259" y="2381"/>
                      <a:pt x="5262" y="2381"/>
                      <a:pt x="5298" y="2372"/>
                    </a:cubicBezTo>
                    <a:cubicBezTo>
                      <a:pt x="5403" y="2306"/>
                      <a:pt x="5465" y="2172"/>
                      <a:pt x="5410" y="2057"/>
                    </a:cubicBezTo>
                    <a:cubicBezTo>
                      <a:pt x="5123" y="1500"/>
                      <a:pt x="4638" y="429"/>
                      <a:pt x="4513" y="165"/>
                    </a:cubicBezTo>
                    <a:cubicBezTo>
                      <a:pt x="4482" y="50"/>
                      <a:pt x="4361" y="-25"/>
                      <a:pt x="4251" y="7"/>
                    </a:cubicBezTo>
                    <a:cubicBezTo>
                      <a:pt x="4243" y="10"/>
                      <a:pt x="4221" y="4"/>
                      <a:pt x="4213" y="7"/>
                    </a:cubicBezTo>
                    <a:close/>
                    <a:moveTo>
                      <a:pt x="1671" y="2017"/>
                    </a:moveTo>
                    <a:cubicBezTo>
                      <a:pt x="1565" y="2083"/>
                      <a:pt x="1504" y="2257"/>
                      <a:pt x="1558" y="2372"/>
                    </a:cubicBezTo>
                    <a:cubicBezTo>
                      <a:pt x="1920" y="2964"/>
                      <a:pt x="2355" y="3496"/>
                      <a:pt x="2867" y="3948"/>
                    </a:cubicBezTo>
                    <a:lnTo>
                      <a:pt x="2979" y="4027"/>
                    </a:lnTo>
                    <a:cubicBezTo>
                      <a:pt x="3061" y="4118"/>
                      <a:pt x="3192" y="4113"/>
                      <a:pt x="3279" y="4027"/>
                    </a:cubicBezTo>
                    <a:lnTo>
                      <a:pt x="3279" y="3988"/>
                    </a:lnTo>
                    <a:cubicBezTo>
                      <a:pt x="3365" y="3902"/>
                      <a:pt x="3360" y="3764"/>
                      <a:pt x="3279" y="3673"/>
                    </a:cubicBezTo>
                    <a:lnTo>
                      <a:pt x="3204" y="3594"/>
                    </a:lnTo>
                    <a:cubicBezTo>
                      <a:pt x="2729" y="3176"/>
                      <a:pt x="2309" y="2681"/>
                      <a:pt x="1970" y="2136"/>
                    </a:cubicBezTo>
                    <a:cubicBezTo>
                      <a:pt x="1907" y="2025"/>
                      <a:pt x="1780" y="1960"/>
                      <a:pt x="1671" y="2017"/>
                    </a:cubicBezTo>
                    <a:close/>
                    <a:moveTo>
                      <a:pt x="13375" y="2175"/>
                    </a:moveTo>
                    <a:cubicBezTo>
                      <a:pt x="12015" y="1945"/>
                      <a:pt x="10609" y="2028"/>
                      <a:pt x="9262" y="2490"/>
                    </a:cubicBezTo>
                    <a:cubicBezTo>
                      <a:pt x="6453" y="3362"/>
                      <a:pt x="4270" y="5703"/>
                      <a:pt x="3503" y="8678"/>
                    </a:cubicBezTo>
                    <a:cubicBezTo>
                      <a:pt x="2607" y="11933"/>
                      <a:pt x="3145" y="15794"/>
                      <a:pt x="4812" y="17860"/>
                    </a:cubicBezTo>
                    <a:cubicBezTo>
                      <a:pt x="6840" y="20074"/>
                      <a:pt x="9670" y="21309"/>
                      <a:pt x="12590" y="21210"/>
                    </a:cubicBezTo>
                    <a:cubicBezTo>
                      <a:pt x="13950" y="21218"/>
                      <a:pt x="15277" y="20956"/>
                      <a:pt x="16554" y="20461"/>
                    </a:cubicBezTo>
                    <a:cubicBezTo>
                      <a:pt x="19547" y="19465"/>
                      <a:pt x="21576" y="16514"/>
                      <a:pt x="21490" y="13210"/>
                    </a:cubicBezTo>
                    <a:cubicBezTo>
                      <a:pt x="21527" y="9558"/>
                      <a:pt x="19931" y="6068"/>
                      <a:pt x="17189" y="3830"/>
                    </a:cubicBezTo>
                    <a:cubicBezTo>
                      <a:pt x="16047" y="2948"/>
                      <a:pt x="14736" y="2405"/>
                      <a:pt x="13375" y="2175"/>
                    </a:cubicBezTo>
                    <a:close/>
                    <a:moveTo>
                      <a:pt x="12066" y="2530"/>
                    </a:moveTo>
                    <a:cubicBezTo>
                      <a:pt x="13825" y="2525"/>
                      <a:pt x="15514" y="3123"/>
                      <a:pt x="16928" y="4224"/>
                    </a:cubicBezTo>
                    <a:cubicBezTo>
                      <a:pt x="19550" y="6382"/>
                      <a:pt x="21077" y="9706"/>
                      <a:pt x="21041" y="13210"/>
                    </a:cubicBezTo>
                    <a:cubicBezTo>
                      <a:pt x="21117" y="16324"/>
                      <a:pt x="19231" y="19107"/>
                      <a:pt x="16404" y="20028"/>
                    </a:cubicBezTo>
                    <a:cubicBezTo>
                      <a:pt x="12461" y="21575"/>
                      <a:pt x="7523" y="20509"/>
                      <a:pt x="5148" y="17584"/>
                    </a:cubicBezTo>
                    <a:cubicBezTo>
                      <a:pt x="3571" y="15622"/>
                      <a:pt x="3045" y="11911"/>
                      <a:pt x="3914" y="8835"/>
                    </a:cubicBezTo>
                    <a:cubicBezTo>
                      <a:pt x="4638" y="6013"/>
                      <a:pt x="6711" y="3793"/>
                      <a:pt x="9374" y="2963"/>
                    </a:cubicBezTo>
                    <a:cubicBezTo>
                      <a:pt x="10245" y="2683"/>
                      <a:pt x="11155" y="2531"/>
                      <a:pt x="12066" y="2530"/>
                    </a:cubicBezTo>
                    <a:close/>
                    <a:moveTo>
                      <a:pt x="13226" y="3751"/>
                    </a:moveTo>
                    <a:cubicBezTo>
                      <a:pt x="12089" y="3560"/>
                      <a:pt x="10910" y="3639"/>
                      <a:pt x="9785" y="4027"/>
                    </a:cubicBezTo>
                    <a:cubicBezTo>
                      <a:pt x="7429" y="4745"/>
                      <a:pt x="5591" y="6694"/>
                      <a:pt x="4961" y="9190"/>
                    </a:cubicBezTo>
                    <a:cubicBezTo>
                      <a:pt x="4200" y="11898"/>
                      <a:pt x="4657" y="15149"/>
                      <a:pt x="6046" y="16875"/>
                    </a:cubicBezTo>
                    <a:cubicBezTo>
                      <a:pt x="7731" y="18748"/>
                      <a:pt x="10103" y="19745"/>
                      <a:pt x="12552" y="19673"/>
                    </a:cubicBezTo>
                    <a:cubicBezTo>
                      <a:pt x="13687" y="19678"/>
                      <a:pt x="14815" y="19493"/>
                      <a:pt x="15881" y="19082"/>
                    </a:cubicBezTo>
                    <a:cubicBezTo>
                      <a:pt x="18385" y="18245"/>
                      <a:pt x="20069" y="15739"/>
                      <a:pt x="19994" y="12973"/>
                    </a:cubicBezTo>
                    <a:cubicBezTo>
                      <a:pt x="20036" y="9909"/>
                      <a:pt x="18704" y="7009"/>
                      <a:pt x="16404" y="5131"/>
                    </a:cubicBezTo>
                    <a:cubicBezTo>
                      <a:pt x="15450" y="4393"/>
                      <a:pt x="14362" y="3942"/>
                      <a:pt x="13226" y="3751"/>
                    </a:cubicBezTo>
                    <a:close/>
                    <a:moveTo>
                      <a:pt x="63" y="4106"/>
                    </a:moveTo>
                    <a:cubicBezTo>
                      <a:pt x="-24" y="4192"/>
                      <a:pt x="-18" y="4330"/>
                      <a:pt x="63" y="4421"/>
                    </a:cubicBezTo>
                    <a:cubicBezTo>
                      <a:pt x="561" y="4830"/>
                      <a:pt x="1090" y="5180"/>
                      <a:pt x="1671" y="5407"/>
                    </a:cubicBezTo>
                    <a:lnTo>
                      <a:pt x="2119" y="5604"/>
                    </a:lnTo>
                    <a:cubicBezTo>
                      <a:pt x="2152" y="5612"/>
                      <a:pt x="2162" y="5612"/>
                      <a:pt x="2194" y="5604"/>
                    </a:cubicBezTo>
                    <a:cubicBezTo>
                      <a:pt x="2278" y="5602"/>
                      <a:pt x="2374" y="5560"/>
                      <a:pt x="2419" y="5485"/>
                    </a:cubicBezTo>
                    <a:cubicBezTo>
                      <a:pt x="2474" y="5369"/>
                      <a:pt x="2417" y="5229"/>
                      <a:pt x="2306" y="5170"/>
                    </a:cubicBezTo>
                    <a:lnTo>
                      <a:pt x="1820" y="4973"/>
                    </a:lnTo>
                    <a:cubicBezTo>
                      <a:pt x="1307" y="4743"/>
                      <a:pt x="820" y="4441"/>
                      <a:pt x="362" y="4106"/>
                    </a:cubicBezTo>
                    <a:cubicBezTo>
                      <a:pt x="275" y="4016"/>
                      <a:pt x="150" y="4016"/>
                      <a:pt x="63" y="4106"/>
                    </a:cubicBezTo>
                    <a:close/>
                    <a:moveTo>
                      <a:pt x="12066" y="4106"/>
                    </a:moveTo>
                    <a:cubicBezTo>
                      <a:pt x="13519" y="4101"/>
                      <a:pt x="14939" y="4614"/>
                      <a:pt x="16105" y="5525"/>
                    </a:cubicBezTo>
                    <a:cubicBezTo>
                      <a:pt x="18276" y="7310"/>
                      <a:pt x="19538" y="10034"/>
                      <a:pt x="19508" y="12934"/>
                    </a:cubicBezTo>
                    <a:cubicBezTo>
                      <a:pt x="19580" y="15489"/>
                      <a:pt x="18043" y="17789"/>
                      <a:pt x="15731" y="18570"/>
                    </a:cubicBezTo>
                    <a:cubicBezTo>
                      <a:pt x="12460" y="19853"/>
                      <a:pt x="8373" y="18984"/>
                      <a:pt x="6420" y="16560"/>
                    </a:cubicBezTo>
                    <a:cubicBezTo>
                      <a:pt x="5111" y="14946"/>
                      <a:pt x="4693" y="11914"/>
                      <a:pt x="5410" y="9348"/>
                    </a:cubicBezTo>
                    <a:cubicBezTo>
                      <a:pt x="5997" y="7015"/>
                      <a:pt x="7663" y="5152"/>
                      <a:pt x="9860" y="4461"/>
                    </a:cubicBezTo>
                    <a:cubicBezTo>
                      <a:pt x="10576" y="4236"/>
                      <a:pt x="11319" y="4112"/>
                      <a:pt x="12066" y="4106"/>
                    </a:cubicBezTo>
                    <a:close/>
                    <a:moveTo>
                      <a:pt x="12777" y="4658"/>
                    </a:moveTo>
                    <a:cubicBezTo>
                      <a:pt x="12541" y="4637"/>
                      <a:pt x="12295" y="4737"/>
                      <a:pt x="12253" y="4855"/>
                    </a:cubicBezTo>
                    <a:cubicBezTo>
                      <a:pt x="12250" y="4865"/>
                      <a:pt x="12254" y="4884"/>
                      <a:pt x="12253" y="4894"/>
                    </a:cubicBezTo>
                    <a:lnTo>
                      <a:pt x="11992" y="6392"/>
                    </a:lnTo>
                    <a:cubicBezTo>
                      <a:pt x="11971" y="6522"/>
                      <a:pt x="12146" y="6618"/>
                      <a:pt x="12403" y="6628"/>
                    </a:cubicBezTo>
                    <a:cubicBezTo>
                      <a:pt x="12416" y="6629"/>
                      <a:pt x="12465" y="6668"/>
                      <a:pt x="12478" y="6668"/>
                    </a:cubicBezTo>
                    <a:cubicBezTo>
                      <a:pt x="12714" y="6663"/>
                      <a:pt x="12870" y="6551"/>
                      <a:pt x="12889" y="6431"/>
                    </a:cubicBezTo>
                    <a:lnTo>
                      <a:pt x="13188" y="4934"/>
                    </a:lnTo>
                    <a:cubicBezTo>
                      <a:pt x="13210" y="4804"/>
                      <a:pt x="13033" y="4669"/>
                      <a:pt x="12777" y="4658"/>
                    </a:cubicBezTo>
                    <a:close/>
                    <a:moveTo>
                      <a:pt x="9860" y="5919"/>
                    </a:moveTo>
                    <a:cubicBezTo>
                      <a:pt x="9641" y="5954"/>
                      <a:pt x="9507" y="6092"/>
                      <a:pt x="9561" y="6234"/>
                    </a:cubicBezTo>
                    <a:cubicBezTo>
                      <a:pt x="9564" y="6242"/>
                      <a:pt x="9557" y="6266"/>
                      <a:pt x="9561" y="6274"/>
                    </a:cubicBezTo>
                    <a:lnTo>
                      <a:pt x="9897" y="6983"/>
                    </a:lnTo>
                    <a:cubicBezTo>
                      <a:pt x="9957" y="7097"/>
                      <a:pt x="10124" y="7182"/>
                      <a:pt x="10309" y="7180"/>
                    </a:cubicBezTo>
                    <a:lnTo>
                      <a:pt x="10458" y="7180"/>
                    </a:lnTo>
                    <a:cubicBezTo>
                      <a:pt x="10684" y="7137"/>
                      <a:pt x="10786" y="6972"/>
                      <a:pt x="10720" y="6825"/>
                    </a:cubicBezTo>
                    <a:lnTo>
                      <a:pt x="10384" y="6116"/>
                    </a:lnTo>
                    <a:cubicBezTo>
                      <a:pt x="10318" y="5969"/>
                      <a:pt x="10086" y="5876"/>
                      <a:pt x="9860" y="5919"/>
                    </a:cubicBezTo>
                    <a:close/>
                    <a:moveTo>
                      <a:pt x="14422" y="6274"/>
                    </a:moveTo>
                    <a:cubicBezTo>
                      <a:pt x="14055" y="6085"/>
                      <a:pt x="12480" y="9522"/>
                      <a:pt x="12104" y="10569"/>
                    </a:cubicBezTo>
                    <a:cubicBezTo>
                      <a:pt x="11944" y="10600"/>
                      <a:pt x="11799" y="10717"/>
                      <a:pt x="11692" y="10845"/>
                    </a:cubicBezTo>
                    <a:cubicBezTo>
                      <a:pt x="11517" y="11050"/>
                      <a:pt x="11448" y="11325"/>
                      <a:pt x="11505" y="11594"/>
                    </a:cubicBezTo>
                    <a:cubicBezTo>
                      <a:pt x="11632" y="11941"/>
                      <a:pt x="11938" y="12165"/>
                      <a:pt x="12291" y="12185"/>
                    </a:cubicBezTo>
                    <a:cubicBezTo>
                      <a:pt x="12556" y="12192"/>
                      <a:pt x="12786" y="12009"/>
                      <a:pt x="12889" y="11752"/>
                    </a:cubicBezTo>
                    <a:cubicBezTo>
                      <a:pt x="13964" y="11884"/>
                      <a:pt x="16079" y="11951"/>
                      <a:pt x="16142" y="11555"/>
                    </a:cubicBezTo>
                    <a:cubicBezTo>
                      <a:pt x="16205" y="11158"/>
                      <a:pt x="13651" y="11064"/>
                      <a:pt x="12889" y="11121"/>
                    </a:cubicBezTo>
                    <a:cubicBezTo>
                      <a:pt x="12893" y="11065"/>
                      <a:pt x="12893" y="10981"/>
                      <a:pt x="12889" y="10924"/>
                    </a:cubicBezTo>
                    <a:cubicBezTo>
                      <a:pt x="12848" y="10862"/>
                      <a:pt x="12799" y="10810"/>
                      <a:pt x="12739" y="10766"/>
                    </a:cubicBezTo>
                    <a:cubicBezTo>
                      <a:pt x="13510" y="9314"/>
                      <a:pt x="14790" y="6462"/>
                      <a:pt x="14422" y="6274"/>
                    </a:cubicBezTo>
                    <a:close/>
                    <a:moveTo>
                      <a:pt x="15955" y="6589"/>
                    </a:moveTo>
                    <a:cubicBezTo>
                      <a:pt x="15820" y="6502"/>
                      <a:pt x="15662" y="6521"/>
                      <a:pt x="15544" y="6628"/>
                    </a:cubicBezTo>
                    <a:lnTo>
                      <a:pt x="15020" y="7259"/>
                    </a:lnTo>
                    <a:cubicBezTo>
                      <a:pt x="14898" y="7402"/>
                      <a:pt x="14910" y="7613"/>
                      <a:pt x="15058" y="7732"/>
                    </a:cubicBezTo>
                    <a:cubicBezTo>
                      <a:pt x="15120" y="7781"/>
                      <a:pt x="15202" y="7810"/>
                      <a:pt x="15282" y="7811"/>
                    </a:cubicBezTo>
                    <a:cubicBezTo>
                      <a:pt x="15385" y="7810"/>
                      <a:pt x="15479" y="7768"/>
                      <a:pt x="15544" y="7692"/>
                    </a:cubicBezTo>
                    <a:lnTo>
                      <a:pt x="16068" y="7062"/>
                    </a:lnTo>
                    <a:cubicBezTo>
                      <a:pt x="16174" y="6907"/>
                      <a:pt x="16115" y="6692"/>
                      <a:pt x="15955" y="6589"/>
                    </a:cubicBezTo>
                    <a:close/>
                    <a:moveTo>
                      <a:pt x="7467" y="7692"/>
                    </a:moveTo>
                    <a:cubicBezTo>
                      <a:pt x="7343" y="7832"/>
                      <a:pt x="7347" y="8060"/>
                      <a:pt x="7467" y="8205"/>
                    </a:cubicBezTo>
                    <a:lnTo>
                      <a:pt x="8065" y="8796"/>
                    </a:lnTo>
                    <a:cubicBezTo>
                      <a:pt x="8120" y="8854"/>
                      <a:pt x="8178" y="8877"/>
                      <a:pt x="8252" y="8875"/>
                    </a:cubicBezTo>
                    <a:cubicBezTo>
                      <a:pt x="8344" y="8874"/>
                      <a:pt x="8418" y="8838"/>
                      <a:pt x="8476" y="8757"/>
                    </a:cubicBezTo>
                    <a:cubicBezTo>
                      <a:pt x="8597" y="8610"/>
                      <a:pt x="8597" y="8351"/>
                      <a:pt x="8476" y="8205"/>
                    </a:cubicBezTo>
                    <a:lnTo>
                      <a:pt x="7916" y="7692"/>
                    </a:lnTo>
                    <a:cubicBezTo>
                      <a:pt x="7792" y="7561"/>
                      <a:pt x="7590" y="7561"/>
                      <a:pt x="7467" y="7692"/>
                    </a:cubicBezTo>
                    <a:close/>
                    <a:moveTo>
                      <a:pt x="16628" y="9151"/>
                    </a:moveTo>
                    <a:cubicBezTo>
                      <a:pt x="16493" y="9137"/>
                      <a:pt x="16372" y="9368"/>
                      <a:pt x="16367" y="9702"/>
                    </a:cubicBezTo>
                    <a:cubicBezTo>
                      <a:pt x="16367" y="9711"/>
                      <a:pt x="16367" y="9733"/>
                      <a:pt x="16367" y="9742"/>
                    </a:cubicBezTo>
                    <a:cubicBezTo>
                      <a:pt x="16361" y="10090"/>
                      <a:pt x="16487" y="10398"/>
                      <a:pt x="16628" y="10412"/>
                    </a:cubicBezTo>
                    <a:lnTo>
                      <a:pt x="17302" y="10412"/>
                    </a:lnTo>
                    <a:cubicBezTo>
                      <a:pt x="17439" y="10412"/>
                      <a:pt x="17558" y="10120"/>
                      <a:pt x="17563" y="9781"/>
                    </a:cubicBezTo>
                    <a:cubicBezTo>
                      <a:pt x="17575" y="9448"/>
                      <a:pt x="17474" y="9178"/>
                      <a:pt x="17339" y="9151"/>
                    </a:cubicBezTo>
                    <a:lnTo>
                      <a:pt x="16628" y="9151"/>
                    </a:lnTo>
                    <a:close/>
                    <a:moveTo>
                      <a:pt x="6008" y="10096"/>
                    </a:moveTo>
                    <a:cubicBezTo>
                      <a:pt x="5890" y="10104"/>
                      <a:pt x="5793" y="10274"/>
                      <a:pt x="5784" y="10491"/>
                    </a:cubicBezTo>
                    <a:cubicBezTo>
                      <a:pt x="5784" y="10719"/>
                      <a:pt x="5883" y="10915"/>
                      <a:pt x="6008" y="10924"/>
                    </a:cubicBezTo>
                    <a:cubicBezTo>
                      <a:pt x="6683" y="10976"/>
                      <a:pt x="7366" y="11115"/>
                      <a:pt x="8028" y="11358"/>
                    </a:cubicBezTo>
                    <a:lnTo>
                      <a:pt x="8102" y="11358"/>
                    </a:lnTo>
                    <a:cubicBezTo>
                      <a:pt x="8197" y="11358"/>
                      <a:pt x="8253" y="11240"/>
                      <a:pt x="8289" y="11082"/>
                    </a:cubicBezTo>
                    <a:cubicBezTo>
                      <a:pt x="8320" y="10870"/>
                      <a:pt x="8289" y="10646"/>
                      <a:pt x="8177" y="10569"/>
                    </a:cubicBezTo>
                    <a:cubicBezTo>
                      <a:pt x="7466" y="10295"/>
                      <a:pt x="6735" y="10149"/>
                      <a:pt x="6008" y="10096"/>
                    </a:cubicBezTo>
                    <a:close/>
                    <a:moveTo>
                      <a:pt x="12178" y="11042"/>
                    </a:moveTo>
                    <a:lnTo>
                      <a:pt x="12216" y="11042"/>
                    </a:lnTo>
                    <a:cubicBezTo>
                      <a:pt x="12311" y="11052"/>
                      <a:pt x="12426" y="11075"/>
                      <a:pt x="12478" y="11161"/>
                    </a:cubicBezTo>
                    <a:cubicBezTo>
                      <a:pt x="12551" y="11285"/>
                      <a:pt x="12560" y="11456"/>
                      <a:pt x="12515" y="11594"/>
                    </a:cubicBezTo>
                    <a:lnTo>
                      <a:pt x="12478" y="11594"/>
                    </a:lnTo>
                    <a:cubicBezTo>
                      <a:pt x="12438" y="11680"/>
                      <a:pt x="12344" y="11718"/>
                      <a:pt x="12253" y="11712"/>
                    </a:cubicBezTo>
                    <a:cubicBezTo>
                      <a:pt x="12089" y="11696"/>
                      <a:pt x="11955" y="11591"/>
                      <a:pt x="11879" y="11436"/>
                    </a:cubicBezTo>
                    <a:cubicBezTo>
                      <a:pt x="11868" y="11320"/>
                      <a:pt x="11880" y="11208"/>
                      <a:pt x="11954" y="11121"/>
                    </a:cubicBezTo>
                    <a:cubicBezTo>
                      <a:pt x="12010" y="11057"/>
                      <a:pt x="12097" y="11045"/>
                      <a:pt x="12178" y="11042"/>
                    </a:cubicBezTo>
                    <a:close/>
                    <a:moveTo>
                      <a:pt x="16965" y="11909"/>
                    </a:moveTo>
                    <a:cubicBezTo>
                      <a:pt x="16846" y="11857"/>
                      <a:pt x="16746" y="11938"/>
                      <a:pt x="16703" y="12106"/>
                    </a:cubicBezTo>
                    <a:cubicBezTo>
                      <a:pt x="16668" y="12275"/>
                      <a:pt x="16700" y="12445"/>
                      <a:pt x="16815" y="12500"/>
                    </a:cubicBezTo>
                    <a:lnTo>
                      <a:pt x="18199" y="13131"/>
                    </a:lnTo>
                    <a:lnTo>
                      <a:pt x="18274" y="13131"/>
                    </a:lnTo>
                    <a:cubicBezTo>
                      <a:pt x="18372" y="13137"/>
                      <a:pt x="18470" y="13070"/>
                      <a:pt x="18498" y="12934"/>
                    </a:cubicBezTo>
                    <a:cubicBezTo>
                      <a:pt x="18527" y="12766"/>
                      <a:pt x="18463" y="12590"/>
                      <a:pt x="18349" y="12540"/>
                    </a:cubicBezTo>
                    <a:lnTo>
                      <a:pt x="16965" y="11909"/>
                    </a:lnTo>
                    <a:close/>
                    <a:moveTo>
                      <a:pt x="7055" y="12776"/>
                    </a:moveTo>
                    <a:cubicBezTo>
                      <a:pt x="6921" y="12806"/>
                      <a:pt x="6816" y="13080"/>
                      <a:pt x="6794" y="13407"/>
                    </a:cubicBezTo>
                    <a:cubicBezTo>
                      <a:pt x="6788" y="13755"/>
                      <a:pt x="6877" y="14023"/>
                      <a:pt x="7018" y="14037"/>
                    </a:cubicBezTo>
                    <a:lnTo>
                      <a:pt x="7729" y="14037"/>
                    </a:lnTo>
                    <a:cubicBezTo>
                      <a:pt x="7866" y="14038"/>
                      <a:pt x="7985" y="13785"/>
                      <a:pt x="7990" y="13446"/>
                    </a:cubicBezTo>
                    <a:cubicBezTo>
                      <a:pt x="8002" y="13113"/>
                      <a:pt x="7901" y="12804"/>
                      <a:pt x="7766" y="12776"/>
                    </a:cubicBezTo>
                    <a:lnTo>
                      <a:pt x="7055" y="12776"/>
                    </a:lnTo>
                    <a:close/>
                    <a:moveTo>
                      <a:pt x="16292" y="14392"/>
                    </a:moveTo>
                    <a:cubicBezTo>
                      <a:pt x="16171" y="14525"/>
                      <a:pt x="16140" y="14764"/>
                      <a:pt x="16254" y="14904"/>
                    </a:cubicBezTo>
                    <a:cubicBezTo>
                      <a:pt x="16270" y="14924"/>
                      <a:pt x="16310" y="14929"/>
                      <a:pt x="16329" y="14944"/>
                    </a:cubicBezTo>
                    <a:lnTo>
                      <a:pt x="16890" y="15496"/>
                    </a:lnTo>
                    <a:cubicBezTo>
                      <a:pt x="16943" y="15551"/>
                      <a:pt x="17006" y="15576"/>
                      <a:pt x="17077" y="15574"/>
                    </a:cubicBezTo>
                    <a:cubicBezTo>
                      <a:pt x="17166" y="15574"/>
                      <a:pt x="17245" y="15535"/>
                      <a:pt x="17302" y="15456"/>
                    </a:cubicBezTo>
                    <a:cubicBezTo>
                      <a:pt x="17416" y="15320"/>
                      <a:pt x="17416" y="15080"/>
                      <a:pt x="17302" y="14944"/>
                    </a:cubicBezTo>
                    <a:lnTo>
                      <a:pt x="16703" y="14432"/>
                    </a:lnTo>
                    <a:cubicBezTo>
                      <a:pt x="16589" y="14291"/>
                      <a:pt x="16413" y="14259"/>
                      <a:pt x="16292" y="14392"/>
                    </a:cubicBezTo>
                    <a:close/>
                    <a:moveTo>
                      <a:pt x="9486" y="15456"/>
                    </a:moveTo>
                    <a:cubicBezTo>
                      <a:pt x="9347" y="15343"/>
                      <a:pt x="9155" y="15362"/>
                      <a:pt x="9037" y="15496"/>
                    </a:cubicBezTo>
                    <a:lnTo>
                      <a:pt x="8514" y="16087"/>
                    </a:lnTo>
                    <a:cubicBezTo>
                      <a:pt x="8383" y="16215"/>
                      <a:pt x="8383" y="16432"/>
                      <a:pt x="8514" y="16560"/>
                    </a:cubicBezTo>
                    <a:cubicBezTo>
                      <a:pt x="8574" y="16612"/>
                      <a:pt x="8620" y="16640"/>
                      <a:pt x="8701" y="16639"/>
                    </a:cubicBezTo>
                    <a:cubicBezTo>
                      <a:pt x="8802" y="16638"/>
                      <a:pt x="8898" y="16595"/>
                      <a:pt x="8963" y="16520"/>
                    </a:cubicBezTo>
                    <a:lnTo>
                      <a:pt x="9486" y="15890"/>
                    </a:lnTo>
                    <a:cubicBezTo>
                      <a:pt x="9617" y="15762"/>
                      <a:pt x="9617" y="15584"/>
                      <a:pt x="9486" y="15456"/>
                    </a:cubicBezTo>
                    <a:close/>
                    <a:moveTo>
                      <a:pt x="14347" y="15890"/>
                    </a:moveTo>
                    <a:cubicBezTo>
                      <a:pt x="14024" y="15884"/>
                      <a:pt x="13725" y="15984"/>
                      <a:pt x="13712" y="16126"/>
                    </a:cubicBezTo>
                    <a:lnTo>
                      <a:pt x="13712" y="16875"/>
                    </a:lnTo>
                    <a:cubicBezTo>
                      <a:pt x="13684" y="17011"/>
                      <a:pt x="13927" y="17139"/>
                      <a:pt x="14235" y="17151"/>
                    </a:cubicBezTo>
                    <a:cubicBezTo>
                      <a:pt x="14261" y="17152"/>
                      <a:pt x="14285" y="17151"/>
                      <a:pt x="14310" y="17151"/>
                    </a:cubicBezTo>
                    <a:cubicBezTo>
                      <a:pt x="14637" y="17151"/>
                      <a:pt x="14895" y="17019"/>
                      <a:pt x="14908" y="16875"/>
                    </a:cubicBezTo>
                    <a:lnTo>
                      <a:pt x="14908" y="16126"/>
                    </a:lnTo>
                    <a:cubicBezTo>
                      <a:pt x="14909" y="15981"/>
                      <a:pt x="14674" y="15896"/>
                      <a:pt x="14347" y="15890"/>
                    </a:cubicBezTo>
                    <a:close/>
                    <a:moveTo>
                      <a:pt x="12029" y="15969"/>
                    </a:moveTo>
                    <a:cubicBezTo>
                      <a:pt x="11746" y="15932"/>
                      <a:pt x="11438" y="16001"/>
                      <a:pt x="11356" y="16126"/>
                    </a:cubicBezTo>
                    <a:cubicBezTo>
                      <a:pt x="11155" y="16789"/>
                      <a:pt x="11119" y="17429"/>
                      <a:pt x="11206" y="18097"/>
                    </a:cubicBezTo>
                    <a:cubicBezTo>
                      <a:pt x="11228" y="18220"/>
                      <a:pt x="11451" y="18334"/>
                      <a:pt x="11730" y="18333"/>
                    </a:cubicBezTo>
                    <a:cubicBezTo>
                      <a:pt x="12013" y="18328"/>
                      <a:pt x="12226" y="18222"/>
                      <a:pt x="12216" y="18097"/>
                    </a:cubicBezTo>
                    <a:cubicBezTo>
                      <a:pt x="12142" y="17457"/>
                      <a:pt x="12170" y="16831"/>
                      <a:pt x="12328" y="16205"/>
                    </a:cubicBezTo>
                    <a:cubicBezTo>
                      <a:pt x="12357" y="16101"/>
                      <a:pt x="12247" y="16010"/>
                      <a:pt x="12029" y="15969"/>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0" name="Freeform 623">
                <a:extLst>
                  <a:ext uri="{FF2B5EF4-FFF2-40B4-BE49-F238E27FC236}">
                    <a16:creationId xmlns:a16="http://schemas.microsoft.com/office/drawing/2014/main" id="{CB68DD45-F6D7-6DCB-9F69-28050FD1C16D}"/>
                  </a:ext>
                </a:extLst>
              </p:cNvPr>
              <p:cNvSpPr/>
              <p:nvPr/>
            </p:nvSpPr>
            <p:spPr>
              <a:xfrm rot="21352145">
                <a:off x="6996273" y="615490"/>
                <a:ext cx="1007320" cy="974271"/>
              </a:xfrm>
              <a:custGeom>
                <a:avLst/>
                <a:gdLst/>
                <a:ahLst/>
                <a:cxnLst>
                  <a:cxn ang="0">
                    <a:pos x="wd2" y="hd2"/>
                  </a:cxn>
                  <a:cxn ang="5400000">
                    <a:pos x="wd2" y="hd2"/>
                  </a:cxn>
                  <a:cxn ang="10800000">
                    <a:pos x="wd2" y="hd2"/>
                  </a:cxn>
                  <a:cxn ang="16200000">
                    <a:pos x="wd2" y="hd2"/>
                  </a:cxn>
                </a:cxnLst>
                <a:rect l="0" t="0" r="r" b="b"/>
                <a:pathLst>
                  <a:path w="21579" h="21592" extrusionOk="0">
                    <a:moveTo>
                      <a:pt x="18640" y="1"/>
                    </a:moveTo>
                    <a:cubicBezTo>
                      <a:pt x="18537" y="-8"/>
                      <a:pt x="18426" y="76"/>
                      <a:pt x="18366" y="163"/>
                    </a:cubicBezTo>
                    <a:cubicBezTo>
                      <a:pt x="18329" y="240"/>
                      <a:pt x="18329" y="330"/>
                      <a:pt x="18366" y="406"/>
                    </a:cubicBezTo>
                    <a:cubicBezTo>
                      <a:pt x="18460" y="562"/>
                      <a:pt x="18608" y="729"/>
                      <a:pt x="18758" y="933"/>
                    </a:cubicBezTo>
                    <a:lnTo>
                      <a:pt x="18993" y="1257"/>
                    </a:lnTo>
                    <a:cubicBezTo>
                      <a:pt x="18129" y="1829"/>
                      <a:pt x="14628" y="4162"/>
                      <a:pt x="12845" y="5510"/>
                    </a:cubicBezTo>
                    <a:cubicBezTo>
                      <a:pt x="12197" y="4919"/>
                      <a:pt x="11092" y="3819"/>
                      <a:pt x="11083" y="3809"/>
                    </a:cubicBezTo>
                    <a:cubicBezTo>
                      <a:pt x="11000" y="3741"/>
                      <a:pt x="10852" y="3741"/>
                      <a:pt x="10769" y="3809"/>
                    </a:cubicBezTo>
                    <a:cubicBezTo>
                      <a:pt x="10722" y="3809"/>
                      <a:pt x="5951" y="6691"/>
                      <a:pt x="3642" y="8184"/>
                    </a:cubicBezTo>
                    <a:cubicBezTo>
                      <a:pt x="3590" y="8221"/>
                      <a:pt x="3579" y="8283"/>
                      <a:pt x="3564" y="8346"/>
                    </a:cubicBezTo>
                    <a:cubicBezTo>
                      <a:pt x="3545" y="8406"/>
                      <a:pt x="3545" y="8489"/>
                      <a:pt x="3564" y="8548"/>
                    </a:cubicBezTo>
                    <a:cubicBezTo>
                      <a:pt x="3771" y="8814"/>
                      <a:pt x="3981" y="9053"/>
                      <a:pt x="4230" y="9278"/>
                    </a:cubicBezTo>
                    <a:cubicBezTo>
                      <a:pt x="4271" y="9315"/>
                      <a:pt x="4331" y="9318"/>
                      <a:pt x="4386" y="9318"/>
                    </a:cubicBezTo>
                    <a:cubicBezTo>
                      <a:pt x="4426" y="9327"/>
                      <a:pt x="4464" y="9327"/>
                      <a:pt x="4504" y="9318"/>
                    </a:cubicBezTo>
                    <a:lnTo>
                      <a:pt x="10730" y="5470"/>
                    </a:lnTo>
                    <a:cubicBezTo>
                      <a:pt x="11096" y="5809"/>
                      <a:pt x="12150" y="6766"/>
                      <a:pt x="12610" y="7212"/>
                    </a:cubicBezTo>
                    <a:cubicBezTo>
                      <a:pt x="12696" y="7278"/>
                      <a:pt x="12837" y="7278"/>
                      <a:pt x="12923" y="7212"/>
                    </a:cubicBezTo>
                    <a:cubicBezTo>
                      <a:pt x="14669" y="5883"/>
                      <a:pt x="18944" y="3135"/>
                      <a:pt x="19854" y="2553"/>
                    </a:cubicBezTo>
                    <a:cubicBezTo>
                      <a:pt x="19967" y="2718"/>
                      <a:pt x="20094" y="2886"/>
                      <a:pt x="20207" y="3080"/>
                    </a:cubicBezTo>
                    <a:lnTo>
                      <a:pt x="20442" y="3485"/>
                    </a:lnTo>
                    <a:cubicBezTo>
                      <a:pt x="20491" y="3557"/>
                      <a:pt x="20592" y="3612"/>
                      <a:pt x="20677" y="3606"/>
                    </a:cubicBezTo>
                    <a:cubicBezTo>
                      <a:pt x="20761" y="3599"/>
                      <a:pt x="20834" y="3522"/>
                      <a:pt x="20872" y="3444"/>
                    </a:cubicBezTo>
                    <a:cubicBezTo>
                      <a:pt x="21211" y="2540"/>
                      <a:pt x="21435" y="1608"/>
                      <a:pt x="21577" y="649"/>
                    </a:cubicBezTo>
                    <a:cubicBezTo>
                      <a:pt x="21595" y="519"/>
                      <a:pt x="21505" y="395"/>
                      <a:pt x="21381" y="366"/>
                    </a:cubicBezTo>
                    <a:cubicBezTo>
                      <a:pt x="20475" y="176"/>
                      <a:pt x="19564" y="43"/>
                      <a:pt x="18640" y="1"/>
                    </a:cubicBezTo>
                    <a:close/>
                    <a:moveTo>
                      <a:pt x="19110" y="528"/>
                    </a:moveTo>
                    <a:cubicBezTo>
                      <a:pt x="19794" y="581"/>
                      <a:pt x="20474" y="677"/>
                      <a:pt x="21146" y="811"/>
                    </a:cubicBezTo>
                    <a:cubicBezTo>
                      <a:pt x="21032" y="1492"/>
                      <a:pt x="20847" y="2140"/>
                      <a:pt x="20637" y="2796"/>
                    </a:cubicBezTo>
                    <a:cubicBezTo>
                      <a:pt x="20498" y="2524"/>
                      <a:pt x="20326" y="2257"/>
                      <a:pt x="20128" y="2027"/>
                    </a:cubicBezTo>
                    <a:cubicBezTo>
                      <a:pt x="20042" y="1960"/>
                      <a:pt x="19941" y="1960"/>
                      <a:pt x="19854" y="2027"/>
                    </a:cubicBezTo>
                    <a:cubicBezTo>
                      <a:pt x="19798" y="2027"/>
                      <a:pt x="14909" y="5224"/>
                      <a:pt x="12845" y="6766"/>
                    </a:cubicBezTo>
                    <a:cubicBezTo>
                      <a:pt x="12178" y="6165"/>
                      <a:pt x="10965" y="4984"/>
                      <a:pt x="10965" y="4984"/>
                    </a:cubicBezTo>
                    <a:cubicBezTo>
                      <a:pt x="10880" y="4925"/>
                      <a:pt x="10776" y="4925"/>
                      <a:pt x="10691" y="4984"/>
                    </a:cubicBezTo>
                    <a:lnTo>
                      <a:pt x="4465" y="8873"/>
                    </a:lnTo>
                    <a:cubicBezTo>
                      <a:pt x="4380" y="8776"/>
                      <a:pt x="4275" y="8624"/>
                      <a:pt x="4190" y="8508"/>
                    </a:cubicBezTo>
                    <a:cubicBezTo>
                      <a:pt x="6274" y="7034"/>
                      <a:pt x="10109" y="4740"/>
                      <a:pt x="10926" y="4255"/>
                    </a:cubicBezTo>
                    <a:cubicBezTo>
                      <a:pt x="11273" y="4594"/>
                      <a:pt x="12220" y="5550"/>
                      <a:pt x="12727" y="5996"/>
                    </a:cubicBezTo>
                    <a:cubicBezTo>
                      <a:pt x="12814" y="6063"/>
                      <a:pt x="12954" y="6063"/>
                      <a:pt x="13040" y="5996"/>
                    </a:cubicBezTo>
                    <a:cubicBezTo>
                      <a:pt x="14993" y="4513"/>
                      <a:pt x="19455" y="1570"/>
                      <a:pt x="19502" y="1541"/>
                    </a:cubicBezTo>
                    <a:cubicBezTo>
                      <a:pt x="19604" y="1471"/>
                      <a:pt x="19640" y="1327"/>
                      <a:pt x="19580" y="1217"/>
                    </a:cubicBezTo>
                    <a:cubicBezTo>
                      <a:pt x="19461" y="1014"/>
                      <a:pt x="19332" y="794"/>
                      <a:pt x="19189" y="609"/>
                    </a:cubicBezTo>
                    <a:lnTo>
                      <a:pt x="19110" y="528"/>
                    </a:lnTo>
                    <a:close/>
                    <a:moveTo>
                      <a:pt x="1371" y="1338"/>
                    </a:moveTo>
                    <a:cubicBezTo>
                      <a:pt x="1241" y="1338"/>
                      <a:pt x="1136" y="1447"/>
                      <a:pt x="1136" y="1581"/>
                    </a:cubicBezTo>
                    <a:cubicBezTo>
                      <a:pt x="1136" y="4907"/>
                      <a:pt x="1319" y="8267"/>
                      <a:pt x="1488" y="11506"/>
                    </a:cubicBezTo>
                    <a:cubicBezTo>
                      <a:pt x="1601" y="13843"/>
                      <a:pt x="1706" y="16240"/>
                      <a:pt x="1763" y="18635"/>
                    </a:cubicBezTo>
                    <a:lnTo>
                      <a:pt x="235" y="18635"/>
                    </a:lnTo>
                    <a:cubicBezTo>
                      <a:pt x="111" y="18630"/>
                      <a:pt x="6" y="18709"/>
                      <a:pt x="0" y="18837"/>
                    </a:cubicBezTo>
                    <a:cubicBezTo>
                      <a:pt x="-5" y="18981"/>
                      <a:pt x="106" y="19116"/>
                      <a:pt x="235" y="19121"/>
                    </a:cubicBezTo>
                    <a:lnTo>
                      <a:pt x="1763" y="19121"/>
                    </a:lnTo>
                    <a:cubicBezTo>
                      <a:pt x="1763" y="19877"/>
                      <a:pt x="1763" y="20593"/>
                      <a:pt x="1763" y="21349"/>
                    </a:cubicBezTo>
                    <a:cubicBezTo>
                      <a:pt x="1763" y="21483"/>
                      <a:pt x="1868" y="21592"/>
                      <a:pt x="1998" y="21592"/>
                    </a:cubicBezTo>
                    <a:cubicBezTo>
                      <a:pt x="2127" y="21592"/>
                      <a:pt x="2233" y="21483"/>
                      <a:pt x="2233" y="21349"/>
                    </a:cubicBezTo>
                    <a:cubicBezTo>
                      <a:pt x="2233" y="20602"/>
                      <a:pt x="2233" y="19868"/>
                      <a:pt x="2233" y="19121"/>
                    </a:cubicBezTo>
                    <a:cubicBezTo>
                      <a:pt x="4513" y="19169"/>
                      <a:pt x="6867" y="19162"/>
                      <a:pt x="9242" y="19162"/>
                    </a:cubicBezTo>
                    <a:lnTo>
                      <a:pt x="21225" y="19162"/>
                    </a:lnTo>
                    <a:cubicBezTo>
                      <a:pt x="21354" y="19162"/>
                      <a:pt x="21460" y="19052"/>
                      <a:pt x="21460" y="18918"/>
                    </a:cubicBezTo>
                    <a:cubicBezTo>
                      <a:pt x="21460" y="18785"/>
                      <a:pt x="21354" y="18675"/>
                      <a:pt x="21225" y="18675"/>
                    </a:cubicBezTo>
                    <a:lnTo>
                      <a:pt x="21146" y="18635"/>
                    </a:lnTo>
                    <a:lnTo>
                      <a:pt x="18484" y="18635"/>
                    </a:lnTo>
                    <a:cubicBezTo>
                      <a:pt x="18437" y="17510"/>
                      <a:pt x="18344" y="14981"/>
                      <a:pt x="18288" y="12518"/>
                    </a:cubicBezTo>
                    <a:cubicBezTo>
                      <a:pt x="18232" y="10055"/>
                      <a:pt x="18178" y="7655"/>
                      <a:pt x="18131" y="6685"/>
                    </a:cubicBezTo>
                    <a:cubicBezTo>
                      <a:pt x="18122" y="6561"/>
                      <a:pt x="18017" y="6492"/>
                      <a:pt x="17896" y="6483"/>
                    </a:cubicBezTo>
                    <a:cubicBezTo>
                      <a:pt x="17408" y="6483"/>
                      <a:pt x="16896" y="6483"/>
                      <a:pt x="16408" y="6483"/>
                    </a:cubicBezTo>
                    <a:cubicBezTo>
                      <a:pt x="16290" y="6492"/>
                      <a:pt x="16178" y="6562"/>
                      <a:pt x="16173" y="6685"/>
                    </a:cubicBezTo>
                    <a:cubicBezTo>
                      <a:pt x="16117" y="7655"/>
                      <a:pt x="16258" y="16345"/>
                      <a:pt x="16408" y="18594"/>
                    </a:cubicBezTo>
                    <a:lnTo>
                      <a:pt x="14998" y="18594"/>
                    </a:lnTo>
                    <a:cubicBezTo>
                      <a:pt x="14895" y="16655"/>
                      <a:pt x="14731" y="13126"/>
                      <a:pt x="14646" y="11303"/>
                    </a:cubicBezTo>
                    <a:cubicBezTo>
                      <a:pt x="14158" y="11303"/>
                      <a:pt x="13636" y="11303"/>
                      <a:pt x="13158" y="11303"/>
                    </a:cubicBezTo>
                    <a:cubicBezTo>
                      <a:pt x="13102" y="12273"/>
                      <a:pt x="13234" y="16597"/>
                      <a:pt x="13393" y="18594"/>
                    </a:cubicBezTo>
                    <a:lnTo>
                      <a:pt x="11161" y="18594"/>
                    </a:lnTo>
                    <a:cubicBezTo>
                      <a:pt x="11161" y="17567"/>
                      <a:pt x="11031" y="15697"/>
                      <a:pt x="10965" y="13855"/>
                    </a:cubicBezTo>
                    <a:cubicBezTo>
                      <a:pt x="10899" y="12012"/>
                      <a:pt x="10855" y="10087"/>
                      <a:pt x="10808" y="9156"/>
                    </a:cubicBezTo>
                    <a:cubicBezTo>
                      <a:pt x="10804" y="9033"/>
                      <a:pt x="10692" y="8923"/>
                      <a:pt x="10573" y="8913"/>
                    </a:cubicBezTo>
                    <a:cubicBezTo>
                      <a:pt x="10085" y="8913"/>
                      <a:pt x="9573" y="8913"/>
                      <a:pt x="9085" y="8913"/>
                    </a:cubicBezTo>
                    <a:cubicBezTo>
                      <a:pt x="8965" y="8922"/>
                      <a:pt x="8898" y="9032"/>
                      <a:pt x="8890" y="9156"/>
                    </a:cubicBezTo>
                    <a:cubicBezTo>
                      <a:pt x="8833" y="10126"/>
                      <a:pt x="8926" y="16490"/>
                      <a:pt x="9085" y="18594"/>
                    </a:cubicBezTo>
                    <a:lnTo>
                      <a:pt x="7676" y="18594"/>
                    </a:lnTo>
                    <a:cubicBezTo>
                      <a:pt x="7572" y="16733"/>
                      <a:pt x="7417" y="14787"/>
                      <a:pt x="7323" y="12964"/>
                    </a:cubicBezTo>
                    <a:cubicBezTo>
                      <a:pt x="6845" y="12964"/>
                      <a:pt x="6361" y="12964"/>
                      <a:pt x="5835" y="12964"/>
                    </a:cubicBezTo>
                    <a:cubicBezTo>
                      <a:pt x="5816" y="14844"/>
                      <a:pt x="5907" y="16721"/>
                      <a:pt x="6070" y="18594"/>
                    </a:cubicBezTo>
                    <a:cubicBezTo>
                      <a:pt x="4756" y="18594"/>
                      <a:pt x="3470" y="18572"/>
                      <a:pt x="2193" y="18513"/>
                    </a:cubicBezTo>
                    <a:cubicBezTo>
                      <a:pt x="2193" y="17970"/>
                      <a:pt x="2193" y="17436"/>
                      <a:pt x="2193" y="16893"/>
                    </a:cubicBezTo>
                    <a:lnTo>
                      <a:pt x="3016" y="16893"/>
                    </a:lnTo>
                    <a:cubicBezTo>
                      <a:pt x="3145" y="16893"/>
                      <a:pt x="3251" y="16784"/>
                      <a:pt x="3251" y="16650"/>
                    </a:cubicBezTo>
                    <a:cubicBezTo>
                      <a:pt x="3251" y="16516"/>
                      <a:pt x="3145" y="16407"/>
                      <a:pt x="3016" y="16407"/>
                    </a:cubicBezTo>
                    <a:lnTo>
                      <a:pt x="2154" y="16407"/>
                    </a:lnTo>
                    <a:cubicBezTo>
                      <a:pt x="2154" y="15748"/>
                      <a:pt x="2190" y="15133"/>
                      <a:pt x="2115" y="14503"/>
                    </a:cubicBezTo>
                    <a:lnTo>
                      <a:pt x="3016" y="14503"/>
                    </a:lnTo>
                    <a:cubicBezTo>
                      <a:pt x="3145" y="14503"/>
                      <a:pt x="3251" y="14394"/>
                      <a:pt x="3251" y="14260"/>
                    </a:cubicBezTo>
                    <a:cubicBezTo>
                      <a:pt x="3251" y="14126"/>
                      <a:pt x="3145" y="14017"/>
                      <a:pt x="3016" y="14017"/>
                    </a:cubicBezTo>
                    <a:lnTo>
                      <a:pt x="2115" y="14017"/>
                    </a:lnTo>
                    <a:cubicBezTo>
                      <a:pt x="2115" y="13358"/>
                      <a:pt x="2035" y="12703"/>
                      <a:pt x="1998" y="12073"/>
                    </a:cubicBezTo>
                    <a:lnTo>
                      <a:pt x="2859" y="12073"/>
                    </a:lnTo>
                    <a:cubicBezTo>
                      <a:pt x="2989" y="12073"/>
                      <a:pt x="3094" y="11964"/>
                      <a:pt x="3094" y="11830"/>
                    </a:cubicBezTo>
                    <a:cubicBezTo>
                      <a:pt x="3094" y="11696"/>
                      <a:pt x="2989" y="11587"/>
                      <a:pt x="2859" y="11587"/>
                    </a:cubicBezTo>
                    <a:lnTo>
                      <a:pt x="1919" y="11587"/>
                    </a:lnTo>
                    <a:lnTo>
                      <a:pt x="1919" y="11425"/>
                    </a:lnTo>
                    <a:cubicBezTo>
                      <a:pt x="1919" y="10833"/>
                      <a:pt x="1869" y="10203"/>
                      <a:pt x="1841" y="9602"/>
                    </a:cubicBezTo>
                    <a:lnTo>
                      <a:pt x="2820" y="9602"/>
                    </a:lnTo>
                    <a:cubicBezTo>
                      <a:pt x="2949" y="9602"/>
                      <a:pt x="3055" y="9493"/>
                      <a:pt x="3055" y="9359"/>
                    </a:cubicBezTo>
                    <a:cubicBezTo>
                      <a:pt x="3055" y="9225"/>
                      <a:pt x="2950" y="9116"/>
                      <a:pt x="2820" y="9116"/>
                    </a:cubicBezTo>
                    <a:lnTo>
                      <a:pt x="1802" y="9116"/>
                    </a:lnTo>
                    <a:cubicBezTo>
                      <a:pt x="1802" y="8466"/>
                      <a:pt x="1752" y="7852"/>
                      <a:pt x="1723" y="7212"/>
                    </a:cubicBezTo>
                    <a:lnTo>
                      <a:pt x="2467" y="7212"/>
                    </a:lnTo>
                    <a:cubicBezTo>
                      <a:pt x="2597" y="7212"/>
                      <a:pt x="2702" y="7103"/>
                      <a:pt x="2702" y="6969"/>
                    </a:cubicBezTo>
                    <a:cubicBezTo>
                      <a:pt x="2702" y="6835"/>
                      <a:pt x="2597" y="6726"/>
                      <a:pt x="2467" y="6726"/>
                    </a:cubicBezTo>
                    <a:lnTo>
                      <a:pt x="1684" y="6726"/>
                    </a:lnTo>
                    <a:cubicBezTo>
                      <a:pt x="1684" y="6066"/>
                      <a:pt x="1655" y="5411"/>
                      <a:pt x="1645" y="4781"/>
                    </a:cubicBezTo>
                    <a:lnTo>
                      <a:pt x="2467" y="4781"/>
                    </a:lnTo>
                    <a:cubicBezTo>
                      <a:pt x="2597" y="4781"/>
                      <a:pt x="2702" y="4672"/>
                      <a:pt x="2702" y="4538"/>
                    </a:cubicBezTo>
                    <a:cubicBezTo>
                      <a:pt x="2698" y="4406"/>
                      <a:pt x="2595" y="4300"/>
                      <a:pt x="2467" y="4295"/>
                    </a:cubicBezTo>
                    <a:lnTo>
                      <a:pt x="1606" y="4295"/>
                    </a:lnTo>
                    <a:cubicBezTo>
                      <a:pt x="1606" y="3393"/>
                      <a:pt x="1606" y="2483"/>
                      <a:pt x="1606" y="1581"/>
                    </a:cubicBezTo>
                    <a:cubicBezTo>
                      <a:pt x="1606" y="1447"/>
                      <a:pt x="1500" y="1338"/>
                      <a:pt x="1371" y="1338"/>
                    </a:cubicBezTo>
                    <a:close/>
                    <a:moveTo>
                      <a:pt x="16526" y="6928"/>
                    </a:moveTo>
                    <a:lnTo>
                      <a:pt x="17544" y="6928"/>
                    </a:lnTo>
                    <a:cubicBezTo>
                      <a:pt x="17544" y="7151"/>
                      <a:pt x="17544" y="7428"/>
                      <a:pt x="17544" y="7738"/>
                    </a:cubicBezTo>
                    <a:lnTo>
                      <a:pt x="17466" y="7738"/>
                    </a:lnTo>
                    <a:cubicBezTo>
                      <a:pt x="17183" y="7974"/>
                      <a:pt x="16865" y="8169"/>
                      <a:pt x="16526" y="8305"/>
                    </a:cubicBezTo>
                    <a:cubicBezTo>
                      <a:pt x="16629" y="7762"/>
                      <a:pt x="16634" y="7300"/>
                      <a:pt x="16643" y="7009"/>
                    </a:cubicBezTo>
                    <a:lnTo>
                      <a:pt x="16526" y="6928"/>
                    </a:lnTo>
                    <a:close/>
                    <a:moveTo>
                      <a:pt x="17583" y="8346"/>
                    </a:moveTo>
                    <a:cubicBezTo>
                      <a:pt x="17583" y="8627"/>
                      <a:pt x="17583" y="8917"/>
                      <a:pt x="17583" y="9237"/>
                    </a:cubicBezTo>
                    <a:cubicBezTo>
                      <a:pt x="17583" y="9237"/>
                      <a:pt x="17600" y="9237"/>
                      <a:pt x="17544" y="9237"/>
                    </a:cubicBezTo>
                    <a:cubicBezTo>
                      <a:pt x="17238" y="9488"/>
                      <a:pt x="16857" y="9676"/>
                      <a:pt x="16487" y="9804"/>
                    </a:cubicBezTo>
                    <a:cubicBezTo>
                      <a:pt x="16637" y="9523"/>
                      <a:pt x="16643" y="9173"/>
                      <a:pt x="16643" y="8873"/>
                    </a:cubicBezTo>
                    <a:lnTo>
                      <a:pt x="16526" y="8873"/>
                    </a:lnTo>
                    <a:cubicBezTo>
                      <a:pt x="16900" y="8748"/>
                      <a:pt x="17254" y="8569"/>
                      <a:pt x="17583" y="8346"/>
                    </a:cubicBezTo>
                    <a:close/>
                    <a:moveTo>
                      <a:pt x="9320" y="9480"/>
                    </a:moveTo>
                    <a:cubicBezTo>
                      <a:pt x="9658" y="9480"/>
                      <a:pt x="10001" y="9480"/>
                      <a:pt x="10339" y="9480"/>
                    </a:cubicBezTo>
                    <a:cubicBezTo>
                      <a:pt x="10339" y="9645"/>
                      <a:pt x="10339" y="9813"/>
                      <a:pt x="10339" y="10007"/>
                    </a:cubicBezTo>
                    <a:cubicBezTo>
                      <a:pt x="10339" y="10007"/>
                      <a:pt x="10356" y="10007"/>
                      <a:pt x="10299" y="10007"/>
                    </a:cubicBezTo>
                    <a:cubicBezTo>
                      <a:pt x="10002" y="10247"/>
                      <a:pt x="9676" y="10442"/>
                      <a:pt x="9320" y="10574"/>
                    </a:cubicBezTo>
                    <a:cubicBezTo>
                      <a:pt x="9330" y="10128"/>
                      <a:pt x="9320" y="9742"/>
                      <a:pt x="9320" y="9480"/>
                    </a:cubicBezTo>
                    <a:close/>
                    <a:moveTo>
                      <a:pt x="17622" y="9845"/>
                    </a:moveTo>
                    <a:cubicBezTo>
                      <a:pt x="17622" y="10136"/>
                      <a:pt x="17622" y="10426"/>
                      <a:pt x="17622" y="10736"/>
                    </a:cubicBezTo>
                    <a:cubicBezTo>
                      <a:pt x="17306" y="10995"/>
                      <a:pt x="16950" y="11177"/>
                      <a:pt x="16565" y="11303"/>
                    </a:cubicBezTo>
                    <a:cubicBezTo>
                      <a:pt x="16677" y="11002"/>
                      <a:pt x="16653" y="10682"/>
                      <a:pt x="16643" y="10371"/>
                    </a:cubicBezTo>
                    <a:lnTo>
                      <a:pt x="16526" y="10371"/>
                    </a:lnTo>
                    <a:cubicBezTo>
                      <a:pt x="16914" y="10246"/>
                      <a:pt x="17281" y="10073"/>
                      <a:pt x="17622" y="9845"/>
                    </a:cubicBezTo>
                    <a:close/>
                    <a:moveTo>
                      <a:pt x="10378" y="10574"/>
                    </a:moveTo>
                    <a:cubicBezTo>
                      <a:pt x="10378" y="10826"/>
                      <a:pt x="10378" y="11103"/>
                      <a:pt x="10378" y="11384"/>
                    </a:cubicBezTo>
                    <a:cubicBezTo>
                      <a:pt x="10378" y="11384"/>
                      <a:pt x="10404" y="11384"/>
                      <a:pt x="10339" y="11384"/>
                    </a:cubicBezTo>
                    <a:cubicBezTo>
                      <a:pt x="10033" y="11635"/>
                      <a:pt x="9691" y="11824"/>
                      <a:pt x="9320" y="11951"/>
                    </a:cubicBezTo>
                    <a:cubicBezTo>
                      <a:pt x="9358" y="11670"/>
                      <a:pt x="9320" y="11382"/>
                      <a:pt x="9320" y="11100"/>
                    </a:cubicBezTo>
                    <a:cubicBezTo>
                      <a:pt x="9696" y="10984"/>
                      <a:pt x="10050" y="10798"/>
                      <a:pt x="10378" y="10574"/>
                    </a:cubicBezTo>
                    <a:close/>
                    <a:moveTo>
                      <a:pt x="17622" y="11303"/>
                    </a:moveTo>
                    <a:lnTo>
                      <a:pt x="17622" y="12194"/>
                    </a:lnTo>
                    <a:cubicBezTo>
                      <a:pt x="17292" y="12458"/>
                      <a:pt x="16922" y="12667"/>
                      <a:pt x="16526" y="12802"/>
                    </a:cubicBezTo>
                    <a:cubicBezTo>
                      <a:pt x="16685" y="12453"/>
                      <a:pt x="16692" y="12150"/>
                      <a:pt x="16682" y="11830"/>
                    </a:cubicBezTo>
                    <a:lnTo>
                      <a:pt x="16526" y="11830"/>
                    </a:lnTo>
                    <a:cubicBezTo>
                      <a:pt x="16921" y="11709"/>
                      <a:pt x="17277" y="11536"/>
                      <a:pt x="17622" y="11303"/>
                    </a:cubicBezTo>
                    <a:close/>
                    <a:moveTo>
                      <a:pt x="10417" y="11951"/>
                    </a:moveTo>
                    <a:cubicBezTo>
                      <a:pt x="10417" y="12210"/>
                      <a:pt x="10417" y="12477"/>
                      <a:pt x="10417" y="12761"/>
                    </a:cubicBezTo>
                    <a:lnTo>
                      <a:pt x="10378" y="12761"/>
                    </a:lnTo>
                    <a:cubicBezTo>
                      <a:pt x="10065" y="13020"/>
                      <a:pt x="9703" y="13203"/>
                      <a:pt x="9320" y="13328"/>
                    </a:cubicBezTo>
                    <a:cubicBezTo>
                      <a:pt x="9358" y="13047"/>
                      <a:pt x="9369" y="12757"/>
                      <a:pt x="9360" y="12437"/>
                    </a:cubicBezTo>
                    <a:cubicBezTo>
                      <a:pt x="9731" y="12317"/>
                      <a:pt x="10093" y="12174"/>
                      <a:pt x="10417" y="11951"/>
                    </a:cubicBezTo>
                    <a:close/>
                    <a:moveTo>
                      <a:pt x="17661" y="12761"/>
                    </a:moveTo>
                    <a:lnTo>
                      <a:pt x="17661" y="13652"/>
                    </a:lnTo>
                    <a:cubicBezTo>
                      <a:pt x="17328" y="13925"/>
                      <a:pt x="16931" y="14169"/>
                      <a:pt x="16526" y="14301"/>
                    </a:cubicBezTo>
                    <a:cubicBezTo>
                      <a:pt x="16713" y="13981"/>
                      <a:pt x="16731" y="13658"/>
                      <a:pt x="16721" y="13328"/>
                    </a:cubicBezTo>
                    <a:lnTo>
                      <a:pt x="16526" y="13288"/>
                    </a:lnTo>
                    <a:cubicBezTo>
                      <a:pt x="16926" y="13178"/>
                      <a:pt x="17316" y="12998"/>
                      <a:pt x="17661" y="12761"/>
                    </a:cubicBezTo>
                    <a:close/>
                    <a:moveTo>
                      <a:pt x="10456" y="13328"/>
                    </a:moveTo>
                    <a:cubicBezTo>
                      <a:pt x="10456" y="13522"/>
                      <a:pt x="10456" y="13702"/>
                      <a:pt x="10456" y="13895"/>
                    </a:cubicBezTo>
                    <a:cubicBezTo>
                      <a:pt x="10461" y="13970"/>
                      <a:pt x="10460" y="14064"/>
                      <a:pt x="10456" y="14139"/>
                    </a:cubicBezTo>
                    <a:cubicBezTo>
                      <a:pt x="10456" y="14139"/>
                      <a:pt x="10464" y="14139"/>
                      <a:pt x="10417" y="14139"/>
                    </a:cubicBezTo>
                    <a:cubicBezTo>
                      <a:pt x="10098" y="14401"/>
                      <a:pt x="9709" y="14617"/>
                      <a:pt x="9320" y="14746"/>
                    </a:cubicBezTo>
                    <a:lnTo>
                      <a:pt x="9320" y="13855"/>
                    </a:lnTo>
                    <a:cubicBezTo>
                      <a:pt x="9715" y="13729"/>
                      <a:pt x="10110" y="13562"/>
                      <a:pt x="10456" y="13328"/>
                    </a:cubicBezTo>
                    <a:close/>
                    <a:moveTo>
                      <a:pt x="17661" y="14260"/>
                    </a:moveTo>
                    <a:cubicBezTo>
                      <a:pt x="17661" y="14561"/>
                      <a:pt x="17661" y="14870"/>
                      <a:pt x="17661" y="15151"/>
                    </a:cubicBezTo>
                    <a:cubicBezTo>
                      <a:pt x="17323" y="15424"/>
                      <a:pt x="16938" y="15594"/>
                      <a:pt x="16526" y="15718"/>
                    </a:cubicBezTo>
                    <a:cubicBezTo>
                      <a:pt x="16760" y="15427"/>
                      <a:pt x="16731" y="15126"/>
                      <a:pt x="16721" y="14787"/>
                    </a:cubicBezTo>
                    <a:lnTo>
                      <a:pt x="16526" y="14787"/>
                    </a:lnTo>
                    <a:cubicBezTo>
                      <a:pt x="16930" y="14679"/>
                      <a:pt x="17314" y="14499"/>
                      <a:pt x="17661" y="14260"/>
                    </a:cubicBezTo>
                    <a:close/>
                    <a:moveTo>
                      <a:pt x="10456" y="14706"/>
                    </a:moveTo>
                    <a:lnTo>
                      <a:pt x="10456" y="15516"/>
                    </a:lnTo>
                    <a:cubicBezTo>
                      <a:pt x="10131" y="15780"/>
                      <a:pt x="9754" y="15996"/>
                      <a:pt x="9360" y="16123"/>
                    </a:cubicBezTo>
                    <a:cubicBezTo>
                      <a:pt x="9425" y="15862"/>
                      <a:pt x="9408" y="15543"/>
                      <a:pt x="9399" y="15232"/>
                    </a:cubicBezTo>
                    <a:lnTo>
                      <a:pt x="9320" y="15232"/>
                    </a:lnTo>
                    <a:cubicBezTo>
                      <a:pt x="9720" y="15116"/>
                      <a:pt x="10110" y="14943"/>
                      <a:pt x="10456" y="14706"/>
                    </a:cubicBezTo>
                    <a:close/>
                    <a:moveTo>
                      <a:pt x="17661" y="15718"/>
                    </a:moveTo>
                    <a:cubicBezTo>
                      <a:pt x="17661" y="16009"/>
                      <a:pt x="17661" y="16298"/>
                      <a:pt x="17661" y="16569"/>
                    </a:cubicBezTo>
                    <a:cubicBezTo>
                      <a:pt x="17661" y="16569"/>
                      <a:pt x="17602" y="16569"/>
                      <a:pt x="17583" y="16569"/>
                    </a:cubicBezTo>
                    <a:cubicBezTo>
                      <a:pt x="17267" y="16823"/>
                      <a:pt x="16905" y="17005"/>
                      <a:pt x="16526" y="17136"/>
                    </a:cubicBezTo>
                    <a:cubicBezTo>
                      <a:pt x="16789" y="16884"/>
                      <a:pt x="16779" y="16584"/>
                      <a:pt x="16761" y="16245"/>
                    </a:cubicBezTo>
                    <a:lnTo>
                      <a:pt x="16526" y="16245"/>
                    </a:lnTo>
                    <a:cubicBezTo>
                      <a:pt x="16933" y="16142"/>
                      <a:pt x="17311" y="15956"/>
                      <a:pt x="17661" y="15718"/>
                    </a:cubicBezTo>
                    <a:close/>
                    <a:moveTo>
                      <a:pt x="10456" y="16083"/>
                    </a:moveTo>
                    <a:cubicBezTo>
                      <a:pt x="10456" y="16364"/>
                      <a:pt x="10456" y="16641"/>
                      <a:pt x="10456" y="16893"/>
                    </a:cubicBezTo>
                    <a:cubicBezTo>
                      <a:pt x="10456" y="16893"/>
                      <a:pt x="10464" y="16893"/>
                      <a:pt x="10417" y="16893"/>
                    </a:cubicBezTo>
                    <a:cubicBezTo>
                      <a:pt x="10094" y="17155"/>
                      <a:pt x="9751" y="17372"/>
                      <a:pt x="9360" y="17501"/>
                    </a:cubicBezTo>
                    <a:cubicBezTo>
                      <a:pt x="9500" y="17248"/>
                      <a:pt x="9486" y="16960"/>
                      <a:pt x="9477" y="16650"/>
                    </a:cubicBezTo>
                    <a:lnTo>
                      <a:pt x="9320" y="16650"/>
                    </a:lnTo>
                    <a:cubicBezTo>
                      <a:pt x="9723" y="16529"/>
                      <a:pt x="10106" y="16321"/>
                      <a:pt x="10456" y="16083"/>
                    </a:cubicBezTo>
                    <a:close/>
                    <a:moveTo>
                      <a:pt x="17740" y="17136"/>
                    </a:moveTo>
                    <a:cubicBezTo>
                      <a:pt x="17740" y="17728"/>
                      <a:pt x="17761" y="18226"/>
                      <a:pt x="17818" y="18594"/>
                    </a:cubicBezTo>
                    <a:lnTo>
                      <a:pt x="16643" y="18594"/>
                    </a:lnTo>
                    <a:cubicBezTo>
                      <a:pt x="16643" y="18352"/>
                      <a:pt x="16643" y="18062"/>
                      <a:pt x="16643" y="17703"/>
                    </a:cubicBezTo>
                    <a:cubicBezTo>
                      <a:pt x="17042" y="17575"/>
                      <a:pt x="17392" y="17375"/>
                      <a:pt x="17740" y="17136"/>
                    </a:cubicBezTo>
                    <a:close/>
                    <a:moveTo>
                      <a:pt x="10534" y="17460"/>
                    </a:moveTo>
                    <a:cubicBezTo>
                      <a:pt x="10534" y="17887"/>
                      <a:pt x="10534" y="18274"/>
                      <a:pt x="10534" y="18594"/>
                    </a:cubicBezTo>
                    <a:lnTo>
                      <a:pt x="9438" y="18594"/>
                    </a:lnTo>
                    <a:cubicBezTo>
                      <a:pt x="9438" y="18420"/>
                      <a:pt x="9438" y="18210"/>
                      <a:pt x="9438" y="17987"/>
                    </a:cubicBezTo>
                    <a:cubicBezTo>
                      <a:pt x="9838" y="17873"/>
                      <a:pt x="10189" y="17699"/>
                      <a:pt x="10534" y="17460"/>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1" name="Freeform 662">
                <a:extLst>
                  <a:ext uri="{FF2B5EF4-FFF2-40B4-BE49-F238E27FC236}">
                    <a16:creationId xmlns:a16="http://schemas.microsoft.com/office/drawing/2014/main" id="{2BBEFCCA-917D-D7AD-248C-6350F9474D01}"/>
                  </a:ext>
                </a:extLst>
              </p:cNvPr>
              <p:cNvSpPr/>
              <p:nvPr/>
            </p:nvSpPr>
            <p:spPr>
              <a:xfrm rot="21352145">
                <a:off x="7673616" y="2832480"/>
                <a:ext cx="620259" cy="517711"/>
              </a:xfrm>
              <a:custGeom>
                <a:avLst/>
                <a:gdLst/>
                <a:ahLst/>
                <a:cxnLst>
                  <a:cxn ang="0">
                    <a:pos x="wd2" y="hd2"/>
                  </a:cxn>
                  <a:cxn ang="5400000">
                    <a:pos x="wd2" y="hd2"/>
                  </a:cxn>
                  <a:cxn ang="10800000">
                    <a:pos x="wd2" y="hd2"/>
                  </a:cxn>
                  <a:cxn ang="16200000">
                    <a:pos x="wd2" y="hd2"/>
                  </a:cxn>
                </a:cxnLst>
                <a:rect l="0" t="0" r="r" b="b"/>
                <a:pathLst>
                  <a:path w="21229" h="21553" extrusionOk="0">
                    <a:moveTo>
                      <a:pt x="11209" y="4"/>
                    </a:moveTo>
                    <a:cubicBezTo>
                      <a:pt x="8896" y="-42"/>
                      <a:pt x="6760" y="330"/>
                      <a:pt x="5516" y="612"/>
                    </a:cubicBezTo>
                    <a:cubicBezTo>
                      <a:pt x="448" y="1742"/>
                      <a:pt x="-272" y="8020"/>
                      <a:pt x="73" y="11190"/>
                    </a:cubicBezTo>
                    <a:cubicBezTo>
                      <a:pt x="562" y="14488"/>
                      <a:pt x="2682" y="17103"/>
                      <a:pt x="5391" y="17735"/>
                    </a:cubicBezTo>
                    <a:cubicBezTo>
                      <a:pt x="5511" y="18682"/>
                      <a:pt x="5883" y="20938"/>
                      <a:pt x="6767" y="21540"/>
                    </a:cubicBezTo>
                    <a:cubicBezTo>
                      <a:pt x="6826" y="21558"/>
                      <a:pt x="6896" y="21558"/>
                      <a:pt x="6955" y="21540"/>
                    </a:cubicBezTo>
                    <a:lnTo>
                      <a:pt x="7080" y="21540"/>
                    </a:lnTo>
                    <a:cubicBezTo>
                      <a:pt x="7177" y="21498"/>
                      <a:pt x="7220" y="21422"/>
                      <a:pt x="7268" y="21311"/>
                    </a:cubicBezTo>
                    <a:cubicBezTo>
                      <a:pt x="7342" y="21111"/>
                      <a:pt x="7428" y="20842"/>
                      <a:pt x="7518" y="20550"/>
                    </a:cubicBezTo>
                    <a:cubicBezTo>
                      <a:pt x="7715" y="19823"/>
                      <a:pt x="8015" y="19183"/>
                      <a:pt x="8394" y="18572"/>
                    </a:cubicBezTo>
                    <a:lnTo>
                      <a:pt x="9457" y="18572"/>
                    </a:lnTo>
                    <a:cubicBezTo>
                      <a:pt x="11647" y="18481"/>
                      <a:pt x="16203" y="18313"/>
                      <a:pt x="18842" y="15908"/>
                    </a:cubicBezTo>
                    <a:cubicBezTo>
                      <a:pt x="20460" y="14418"/>
                      <a:pt x="21328" y="12055"/>
                      <a:pt x="21220" y="9592"/>
                    </a:cubicBezTo>
                    <a:cubicBezTo>
                      <a:pt x="21131" y="6546"/>
                      <a:pt x="19904" y="3717"/>
                      <a:pt x="17841" y="1982"/>
                    </a:cubicBezTo>
                    <a:cubicBezTo>
                      <a:pt x="16012" y="534"/>
                      <a:pt x="13522" y="49"/>
                      <a:pt x="11209" y="4"/>
                    </a:cubicBezTo>
                    <a:close/>
                    <a:moveTo>
                      <a:pt x="10834" y="765"/>
                    </a:moveTo>
                    <a:cubicBezTo>
                      <a:pt x="13115" y="618"/>
                      <a:pt x="15401" y="1253"/>
                      <a:pt x="17403" y="2591"/>
                    </a:cubicBezTo>
                    <a:cubicBezTo>
                      <a:pt x="19265" y="4146"/>
                      <a:pt x="20387" y="6697"/>
                      <a:pt x="20469" y="9440"/>
                    </a:cubicBezTo>
                    <a:cubicBezTo>
                      <a:pt x="20624" y="11654"/>
                      <a:pt x="19858" y="13798"/>
                      <a:pt x="18404" y="15147"/>
                    </a:cubicBezTo>
                    <a:cubicBezTo>
                      <a:pt x="15960" y="17370"/>
                      <a:pt x="11554" y="17491"/>
                      <a:pt x="9395" y="17582"/>
                    </a:cubicBezTo>
                    <a:cubicBezTo>
                      <a:pt x="8958" y="17571"/>
                      <a:pt x="8513" y="17650"/>
                      <a:pt x="8081" y="17735"/>
                    </a:cubicBezTo>
                    <a:cubicBezTo>
                      <a:pt x="8032" y="17717"/>
                      <a:pt x="8005" y="17717"/>
                      <a:pt x="7956" y="17735"/>
                    </a:cubicBezTo>
                    <a:cubicBezTo>
                      <a:pt x="7426" y="18448"/>
                      <a:pt x="6997" y="19251"/>
                      <a:pt x="6767" y="20170"/>
                    </a:cubicBezTo>
                    <a:cubicBezTo>
                      <a:pt x="6383" y="19215"/>
                      <a:pt x="6171" y="18183"/>
                      <a:pt x="6079" y="17126"/>
                    </a:cubicBezTo>
                    <a:cubicBezTo>
                      <a:pt x="6060" y="16934"/>
                      <a:pt x="5920" y="16796"/>
                      <a:pt x="5766" y="16745"/>
                    </a:cubicBezTo>
                    <a:cubicBezTo>
                      <a:pt x="3253" y="16284"/>
                      <a:pt x="1241" y="13994"/>
                      <a:pt x="761" y="10962"/>
                    </a:cubicBezTo>
                    <a:cubicBezTo>
                      <a:pt x="761" y="10962"/>
                      <a:pt x="3" y="2630"/>
                      <a:pt x="5641" y="1373"/>
                    </a:cubicBezTo>
                    <a:cubicBezTo>
                      <a:pt x="7362" y="982"/>
                      <a:pt x="9083" y="786"/>
                      <a:pt x="10834" y="765"/>
                    </a:cubicBezTo>
                    <a:close/>
                    <a:moveTo>
                      <a:pt x="16027" y="4874"/>
                    </a:moveTo>
                    <a:cubicBezTo>
                      <a:pt x="15078" y="5004"/>
                      <a:pt x="14078" y="5094"/>
                      <a:pt x="13149" y="5330"/>
                    </a:cubicBezTo>
                    <a:cubicBezTo>
                      <a:pt x="12928" y="5384"/>
                      <a:pt x="12731" y="5455"/>
                      <a:pt x="12523" y="5559"/>
                    </a:cubicBezTo>
                    <a:cubicBezTo>
                      <a:pt x="12280" y="5704"/>
                      <a:pt x="12043" y="5852"/>
                      <a:pt x="11772" y="5863"/>
                    </a:cubicBezTo>
                    <a:cubicBezTo>
                      <a:pt x="11628" y="5827"/>
                      <a:pt x="11458" y="5731"/>
                      <a:pt x="11334" y="5635"/>
                    </a:cubicBezTo>
                    <a:cubicBezTo>
                      <a:pt x="11153" y="5469"/>
                      <a:pt x="10936" y="5407"/>
                      <a:pt x="10709" y="5407"/>
                    </a:cubicBezTo>
                    <a:cubicBezTo>
                      <a:pt x="10413" y="5414"/>
                      <a:pt x="10162" y="5527"/>
                      <a:pt x="9958" y="5787"/>
                    </a:cubicBezTo>
                    <a:cubicBezTo>
                      <a:pt x="9838" y="5915"/>
                      <a:pt x="9782" y="5939"/>
                      <a:pt x="9708" y="5939"/>
                    </a:cubicBezTo>
                    <a:cubicBezTo>
                      <a:pt x="9624" y="5909"/>
                      <a:pt x="9533" y="5841"/>
                      <a:pt x="9457" y="5787"/>
                    </a:cubicBezTo>
                    <a:cubicBezTo>
                      <a:pt x="9143" y="5482"/>
                      <a:pt x="8759" y="5430"/>
                      <a:pt x="8394" y="5635"/>
                    </a:cubicBezTo>
                    <a:cubicBezTo>
                      <a:pt x="8105" y="5789"/>
                      <a:pt x="7865" y="6065"/>
                      <a:pt x="7706" y="6396"/>
                    </a:cubicBezTo>
                    <a:cubicBezTo>
                      <a:pt x="7511" y="6724"/>
                      <a:pt x="7418" y="6758"/>
                      <a:pt x="7268" y="6776"/>
                    </a:cubicBezTo>
                    <a:cubicBezTo>
                      <a:pt x="7004" y="6590"/>
                      <a:pt x="6742" y="6418"/>
                      <a:pt x="6517" y="6168"/>
                    </a:cubicBezTo>
                    <a:cubicBezTo>
                      <a:pt x="6360" y="5990"/>
                      <a:pt x="6198" y="5772"/>
                      <a:pt x="6016" y="5635"/>
                    </a:cubicBezTo>
                    <a:cubicBezTo>
                      <a:pt x="5888" y="5516"/>
                      <a:pt x="5707" y="5516"/>
                      <a:pt x="5578" y="5635"/>
                    </a:cubicBezTo>
                    <a:cubicBezTo>
                      <a:pt x="5402" y="5850"/>
                      <a:pt x="5273" y="6139"/>
                      <a:pt x="5140" y="6396"/>
                    </a:cubicBezTo>
                    <a:cubicBezTo>
                      <a:pt x="5005" y="6651"/>
                      <a:pt x="4712" y="7197"/>
                      <a:pt x="4577" y="7233"/>
                    </a:cubicBezTo>
                    <a:cubicBezTo>
                      <a:pt x="4442" y="7269"/>
                      <a:pt x="3952" y="6903"/>
                      <a:pt x="3576" y="6320"/>
                    </a:cubicBezTo>
                    <a:lnTo>
                      <a:pt x="3201" y="5787"/>
                    </a:lnTo>
                    <a:cubicBezTo>
                      <a:pt x="3057" y="5606"/>
                      <a:pt x="2787" y="5613"/>
                      <a:pt x="2638" y="5787"/>
                    </a:cubicBezTo>
                    <a:cubicBezTo>
                      <a:pt x="2485" y="5976"/>
                      <a:pt x="2495" y="6219"/>
                      <a:pt x="2638" y="6396"/>
                    </a:cubicBezTo>
                    <a:cubicBezTo>
                      <a:pt x="2750" y="6540"/>
                      <a:pt x="2853" y="6693"/>
                      <a:pt x="2951" y="6852"/>
                    </a:cubicBezTo>
                    <a:cubicBezTo>
                      <a:pt x="3311" y="7399"/>
                      <a:pt x="3793" y="8146"/>
                      <a:pt x="4452" y="8146"/>
                    </a:cubicBezTo>
                    <a:lnTo>
                      <a:pt x="4765" y="8146"/>
                    </a:lnTo>
                    <a:cubicBezTo>
                      <a:pt x="5185" y="8019"/>
                      <a:pt x="5466" y="7475"/>
                      <a:pt x="5766" y="6929"/>
                    </a:cubicBezTo>
                    <a:lnTo>
                      <a:pt x="5954" y="6700"/>
                    </a:lnTo>
                    <a:lnTo>
                      <a:pt x="6079" y="6852"/>
                    </a:lnTo>
                    <a:cubicBezTo>
                      <a:pt x="6649" y="7436"/>
                      <a:pt x="6920" y="7671"/>
                      <a:pt x="7205" y="7690"/>
                    </a:cubicBezTo>
                    <a:cubicBezTo>
                      <a:pt x="7662" y="7715"/>
                      <a:pt x="8133" y="7429"/>
                      <a:pt x="8331" y="6929"/>
                    </a:cubicBezTo>
                    <a:cubicBezTo>
                      <a:pt x="8466" y="6710"/>
                      <a:pt x="8494" y="6545"/>
                      <a:pt x="8644" y="6472"/>
                    </a:cubicBezTo>
                    <a:cubicBezTo>
                      <a:pt x="8794" y="6399"/>
                      <a:pt x="8902" y="6457"/>
                      <a:pt x="9082" y="6548"/>
                    </a:cubicBezTo>
                    <a:cubicBezTo>
                      <a:pt x="9270" y="6715"/>
                      <a:pt x="9475" y="6841"/>
                      <a:pt x="9708" y="6852"/>
                    </a:cubicBezTo>
                    <a:cubicBezTo>
                      <a:pt x="9971" y="6845"/>
                      <a:pt x="10219" y="6709"/>
                      <a:pt x="10396" y="6472"/>
                    </a:cubicBezTo>
                    <a:cubicBezTo>
                      <a:pt x="10471" y="6363"/>
                      <a:pt x="10592" y="6327"/>
                      <a:pt x="10709" y="6320"/>
                    </a:cubicBezTo>
                    <a:cubicBezTo>
                      <a:pt x="10803" y="6355"/>
                      <a:pt x="10937" y="6335"/>
                      <a:pt x="11022" y="6396"/>
                    </a:cubicBezTo>
                    <a:cubicBezTo>
                      <a:pt x="11235" y="6573"/>
                      <a:pt x="11452" y="6750"/>
                      <a:pt x="11710" y="6776"/>
                    </a:cubicBezTo>
                    <a:cubicBezTo>
                      <a:pt x="12076" y="6759"/>
                      <a:pt x="12436" y="6647"/>
                      <a:pt x="12773" y="6472"/>
                    </a:cubicBezTo>
                    <a:cubicBezTo>
                      <a:pt x="12942" y="6383"/>
                      <a:pt x="13094" y="6288"/>
                      <a:pt x="13274" y="6244"/>
                    </a:cubicBezTo>
                    <a:cubicBezTo>
                      <a:pt x="14188" y="6025"/>
                      <a:pt x="15190" y="5896"/>
                      <a:pt x="16089" y="5787"/>
                    </a:cubicBezTo>
                    <a:cubicBezTo>
                      <a:pt x="16295" y="5759"/>
                      <a:pt x="16425" y="5504"/>
                      <a:pt x="16402" y="5254"/>
                    </a:cubicBezTo>
                    <a:cubicBezTo>
                      <a:pt x="16386" y="5007"/>
                      <a:pt x="16225" y="4856"/>
                      <a:pt x="16027" y="4874"/>
                    </a:cubicBezTo>
                    <a:close/>
                    <a:moveTo>
                      <a:pt x="18529" y="8146"/>
                    </a:moveTo>
                    <a:cubicBezTo>
                      <a:pt x="17869" y="7885"/>
                      <a:pt x="17092" y="8036"/>
                      <a:pt x="16527" y="8527"/>
                    </a:cubicBezTo>
                    <a:cubicBezTo>
                      <a:pt x="16225" y="8786"/>
                      <a:pt x="15893" y="8932"/>
                      <a:pt x="15526" y="8983"/>
                    </a:cubicBezTo>
                    <a:cubicBezTo>
                      <a:pt x="15314" y="8991"/>
                      <a:pt x="15129" y="8915"/>
                      <a:pt x="14963" y="8755"/>
                    </a:cubicBezTo>
                    <a:cubicBezTo>
                      <a:pt x="14711" y="8538"/>
                      <a:pt x="14395" y="8408"/>
                      <a:pt x="14087" y="8374"/>
                    </a:cubicBezTo>
                    <a:cubicBezTo>
                      <a:pt x="13639" y="8373"/>
                      <a:pt x="13206" y="8587"/>
                      <a:pt x="12898" y="8983"/>
                    </a:cubicBezTo>
                    <a:cubicBezTo>
                      <a:pt x="12772" y="9136"/>
                      <a:pt x="12675" y="9251"/>
                      <a:pt x="12523" y="9364"/>
                    </a:cubicBezTo>
                    <a:cubicBezTo>
                      <a:pt x="10679" y="10584"/>
                      <a:pt x="7400" y="10600"/>
                      <a:pt x="5015" y="10581"/>
                    </a:cubicBezTo>
                    <a:lnTo>
                      <a:pt x="4077" y="10581"/>
                    </a:lnTo>
                    <a:cubicBezTo>
                      <a:pt x="3870" y="10581"/>
                      <a:pt x="3701" y="10786"/>
                      <a:pt x="3701" y="11038"/>
                    </a:cubicBezTo>
                    <a:cubicBezTo>
                      <a:pt x="3709" y="11285"/>
                      <a:pt x="3873" y="11485"/>
                      <a:pt x="4077" y="11495"/>
                    </a:cubicBezTo>
                    <a:lnTo>
                      <a:pt x="5829" y="11495"/>
                    </a:lnTo>
                    <a:cubicBezTo>
                      <a:pt x="8214" y="11702"/>
                      <a:pt x="10612" y="11271"/>
                      <a:pt x="12836" y="10201"/>
                    </a:cubicBezTo>
                    <a:cubicBezTo>
                      <a:pt x="13040" y="10064"/>
                      <a:pt x="13235" y="9869"/>
                      <a:pt x="13399" y="9668"/>
                    </a:cubicBezTo>
                    <a:cubicBezTo>
                      <a:pt x="13566" y="9435"/>
                      <a:pt x="13833" y="9298"/>
                      <a:pt x="14087" y="9288"/>
                    </a:cubicBezTo>
                    <a:cubicBezTo>
                      <a:pt x="14271" y="9323"/>
                      <a:pt x="14436" y="9383"/>
                      <a:pt x="14588" y="9516"/>
                    </a:cubicBezTo>
                    <a:cubicBezTo>
                      <a:pt x="14884" y="9789"/>
                      <a:pt x="15219" y="9935"/>
                      <a:pt x="15589" y="9896"/>
                    </a:cubicBezTo>
                    <a:cubicBezTo>
                      <a:pt x="16059" y="9825"/>
                      <a:pt x="16504" y="9676"/>
                      <a:pt x="16903" y="9364"/>
                    </a:cubicBezTo>
                    <a:cubicBezTo>
                      <a:pt x="17276" y="8993"/>
                      <a:pt x="17822" y="8869"/>
                      <a:pt x="18279" y="9059"/>
                    </a:cubicBezTo>
                    <a:cubicBezTo>
                      <a:pt x="18477" y="9133"/>
                      <a:pt x="18646" y="8992"/>
                      <a:pt x="18717" y="8755"/>
                    </a:cubicBezTo>
                    <a:cubicBezTo>
                      <a:pt x="18777" y="8514"/>
                      <a:pt x="18724" y="8232"/>
                      <a:pt x="18529" y="8146"/>
                    </a:cubicBezTo>
                    <a:close/>
                    <a:moveTo>
                      <a:pt x="16277" y="11875"/>
                    </a:moveTo>
                    <a:cubicBezTo>
                      <a:pt x="16228" y="11884"/>
                      <a:pt x="16194" y="11920"/>
                      <a:pt x="16152" y="11951"/>
                    </a:cubicBezTo>
                    <a:cubicBezTo>
                      <a:pt x="15573" y="12175"/>
                      <a:pt x="15000" y="12372"/>
                      <a:pt x="14400" y="12484"/>
                    </a:cubicBezTo>
                    <a:cubicBezTo>
                      <a:pt x="13951" y="12565"/>
                      <a:pt x="13526" y="12651"/>
                      <a:pt x="13086" y="12788"/>
                    </a:cubicBezTo>
                    <a:cubicBezTo>
                      <a:pt x="12825" y="12873"/>
                      <a:pt x="12521" y="13035"/>
                      <a:pt x="12273" y="13169"/>
                    </a:cubicBezTo>
                    <a:cubicBezTo>
                      <a:pt x="11944" y="13367"/>
                      <a:pt x="11637" y="13431"/>
                      <a:pt x="11272" y="13473"/>
                    </a:cubicBezTo>
                    <a:cubicBezTo>
                      <a:pt x="10987" y="13471"/>
                      <a:pt x="10667" y="13427"/>
                      <a:pt x="10396" y="13321"/>
                    </a:cubicBezTo>
                    <a:cubicBezTo>
                      <a:pt x="10017" y="13182"/>
                      <a:pt x="9603" y="13162"/>
                      <a:pt x="9207" y="13169"/>
                    </a:cubicBezTo>
                    <a:cubicBezTo>
                      <a:pt x="8635" y="13227"/>
                      <a:pt x="8073" y="13301"/>
                      <a:pt x="7518" y="13473"/>
                    </a:cubicBezTo>
                    <a:cubicBezTo>
                      <a:pt x="6897" y="13660"/>
                      <a:pt x="6278" y="13785"/>
                      <a:pt x="5641" y="13854"/>
                    </a:cubicBezTo>
                    <a:cubicBezTo>
                      <a:pt x="5434" y="13843"/>
                      <a:pt x="5274" y="14059"/>
                      <a:pt x="5266" y="14310"/>
                    </a:cubicBezTo>
                    <a:cubicBezTo>
                      <a:pt x="5265" y="14559"/>
                      <a:pt x="5438" y="14748"/>
                      <a:pt x="5641" y="14767"/>
                    </a:cubicBezTo>
                    <a:cubicBezTo>
                      <a:pt x="6318" y="14696"/>
                      <a:pt x="6983" y="14582"/>
                      <a:pt x="7643" y="14386"/>
                    </a:cubicBezTo>
                    <a:cubicBezTo>
                      <a:pt x="8160" y="14230"/>
                      <a:pt x="8676" y="14143"/>
                      <a:pt x="9207" y="14082"/>
                    </a:cubicBezTo>
                    <a:cubicBezTo>
                      <a:pt x="9533" y="14072"/>
                      <a:pt x="9838" y="14104"/>
                      <a:pt x="10146" y="14234"/>
                    </a:cubicBezTo>
                    <a:cubicBezTo>
                      <a:pt x="10483" y="14345"/>
                      <a:pt x="10859" y="14377"/>
                      <a:pt x="11209" y="14386"/>
                    </a:cubicBezTo>
                    <a:cubicBezTo>
                      <a:pt x="11667" y="14340"/>
                      <a:pt x="12109" y="14248"/>
                      <a:pt x="12523" y="14006"/>
                    </a:cubicBezTo>
                    <a:cubicBezTo>
                      <a:pt x="12748" y="13897"/>
                      <a:pt x="13001" y="13774"/>
                      <a:pt x="13211" y="13701"/>
                    </a:cubicBezTo>
                    <a:cubicBezTo>
                      <a:pt x="13421" y="13629"/>
                      <a:pt x="14043" y="13488"/>
                      <a:pt x="14463" y="13397"/>
                    </a:cubicBezTo>
                    <a:cubicBezTo>
                      <a:pt x="15132" y="13283"/>
                      <a:pt x="15765" y="13061"/>
                      <a:pt x="16402" y="12788"/>
                    </a:cubicBezTo>
                    <a:cubicBezTo>
                      <a:pt x="16607" y="12749"/>
                      <a:pt x="16748" y="12504"/>
                      <a:pt x="16715" y="12256"/>
                    </a:cubicBezTo>
                    <a:cubicBezTo>
                      <a:pt x="16682" y="12007"/>
                      <a:pt x="16481" y="11836"/>
                      <a:pt x="16277" y="11875"/>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2" name="Freeform 671">
                <a:extLst>
                  <a:ext uri="{FF2B5EF4-FFF2-40B4-BE49-F238E27FC236}">
                    <a16:creationId xmlns:a16="http://schemas.microsoft.com/office/drawing/2014/main" id="{4A60D02A-9049-9B4A-164D-9615C13C9AC7}"/>
                  </a:ext>
                </a:extLst>
              </p:cNvPr>
              <p:cNvSpPr/>
              <p:nvPr/>
            </p:nvSpPr>
            <p:spPr>
              <a:xfrm rot="21352145">
                <a:off x="7851961" y="4743984"/>
                <a:ext cx="267187" cy="530197"/>
              </a:xfrm>
              <a:custGeom>
                <a:avLst/>
                <a:gdLst/>
                <a:ahLst/>
                <a:cxnLst>
                  <a:cxn ang="0">
                    <a:pos x="wd2" y="hd2"/>
                  </a:cxn>
                  <a:cxn ang="5400000">
                    <a:pos x="wd2" y="hd2"/>
                  </a:cxn>
                  <a:cxn ang="10800000">
                    <a:pos x="wd2" y="hd2"/>
                  </a:cxn>
                  <a:cxn ang="16200000">
                    <a:pos x="wd2" y="hd2"/>
                  </a:cxn>
                </a:cxnLst>
                <a:rect l="0" t="0" r="r" b="b"/>
                <a:pathLst>
                  <a:path w="21209" h="21337" extrusionOk="0">
                    <a:moveTo>
                      <a:pt x="21122" y="8659"/>
                    </a:moveTo>
                    <a:cubicBezTo>
                      <a:pt x="20352" y="7880"/>
                      <a:pt x="18807" y="7374"/>
                      <a:pt x="17088" y="7338"/>
                    </a:cubicBezTo>
                    <a:cubicBezTo>
                      <a:pt x="17088" y="6088"/>
                      <a:pt x="17088" y="4838"/>
                      <a:pt x="17088" y="3605"/>
                    </a:cubicBezTo>
                    <a:lnTo>
                      <a:pt x="17088" y="1756"/>
                    </a:lnTo>
                    <a:cubicBezTo>
                      <a:pt x="17088" y="1756"/>
                      <a:pt x="17088" y="1756"/>
                      <a:pt x="17088" y="1756"/>
                    </a:cubicBezTo>
                    <a:cubicBezTo>
                      <a:pt x="17088" y="1263"/>
                      <a:pt x="16288" y="929"/>
                      <a:pt x="15418" y="682"/>
                    </a:cubicBezTo>
                    <a:cubicBezTo>
                      <a:pt x="12023" y="-263"/>
                      <a:pt x="7890" y="-223"/>
                      <a:pt x="4569" y="788"/>
                    </a:cubicBezTo>
                    <a:cubicBezTo>
                      <a:pt x="4306" y="946"/>
                      <a:pt x="4158" y="1145"/>
                      <a:pt x="4151" y="1351"/>
                    </a:cubicBezTo>
                    <a:cubicBezTo>
                      <a:pt x="3891" y="3239"/>
                      <a:pt x="3891" y="5134"/>
                      <a:pt x="4151" y="7021"/>
                    </a:cubicBezTo>
                    <a:cubicBezTo>
                      <a:pt x="2621" y="7021"/>
                      <a:pt x="674" y="7373"/>
                      <a:pt x="152" y="8042"/>
                    </a:cubicBezTo>
                    <a:cubicBezTo>
                      <a:pt x="-126" y="8377"/>
                      <a:pt x="-161" y="8940"/>
                      <a:pt x="1265" y="9574"/>
                    </a:cubicBezTo>
                    <a:cubicBezTo>
                      <a:pt x="3568" y="10297"/>
                      <a:pt x="6207" y="10698"/>
                      <a:pt x="8916" y="10736"/>
                    </a:cubicBezTo>
                    <a:cubicBezTo>
                      <a:pt x="8916" y="12973"/>
                      <a:pt x="9194" y="18325"/>
                      <a:pt x="9194" y="18379"/>
                    </a:cubicBezTo>
                    <a:cubicBezTo>
                      <a:pt x="9177" y="18431"/>
                      <a:pt x="9177" y="18484"/>
                      <a:pt x="9194" y="18537"/>
                    </a:cubicBezTo>
                    <a:cubicBezTo>
                      <a:pt x="9194" y="18537"/>
                      <a:pt x="10654" y="20474"/>
                      <a:pt x="11350" y="21108"/>
                    </a:cubicBezTo>
                    <a:cubicBezTo>
                      <a:pt x="11503" y="21249"/>
                      <a:pt x="11796" y="21337"/>
                      <a:pt x="12115" y="21337"/>
                    </a:cubicBezTo>
                    <a:cubicBezTo>
                      <a:pt x="12423" y="21334"/>
                      <a:pt x="12709" y="21255"/>
                      <a:pt x="12880" y="21125"/>
                    </a:cubicBezTo>
                    <a:cubicBezTo>
                      <a:pt x="13634" y="20217"/>
                      <a:pt x="14013" y="19240"/>
                      <a:pt x="13993" y="18255"/>
                    </a:cubicBezTo>
                    <a:cubicBezTo>
                      <a:pt x="13993" y="17621"/>
                      <a:pt x="13228" y="12427"/>
                      <a:pt x="12811" y="10807"/>
                    </a:cubicBezTo>
                    <a:cubicBezTo>
                      <a:pt x="15203" y="10885"/>
                      <a:pt x="17596" y="10655"/>
                      <a:pt x="19766" y="10138"/>
                    </a:cubicBezTo>
                    <a:cubicBezTo>
                      <a:pt x="20867" y="9877"/>
                      <a:pt x="21439" y="9253"/>
                      <a:pt x="21122" y="8659"/>
                    </a:cubicBezTo>
                    <a:close/>
                    <a:moveTo>
                      <a:pt x="15418" y="2390"/>
                    </a:moveTo>
                    <a:lnTo>
                      <a:pt x="15418" y="3623"/>
                    </a:lnTo>
                    <a:cubicBezTo>
                      <a:pt x="15418" y="5084"/>
                      <a:pt x="15418" y="6598"/>
                      <a:pt x="15418" y="8060"/>
                    </a:cubicBezTo>
                    <a:cubicBezTo>
                      <a:pt x="12454" y="8646"/>
                      <a:pt x="9141" y="8582"/>
                      <a:pt x="6273" y="7884"/>
                    </a:cubicBezTo>
                    <a:cubicBezTo>
                      <a:pt x="5760" y="5976"/>
                      <a:pt x="5655" y="4045"/>
                      <a:pt x="5960" y="2126"/>
                    </a:cubicBezTo>
                    <a:cubicBezTo>
                      <a:pt x="7998" y="2410"/>
                      <a:pt x="10105" y="2546"/>
                      <a:pt x="12219" y="2531"/>
                    </a:cubicBezTo>
                    <a:cubicBezTo>
                      <a:pt x="13304" y="2540"/>
                      <a:pt x="14388" y="2493"/>
                      <a:pt x="15453" y="2390"/>
                    </a:cubicBezTo>
                    <a:close/>
                    <a:moveTo>
                      <a:pt x="14619" y="1386"/>
                    </a:moveTo>
                    <a:lnTo>
                      <a:pt x="15071" y="1527"/>
                    </a:lnTo>
                    <a:cubicBezTo>
                      <a:pt x="12052" y="1738"/>
                      <a:pt x="8980" y="1649"/>
                      <a:pt x="6029" y="1263"/>
                    </a:cubicBezTo>
                    <a:cubicBezTo>
                      <a:pt x="8768" y="625"/>
                      <a:pt x="11933" y="657"/>
                      <a:pt x="14619" y="1351"/>
                    </a:cubicBezTo>
                    <a:close/>
                    <a:moveTo>
                      <a:pt x="12045" y="19646"/>
                    </a:moveTo>
                    <a:cubicBezTo>
                      <a:pt x="11558" y="19065"/>
                      <a:pt x="11106" y="18449"/>
                      <a:pt x="10932" y="18255"/>
                    </a:cubicBezTo>
                    <a:cubicBezTo>
                      <a:pt x="10932" y="17586"/>
                      <a:pt x="10654" y="12867"/>
                      <a:pt x="10654" y="10772"/>
                    </a:cubicBezTo>
                    <a:lnTo>
                      <a:pt x="11141" y="10772"/>
                    </a:lnTo>
                    <a:cubicBezTo>
                      <a:pt x="11419" y="11723"/>
                      <a:pt x="11976" y="15667"/>
                      <a:pt x="12324" y="18255"/>
                    </a:cubicBezTo>
                    <a:cubicBezTo>
                      <a:pt x="12308" y="18722"/>
                      <a:pt x="12215" y="19187"/>
                      <a:pt x="12045" y="19646"/>
                    </a:cubicBezTo>
                    <a:close/>
                    <a:moveTo>
                      <a:pt x="19000" y="9381"/>
                    </a:moveTo>
                    <a:cubicBezTo>
                      <a:pt x="16531" y="10243"/>
                      <a:pt x="5299" y="10067"/>
                      <a:pt x="2586" y="8870"/>
                    </a:cubicBezTo>
                    <a:cubicBezTo>
                      <a:pt x="2100" y="8659"/>
                      <a:pt x="1856" y="8447"/>
                      <a:pt x="1926" y="8342"/>
                    </a:cubicBezTo>
                    <a:cubicBezTo>
                      <a:pt x="1995" y="8236"/>
                      <a:pt x="3351" y="7884"/>
                      <a:pt x="4569" y="7866"/>
                    </a:cubicBezTo>
                    <a:cubicBezTo>
                      <a:pt x="4569" y="8007"/>
                      <a:pt x="4569" y="8166"/>
                      <a:pt x="4743" y="8289"/>
                    </a:cubicBezTo>
                    <a:cubicBezTo>
                      <a:pt x="4809" y="8391"/>
                      <a:pt x="4944" y="8479"/>
                      <a:pt x="5125" y="8535"/>
                    </a:cubicBezTo>
                    <a:cubicBezTo>
                      <a:pt x="6927" y="9087"/>
                      <a:pt x="9002" y="9367"/>
                      <a:pt x="11106" y="9345"/>
                    </a:cubicBezTo>
                    <a:cubicBezTo>
                      <a:pt x="13020" y="9348"/>
                      <a:pt x="14915" y="9150"/>
                      <a:pt x="16671" y="8764"/>
                    </a:cubicBezTo>
                    <a:cubicBezTo>
                      <a:pt x="16977" y="8707"/>
                      <a:pt x="17184" y="8560"/>
                      <a:pt x="17192" y="8395"/>
                    </a:cubicBezTo>
                    <a:lnTo>
                      <a:pt x="17192" y="8218"/>
                    </a:lnTo>
                    <a:cubicBezTo>
                      <a:pt x="18236" y="8218"/>
                      <a:pt x="19453" y="8606"/>
                      <a:pt x="19627" y="8923"/>
                    </a:cubicBezTo>
                    <a:cubicBezTo>
                      <a:pt x="19800" y="9240"/>
                      <a:pt x="19174" y="9257"/>
                      <a:pt x="18827" y="9381"/>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3" name="Freeform 586">
                <a:extLst>
                  <a:ext uri="{FF2B5EF4-FFF2-40B4-BE49-F238E27FC236}">
                    <a16:creationId xmlns:a16="http://schemas.microsoft.com/office/drawing/2014/main" id="{D7E7B7CA-0051-6E4B-959A-031AA514F57F}"/>
                  </a:ext>
                </a:extLst>
              </p:cNvPr>
              <p:cNvSpPr/>
              <p:nvPr/>
            </p:nvSpPr>
            <p:spPr>
              <a:xfrm rot="21352145">
                <a:off x="1685365" y="3974098"/>
                <a:ext cx="835373" cy="551742"/>
              </a:xfrm>
              <a:custGeom>
                <a:avLst/>
                <a:gdLst/>
                <a:ahLst/>
                <a:cxnLst>
                  <a:cxn ang="0">
                    <a:pos x="wd2" y="hd2"/>
                  </a:cxn>
                  <a:cxn ang="5400000">
                    <a:pos x="wd2" y="hd2"/>
                  </a:cxn>
                  <a:cxn ang="10800000">
                    <a:pos x="wd2" y="hd2"/>
                  </a:cxn>
                  <a:cxn ang="16200000">
                    <a:pos x="wd2" y="hd2"/>
                  </a:cxn>
                </a:cxnLst>
                <a:rect l="0" t="0" r="r" b="b"/>
                <a:pathLst>
                  <a:path w="21139" h="21122" extrusionOk="0">
                    <a:moveTo>
                      <a:pt x="20979" y="5928"/>
                    </a:moveTo>
                    <a:cubicBezTo>
                      <a:pt x="20979" y="5928"/>
                      <a:pt x="20979" y="5928"/>
                      <a:pt x="20912" y="5794"/>
                    </a:cubicBezTo>
                    <a:cubicBezTo>
                      <a:pt x="20918" y="5649"/>
                      <a:pt x="20918" y="5504"/>
                      <a:pt x="20912" y="5359"/>
                    </a:cubicBezTo>
                    <a:cubicBezTo>
                      <a:pt x="20437" y="1850"/>
                      <a:pt x="18221" y="-474"/>
                      <a:pt x="15880" y="82"/>
                    </a:cubicBezTo>
                    <a:cubicBezTo>
                      <a:pt x="13352" y="434"/>
                      <a:pt x="11845" y="4019"/>
                      <a:pt x="10947" y="6163"/>
                    </a:cubicBezTo>
                    <a:lnTo>
                      <a:pt x="10603" y="6933"/>
                    </a:lnTo>
                    <a:cubicBezTo>
                      <a:pt x="10404" y="6833"/>
                      <a:pt x="10016" y="6582"/>
                      <a:pt x="9650" y="6364"/>
                    </a:cubicBezTo>
                    <a:cubicBezTo>
                      <a:pt x="8669" y="5669"/>
                      <a:pt x="7649" y="5109"/>
                      <a:pt x="6602" y="4689"/>
                    </a:cubicBezTo>
                    <a:cubicBezTo>
                      <a:pt x="3950" y="4017"/>
                      <a:pt x="1349" y="6237"/>
                      <a:pt x="361" y="10016"/>
                    </a:cubicBezTo>
                    <a:cubicBezTo>
                      <a:pt x="44" y="11128"/>
                      <a:pt x="-67" y="12350"/>
                      <a:pt x="39" y="13550"/>
                    </a:cubicBezTo>
                    <a:cubicBezTo>
                      <a:pt x="39" y="13550"/>
                      <a:pt x="39" y="13550"/>
                      <a:pt x="39" y="13550"/>
                    </a:cubicBezTo>
                    <a:cubicBezTo>
                      <a:pt x="162" y="16019"/>
                      <a:pt x="1044" y="18259"/>
                      <a:pt x="2423" y="19598"/>
                    </a:cubicBezTo>
                    <a:cubicBezTo>
                      <a:pt x="3406" y="20594"/>
                      <a:pt x="4564" y="21125"/>
                      <a:pt x="5748" y="21122"/>
                    </a:cubicBezTo>
                    <a:cubicBezTo>
                      <a:pt x="6503" y="21126"/>
                      <a:pt x="7253" y="20933"/>
                      <a:pt x="7965" y="20552"/>
                    </a:cubicBezTo>
                    <a:cubicBezTo>
                      <a:pt x="9815" y="19377"/>
                      <a:pt x="11442" y="17523"/>
                      <a:pt x="12698" y="15159"/>
                    </a:cubicBezTo>
                    <a:cubicBezTo>
                      <a:pt x="13618" y="15410"/>
                      <a:pt x="16656" y="16097"/>
                      <a:pt x="18341" y="14539"/>
                    </a:cubicBezTo>
                    <a:cubicBezTo>
                      <a:pt x="20646" y="12478"/>
                      <a:pt x="21533" y="9563"/>
                      <a:pt x="20979" y="5928"/>
                    </a:cubicBezTo>
                    <a:close/>
                    <a:moveTo>
                      <a:pt x="871" y="10300"/>
                    </a:moveTo>
                    <a:cubicBezTo>
                      <a:pt x="1758" y="6892"/>
                      <a:pt x="4099" y="4882"/>
                      <a:pt x="6491" y="5476"/>
                    </a:cubicBezTo>
                    <a:cubicBezTo>
                      <a:pt x="7503" y="5906"/>
                      <a:pt x="8490" y="6467"/>
                      <a:pt x="9439" y="7151"/>
                    </a:cubicBezTo>
                    <a:lnTo>
                      <a:pt x="10071" y="7536"/>
                    </a:lnTo>
                    <a:cubicBezTo>
                      <a:pt x="10071" y="7536"/>
                      <a:pt x="10071" y="7536"/>
                      <a:pt x="10071" y="7536"/>
                    </a:cubicBezTo>
                    <a:cubicBezTo>
                      <a:pt x="10637" y="7838"/>
                      <a:pt x="11180" y="8240"/>
                      <a:pt x="11767" y="8608"/>
                    </a:cubicBezTo>
                    <a:cubicBezTo>
                      <a:pt x="12919" y="9535"/>
                      <a:pt x="14181" y="10105"/>
                      <a:pt x="15481" y="10284"/>
                    </a:cubicBezTo>
                    <a:cubicBezTo>
                      <a:pt x="16237" y="10298"/>
                      <a:pt x="16970" y="9893"/>
                      <a:pt x="17542" y="9145"/>
                    </a:cubicBezTo>
                    <a:cubicBezTo>
                      <a:pt x="17720" y="8914"/>
                      <a:pt x="17874" y="8642"/>
                      <a:pt x="17997" y="8340"/>
                    </a:cubicBezTo>
                    <a:cubicBezTo>
                      <a:pt x="18275" y="7716"/>
                      <a:pt x="18390" y="6958"/>
                      <a:pt x="18318" y="6213"/>
                    </a:cubicBezTo>
                    <a:cubicBezTo>
                      <a:pt x="18166" y="5035"/>
                      <a:pt x="17608" y="4070"/>
                      <a:pt x="16855" y="3684"/>
                    </a:cubicBezTo>
                    <a:cubicBezTo>
                      <a:pt x="16527" y="3490"/>
                      <a:pt x="16172" y="3432"/>
                      <a:pt x="15824" y="3516"/>
                    </a:cubicBezTo>
                    <a:cubicBezTo>
                      <a:pt x="14549" y="3818"/>
                      <a:pt x="13507" y="5895"/>
                      <a:pt x="12776" y="7402"/>
                    </a:cubicBezTo>
                    <a:lnTo>
                      <a:pt x="12421" y="8089"/>
                    </a:lnTo>
                    <a:lnTo>
                      <a:pt x="11124" y="7218"/>
                    </a:lnTo>
                    <a:lnTo>
                      <a:pt x="11412" y="6548"/>
                    </a:lnTo>
                    <a:cubicBezTo>
                      <a:pt x="12255" y="4538"/>
                      <a:pt x="13629" y="1188"/>
                      <a:pt x="15935" y="853"/>
                    </a:cubicBezTo>
                    <a:cubicBezTo>
                      <a:pt x="17994" y="376"/>
                      <a:pt x="19940" y="2413"/>
                      <a:pt x="20369" y="5493"/>
                    </a:cubicBezTo>
                    <a:cubicBezTo>
                      <a:pt x="20602" y="7989"/>
                      <a:pt x="18939" y="11121"/>
                      <a:pt x="17354" y="12193"/>
                    </a:cubicBezTo>
                    <a:cubicBezTo>
                      <a:pt x="16085" y="12862"/>
                      <a:pt x="14709" y="12915"/>
                      <a:pt x="13419" y="12344"/>
                    </a:cubicBezTo>
                    <a:cubicBezTo>
                      <a:pt x="13042" y="12244"/>
                      <a:pt x="12665" y="12143"/>
                      <a:pt x="12310" y="12076"/>
                    </a:cubicBezTo>
                    <a:cubicBezTo>
                      <a:pt x="12310" y="12076"/>
                      <a:pt x="12310" y="12076"/>
                      <a:pt x="12310" y="12076"/>
                    </a:cubicBezTo>
                    <a:cubicBezTo>
                      <a:pt x="11590" y="11741"/>
                      <a:pt x="10858" y="11339"/>
                      <a:pt x="10093" y="10954"/>
                    </a:cubicBezTo>
                    <a:lnTo>
                      <a:pt x="9373" y="10552"/>
                    </a:lnTo>
                    <a:cubicBezTo>
                      <a:pt x="8961" y="10309"/>
                      <a:pt x="8561" y="10024"/>
                      <a:pt x="8176" y="9697"/>
                    </a:cubicBezTo>
                    <a:cubicBezTo>
                      <a:pt x="7413" y="8960"/>
                      <a:pt x="6540" y="8522"/>
                      <a:pt x="5637" y="8424"/>
                    </a:cubicBezTo>
                    <a:cubicBezTo>
                      <a:pt x="4730" y="8462"/>
                      <a:pt x="3874" y="9069"/>
                      <a:pt x="3276" y="10099"/>
                    </a:cubicBezTo>
                    <a:cubicBezTo>
                      <a:pt x="2886" y="10814"/>
                      <a:pt x="2724" y="11751"/>
                      <a:pt x="2833" y="12662"/>
                    </a:cubicBezTo>
                    <a:cubicBezTo>
                      <a:pt x="2928" y="13890"/>
                      <a:pt x="3546" y="14878"/>
                      <a:pt x="4351" y="15091"/>
                    </a:cubicBezTo>
                    <a:cubicBezTo>
                      <a:pt x="4539" y="15118"/>
                      <a:pt x="4729" y="15118"/>
                      <a:pt x="4917" y="15091"/>
                    </a:cubicBezTo>
                    <a:cubicBezTo>
                      <a:pt x="6740" y="14883"/>
                      <a:pt x="8433" y="13580"/>
                      <a:pt x="9617" y="11473"/>
                    </a:cubicBezTo>
                    <a:lnTo>
                      <a:pt x="9905" y="11641"/>
                    </a:lnTo>
                    <a:cubicBezTo>
                      <a:pt x="10426" y="11925"/>
                      <a:pt x="11013" y="12210"/>
                      <a:pt x="11501" y="12478"/>
                    </a:cubicBezTo>
                    <a:cubicBezTo>
                      <a:pt x="10710" y="13983"/>
                      <a:pt x="9781" y="15309"/>
                      <a:pt x="8741" y="16415"/>
                    </a:cubicBezTo>
                    <a:cubicBezTo>
                      <a:pt x="6413" y="18793"/>
                      <a:pt x="4207" y="18978"/>
                      <a:pt x="2168" y="16984"/>
                    </a:cubicBezTo>
                    <a:cubicBezTo>
                      <a:pt x="651" y="15605"/>
                      <a:pt x="87" y="12699"/>
                      <a:pt x="871" y="10300"/>
                    </a:cubicBezTo>
                    <a:close/>
                    <a:moveTo>
                      <a:pt x="15736" y="4387"/>
                    </a:moveTo>
                    <a:cubicBezTo>
                      <a:pt x="15822" y="4745"/>
                      <a:pt x="15933" y="5088"/>
                      <a:pt x="16068" y="5409"/>
                    </a:cubicBezTo>
                    <a:cubicBezTo>
                      <a:pt x="15870" y="5415"/>
                      <a:pt x="15674" y="5478"/>
                      <a:pt x="15492" y="5593"/>
                    </a:cubicBezTo>
                    <a:cubicBezTo>
                      <a:pt x="15415" y="5639"/>
                      <a:pt x="15340" y="5695"/>
                      <a:pt x="15270" y="5761"/>
                    </a:cubicBezTo>
                    <a:cubicBezTo>
                      <a:pt x="15270" y="5761"/>
                      <a:pt x="15270" y="5761"/>
                      <a:pt x="15270" y="5660"/>
                    </a:cubicBezTo>
                    <a:lnTo>
                      <a:pt x="14782" y="5242"/>
                    </a:lnTo>
                    <a:cubicBezTo>
                      <a:pt x="15054" y="4852"/>
                      <a:pt x="15379" y="4560"/>
                      <a:pt x="15736" y="4387"/>
                    </a:cubicBezTo>
                    <a:close/>
                    <a:moveTo>
                      <a:pt x="15736" y="6364"/>
                    </a:moveTo>
                    <a:cubicBezTo>
                      <a:pt x="16341" y="6109"/>
                      <a:pt x="16990" y="6329"/>
                      <a:pt x="17465" y="6950"/>
                    </a:cubicBezTo>
                    <a:cubicBezTo>
                      <a:pt x="17648" y="7211"/>
                      <a:pt x="17685" y="7631"/>
                      <a:pt x="17554" y="7955"/>
                    </a:cubicBezTo>
                    <a:cubicBezTo>
                      <a:pt x="17465" y="8157"/>
                      <a:pt x="17356" y="8338"/>
                      <a:pt x="17232" y="8491"/>
                    </a:cubicBezTo>
                    <a:cubicBezTo>
                      <a:pt x="16225" y="9582"/>
                      <a:pt x="14901" y="9737"/>
                      <a:pt x="13796" y="8893"/>
                    </a:cubicBezTo>
                    <a:cubicBezTo>
                      <a:pt x="14296" y="7842"/>
                      <a:pt x="14948" y="6977"/>
                      <a:pt x="15702" y="6364"/>
                    </a:cubicBezTo>
                    <a:close/>
                    <a:moveTo>
                      <a:pt x="16744" y="5510"/>
                    </a:moveTo>
                    <a:cubicBezTo>
                      <a:pt x="16744" y="5510"/>
                      <a:pt x="16744" y="5409"/>
                      <a:pt x="16744" y="5376"/>
                    </a:cubicBezTo>
                    <a:lnTo>
                      <a:pt x="16744" y="5258"/>
                    </a:lnTo>
                    <a:cubicBezTo>
                      <a:pt x="16617" y="4963"/>
                      <a:pt x="16502" y="4655"/>
                      <a:pt x="16401" y="4337"/>
                    </a:cubicBezTo>
                    <a:cubicBezTo>
                      <a:pt x="16525" y="4346"/>
                      <a:pt x="16648" y="4380"/>
                      <a:pt x="16766" y="4437"/>
                    </a:cubicBezTo>
                    <a:cubicBezTo>
                      <a:pt x="17330" y="4721"/>
                      <a:pt x="17752" y="5435"/>
                      <a:pt x="17875" y="6314"/>
                    </a:cubicBezTo>
                    <a:cubicBezTo>
                      <a:pt x="17548" y="5879"/>
                      <a:pt x="17143" y="5599"/>
                      <a:pt x="16711" y="5510"/>
                    </a:cubicBezTo>
                    <a:close/>
                    <a:moveTo>
                      <a:pt x="14350" y="5828"/>
                    </a:moveTo>
                    <a:cubicBezTo>
                      <a:pt x="14495" y="5978"/>
                      <a:pt x="14647" y="6112"/>
                      <a:pt x="14804" y="6230"/>
                    </a:cubicBezTo>
                    <a:cubicBezTo>
                      <a:pt x="14537" y="6524"/>
                      <a:pt x="14281" y="6843"/>
                      <a:pt x="14040" y="7185"/>
                    </a:cubicBezTo>
                    <a:cubicBezTo>
                      <a:pt x="14040" y="7185"/>
                      <a:pt x="14040" y="7185"/>
                      <a:pt x="14040" y="7185"/>
                    </a:cubicBezTo>
                    <a:cubicBezTo>
                      <a:pt x="13954" y="7093"/>
                      <a:pt x="13861" y="7019"/>
                      <a:pt x="13762" y="6967"/>
                    </a:cubicBezTo>
                    <a:cubicBezTo>
                      <a:pt x="13934" y="6573"/>
                      <a:pt x="14119" y="6193"/>
                      <a:pt x="14317" y="5828"/>
                    </a:cubicBezTo>
                    <a:close/>
                    <a:moveTo>
                      <a:pt x="13241" y="7888"/>
                    </a:moveTo>
                    <a:cubicBezTo>
                      <a:pt x="13282" y="7795"/>
                      <a:pt x="13327" y="7705"/>
                      <a:pt x="13374" y="7620"/>
                    </a:cubicBezTo>
                    <a:cubicBezTo>
                      <a:pt x="13474" y="7635"/>
                      <a:pt x="13569" y="7687"/>
                      <a:pt x="13652" y="7771"/>
                    </a:cubicBezTo>
                    <a:cubicBezTo>
                      <a:pt x="13500" y="8021"/>
                      <a:pt x="13363" y="8290"/>
                      <a:pt x="13241" y="8575"/>
                    </a:cubicBezTo>
                    <a:lnTo>
                      <a:pt x="12975" y="8424"/>
                    </a:lnTo>
                    <a:close/>
                    <a:moveTo>
                      <a:pt x="16766" y="14589"/>
                    </a:moveTo>
                    <a:cubicBezTo>
                      <a:pt x="16656" y="14220"/>
                      <a:pt x="16523" y="13818"/>
                      <a:pt x="16378" y="13416"/>
                    </a:cubicBezTo>
                    <a:cubicBezTo>
                      <a:pt x="16758" y="13335"/>
                      <a:pt x="17130" y="13189"/>
                      <a:pt x="17487" y="12981"/>
                    </a:cubicBezTo>
                    <a:cubicBezTo>
                      <a:pt x="17681" y="13287"/>
                      <a:pt x="17863" y="13612"/>
                      <a:pt x="18030" y="13952"/>
                    </a:cubicBezTo>
                    <a:cubicBezTo>
                      <a:pt x="17627" y="14269"/>
                      <a:pt x="17193" y="14484"/>
                      <a:pt x="16744" y="14589"/>
                    </a:cubicBezTo>
                    <a:close/>
                    <a:moveTo>
                      <a:pt x="8874" y="18944"/>
                    </a:moveTo>
                    <a:lnTo>
                      <a:pt x="8752" y="18743"/>
                    </a:lnTo>
                    <a:cubicBezTo>
                      <a:pt x="8580" y="18430"/>
                      <a:pt x="8386" y="18143"/>
                      <a:pt x="8176" y="17889"/>
                    </a:cubicBezTo>
                    <a:cubicBezTo>
                      <a:pt x="8596" y="17541"/>
                      <a:pt x="9000" y="17150"/>
                      <a:pt x="9384" y="16716"/>
                    </a:cubicBezTo>
                    <a:lnTo>
                      <a:pt x="9628" y="17035"/>
                    </a:lnTo>
                    <a:cubicBezTo>
                      <a:pt x="9787" y="17234"/>
                      <a:pt x="9939" y="17447"/>
                      <a:pt x="10082" y="17671"/>
                    </a:cubicBezTo>
                    <a:cubicBezTo>
                      <a:pt x="10082" y="17671"/>
                      <a:pt x="10149" y="17671"/>
                      <a:pt x="10182" y="17671"/>
                    </a:cubicBezTo>
                    <a:cubicBezTo>
                      <a:pt x="9772" y="18151"/>
                      <a:pt x="9339" y="18582"/>
                      <a:pt x="8885" y="18961"/>
                    </a:cubicBezTo>
                    <a:cubicBezTo>
                      <a:pt x="8885" y="18961"/>
                      <a:pt x="8863" y="18978"/>
                      <a:pt x="8852" y="18944"/>
                    </a:cubicBezTo>
                    <a:close/>
                    <a:moveTo>
                      <a:pt x="10492" y="17118"/>
                    </a:moveTo>
                    <a:cubicBezTo>
                      <a:pt x="10336" y="16857"/>
                      <a:pt x="10166" y="16616"/>
                      <a:pt x="9982" y="16398"/>
                    </a:cubicBezTo>
                    <a:lnTo>
                      <a:pt x="9827" y="16197"/>
                    </a:lnTo>
                    <a:cubicBezTo>
                      <a:pt x="10204" y="15745"/>
                      <a:pt x="10537" y="15293"/>
                      <a:pt x="10836" y="14857"/>
                    </a:cubicBezTo>
                    <a:lnTo>
                      <a:pt x="11036" y="15158"/>
                    </a:lnTo>
                    <a:cubicBezTo>
                      <a:pt x="11196" y="15330"/>
                      <a:pt x="11326" y="15561"/>
                      <a:pt x="11412" y="15829"/>
                    </a:cubicBezTo>
                    <a:cubicBezTo>
                      <a:pt x="11436" y="15886"/>
                      <a:pt x="11466" y="15937"/>
                      <a:pt x="11501" y="15979"/>
                    </a:cubicBezTo>
                    <a:cubicBezTo>
                      <a:pt x="11213" y="16415"/>
                      <a:pt x="10891" y="16867"/>
                      <a:pt x="10537" y="17319"/>
                    </a:cubicBezTo>
                    <a:cubicBezTo>
                      <a:pt x="10526" y="17245"/>
                      <a:pt x="10503" y="17176"/>
                      <a:pt x="10470" y="17118"/>
                    </a:cubicBezTo>
                    <a:close/>
                    <a:moveTo>
                      <a:pt x="11412" y="14522"/>
                    </a:moveTo>
                    <a:cubicBezTo>
                      <a:pt x="11344" y="14441"/>
                      <a:pt x="11281" y="14352"/>
                      <a:pt x="11224" y="14254"/>
                    </a:cubicBezTo>
                    <a:cubicBezTo>
                      <a:pt x="11459" y="13886"/>
                      <a:pt x="11681" y="13501"/>
                      <a:pt x="11889" y="13098"/>
                    </a:cubicBezTo>
                    <a:cubicBezTo>
                      <a:pt x="12005" y="13618"/>
                      <a:pt x="12165" y="14114"/>
                      <a:pt x="12366" y="14572"/>
                    </a:cubicBezTo>
                    <a:lnTo>
                      <a:pt x="11878" y="15376"/>
                    </a:lnTo>
                    <a:cubicBezTo>
                      <a:pt x="11750" y="15051"/>
                      <a:pt x="11585" y="14761"/>
                      <a:pt x="11390" y="14522"/>
                    </a:cubicBezTo>
                    <a:close/>
                    <a:moveTo>
                      <a:pt x="12876" y="14254"/>
                    </a:moveTo>
                    <a:cubicBezTo>
                      <a:pt x="12689" y="13824"/>
                      <a:pt x="12536" y="13363"/>
                      <a:pt x="12421" y="12880"/>
                    </a:cubicBezTo>
                    <a:lnTo>
                      <a:pt x="13330" y="13098"/>
                    </a:lnTo>
                    <a:lnTo>
                      <a:pt x="13663" y="13199"/>
                    </a:lnTo>
                    <a:cubicBezTo>
                      <a:pt x="13663" y="13199"/>
                      <a:pt x="13663" y="13199"/>
                      <a:pt x="13663" y="13199"/>
                    </a:cubicBezTo>
                    <a:cubicBezTo>
                      <a:pt x="13825" y="13717"/>
                      <a:pt x="14026" y="14206"/>
                      <a:pt x="14261" y="14656"/>
                    </a:cubicBezTo>
                    <a:cubicBezTo>
                      <a:pt x="13808" y="14603"/>
                      <a:pt x="13356" y="14513"/>
                      <a:pt x="12909" y="14388"/>
                    </a:cubicBezTo>
                    <a:cubicBezTo>
                      <a:pt x="12887" y="14338"/>
                      <a:pt x="12861" y="14293"/>
                      <a:pt x="12831" y="14254"/>
                    </a:cubicBezTo>
                    <a:close/>
                    <a:moveTo>
                      <a:pt x="7644" y="10133"/>
                    </a:moveTo>
                    <a:cubicBezTo>
                      <a:pt x="7710" y="10459"/>
                      <a:pt x="7799" y="10773"/>
                      <a:pt x="7910" y="11071"/>
                    </a:cubicBezTo>
                    <a:lnTo>
                      <a:pt x="7910" y="11272"/>
                    </a:lnTo>
                    <a:cubicBezTo>
                      <a:pt x="7665" y="11051"/>
                      <a:pt x="7414" y="10850"/>
                      <a:pt x="7156" y="10669"/>
                    </a:cubicBezTo>
                    <a:cubicBezTo>
                      <a:pt x="7080" y="10261"/>
                      <a:pt x="6952" y="9880"/>
                      <a:pt x="6779" y="9547"/>
                    </a:cubicBezTo>
                    <a:cubicBezTo>
                      <a:pt x="7075" y="9715"/>
                      <a:pt x="7363" y="9911"/>
                      <a:pt x="7644" y="10133"/>
                    </a:cubicBezTo>
                    <a:close/>
                    <a:moveTo>
                      <a:pt x="6058" y="9212"/>
                    </a:moveTo>
                    <a:cubicBezTo>
                      <a:pt x="6145" y="9465"/>
                      <a:pt x="6242" y="9711"/>
                      <a:pt x="6347" y="9949"/>
                    </a:cubicBezTo>
                    <a:lnTo>
                      <a:pt x="6491" y="10284"/>
                    </a:lnTo>
                    <a:cubicBezTo>
                      <a:pt x="6131" y="10125"/>
                      <a:pt x="5756" y="10062"/>
                      <a:pt x="5382" y="10099"/>
                    </a:cubicBezTo>
                    <a:lnTo>
                      <a:pt x="5249" y="10099"/>
                    </a:lnTo>
                    <a:cubicBezTo>
                      <a:pt x="5249" y="10099"/>
                      <a:pt x="5249" y="10099"/>
                      <a:pt x="5249" y="9982"/>
                    </a:cubicBezTo>
                    <a:cubicBezTo>
                      <a:pt x="5117" y="9802"/>
                      <a:pt x="4994" y="9606"/>
                      <a:pt x="4883" y="9396"/>
                    </a:cubicBezTo>
                    <a:cubicBezTo>
                      <a:pt x="5149" y="9240"/>
                      <a:pt x="5430" y="9149"/>
                      <a:pt x="5715" y="9128"/>
                    </a:cubicBezTo>
                    <a:lnTo>
                      <a:pt x="5781" y="9128"/>
                    </a:lnTo>
                    <a:cubicBezTo>
                      <a:pt x="5875" y="9150"/>
                      <a:pt x="5968" y="9184"/>
                      <a:pt x="6058" y="9228"/>
                    </a:cubicBezTo>
                    <a:close/>
                    <a:moveTo>
                      <a:pt x="4296" y="9781"/>
                    </a:moveTo>
                    <a:cubicBezTo>
                      <a:pt x="4418" y="9999"/>
                      <a:pt x="4518" y="10183"/>
                      <a:pt x="4617" y="10334"/>
                    </a:cubicBezTo>
                    <a:cubicBezTo>
                      <a:pt x="4150" y="10550"/>
                      <a:pt x="3726" y="10942"/>
                      <a:pt x="3387" y="11473"/>
                    </a:cubicBezTo>
                    <a:cubicBezTo>
                      <a:pt x="3444" y="11135"/>
                      <a:pt x="3550" y="10821"/>
                      <a:pt x="3697" y="10552"/>
                    </a:cubicBezTo>
                    <a:cubicBezTo>
                      <a:pt x="3866" y="10249"/>
                      <a:pt x="4068" y="9994"/>
                      <a:pt x="4296" y="9798"/>
                    </a:cubicBezTo>
                    <a:close/>
                    <a:moveTo>
                      <a:pt x="3575" y="13132"/>
                    </a:moveTo>
                    <a:cubicBezTo>
                      <a:pt x="3540" y="12753"/>
                      <a:pt x="3613" y="12370"/>
                      <a:pt x="3775" y="12076"/>
                    </a:cubicBezTo>
                    <a:cubicBezTo>
                      <a:pt x="4213" y="11428"/>
                      <a:pt x="4783" y="11021"/>
                      <a:pt x="5393" y="10920"/>
                    </a:cubicBezTo>
                    <a:cubicBezTo>
                      <a:pt x="6309" y="10927"/>
                      <a:pt x="7199" y="11380"/>
                      <a:pt x="7932" y="12210"/>
                    </a:cubicBezTo>
                    <a:lnTo>
                      <a:pt x="8164" y="12411"/>
                    </a:lnTo>
                    <a:cubicBezTo>
                      <a:pt x="7110" y="13662"/>
                      <a:pt x="5790" y="14293"/>
                      <a:pt x="4451" y="14187"/>
                    </a:cubicBezTo>
                    <a:cubicBezTo>
                      <a:pt x="4073" y="14097"/>
                      <a:pt x="3744" y="13743"/>
                      <a:pt x="3564" y="13232"/>
                    </a:cubicBezTo>
                    <a:cubicBezTo>
                      <a:pt x="3564" y="13232"/>
                      <a:pt x="3575" y="13182"/>
                      <a:pt x="3575" y="13148"/>
                    </a:cubicBezTo>
                    <a:close/>
                    <a:moveTo>
                      <a:pt x="8641" y="11825"/>
                    </a:moveTo>
                    <a:cubicBezTo>
                      <a:pt x="8653" y="11753"/>
                      <a:pt x="8653" y="11679"/>
                      <a:pt x="8641" y="11607"/>
                    </a:cubicBezTo>
                    <a:cubicBezTo>
                      <a:pt x="8574" y="11300"/>
                      <a:pt x="8488" y="11003"/>
                      <a:pt x="8386" y="10719"/>
                    </a:cubicBezTo>
                    <a:cubicBezTo>
                      <a:pt x="8608" y="10870"/>
                      <a:pt x="8830" y="11038"/>
                      <a:pt x="9051" y="11155"/>
                    </a:cubicBezTo>
                    <a:cubicBezTo>
                      <a:pt x="8928" y="11391"/>
                      <a:pt x="8791" y="11610"/>
                      <a:pt x="8641" y="11808"/>
                    </a:cubicBezTo>
                    <a:close/>
                    <a:moveTo>
                      <a:pt x="1635" y="17420"/>
                    </a:moveTo>
                    <a:lnTo>
                      <a:pt x="1857" y="17671"/>
                    </a:lnTo>
                    <a:cubicBezTo>
                      <a:pt x="2328" y="18139"/>
                      <a:pt x="2839" y="18505"/>
                      <a:pt x="3376" y="18760"/>
                    </a:cubicBezTo>
                    <a:cubicBezTo>
                      <a:pt x="3545" y="19079"/>
                      <a:pt x="3701" y="19415"/>
                      <a:pt x="3841" y="19765"/>
                    </a:cubicBezTo>
                    <a:cubicBezTo>
                      <a:pt x="3451" y="19547"/>
                      <a:pt x="3079" y="19260"/>
                      <a:pt x="2733" y="18911"/>
                    </a:cubicBezTo>
                    <a:cubicBezTo>
                      <a:pt x="2325" y="18496"/>
                      <a:pt x="1956" y="18000"/>
                      <a:pt x="1635" y="17437"/>
                    </a:cubicBezTo>
                    <a:close/>
                    <a:moveTo>
                      <a:pt x="4573" y="20184"/>
                    </a:moveTo>
                    <a:cubicBezTo>
                      <a:pt x="4477" y="19828"/>
                      <a:pt x="4355" y="19491"/>
                      <a:pt x="4207" y="19179"/>
                    </a:cubicBezTo>
                    <a:cubicBezTo>
                      <a:pt x="4475" y="19245"/>
                      <a:pt x="4745" y="19278"/>
                      <a:pt x="5016" y="19279"/>
                    </a:cubicBezTo>
                    <a:lnTo>
                      <a:pt x="5593" y="19279"/>
                    </a:lnTo>
                    <a:cubicBezTo>
                      <a:pt x="5770" y="19681"/>
                      <a:pt x="5970" y="20050"/>
                      <a:pt x="6169" y="20418"/>
                    </a:cubicBezTo>
                    <a:cubicBezTo>
                      <a:pt x="5632" y="20467"/>
                      <a:pt x="5094" y="20388"/>
                      <a:pt x="4573" y="20184"/>
                    </a:cubicBezTo>
                    <a:close/>
                    <a:moveTo>
                      <a:pt x="7788" y="19866"/>
                    </a:moveTo>
                    <a:cubicBezTo>
                      <a:pt x="7460" y="20041"/>
                      <a:pt x="7122" y="20170"/>
                      <a:pt x="6779" y="20251"/>
                    </a:cubicBezTo>
                    <a:cubicBezTo>
                      <a:pt x="6779" y="20251"/>
                      <a:pt x="6779" y="20251"/>
                      <a:pt x="6779" y="20150"/>
                    </a:cubicBezTo>
                    <a:cubicBezTo>
                      <a:pt x="6582" y="19802"/>
                      <a:pt x="6397" y="19439"/>
                      <a:pt x="6225" y="19061"/>
                    </a:cubicBezTo>
                    <a:cubicBezTo>
                      <a:pt x="6715" y="18898"/>
                      <a:pt x="7194" y="18662"/>
                      <a:pt x="7655" y="18358"/>
                    </a:cubicBezTo>
                    <a:cubicBezTo>
                      <a:pt x="7651" y="18391"/>
                      <a:pt x="7651" y="18425"/>
                      <a:pt x="7655" y="18458"/>
                    </a:cubicBezTo>
                    <a:cubicBezTo>
                      <a:pt x="7894" y="18711"/>
                      <a:pt x="8107" y="19016"/>
                      <a:pt x="8286" y="19363"/>
                    </a:cubicBezTo>
                    <a:lnTo>
                      <a:pt x="8353" y="19497"/>
                    </a:lnTo>
                    <a:cubicBezTo>
                      <a:pt x="8168" y="19608"/>
                      <a:pt x="7979" y="19703"/>
                      <a:pt x="7788" y="19782"/>
                    </a:cubicBezTo>
                    <a:close/>
                    <a:moveTo>
                      <a:pt x="14893" y="14840"/>
                    </a:moveTo>
                    <a:cubicBezTo>
                      <a:pt x="14904" y="14780"/>
                      <a:pt x="14904" y="14716"/>
                      <a:pt x="14893" y="14656"/>
                    </a:cubicBezTo>
                    <a:lnTo>
                      <a:pt x="14771" y="14421"/>
                    </a:lnTo>
                    <a:cubicBezTo>
                      <a:pt x="14616" y="14103"/>
                      <a:pt x="14472" y="13768"/>
                      <a:pt x="14339" y="13433"/>
                    </a:cubicBezTo>
                    <a:cubicBezTo>
                      <a:pt x="14812" y="13544"/>
                      <a:pt x="15290" y="13589"/>
                      <a:pt x="15769" y="13567"/>
                    </a:cubicBezTo>
                    <a:cubicBezTo>
                      <a:pt x="15924" y="13957"/>
                      <a:pt x="16065" y="14359"/>
                      <a:pt x="16190" y="14773"/>
                    </a:cubicBezTo>
                    <a:cubicBezTo>
                      <a:pt x="15758" y="14810"/>
                      <a:pt x="15325" y="14805"/>
                      <a:pt x="14893" y="14756"/>
                    </a:cubicBezTo>
                    <a:close/>
                    <a:moveTo>
                      <a:pt x="18429" y="13584"/>
                    </a:moveTo>
                    <a:cubicBezTo>
                      <a:pt x="18277" y="13270"/>
                      <a:pt x="18114" y="12968"/>
                      <a:pt x="17941" y="12679"/>
                    </a:cubicBezTo>
                    <a:cubicBezTo>
                      <a:pt x="18294" y="12380"/>
                      <a:pt x="18624" y="12027"/>
                      <a:pt x="18928" y="11624"/>
                    </a:cubicBezTo>
                    <a:cubicBezTo>
                      <a:pt x="19060" y="11891"/>
                      <a:pt x="19217" y="12128"/>
                      <a:pt x="19394" y="12327"/>
                    </a:cubicBezTo>
                    <a:cubicBezTo>
                      <a:pt x="19098" y="12759"/>
                      <a:pt x="18775" y="13147"/>
                      <a:pt x="18429" y="13483"/>
                    </a:cubicBezTo>
                    <a:close/>
                    <a:moveTo>
                      <a:pt x="19759" y="11741"/>
                    </a:moveTo>
                    <a:cubicBezTo>
                      <a:pt x="19759" y="11741"/>
                      <a:pt x="19759" y="11741"/>
                      <a:pt x="19759" y="11641"/>
                    </a:cubicBezTo>
                    <a:cubicBezTo>
                      <a:pt x="19612" y="11481"/>
                      <a:pt x="19481" y="11289"/>
                      <a:pt x="19371" y="11071"/>
                    </a:cubicBezTo>
                    <a:cubicBezTo>
                      <a:pt x="19891" y="10282"/>
                      <a:pt x="20311" y="9356"/>
                      <a:pt x="20613" y="8340"/>
                    </a:cubicBezTo>
                    <a:cubicBezTo>
                      <a:pt x="20556" y="9551"/>
                      <a:pt x="20259" y="10707"/>
                      <a:pt x="19759" y="11657"/>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4" name="Freeform 632">
                <a:extLst>
                  <a:ext uri="{FF2B5EF4-FFF2-40B4-BE49-F238E27FC236}">
                    <a16:creationId xmlns:a16="http://schemas.microsoft.com/office/drawing/2014/main" id="{277C5369-9F22-9706-87AC-0C68D60E9A5A}"/>
                  </a:ext>
                </a:extLst>
              </p:cNvPr>
              <p:cNvSpPr/>
              <p:nvPr/>
            </p:nvSpPr>
            <p:spPr>
              <a:xfrm rot="21352145" flipH="1">
                <a:off x="4143053" y="32490"/>
                <a:ext cx="957928" cy="1548584"/>
              </a:xfrm>
              <a:custGeom>
                <a:avLst/>
                <a:gdLst/>
                <a:ahLst/>
                <a:cxnLst>
                  <a:cxn ang="0">
                    <a:pos x="wd2" y="hd2"/>
                  </a:cxn>
                  <a:cxn ang="5400000">
                    <a:pos x="wd2" y="hd2"/>
                  </a:cxn>
                  <a:cxn ang="10800000">
                    <a:pos x="wd2" y="hd2"/>
                  </a:cxn>
                  <a:cxn ang="16200000">
                    <a:pos x="wd2" y="hd2"/>
                  </a:cxn>
                </a:cxnLst>
                <a:rect l="0" t="0" r="r" b="b"/>
                <a:pathLst>
                  <a:path w="20762" h="21382" extrusionOk="0">
                    <a:moveTo>
                      <a:pt x="12916" y="6"/>
                    </a:moveTo>
                    <a:cubicBezTo>
                      <a:pt x="9707" y="-218"/>
                      <a:pt x="6839" y="5994"/>
                      <a:pt x="6023" y="8864"/>
                    </a:cubicBezTo>
                    <a:cubicBezTo>
                      <a:pt x="5565" y="10865"/>
                      <a:pt x="5660" y="12915"/>
                      <a:pt x="6300" y="14896"/>
                    </a:cubicBezTo>
                    <a:cubicBezTo>
                      <a:pt x="5949" y="15047"/>
                      <a:pt x="5634" y="15218"/>
                      <a:pt x="5349" y="15375"/>
                    </a:cubicBezTo>
                    <a:cubicBezTo>
                      <a:pt x="5064" y="15533"/>
                      <a:pt x="4496" y="15775"/>
                      <a:pt x="4002" y="15956"/>
                    </a:cubicBezTo>
                    <a:cubicBezTo>
                      <a:pt x="3613" y="14748"/>
                      <a:pt x="2611" y="12874"/>
                      <a:pt x="1586" y="12953"/>
                    </a:cubicBezTo>
                    <a:cubicBezTo>
                      <a:pt x="-76" y="13055"/>
                      <a:pt x="1" y="16562"/>
                      <a:pt x="1" y="16562"/>
                    </a:cubicBezTo>
                    <a:cubicBezTo>
                      <a:pt x="1" y="17589"/>
                      <a:pt x="957" y="19859"/>
                      <a:pt x="2219" y="20372"/>
                    </a:cubicBezTo>
                    <a:cubicBezTo>
                      <a:pt x="2263" y="20381"/>
                      <a:pt x="2295" y="20381"/>
                      <a:pt x="2338" y="20372"/>
                    </a:cubicBezTo>
                    <a:lnTo>
                      <a:pt x="2536" y="20372"/>
                    </a:lnTo>
                    <a:cubicBezTo>
                      <a:pt x="2769" y="20334"/>
                      <a:pt x="3009" y="20320"/>
                      <a:pt x="3250" y="20322"/>
                    </a:cubicBezTo>
                    <a:cubicBezTo>
                      <a:pt x="3297" y="20328"/>
                      <a:pt x="3361" y="20328"/>
                      <a:pt x="3408" y="20322"/>
                    </a:cubicBezTo>
                    <a:cubicBezTo>
                      <a:pt x="4092" y="20080"/>
                      <a:pt x="4240" y="18866"/>
                      <a:pt x="4240" y="17899"/>
                    </a:cubicBezTo>
                    <a:lnTo>
                      <a:pt x="5270" y="17975"/>
                    </a:lnTo>
                    <a:cubicBezTo>
                      <a:pt x="6420" y="18071"/>
                      <a:pt x="7558" y="18134"/>
                      <a:pt x="8717" y="18152"/>
                    </a:cubicBezTo>
                    <a:cubicBezTo>
                      <a:pt x="9141" y="18386"/>
                      <a:pt x="9662" y="18510"/>
                      <a:pt x="10222" y="18530"/>
                    </a:cubicBezTo>
                    <a:lnTo>
                      <a:pt x="10302" y="18530"/>
                    </a:lnTo>
                    <a:cubicBezTo>
                      <a:pt x="10614" y="18523"/>
                      <a:pt x="10906" y="18482"/>
                      <a:pt x="11173" y="18379"/>
                    </a:cubicBezTo>
                    <a:cubicBezTo>
                      <a:pt x="12171" y="18496"/>
                      <a:pt x="13211" y="18549"/>
                      <a:pt x="14224" y="18581"/>
                    </a:cubicBezTo>
                    <a:cubicBezTo>
                      <a:pt x="14699" y="18581"/>
                      <a:pt x="15160" y="18620"/>
                      <a:pt x="15729" y="18656"/>
                    </a:cubicBezTo>
                    <a:cubicBezTo>
                      <a:pt x="15416" y="19611"/>
                      <a:pt x="15160" y="20829"/>
                      <a:pt x="15729" y="21155"/>
                    </a:cubicBezTo>
                    <a:cubicBezTo>
                      <a:pt x="15769" y="21173"/>
                      <a:pt x="15800" y="21174"/>
                      <a:pt x="15848" y="21180"/>
                    </a:cubicBezTo>
                    <a:cubicBezTo>
                      <a:pt x="16079" y="21209"/>
                      <a:pt x="16311" y="21264"/>
                      <a:pt x="16522" y="21332"/>
                    </a:cubicBezTo>
                    <a:lnTo>
                      <a:pt x="16720" y="21382"/>
                    </a:lnTo>
                    <a:lnTo>
                      <a:pt x="16918" y="21382"/>
                    </a:lnTo>
                    <a:cubicBezTo>
                      <a:pt x="18295" y="21038"/>
                      <a:pt x="19955" y="18959"/>
                      <a:pt x="20325" y="17950"/>
                    </a:cubicBezTo>
                    <a:cubicBezTo>
                      <a:pt x="20344" y="17907"/>
                      <a:pt x="21524" y="14509"/>
                      <a:pt x="19929" y="14189"/>
                    </a:cubicBezTo>
                    <a:cubicBezTo>
                      <a:pt x="19426" y="14087"/>
                      <a:pt x="18752" y="14473"/>
                      <a:pt x="17869" y="15325"/>
                    </a:cubicBezTo>
                    <a:cubicBezTo>
                      <a:pt x="17381" y="15809"/>
                      <a:pt x="16927" y="16314"/>
                      <a:pt x="16561" y="16839"/>
                    </a:cubicBezTo>
                    <a:cubicBezTo>
                      <a:pt x="16115" y="16549"/>
                      <a:pt x="15632" y="16193"/>
                      <a:pt x="15214" y="15855"/>
                    </a:cubicBezTo>
                    <a:cubicBezTo>
                      <a:pt x="14920" y="15625"/>
                      <a:pt x="14648" y="15412"/>
                      <a:pt x="14382" y="15249"/>
                    </a:cubicBezTo>
                    <a:cubicBezTo>
                      <a:pt x="15315" y="13659"/>
                      <a:pt x="15916" y="12013"/>
                      <a:pt x="16244" y="10328"/>
                    </a:cubicBezTo>
                    <a:cubicBezTo>
                      <a:pt x="16477" y="8222"/>
                      <a:pt x="16335" y="6098"/>
                      <a:pt x="15769" y="4018"/>
                    </a:cubicBezTo>
                    <a:cubicBezTo>
                      <a:pt x="15294" y="2242"/>
                      <a:pt x="14398" y="108"/>
                      <a:pt x="12916" y="6"/>
                    </a:cubicBezTo>
                    <a:close/>
                    <a:moveTo>
                      <a:pt x="9192" y="3110"/>
                    </a:moveTo>
                    <a:cubicBezTo>
                      <a:pt x="11087" y="3537"/>
                      <a:pt x="13138" y="3684"/>
                      <a:pt x="15135" y="3539"/>
                    </a:cubicBezTo>
                    <a:cubicBezTo>
                      <a:pt x="15135" y="3684"/>
                      <a:pt x="15206" y="3817"/>
                      <a:pt x="15254" y="3968"/>
                    </a:cubicBezTo>
                    <a:cubicBezTo>
                      <a:pt x="13115" y="4130"/>
                      <a:pt x="10959" y="3996"/>
                      <a:pt x="8915" y="3564"/>
                    </a:cubicBezTo>
                    <a:cubicBezTo>
                      <a:pt x="9010" y="3401"/>
                      <a:pt x="9088" y="3261"/>
                      <a:pt x="9192" y="3110"/>
                    </a:cubicBezTo>
                    <a:close/>
                    <a:moveTo>
                      <a:pt x="8717" y="3867"/>
                    </a:moveTo>
                    <a:cubicBezTo>
                      <a:pt x="10272" y="4206"/>
                      <a:pt x="11906" y="4358"/>
                      <a:pt x="13550" y="4346"/>
                    </a:cubicBezTo>
                    <a:cubicBezTo>
                      <a:pt x="14141" y="4347"/>
                      <a:pt x="14748" y="4319"/>
                      <a:pt x="15333" y="4271"/>
                    </a:cubicBezTo>
                    <a:cubicBezTo>
                      <a:pt x="15856" y="6254"/>
                      <a:pt x="15989" y="8271"/>
                      <a:pt x="15769" y="10277"/>
                    </a:cubicBezTo>
                    <a:cubicBezTo>
                      <a:pt x="15641" y="10962"/>
                      <a:pt x="15459" y="11650"/>
                      <a:pt x="15214" y="12322"/>
                    </a:cubicBezTo>
                    <a:cubicBezTo>
                      <a:pt x="12166" y="12535"/>
                      <a:pt x="9110" y="12320"/>
                      <a:pt x="6221" y="11665"/>
                    </a:cubicBezTo>
                    <a:cubicBezTo>
                      <a:pt x="6173" y="10762"/>
                      <a:pt x="6267" y="9857"/>
                      <a:pt x="6498" y="8965"/>
                    </a:cubicBezTo>
                    <a:cubicBezTo>
                      <a:pt x="7013" y="7223"/>
                      <a:pt x="7734" y="5526"/>
                      <a:pt x="8717" y="3867"/>
                    </a:cubicBezTo>
                    <a:close/>
                    <a:moveTo>
                      <a:pt x="10460" y="6037"/>
                    </a:moveTo>
                    <a:cubicBezTo>
                      <a:pt x="9259" y="6175"/>
                      <a:pt x="8244" y="6701"/>
                      <a:pt x="7806" y="7425"/>
                    </a:cubicBezTo>
                    <a:cubicBezTo>
                      <a:pt x="7290" y="8177"/>
                      <a:pt x="7341" y="9029"/>
                      <a:pt x="7964" y="9747"/>
                    </a:cubicBezTo>
                    <a:cubicBezTo>
                      <a:pt x="8838" y="10432"/>
                      <a:pt x="10184" y="10816"/>
                      <a:pt x="11569" y="10782"/>
                    </a:cubicBezTo>
                    <a:cubicBezTo>
                      <a:pt x="11954" y="10785"/>
                      <a:pt x="12347" y="10770"/>
                      <a:pt x="12718" y="10706"/>
                    </a:cubicBezTo>
                    <a:cubicBezTo>
                      <a:pt x="14013" y="10541"/>
                      <a:pt x="14958" y="9828"/>
                      <a:pt x="15056" y="8990"/>
                    </a:cubicBezTo>
                    <a:cubicBezTo>
                      <a:pt x="15201" y="8092"/>
                      <a:pt x="14690" y="7220"/>
                      <a:pt x="13669" y="6593"/>
                    </a:cubicBezTo>
                    <a:cubicBezTo>
                      <a:pt x="12795" y="6089"/>
                      <a:pt x="11613" y="5879"/>
                      <a:pt x="10460" y="6037"/>
                    </a:cubicBezTo>
                    <a:close/>
                    <a:moveTo>
                      <a:pt x="10539" y="6315"/>
                    </a:moveTo>
                    <a:cubicBezTo>
                      <a:pt x="11554" y="6169"/>
                      <a:pt x="12622" y="6349"/>
                      <a:pt x="13392" y="6795"/>
                    </a:cubicBezTo>
                    <a:cubicBezTo>
                      <a:pt x="14319" y="7360"/>
                      <a:pt x="14770" y="8153"/>
                      <a:pt x="14620" y="8965"/>
                    </a:cubicBezTo>
                    <a:cubicBezTo>
                      <a:pt x="14536" y="9674"/>
                      <a:pt x="13735" y="10262"/>
                      <a:pt x="12639" y="10404"/>
                    </a:cubicBezTo>
                    <a:cubicBezTo>
                      <a:pt x="11091" y="10659"/>
                      <a:pt x="9435" y="10322"/>
                      <a:pt x="8400" y="9545"/>
                    </a:cubicBezTo>
                    <a:cubicBezTo>
                      <a:pt x="7855" y="8916"/>
                      <a:pt x="7793" y="8185"/>
                      <a:pt x="8241" y="7526"/>
                    </a:cubicBezTo>
                    <a:cubicBezTo>
                      <a:pt x="8617" y="6895"/>
                      <a:pt x="9495" y="6433"/>
                      <a:pt x="10539" y="6315"/>
                    </a:cubicBezTo>
                    <a:close/>
                    <a:moveTo>
                      <a:pt x="10698" y="6643"/>
                    </a:moveTo>
                    <a:cubicBezTo>
                      <a:pt x="9835" y="6754"/>
                      <a:pt x="9117" y="7131"/>
                      <a:pt x="8796" y="7653"/>
                    </a:cubicBezTo>
                    <a:cubicBezTo>
                      <a:pt x="8419" y="8200"/>
                      <a:pt x="8494" y="8822"/>
                      <a:pt x="8955" y="9344"/>
                    </a:cubicBezTo>
                    <a:cubicBezTo>
                      <a:pt x="9563" y="9845"/>
                      <a:pt x="10494" y="10128"/>
                      <a:pt x="11490" y="10126"/>
                    </a:cubicBezTo>
                    <a:cubicBezTo>
                      <a:pt x="11779" y="10126"/>
                      <a:pt x="12045" y="10102"/>
                      <a:pt x="12322" y="10050"/>
                    </a:cubicBezTo>
                    <a:cubicBezTo>
                      <a:pt x="13248" y="9929"/>
                      <a:pt x="13969" y="9437"/>
                      <a:pt x="14065" y="8839"/>
                    </a:cubicBezTo>
                    <a:cubicBezTo>
                      <a:pt x="14207" y="8167"/>
                      <a:pt x="13809" y="7513"/>
                      <a:pt x="13035" y="7047"/>
                    </a:cubicBezTo>
                    <a:cubicBezTo>
                      <a:pt x="12401" y="6680"/>
                      <a:pt x="11536" y="6531"/>
                      <a:pt x="10698" y="6643"/>
                    </a:cubicBezTo>
                    <a:close/>
                    <a:moveTo>
                      <a:pt x="10777" y="6971"/>
                    </a:moveTo>
                    <a:cubicBezTo>
                      <a:pt x="10935" y="6960"/>
                      <a:pt x="11095" y="6960"/>
                      <a:pt x="11252" y="6971"/>
                    </a:cubicBezTo>
                    <a:cubicBezTo>
                      <a:pt x="11796" y="6968"/>
                      <a:pt x="12316" y="7092"/>
                      <a:pt x="12718" y="7325"/>
                    </a:cubicBezTo>
                    <a:cubicBezTo>
                      <a:pt x="13357" y="7718"/>
                      <a:pt x="13656" y="8277"/>
                      <a:pt x="13550" y="8839"/>
                    </a:cubicBezTo>
                    <a:cubicBezTo>
                      <a:pt x="13492" y="9323"/>
                      <a:pt x="12953" y="9729"/>
                      <a:pt x="12203" y="9823"/>
                    </a:cubicBezTo>
                    <a:cubicBezTo>
                      <a:pt x="11130" y="10000"/>
                      <a:pt x="9976" y="9763"/>
                      <a:pt x="9272" y="9217"/>
                    </a:cubicBezTo>
                    <a:cubicBezTo>
                      <a:pt x="8914" y="8774"/>
                      <a:pt x="8911" y="8233"/>
                      <a:pt x="9232" y="7779"/>
                    </a:cubicBezTo>
                    <a:cubicBezTo>
                      <a:pt x="9501" y="7357"/>
                      <a:pt x="10072" y="7052"/>
                      <a:pt x="10777" y="6971"/>
                    </a:cubicBezTo>
                    <a:close/>
                    <a:moveTo>
                      <a:pt x="6261" y="11968"/>
                    </a:moveTo>
                    <a:lnTo>
                      <a:pt x="6974" y="12094"/>
                    </a:lnTo>
                    <a:cubicBezTo>
                      <a:pt x="6917" y="12215"/>
                      <a:pt x="6894" y="12340"/>
                      <a:pt x="6894" y="12473"/>
                    </a:cubicBezTo>
                    <a:cubicBezTo>
                      <a:pt x="6894" y="12533"/>
                      <a:pt x="6894" y="12589"/>
                      <a:pt x="6894" y="12650"/>
                    </a:cubicBezTo>
                    <a:lnTo>
                      <a:pt x="6261" y="12524"/>
                    </a:lnTo>
                    <a:cubicBezTo>
                      <a:pt x="6261" y="12336"/>
                      <a:pt x="6261" y="12156"/>
                      <a:pt x="6261" y="11968"/>
                    </a:cubicBezTo>
                    <a:close/>
                    <a:moveTo>
                      <a:pt x="7330" y="12120"/>
                    </a:moveTo>
                    <a:cubicBezTo>
                      <a:pt x="7777" y="12198"/>
                      <a:pt x="8231" y="12261"/>
                      <a:pt x="8677" y="12322"/>
                    </a:cubicBezTo>
                    <a:cubicBezTo>
                      <a:pt x="8689" y="12506"/>
                      <a:pt x="8664" y="12693"/>
                      <a:pt x="8638" y="12877"/>
                    </a:cubicBezTo>
                    <a:cubicBezTo>
                      <a:pt x="8210" y="12822"/>
                      <a:pt x="7757" y="12747"/>
                      <a:pt x="7330" y="12675"/>
                    </a:cubicBezTo>
                    <a:cubicBezTo>
                      <a:pt x="7330" y="12578"/>
                      <a:pt x="7330" y="12494"/>
                      <a:pt x="7330" y="12397"/>
                    </a:cubicBezTo>
                    <a:cubicBezTo>
                      <a:pt x="7330" y="12301"/>
                      <a:pt x="7330" y="12210"/>
                      <a:pt x="7330" y="12120"/>
                    </a:cubicBezTo>
                    <a:close/>
                    <a:moveTo>
                      <a:pt x="9192" y="12372"/>
                    </a:moveTo>
                    <a:cubicBezTo>
                      <a:pt x="9579" y="12472"/>
                      <a:pt x="9955" y="12538"/>
                      <a:pt x="10341" y="12574"/>
                    </a:cubicBezTo>
                    <a:cubicBezTo>
                      <a:pt x="10365" y="12726"/>
                      <a:pt x="10370" y="12877"/>
                      <a:pt x="10341" y="13028"/>
                    </a:cubicBezTo>
                    <a:cubicBezTo>
                      <a:pt x="9942" y="12998"/>
                      <a:pt x="9512" y="12944"/>
                      <a:pt x="9113" y="12902"/>
                    </a:cubicBezTo>
                    <a:cubicBezTo>
                      <a:pt x="9113" y="12727"/>
                      <a:pt x="9135" y="12553"/>
                      <a:pt x="9192" y="12372"/>
                    </a:cubicBezTo>
                    <a:close/>
                    <a:moveTo>
                      <a:pt x="15056" y="12599"/>
                    </a:moveTo>
                    <a:lnTo>
                      <a:pt x="14937" y="13028"/>
                    </a:lnTo>
                    <a:lnTo>
                      <a:pt x="14897" y="13028"/>
                    </a:lnTo>
                    <a:lnTo>
                      <a:pt x="13907" y="13079"/>
                    </a:lnTo>
                    <a:cubicBezTo>
                      <a:pt x="13864" y="12943"/>
                      <a:pt x="13864" y="12810"/>
                      <a:pt x="13907" y="12675"/>
                    </a:cubicBezTo>
                    <a:cubicBezTo>
                      <a:pt x="14306" y="12675"/>
                      <a:pt x="14666" y="12629"/>
                      <a:pt x="15056" y="12599"/>
                    </a:cubicBezTo>
                    <a:close/>
                    <a:moveTo>
                      <a:pt x="10777" y="12624"/>
                    </a:moveTo>
                    <a:cubicBezTo>
                      <a:pt x="11138" y="12624"/>
                      <a:pt x="11465" y="12663"/>
                      <a:pt x="11807" y="12675"/>
                    </a:cubicBezTo>
                    <a:cubicBezTo>
                      <a:pt x="11804" y="12831"/>
                      <a:pt x="11845" y="12976"/>
                      <a:pt x="11886" y="13129"/>
                    </a:cubicBezTo>
                    <a:lnTo>
                      <a:pt x="11847" y="13104"/>
                    </a:lnTo>
                    <a:cubicBezTo>
                      <a:pt x="11486" y="13104"/>
                      <a:pt x="11129" y="13104"/>
                      <a:pt x="10777" y="13104"/>
                    </a:cubicBezTo>
                    <a:cubicBezTo>
                      <a:pt x="10801" y="12937"/>
                      <a:pt x="10801" y="12791"/>
                      <a:pt x="10777" y="12624"/>
                    </a:cubicBezTo>
                    <a:close/>
                    <a:moveTo>
                      <a:pt x="12322" y="12650"/>
                    </a:moveTo>
                    <a:cubicBezTo>
                      <a:pt x="12559" y="12650"/>
                      <a:pt x="12798" y="12650"/>
                      <a:pt x="13035" y="12650"/>
                    </a:cubicBezTo>
                    <a:lnTo>
                      <a:pt x="13392" y="12650"/>
                    </a:lnTo>
                    <a:cubicBezTo>
                      <a:pt x="13343" y="12803"/>
                      <a:pt x="13349" y="12950"/>
                      <a:pt x="13392" y="13104"/>
                    </a:cubicBezTo>
                    <a:cubicBezTo>
                      <a:pt x="13031" y="13104"/>
                      <a:pt x="12673" y="13104"/>
                      <a:pt x="12322" y="13104"/>
                    </a:cubicBezTo>
                    <a:cubicBezTo>
                      <a:pt x="12293" y="12949"/>
                      <a:pt x="12293" y="12804"/>
                      <a:pt x="12322" y="12650"/>
                    </a:cubicBezTo>
                    <a:close/>
                    <a:moveTo>
                      <a:pt x="6340" y="12852"/>
                    </a:moveTo>
                    <a:cubicBezTo>
                      <a:pt x="8214" y="13249"/>
                      <a:pt x="10149" y="13454"/>
                      <a:pt x="12124" y="13457"/>
                    </a:cubicBezTo>
                    <a:cubicBezTo>
                      <a:pt x="13029" y="13456"/>
                      <a:pt x="13961" y="13410"/>
                      <a:pt x="14858" y="13331"/>
                    </a:cubicBezTo>
                    <a:cubicBezTo>
                      <a:pt x="14571" y="14018"/>
                      <a:pt x="14197" y="14689"/>
                      <a:pt x="13788" y="15350"/>
                    </a:cubicBezTo>
                    <a:cubicBezTo>
                      <a:pt x="13636" y="15556"/>
                      <a:pt x="13525" y="15743"/>
                      <a:pt x="13392" y="15931"/>
                    </a:cubicBezTo>
                    <a:cubicBezTo>
                      <a:pt x="12034" y="16535"/>
                      <a:pt x="8091" y="16103"/>
                      <a:pt x="7132" y="15729"/>
                    </a:cubicBezTo>
                    <a:cubicBezTo>
                      <a:pt x="6712" y="14788"/>
                      <a:pt x="6456" y="13827"/>
                      <a:pt x="6340" y="12852"/>
                    </a:cubicBezTo>
                    <a:close/>
                    <a:moveTo>
                      <a:pt x="2616" y="14240"/>
                    </a:moveTo>
                    <a:cubicBezTo>
                      <a:pt x="2692" y="14348"/>
                      <a:pt x="2747" y="14478"/>
                      <a:pt x="2814" y="14593"/>
                    </a:cubicBezTo>
                    <a:cubicBezTo>
                      <a:pt x="2102" y="14743"/>
                      <a:pt x="1341" y="14794"/>
                      <a:pt x="595" y="14744"/>
                    </a:cubicBezTo>
                    <a:cubicBezTo>
                      <a:pt x="595" y="14611"/>
                      <a:pt x="676" y="14487"/>
                      <a:pt x="714" y="14366"/>
                    </a:cubicBezTo>
                    <a:cubicBezTo>
                      <a:pt x="1349" y="14410"/>
                      <a:pt x="2003" y="14355"/>
                      <a:pt x="2616" y="14240"/>
                    </a:cubicBezTo>
                    <a:close/>
                    <a:moveTo>
                      <a:pt x="3051" y="14871"/>
                    </a:moveTo>
                    <a:cubicBezTo>
                      <a:pt x="3373" y="15447"/>
                      <a:pt x="3611" y="16030"/>
                      <a:pt x="3725" y="16637"/>
                    </a:cubicBezTo>
                    <a:cubicBezTo>
                      <a:pt x="3716" y="16885"/>
                      <a:pt x="3715" y="17154"/>
                      <a:pt x="3725" y="17420"/>
                    </a:cubicBezTo>
                    <a:cubicBezTo>
                      <a:pt x="2735" y="17619"/>
                      <a:pt x="1662" y="17671"/>
                      <a:pt x="635" y="17571"/>
                    </a:cubicBezTo>
                    <a:cubicBezTo>
                      <a:pt x="518" y="17245"/>
                      <a:pt x="459" y="16920"/>
                      <a:pt x="437" y="16587"/>
                    </a:cubicBezTo>
                    <a:cubicBezTo>
                      <a:pt x="424" y="16064"/>
                      <a:pt x="454" y="15541"/>
                      <a:pt x="556" y="15022"/>
                    </a:cubicBezTo>
                    <a:cubicBezTo>
                      <a:pt x="750" y="15042"/>
                      <a:pt x="953" y="15047"/>
                      <a:pt x="1150" y="15047"/>
                    </a:cubicBezTo>
                    <a:cubicBezTo>
                      <a:pt x="1795" y="15049"/>
                      <a:pt x="2439" y="15000"/>
                      <a:pt x="3051" y="14871"/>
                    </a:cubicBezTo>
                    <a:close/>
                    <a:moveTo>
                      <a:pt x="6340" y="15249"/>
                    </a:moveTo>
                    <a:cubicBezTo>
                      <a:pt x="6416" y="15473"/>
                      <a:pt x="6522" y="15675"/>
                      <a:pt x="6617" y="15880"/>
                    </a:cubicBezTo>
                    <a:cubicBezTo>
                      <a:pt x="6903" y="16564"/>
                      <a:pt x="7382" y="17204"/>
                      <a:pt x="8043" y="17773"/>
                    </a:cubicBezTo>
                    <a:lnTo>
                      <a:pt x="8123" y="17849"/>
                    </a:lnTo>
                    <a:cubicBezTo>
                      <a:pt x="7088" y="17849"/>
                      <a:pt x="6237" y="17745"/>
                      <a:pt x="5230" y="17672"/>
                    </a:cubicBezTo>
                    <a:lnTo>
                      <a:pt x="4121" y="17622"/>
                    </a:lnTo>
                    <a:cubicBezTo>
                      <a:pt x="4121" y="17072"/>
                      <a:pt x="4042" y="16649"/>
                      <a:pt x="4042" y="16637"/>
                    </a:cubicBezTo>
                    <a:cubicBezTo>
                      <a:pt x="4042" y="16625"/>
                      <a:pt x="4069" y="16468"/>
                      <a:pt x="4002" y="16360"/>
                    </a:cubicBezTo>
                    <a:cubicBezTo>
                      <a:pt x="4600" y="16118"/>
                      <a:pt x="5082" y="15857"/>
                      <a:pt x="5547" y="15628"/>
                    </a:cubicBezTo>
                    <a:cubicBezTo>
                      <a:pt x="5813" y="15495"/>
                      <a:pt x="6064" y="15376"/>
                      <a:pt x="6340" y="15249"/>
                    </a:cubicBezTo>
                    <a:close/>
                    <a:moveTo>
                      <a:pt x="18463" y="15300"/>
                    </a:moveTo>
                    <a:cubicBezTo>
                      <a:pt x="19031" y="15488"/>
                      <a:pt x="19648" y="15610"/>
                      <a:pt x="20285" y="15653"/>
                    </a:cubicBezTo>
                    <a:cubicBezTo>
                      <a:pt x="20285" y="15780"/>
                      <a:pt x="20285" y="15899"/>
                      <a:pt x="20285" y="16032"/>
                    </a:cubicBezTo>
                    <a:cubicBezTo>
                      <a:pt x="19529" y="15986"/>
                      <a:pt x="18804" y="15844"/>
                      <a:pt x="18146" y="15603"/>
                    </a:cubicBezTo>
                    <a:lnTo>
                      <a:pt x="18265" y="15476"/>
                    </a:lnTo>
                    <a:cubicBezTo>
                      <a:pt x="18350" y="15410"/>
                      <a:pt x="18396" y="15354"/>
                      <a:pt x="18463" y="15300"/>
                    </a:cubicBezTo>
                    <a:close/>
                    <a:moveTo>
                      <a:pt x="14105" y="15577"/>
                    </a:moveTo>
                    <a:lnTo>
                      <a:pt x="14779" y="16082"/>
                    </a:lnTo>
                    <a:cubicBezTo>
                      <a:pt x="15282" y="16463"/>
                      <a:pt x="15811" y="16847"/>
                      <a:pt x="16324" y="17167"/>
                    </a:cubicBezTo>
                    <a:cubicBezTo>
                      <a:pt x="16267" y="17258"/>
                      <a:pt x="16203" y="17360"/>
                      <a:pt x="16165" y="17445"/>
                    </a:cubicBezTo>
                    <a:cubicBezTo>
                      <a:pt x="16127" y="17529"/>
                      <a:pt x="15968" y="17866"/>
                      <a:pt x="15769" y="18404"/>
                    </a:cubicBezTo>
                    <a:lnTo>
                      <a:pt x="14145" y="18328"/>
                    </a:lnTo>
                    <a:cubicBezTo>
                      <a:pt x="13319" y="18292"/>
                      <a:pt x="12541" y="18242"/>
                      <a:pt x="11649" y="18152"/>
                    </a:cubicBezTo>
                    <a:cubicBezTo>
                      <a:pt x="12744" y="17414"/>
                      <a:pt x="13585" y="16536"/>
                      <a:pt x="14105" y="15577"/>
                    </a:cubicBezTo>
                    <a:close/>
                    <a:moveTo>
                      <a:pt x="17908" y="15905"/>
                    </a:moveTo>
                    <a:cubicBezTo>
                      <a:pt x="18625" y="16168"/>
                      <a:pt x="19423" y="16333"/>
                      <a:pt x="20246" y="16385"/>
                    </a:cubicBezTo>
                    <a:cubicBezTo>
                      <a:pt x="20186" y="16906"/>
                      <a:pt x="20082" y="17416"/>
                      <a:pt x="19889" y="17924"/>
                    </a:cubicBezTo>
                    <a:lnTo>
                      <a:pt x="19850" y="17924"/>
                    </a:lnTo>
                    <a:cubicBezTo>
                      <a:pt x="19721" y="18248"/>
                      <a:pt x="19554" y="18555"/>
                      <a:pt x="19335" y="18858"/>
                    </a:cubicBezTo>
                    <a:cubicBezTo>
                      <a:pt x="18297" y="18817"/>
                      <a:pt x="17269" y="18627"/>
                      <a:pt x="16363" y="18303"/>
                    </a:cubicBezTo>
                    <a:cubicBezTo>
                      <a:pt x="16458" y="18043"/>
                      <a:pt x="16566" y="17787"/>
                      <a:pt x="16680" y="17546"/>
                    </a:cubicBezTo>
                    <a:cubicBezTo>
                      <a:pt x="17000" y="16971"/>
                      <a:pt x="17413" y="16427"/>
                      <a:pt x="17908" y="15905"/>
                    </a:cubicBezTo>
                    <a:close/>
                    <a:moveTo>
                      <a:pt x="7291" y="16107"/>
                    </a:moveTo>
                    <a:cubicBezTo>
                      <a:pt x="8513" y="16376"/>
                      <a:pt x="9801" y="16504"/>
                      <a:pt x="11094" y="16511"/>
                    </a:cubicBezTo>
                    <a:cubicBezTo>
                      <a:pt x="11738" y="16518"/>
                      <a:pt x="12382" y="16457"/>
                      <a:pt x="12996" y="16334"/>
                    </a:cubicBezTo>
                    <a:cubicBezTo>
                      <a:pt x="12122" y="17555"/>
                      <a:pt x="11166" y="18227"/>
                      <a:pt x="10302" y="18227"/>
                    </a:cubicBezTo>
                    <a:lnTo>
                      <a:pt x="10222" y="18253"/>
                    </a:lnTo>
                    <a:cubicBezTo>
                      <a:pt x="9514" y="18211"/>
                      <a:pt x="8844" y="17994"/>
                      <a:pt x="8440" y="17622"/>
                    </a:cubicBezTo>
                    <a:cubicBezTo>
                      <a:pt x="7925" y="17163"/>
                      <a:pt x="7537" y="16648"/>
                      <a:pt x="7291" y="16107"/>
                    </a:cubicBezTo>
                    <a:close/>
                    <a:moveTo>
                      <a:pt x="3765" y="17748"/>
                    </a:moveTo>
                    <a:lnTo>
                      <a:pt x="3765" y="17924"/>
                    </a:lnTo>
                    <a:lnTo>
                      <a:pt x="3487" y="17975"/>
                    </a:lnTo>
                    <a:cubicBezTo>
                      <a:pt x="3459" y="17918"/>
                      <a:pt x="3424" y="17858"/>
                      <a:pt x="3408" y="17798"/>
                    </a:cubicBezTo>
                    <a:lnTo>
                      <a:pt x="3765" y="17748"/>
                    </a:lnTo>
                    <a:close/>
                    <a:moveTo>
                      <a:pt x="714" y="17874"/>
                    </a:moveTo>
                    <a:lnTo>
                      <a:pt x="1189" y="17899"/>
                    </a:lnTo>
                    <a:cubicBezTo>
                      <a:pt x="1189" y="17978"/>
                      <a:pt x="1192" y="18054"/>
                      <a:pt x="1269" y="18126"/>
                    </a:cubicBezTo>
                    <a:lnTo>
                      <a:pt x="793" y="18126"/>
                    </a:lnTo>
                    <a:cubicBezTo>
                      <a:pt x="793" y="18042"/>
                      <a:pt x="752" y="17959"/>
                      <a:pt x="714" y="17874"/>
                    </a:cubicBezTo>
                    <a:close/>
                    <a:moveTo>
                      <a:pt x="2655" y="17874"/>
                    </a:moveTo>
                    <a:cubicBezTo>
                      <a:pt x="2655" y="17814"/>
                      <a:pt x="2828" y="17886"/>
                      <a:pt x="2933" y="17874"/>
                    </a:cubicBezTo>
                    <a:cubicBezTo>
                      <a:pt x="2933" y="17934"/>
                      <a:pt x="2926" y="17990"/>
                      <a:pt x="3012" y="18051"/>
                    </a:cubicBezTo>
                    <a:cubicBezTo>
                      <a:pt x="2879" y="18051"/>
                      <a:pt x="2779" y="18053"/>
                      <a:pt x="2655" y="18101"/>
                    </a:cubicBezTo>
                    <a:cubicBezTo>
                      <a:pt x="2655" y="18023"/>
                      <a:pt x="2655" y="17934"/>
                      <a:pt x="2655" y="17874"/>
                    </a:cubicBezTo>
                    <a:close/>
                    <a:moveTo>
                      <a:pt x="1665" y="17924"/>
                    </a:moveTo>
                    <a:cubicBezTo>
                      <a:pt x="1874" y="17924"/>
                      <a:pt x="2007" y="17924"/>
                      <a:pt x="2140" y="17924"/>
                    </a:cubicBezTo>
                    <a:cubicBezTo>
                      <a:pt x="2140" y="17987"/>
                      <a:pt x="2140" y="18075"/>
                      <a:pt x="2140" y="18152"/>
                    </a:cubicBezTo>
                    <a:lnTo>
                      <a:pt x="1744" y="18152"/>
                    </a:lnTo>
                    <a:cubicBezTo>
                      <a:pt x="1703" y="18077"/>
                      <a:pt x="1681" y="18003"/>
                      <a:pt x="1665" y="17924"/>
                    </a:cubicBezTo>
                    <a:close/>
                    <a:moveTo>
                      <a:pt x="3765" y="18227"/>
                    </a:moveTo>
                    <a:cubicBezTo>
                      <a:pt x="3765" y="18553"/>
                      <a:pt x="3750" y="18834"/>
                      <a:pt x="3646" y="19136"/>
                    </a:cubicBezTo>
                    <a:cubicBezTo>
                      <a:pt x="3061" y="19147"/>
                      <a:pt x="2481" y="19180"/>
                      <a:pt x="1903" y="19237"/>
                    </a:cubicBezTo>
                    <a:lnTo>
                      <a:pt x="1467" y="19237"/>
                    </a:lnTo>
                    <a:cubicBezTo>
                      <a:pt x="1284" y="18987"/>
                      <a:pt x="1124" y="18717"/>
                      <a:pt x="991" y="18454"/>
                    </a:cubicBezTo>
                    <a:cubicBezTo>
                      <a:pt x="1175" y="18460"/>
                      <a:pt x="1362" y="18460"/>
                      <a:pt x="1546" y="18454"/>
                    </a:cubicBezTo>
                    <a:cubicBezTo>
                      <a:pt x="2299" y="18452"/>
                      <a:pt x="3052" y="18381"/>
                      <a:pt x="3765" y="18227"/>
                    </a:cubicBezTo>
                    <a:close/>
                    <a:moveTo>
                      <a:pt x="16205" y="18555"/>
                    </a:moveTo>
                    <a:lnTo>
                      <a:pt x="16522" y="18682"/>
                    </a:lnTo>
                    <a:cubicBezTo>
                      <a:pt x="16497" y="18732"/>
                      <a:pt x="16481" y="18761"/>
                      <a:pt x="16442" y="18808"/>
                    </a:cubicBezTo>
                    <a:lnTo>
                      <a:pt x="16403" y="18808"/>
                    </a:lnTo>
                    <a:lnTo>
                      <a:pt x="16165" y="18732"/>
                    </a:lnTo>
                    <a:lnTo>
                      <a:pt x="16205" y="18555"/>
                    </a:lnTo>
                    <a:close/>
                    <a:moveTo>
                      <a:pt x="16958" y="18782"/>
                    </a:moveTo>
                    <a:lnTo>
                      <a:pt x="17274" y="18858"/>
                    </a:lnTo>
                    <a:cubicBezTo>
                      <a:pt x="17274" y="18913"/>
                      <a:pt x="17252" y="18994"/>
                      <a:pt x="17195" y="19060"/>
                    </a:cubicBezTo>
                    <a:cubicBezTo>
                      <a:pt x="17072" y="19030"/>
                      <a:pt x="16923" y="18995"/>
                      <a:pt x="16799" y="18959"/>
                    </a:cubicBezTo>
                    <a:lnTo>
                      <a:pt x="16958" y="18782"/>
                    </a:lnTo>
                    <a:close/>
                    <a:moveTo>
                      <a:pt x="17710" y="18984"/>
                    </a:moveTo>
                    <a:lnTo>
                      <a:pt x="18106" y="19060"/>
                    </a:lnTo>
                    <a:cubicBezTo>
                      <a:pt x="18078" y="19124"/>
                      <a:pt x="18068" y="19176"/>
                      <a:pt x="18027" y="19237"/>
                    </a:cubicBezTo>
                    <a:lnTo>
                      <a:pt x="17948" y="19262"/>
                    </a:lnTo>
                    <a:lnTo>
                      <a:pt x="17591" y="19212"/>
                    </a:lnTo>
                    <a:cubicBezTo>
                      <a:pt x="17619" y="19138"/>
                      <a:pt x="17669" y="19055"/>
                      <a:pt x="17710" y="18984"/>
                    </a:cubicBezTo>
                    <a:close/>
                    <a:moveTo>
                      <a:pt x="16086" y="19085"/>
                    </a:moveTo>
                    <a:cubicBezTo>
                      <a:pt x="16887" y="19401"/>
                      <a:pt x="17768" y="19583"/>
                      <a:pt x="18701" y="19666"/>
                    </a:cubicBezTo>
                    <a:cubicBezTo>
                      <a:pt x="18476" y="19903"/>
                      <a:pt x="18250" y="20151"/>
                      <a:pt x="17988" y="20372"/>
                    </a:cubicBezTo>
                    <a:lnTo>
                      <a:pt x="17948" y="20398"/>
                    </a:lnTo>
                    <a:lnTo>
                      <a:pt x="17591" y="20322"/>
                    </a:lnTo>
                    <a:cubicBezTo>
                      <a:pt x="17050" y="20207"/>
                      <a:pt x="16391" y="20041"/>
                      <a:pt x="15888" y="19969"/>
                    </a:cubicBezTo>
                    <a:cubicBezTo>
                      <a:pt x="15888" y="19697"/>
                      <a:pt x="15991" y="19387"/>
                      <a:pt x="16086" y="19085"/>
                    </a:cubicBezTo>
                    <a:close/>
                    <a:moveTo>
                      <a:pt x="18621" y="19111"/>
                    </a:moveTo>
                    <a:lnTo>
                      <a:pt x="19097" y="19136"/>
                    </a:lnTo>
                    <a:lnTo>
                      <a:pt x="18899" y="19363"/>
                    </a:lnTo>
                    <a:cubicBezTo>
                      <a:pt x="18747" y="19363"/>
                      <a:pt x="18615" y="19374"/>
                      <a:pt x="18463" y="19338"/>
                    </a:cubicBezTo>
                    <a:cubicBezTo>
                      <a:pt x="18520" y="19259"/>
                      <a:pt x="18574" y="19189"/>
                      <a:pt x="18621" y="19111"/>
                    </a:cubicBezTo>
                    <a:close/>
                    <a:moveTo>
                      <a:pt x="3527" y="19464"/>
                    </a:moveTo>
                    <a:cubicBezTo>
                      <a:pt x="3505" y="19672"/>
                      <a:pt x="3399" y="19874"/>
                      <a:pt x="3210" y="20044"/>
                    </a:cubicBezTo>
                    <a:lnTo>
                      <a:pt x="3170" y="20044"/>
                    </a:lnTo>
                    <a:cubicBezTo>
                      <a:pt x="2911" y="20047"/>
                      <a:pt x="2669" y="20053"/>
                      <a:pt x="2418" y="20095"/>
                    </a:cubicBezTo>
                    <a:lnTo>
                      <a:pt x="2338" y="20095"/>
                    </a:lnTo>
                    <a:cubicBezTo>
                      <a:pt x="2064" y="19938"/>
                      <a:pt x="1830" y="19750"/>
                      <a:pt x="1665" y="19540"/>
                    </a:cubicBezTo>
                    <a:lnTo>
                      <a:pt x="1942" y="19540"/>
                    </a:lnTo>
                    <a:cubicBezTo>
                      <a:pt x="2464" y="19503"/>
                      <a:pt x="3052" y="19476"/>
                      <a:pt x="3527" y="19464"/>
                    </a:cubicBezTo>
                    <a:close/>
                    <a:moveTo>
                      <a:pt x="15848" y="20297"/>
                    </a:moveTo>
                    <a:cubicBezTo>
                      <a:pt x="16313" y="20369"/>
                      <a:pt x="16890" y="20516"/>
                      <a:pt x="17393" y="20625"/>
                    </a:cubicBezTo>
                    <a:lnTo>
                      <a:pt x="17631" y="20675"/>
                    </a:lnTo>
                    <a:cubicBezTo>
                      <a:pt x="17405" y="20842"/>
                      <a:pt x="17146" y="20978"/>
                      <a:pt x="16839" y="21079"/>
                    </a:cubicBezTo>
                    <a:lnTo>
                      <a:pt x="16720" y="21079"/>
                    </a:lnTo>
                    <a:cubicBezTo>
                      <a:pt x="16485" y="21010"/>
                      <a:pt x="16218" y="20942"/>
                      <a:pt x="15967" y="20902"/>
                    </a:cubicBezTo>
                    <a:cubicBezTo>
                      <a:pt x="15839" y="20712"/>
                      <a:pt x="15814" y="20503"/>
                      <a:pt x="15848" y="20297"/>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5" name="Freeform 666">
                <a:extLst>
                  <a:ext uri="{FF2B5EF4-FFF2-40B4-BE49-F238E27FC236}">
                    <a16:creationId xmlns:a16="http://schemas.microsoft.com/office/drawing/2014/main" id="{5099FDF3-6B7A-4BC3-08D7-97C323B6AA3B}"/>
                  </a:ext>
                </a:extLst>
              </p:cNvPr>
              <p:cNvSpPr/>
              <p:nvPr/>
            </p:nvSpPr>
            <p:spPr>
              <a:xfrm rot="21352145" flipH="1">
                <a:off x="6808654" y="1992290"/>
                <a:ext cx="1199681" cy="1039471"/>
              </a:xfrm>
              <a:custGeom>
                <a:avLst/>
                <a:gdLst/>
                <a:ahLst/>
                <a:cxnLst>
                  <a:cxn ang="0">
                    <a:pos x="wd2" y="hd2"/>
                  </a:cxn>
                  <a:cxn ang="5400000">
                    <a:pos x="wd2" y="hd2"/>
                  </a:cxn>
                  <a:cxn ang="10800000">
                    <a:pos x="wd2" y="hd2"/>
                  </a:cxn>
                  <a:cxn ang="16200000">
                    <a:pos x="wd2" y="hd2"/>
                  </a:cxn>
                </a:cxnLst>
                <a:rect l="0" t="0" r="r" b="b"/>
                <a:pathLst>
                  <a:path w="21528" h="21566" extrusionOk="0">
                    <a:moveTo>
                      <a:pt x="6138" y="20"/>
                    </a:moveTo>
                    <a:cubicBezTo>
                      <a:pt x="5721" y="229"/>
                      <a:pt x="4638" y="965"/>
                      <a:pt x="3514" y="1764"/>
                    </a:cubicBezTo>
                    <a:cubicBezTo>
                      <a:pt x="2434" y="2575"/>
                      <a:pt x="1315" y="3324"/>
                      <a:pt x="168" y="4001"/>
                    </a:cubicBezTo>
                    <a:cubicBezTo>
                      <a:pt x="117" y="4034"/>
                      <a:pt x="84" y="4088"/>
                      <a:pt x="70" y="4153"/>
                    </a:cubicBezTo>
                    <a:cubicBezTo>
                      <a:pt x="39" y="4188"/>
                      <a:pt x="14" y="4219"/>
                      <a:pt x="4" y="4267"/>
                    </a:cubicBezTo>
                    <a:cubicBezTo>
                      <a:pt x="-43" y="5701"/>
                      <a:pt x="292" y="12690"/>
                      <a:pt x="496" y="16857"/>
                    </a:cubicBezTo>
                    <a:cubicBezTo>
                      <a:pt x="551" y="17946"/>
                      <a:pt x="604" y="18854"/>
                      <a:pt x="627" y="19435"/>
                    </a:cubicBezTo>
                    <a:cubicBezTo>
                      <a:pt x="627" y="19680"/>
                      <a:pt x="615" y="19750"/>
                      <a:pt x="7745" y="20649"/>
                    </a:cubicBezTo>
                    <a:cubicBezTo>
                      <a:pt x="11079" y="21066"/>
                      <a:pt x="15074" y="21559"/>
                      <a:pt x="15979" y="21559"/>
                    </a:cubicBezTo>
                    <a:lnTo>
                      <a:pt x="16044" y="21559"/>
                    </a:lnTo>
                    <a:cubicBezTo>
                      <a:pt x="16072" y="21568"/>
                      <a:pt x="16114" y="21568"/>
                      <a:pt x="16143" y="21559"/>
                    </a:cubicBezTo>
                    <a:cubicBezTo>
                      <a:pt x="16528" y="21341"/>
                      <a:pt x="16908" y="21091"/>
                      <a:pt x="17356" y="20800"/>
                    </a:cubicBezTo>
                    <a:cubicBezTo>
                      <a:pt x="19274" y="19529"/>
                      <a:pt x="21433" y="17861"/>
                      <a:pt x="21456" y="17842"/>
                    </a:cubicBezTo>
                    <a:cubicBezTo>
                      <a:pt x="21529" y="17758"/>
                      <a:pt x="21557" y="17628"/>
                      <a:pt x="21489" y="17539"/>
                    </a:cubicBezTo>
                    <a:cubicBezTo>
                      <a:pt x="21489" y="16985"/>
                      <a:pt x="21479" y="16274"/>
                      <a:pt x="21424" y="15529"/>
                    </a:cubicBezTo>
                    <a:cubicBezTo>
                      <a:pt x="21369" y="14785"/>
                      <a:pt x="21358" y="13707"/>
                      <a:pt x="21358" y="12799"/>
                    </a:cubicBezTo>
                    <a:cubicBezTo>
                      <a:pt x="21362" y="12778"/>
                      <a:pt x="21362" y="12782"/>
                      <a:pt x="21358" y="12761"/>
                    </a:cubicBezTo>
                    <a:cubicBezTo>
                      <a:pt x="21350" y="12737"/>
                      <a:pt x="21342" y="12702"/>
                      <a:pt x="21325" y="12685"/>
                    </a:cubicBezTo>
                    <a:lnTo>
                      <a:pt x="21227" y="12647"/>
                    </a:lnTo>
                    <a:cubicBezTo>
                      <a:pt x="20186" y="12453"/>
                      <a:pt x="19132" y="12310"/>
                      <a:pt x="18078" y="12268"/>
                    </a:cubicBezTo>
                    <a:cubicBezTo>
                      <a:pt x="18016" y="11289"/>
                      <a:pt x="18014" y="10329"/>
                      <a:pt x="18045" y="9348"/>
                    </a:cubicBezTo>
                    <a:cubicBezTo>
                      <a:pt x="18045" y="9012"/>
                      <a:pt x="18045" y="8701"/>
                      <a:pt x="18045" y="8438"/>
                    </a:cubicBezTo>
                    <a:cubicBezTo>
                      <a:pt x="18045" y="8313"/>
                      <a:pt x="17957" y="8211"/>
                      <a:pt x="17848" y="8211"/>
                    </a:cubicBezTo>
                    <a:cubicBezTo>
                      <a:pt x="16763" y="7975"/>
                      <a:pt x="14906" y="7752"/>
                      <a:pt x="14371" y="7680"/>
                    </a:cubicBezTo>
                    <a:cubicBezTo>
                      <a:pt x="14313" y="6707"/>
                      <a:pt x="14312" y="5697"/>
                      <a:pt x="14338" y="4722"/>
                    </a:cubicBezTo>
                    <a:cubicBezTo>
                      <a:pt x="14338" y="4404"/>
                      <a:pt x="14306" y="4102"/>
                      <a:pt x="14306" y="3812"/>
                    </a:cubicBezTo>
                    <a:cubicBezTo>
                      <a:pt x="14310" y="3788"/>
                      <a:pt x="14310" y="3798"/>
                      <a:pt x="14306" y="3774"/>
                    </a:cubicBezTo>
                    <a:lnTo>
                      <a:pt x="14306" y="3698"/>
                    </a:lnTo>
                    <a:cubicBezTo>
                      <a:pt x="14280" y="3667"/>
                      <a:pt x="14276" y="3633"/>
                      <a:pt x="14240" y="3622"/>
                    </a:cubicBezTo>
                    <a:cubicBezTo>
                      <a:pt x="13004" y="3468"/>
                      <a:pt x="11736" y="3468"/>
                      <a:pt x="10501" y="3622"/>
                    </a:cubicBezTo>
                    <a:cubicBezTo>
                      <a:pt x="10480" y="3187"/>
                      <a:pt x="10480" y="2768"/>
                      <a:pt x="10501" y="2333"/>
                    </a:cubicBezTo>
                    <a:cubicBezTo>
                      <a:pt x="10526" y="1708"/>
                      <a:pt x="10508" y="1094"/>
                      <a:pt x="10435" y="475"/>
                    </a:cubicBezTo>
                    <a:cubicBezTo>
                      <a:pt x="10439" y="457"/>
                      <a:pt x="10439" y="417"/>
                      <a:pt x="10435" y="399"/>
                    </a:cubicBezTo>
                    <a:cubicBezTo>
                      <a:pt x="10435" y="399"/>
                      <a:pt x="10435" y="350"/>
                      <a:pt x="10435" y="323"/>
                    </a:cubicBezTo>
                    <a:cubicBezTo>
                      <a:pt x="10418" y="284"/>
                      <a:pt x="10399" y="236"/>
                      <a:pt x="10369" y="209"/>
                    </a:cubicBezTo>
                    <a:cubicBezTo>
                      <a:pt x="10352" y="201"/>
                      <a:pt x="10321" y="201"/>
                      <a:pt x="10304" y="209"/>
                    </a:cubicBezTo>
                    <a:cubicBezTo>
                      <a:pt x="8940" y="13"/>
                      <a:pt x="7577" y="-32"/>
                      <a:pt x="6204" y="20"/>
                    </a:cubicBezTo>
                    <a:cubicBezTo>
                      <a:pt x="6178" y="11"/>
                      <a:pt x="6164" y="11"/>
                      <a:pt x="6138" y="20"/>
                    </a:cubicBezTo>
                    <a:close/>
                    <a:moveTo>
                      <a:pt x="6105" y="361"/>
                    </a:moveTo>
                    <a:cubicBezTo>
                      <a:pt x="7307" y="326"/>
                      <a:pt x="8517" y="349"/>
                      <a:pt x="9713" y="475"/>
                    </a:cubicBezTo>
                    <a:cubicBezTo>
                      <a:pt x="8286" y="1579"/>
                      <a:pt x="6788" y="2580"/>
                      <a:pt x="5252" y="3471"/>
                    </a:cubicBezTo>
                    <a:cubicBezTo>
                      <a:pt x="4781" y="3743"/>
                      <a:pt x="4389" y="3988"/>
                      <a:pt x="4137" y="4115"/>
                    </a:cubicBezTo>
                    <a:cubicBezTo>
                      <a:pt x="3092" y="3996"/>
                      <a:pt x="2038" y="3941"/>
                      <a:pt x="988" y="3964"/>
                    </a:cubicBezTo>
                    <a:lnTo>
                      <a:pt x="824" y="3964"/>
                    </a:lnTo>
                    <a:cubicBezTo>
                      <a:pt x="1494" y="3541"/>
                      <a:pt x="2566" y="2779"/>
                      <a:pt x="3580" y="2068"/>
                    </a:cubicBezTo>
                    <a:cubicBezTo>
                      <a:pt x="4657" y="1296"/>
                      <a:pt x="5681" y="579"/>
                      <a:pt x="6105" y="361"/>
                    </a:cubicBezTo>
                    <a:close/>
                    <a:moveTo>
                      <a:pt x="9812" y="968"/>
                    </a:moveTo>
                    <a:cubicBezTo>
                      <a:pt x="9379" y="2230"/>
                      <a:pt x="8800" y="3757"/>
                      <a:pt x="8336" y="4874"/>
                    </a:cubicBezTo>
                    <a:cubicBezTo>
                      <a:pt x="8336" y="4874"/>
                      <a:pt x="8336" y="4857"/>
                      <a:pt x="8336" y="4912"/>
                    </a:cubicBezTo>
                    <a:lnTo>
                      <a:pt x="7713" y="5329"/>
                    </a:lnTo>
                    <a:cubicBezTo>
                      <a:pt x="7602" y="5410"/>
                      <a:pt x="7502" y="5521"/>
                      <a:pt x="7385" y="5594"/>
                    </a:cubicBezTo>
                    <a:cubicBezTo>
                      <a:pt x="7809" y="4496"/>
                      <a:pt x="8516" y="2475"/>
                      <a:pt x="8697" y="1840"/>
                    </a:cubicBezTo>
                    <a:cubicBezTo>
                      <a:pt x="9145" y="1522"/>
                      <a:pt x="9521" y="1213"/>
                      <a:pt x="9812" y="968"/>
                    </a:cubicBezTo>
                    <a:close/>
                    <a:moveTo>
                      <a:pt x="10009" y="1537"/>
                    </a:moveTo>
                    <a:lnTo>
                      <a:pt x="10041" y="2295"/>
                    </a:lnTo>
                    <a:cubicBezTo>
                      <a:pt x="10012" y="2770"/>
                      <a:pt x="10012" y="3224"/>
                      <a:pt x="10041" y="3698"/>
                    </a:cubicBezTo>
                    <a:cubicBezTo>
                      <a:pt x="9774" y="3852"/>
                      <a:pt x="9381" y="4150"/>
                      <a:pt x="8893" y="4494"/>
                    </a:cubicBezTo>
                    <a:cubicBezTo>
                      <a:pt x="9263" y="3587"/>
                      <a:pt x="9663" y="2499"/>
                      <a:pt x="10009" y="1537"/>
                    </a:cubicBezTo>
                    <a:close/>
                    <a:moveTo>
                      <a:pt x="8139" y="2143"/>
                    </a:moveTo>
                    <a:cubicBezTo>
                      <a:pt x="7801" y="3333"/>
                      <a:pt x="7030" y="5523"/>
                      <a:pt x="6794" y="6049"/>
                    </a:cubicBezTo>
                    <a:lnTo>
                      <a:pt x="6761" y="6011"/>
                    </a:lnTo>
                    <a:cubicBezTo>
                      <a:pt x="6486" y="6211"/>
                      <a:pt x="6218" y="6408"/>
                      <a:pt x="5974" y="6580"/>
                    </a:cubicBezTo>
                    <a:cubicBezTo>
                      <a:pt x="6139" y="6135"/>
                      <a:pt x="6337" y="5468"/>
                      <a:pt x="6564" y="4760"/>
                    </a:cubicBezTo>
                    <a:cubicBezTo>
                      <a:pt x="6792" y="4052"/>
                      <a:pt x="7095" y="3172"/>
                      <a:pt x="7221" y="2864"/>
                    </a:cubicBezTo>
                    <a:cubicBezTo>
                      <a:pt x="7224" y="2834"/>
                      <a:pt x="7224" y="2780"/>
                      <a:pt x="7221" y="2750"/>
                    </a:cubicBezTo>
                    <a:cubicBezTo>
                      <a:pt x="7543" y="2550"/>
                      <a:pt x="7832" y="2352"/>
                      <a:pt x="8139" y="2143"/>
                    </a:cubicBezTo>
                    <a:close/>
                    <a:moveTo>
                      <a:pt x="6728" y="3129"/>
                    </a:moveTo>
                    <a:cubicBezTo>
                      <a:pt x="6595" y="3520"/>
                      <a:pt x="6392" y="4018"/>
                      <a:pt x="6204" y="4608"/>
                    </a:cubicBezTo>
                    <a:cubicBezTo>
                      <a:pt x="5905" y="5516"/>
                      <a:pt x="5566" y="6582"/>
                      <a:pt x="5416" y="6846"/>
                    </a:cubicBezTo>
                    <a:cubicBezTo>
                      <a:pt x="5409" y="6881"/>
                      <a:pt x="5409" y="6924"/>
                      <a:pt x="5416" y="6959"/>
                    </a:cubicBezTo>
                    <a:cubicBezTo>
                      <a:pt x="5141" y="7141"/>
                      <a:pt x="4924" y="7305"/>
                      <a:pt x="4728" y="7414"/>
                    </a:cubicBezTo>
                    <a:cubicBezTo>
                      <a:pt x="4901" y="6788"/>
                      <a:pt x="5029" y="5997"/>
                      <a:pt x="5187" y="5253"/>
                    </a:cubicBezTo>
                    <a:cubicBezTo>
                      <a:pt x="5297" y="4735"/>
                      <a:pt x="5413" y="4258"/>
                      <a:pt x="5515" y="3850"/>
                    </a:cubicBezTo>
                    <a:lnTo>
                      <a:pt x="6728" y="3129"/>
                    </a:lnTo>
                    <a:close/>
                    <a:moveTo>
                      <a:pt x="13715" y="4001"/>
                    </a:moveTo>
                    <a:lnTo>
                      <a:pt x="13715" y="4039"/>
                    </a:lnTo>
                    <a:cubicBezTo>
                      <a:pt x="11841" y="5560"/>
                      <a:pt x="9890" y="6910"/>
                      <a:pt x="7844" y="8097"/>
                    </a:cubicBezTo>
                    <a:cubicBezTo>
                      <a:pt x="6944" y="7870"/>
                      <a:pt x="6009" y="7739"/>
                      <a:pt x="5088" y="7718"/>
                    </a:cubicBezTo>
                    <a:cubicBezTo>
                      <a:pt x="5780" y="7300"/>
                      <a:pt x="6881" y="6517"/>
                      <a:pt x="7942" y="5746"/>
                    </a:cubicBezTo>
                    <a:cubicBezTo>
                      <a:pt x="9003" y="4974"/>
                      <a:pt x="9928" y="4295"/>
                      <a:pt x="10337" y="4077"/>
                    </a:cubicBezTo>
                    <a:cubicBezTo>
                      <a:pt x="11463" y="3951"/>
                      <a:pt x="12586" y="3929"/>
                      <a:pt x="13715" y="4001"/>
                    </a:cubicBezTo>
                    <a:close/>
                    <a:moveTo>
                      <a:pt x="5056" y="4115"/>
                    </a:moveTo>
                    <a:lnTo>
                      <a:pt x="4793" y="5139"/>
                    </a:lnTo>
                    <a:cubicBezTo>
                      <a:pt x="4699" y="5620"/>
                      <a:pt x="4600" y="6135"/>
                      <a:pt x="4498" y="6580"/>
                    </a:cubicBezTo>
                    <a:cubicBezTo>
                      <a:pt x="4498" y="6380"/>
                      <a:pt x="4498" y="6182"/>
                      <a:pt x="4498" y="5973"/>
                    </a:cubicBezTo>
                    <a:cubicBezTo>
                      <a:pt x="4498" y="5474"/>
                      <a:pt x="4488" y="4956"/>
                      <a:pt x="4432" y="4457"/>
                    </a:cubicBezTo>
                    <a:cubicBezTo>
                      <a:pt x="4598" y="4375"/>
                      <a:pt x="4820" y="4251"/>
                      <a:pt x="5056" y="4115"/>
                    </a:cubicBezTo>
                    <a:close/>
                    <a:moveTo>
                      <a:pt x="234" y="4457"/>
                    </a:moveTo>
                    <a:lnTo>
                      <a:pt x="923" y="4457"/>
                    </a:lnTo>
                    <a:cubicBezTo>
                      <a:pt x="1972" y="4436"/>
                      <a:pt x="3026" y="4459"/>
                      <a:pt x="4072" y="4570"/>
                    </a:cubicBezTo>
                    <a:lnTo>
                      <a:pt x="4104" y="5973"/>
                    </a:lnTo>
                    <a:cubicBezTo>
                      <a:pt x="4104" y="6618"/>
                      <a:pt x="4171" y="7263"/>
                      <a:pt x="4203" y="7907"/>
                    </a:cubicBezTo>
                    <a:cubicBezTo>
                      <a:pt x="4203" y="8024"/>
                      <a:pt x="4298" y="8092"/>
                      <a:pt x="4400" y="8097"/>
                    </a:cubicBezTo>
                    <a:lnTo>
                      <a:pt x="5023" y="8097"/>
                    </a:lnTo>
                    <a:cubicBezTo>
                      <a:pt x="5910" y="8114"/>
                      <a:pt x="6810" y="8232"/>
                      <a:pt x="7680" y="8438"/>
                    </a:cubicBezTo>
                    <a:cubicBezTo>
                      <a:pt x="7680" y="8759"/>
                      <a:pt x="7680" y="9064"/>
                      <a:pt x="7680" y="9348"/>
                    </a:cubicBezTo>
                    <a:cubicBezTo>
                      <a:pt x="7605" y="10268"/>
                      <a:pt x="7691" y="11202"/>
                      <a:pt x="7942" y="12079"/>
                    </a:cubicBezTo>
                    <a:cubicBezTo>
                      <a:pt x="7974" y="12157"/>
                      <a:pt x="8031" y="12225"/>
                      <a:pt x="8106" y="12230"/>
                    </a:cubicBezTo>
                    <a:cubicBezTo>
                      <a:pt x="9134" y="12324"/>
                      <a:pt x="10142" y="12470"/>
                      <a:pt x="11157" y="12685"/>
                    </a:cubicBezTo>
                    <a:lnTo>
                      <a:pt x="12141" y="12875"/>
                    </a:lnTo>
                    <a:cubicBezTo>
                      <a:pt x="12141" y="13111"/>
                      <a:pt x="12141" y="13370"/>
                      <a:pt x="12141" y="13633"/>
                    </a:cubicBezTo>
                    <a:cubicBezTo>
                      <a:pt x="12073" y="14348"/>
                      <a:pt x="12123" y="15070"/>
                      <a:pt x="12305" y="15757"/>
                    </a:cubicBezTo>
                    <a:cubicBezTo>
                      <a:pt x="12328" y="15831"/>
                      <a:pt x="12401" y="15862"/>
                      <a:pt x="12469" y="15871"/>
                    </a:cubicBezTo>
                    <a:cubicBezTo>
                      <a:pt x="12838" y="15934"/>
                      <a:pt x="13163" y="16025"/>
                      <a:pt x="13486" y="16098"/>
                    </a:cubicBezTo>
                    <a:cubicBezTo>
                      <a:pt x="14274" y="16298"/>
                      <a:pt x="15073" y="16410"/>
                      <a:pt x="15880" y="16439"/>
                    </a:cubicBezTo>
                    <a:cubicBezTo>
                      <a:pt x="15880" y="17220"/>
                      <a:pt x="15829" y="18089"/>
                      <a:pt x="15782" y="18942"/>
                    </a:cubicBezTo>
                    <a:cubicBezTo>
                      <a:pt x="15735" y="19795"/>
                      <a:pt x="15724" y="20353"/>
                      <a:pt x="15716" y="20952"/>
                    </a:cubicBezTo>
                    <a:cubicBezTo>
                      <a:pt x="13444" y="20870"/>
                      <a:pt x="2171" y="19460"/>
                      <a:pt x="890" y="19170"/>
                    </a:cubicBezTo>
                    <a:lnTo>
                      <a:pt x="857" y="19170"/>
                    </a:lnTo>
                    <a:cubicBezTo>
                      <a:pt x="857" y="18589"/>
                      <a:pt x="814" y="17741"/>
                      <a:pt x="759" y="16743"/>
                    </a:cubicBezTo>
                    <a:cubicBezTo>
                      <a:pt x="562" y="12776"/>
                      <a:pt x="210" y="6254"/>
                      <a:pt x="234" y="4457"/>
                    </a:cubicBezTo>
                    <a:close/>
                    <a:moveTo>
                      <a:pt x="13682" y="4570"/>
                    </a:moveTo>
                    <a:lnTo>
                      <a:pt x="13551" y="5139"/>
                    </a:lnTo>
                    <a:cubicBezTo>
                      <a:pt x="13174" y="6337"/>
                      <a:pt x="12695" y="7869"/>
                      <a:pt x="12239" y="8931"/>
                    </a:cubicBezTo>
                    <a:lnTo>
                      <a:pt x="11452" y="9462"/>
                    </a:lnTo>
                    <a:lnTo>
                      <a:pt x="11288" y="9614"/>
                    </a:lnTo>
                    <a:cubicBezTo>
                      <a:pt x="11712" y="8443"/>
                      <a:pt x="12427" y="6145"/>
                      <a:pt x="12600" y="5518"/>
                    </a:cubicBezTo>
                    <a:cubicBezTo>
                      <a:pt x="12600" y="5518"/>
                      <a:pt x="12600" y="5535"/>
                      <a:pt x="12600" y="5480"/>
                    </a:cubicBezTo>
                    <a:cubicBezTo>
                      <a:pt x="13024" y="5163"/>
                      <a:pt x="13376" y="4870"/>
                      <a:pt x="13682" y="4570"/>
                    </a:cubicBezTo>
                    <a:close/>
                    <a:moveTo>
                      <a:pt x="13912" y="5291"/>
                    </a:moveTo>
                    <a:cubicBezTo>
                      <a:pt x="13894" y="6105"/>
                      <a:pt x="13917" y="6906"/>
                      <a:pt x="13978" y="7718"/>
                    </a:cubicBezTo>
                    <a:lnTo>
                      <a:pt x="13978" y="7794"/>
                    </a:lnTo>
                    <a:cubicBezTo>
                      <a:pt x="13718" y="7939"/>
                      <a:pt x="13317" y="8216"/>
                      <a:pt x="12830" y="8552"/>
                    </a:cubicBezTo>
                    <a:cubicBezTo>
                      <a:pt x="13223" y="7526"/>
                      <a:pt x="13598" y="6307"/>
                      <a:pt x="13912" y="5291"/>
                    </a:cubicBezTo>
                    <a:close/>
                    <a:moveTo>
                      <a:pt x="2038" y="5518"/>
                    </a:moveTo>
                    <a:cubicBezTo>
                      <a:pt x="1797" y="5599"/>
                      <a:pt x="1564" y="5736"/>
                      <a:pt x="1382" y="5935"/>
                    </a:cubicBezTo>
                    <a:cubicBezTo>
                      <a:pt x="1306" y="6027"/>
                      <a:pt x="1306" y="6148"/>
                      <a:pt x="1382" y="6239"/>
                    </a:cubicBezTo>
                    <a:cubicBezTo>
                      <a:pt x="1458" y="6325"/>
                      <a:pt x="1601" y="6325"/>
                      <a:pt x="1677" y="6239"/>
                    </a:cubicBezTo>
                    <a:cubicBezTo>
                      <a:pt x="1739" y="6175"/>
                      <a:pt x="1800" y="6132"/>
                      <a:pt x="1874" y="6087"/>
                    </a:cubicBezTo>
                    <a:cubicBezTo>
                      <a:pt x="1874" y="6532"/>
                      <a:pt x="1874" y="6997"/>
                      <a:pt x="1874" y="7414"/>
                    </a:cubicBezTo>
                    <a:lnTo>
                      <a:pt x="1874" y="7983"/>
                    </a:lnTo>
                    <a:cubicBezTo>
                      <a:pt x="1700" y="7943"/>
                      <a:pt x="1542" y="7880"/>
                      <a:pt x="1382" y="7794"/>
                    </a:cubicBezTo>
                    <a:cubicBezTo>
                      <a:pt x="1284" y="7740"/>
                      <a:pt x="1139" y="7797"/>
                      <a:pt x="1087" y="7907"/>
                    </a:cubicBezTo>
                    <a:cubicBezTo>
                      <a:pt x="1038" y="8019"/>
                      <a:pt x="1088" y="8154"/>
                      <a:pt x="1185" y="8211"/>
                    </a:cubicBezTo>
                    <a:cubicBezTo>
                      <a:pt x="1522" y="8381"/>
                      <a:pt x="1877" y="8470"/>
                      <a:pt x="2235" y="8514"/>
                    </a:cubicBezTo>
                    <a:lnTo>
                      <a:pt x="2563" y="8590"/>
                    </a:lnTo>
                    <a:cubicBezTo>
                      <a:pt x="2657" y="8587"/>
                      <a:pt x="2744" y="8508"/>
                      <a:pt x="2760" y="8400"/>
                    </a:cubicBezTo>
                    <a:cubicBezTo>
                      <a:pt x="2807" y="8287"/>
                      <a:pt x="2759" y="8151"/>
                      <a:pt x="2661" y="8097"/>
                    </a:cubicBezTo>
                    <a:cubicBezTo>
                      <a:pt x="2650" y="8091"/>
                      <a:pt x="2640" y="8100"/>
                      <a:pt x="2628" y="8097"/>
                    </a:cubicBezTo>
                    <a:lnTo>
                      <a:pt x="2267" y="8021"/>
                    </a:lnTo>
                    <a:lnTo>
                      <a:pt x="2267" y="7338"/>
                    </a:lnTo>
                    <a:cubicBezTo>
                      <a:pt x="2267" y="6794"/>
                      <a:pt x="2267" y="6224"/>
                      <a:pt x="2267" y="5670"/>
                    </a:cubicBezTo>
                    <a:cubicBezTo>
                      <a:pt x="2266" y="5599"/>
                      <a:pt x="2251" y="5562"/>
                      <a:pt x="2202" y="5518"/>
                    </a:cubicBezTo>
                    <a:cubicBezTo>
                      <a:pt x="2150" y="5488"/>
                      <a:pt x="2090" y="5488"/>
                      <a:pt x="2038" y="5518"/>
                    </a:cubicBezTo>
                    <a:close/>
                    <a:moveTo>
                      <a:pt x="12108" y="5822"/>
                    </a:moveTo>
                    <a:cubicBezTo>
                      <a:pt x="11738" y="6993"/>
                      <a:pt x="10949" y="9492"/>
                      <a:pt x="10697" y="9955"/>
                    </a:cubicBezTo>
                    <a:lnTo>
                      <a:pt x="10697" y="10031"/>
                    </a:lnTo>
                    <a:lnTo>
                      <a:pt x="9845" y="10638"/>
                    </a:lnTo>
                    <a:cubicBezTo>
                      <a:pt x="10320" y="9334"/>
                      <a:pt x="10716" y="7986"/>
                      <a:pt x="11025" y="6618"/>
                    </a:cubicBezTo>
                    <a:lnTo>
                      <a:pt x="12108" y="5822"/>
                    </a:lnTo>
                    <a:close/>
                    <a:moveTo>
                      <a:pt x="10599" y="6921"/>
                    </a:moveTo>
                    <a:cubicBezTo>
                      <a:pt x="10237" y="8284"/>
                      <a:pt x="9800" y="9606"/>
                      <a:pt x="9287" y="10903"/>
                    </a:cubicBezTo>
                    <a:cubicBezTo>
                      <a:pt x="9283" y="10927"/>
                      <a:pt x="9283" y="10955"/>
                      <a:pt x="9287" y="10979"/>
                    </a:cubicBezTo>
                    <a:cubicBezTo>
                      <a:pt x="8973" y="11188"/>
                      <a:pt x="8696" y="11374"/>
                      <a:pt x="8500" y="11510"/>
                    </a:cubicBezTo>
                    <a:cubicBezTo>
                      <a:pt x="8681" y="10874"/>
                      <a:pt x="8834" y="10120"/>
                      <a:pt x="8992" y="9348"/>
                    </a:cubicBezTo>
                    <a:cubicBezTo>
                      <a:pt x="9102" y="8795"/>
                      <a:pt x="9218" y="8258"/>
                      <a:pt x="9320" y="7831"/>
                    </a:cubicBezTo>
                    <a:cubicBezTo>
                      <a:pt x="9320" y="7831"/>
                      <a:pt x="9320" y="7783"/>
                      <a:pt x="9320" y="7756"/>
                    </a:cubicBezTo>
                    <a:cubicBezTo>
                      <a:pt x="9713" y="7511"/>
                      <a:pt x="10112" y="7230"/>
                      <a:pt x="10599" y="6921"/>
                    </a:cubicBezTo>
                    <a:close/>
                    <a:moveTo>
                      <a:pt x="8828" y="8021"/>
                    </a:moveTo>
                    <a:cubicBezTo>
                      <a:pt x="8741" y="8375"/>
                      <a:pt x="8669" y="8770"/>
                      <a:pt x="8598" y="9197"/>
                    </a:cubicBezTo>
                    <a:lnTo>
                      <a:pt x="8565" y="9235"/>
                    </a:lnTo>
                    <a:cubicBezTo>
                      <a:pt x="8416" y="9961"/>
                      <a:pt x="8271" y="10683"/>
                      <a:pt x="8106" y="11282"/>
                    </a:cubicBezTo>
                    <a:cubicBezTo>
                      <a:pt x="8037" y="10681"/>
                      <a:pt x="8013" y="10068"/>
                      <a:pt x="8041" y="9462"/>
                    </a:cubicBezTo>
                    <a:cubicBezTo>
                      <a:pt x="8041" y="9126"/>
                      <a:pt x="8041" y="8803"/>
                      <a:pt x="8041" y="8476"/>
                    </a:cubicBezTo>
                    <a:cubicBezTo>
                      <a:pt x="8237" y="8376"/>
                      <a:pt x="8505" y="8221"/>
                      <a:pt x="8828" y="8021"/>
                    </a:cubicBezTo>
                    <a:close/>
                    <a:moveTo>
                      <a:pt x="14207" y="8135"/>
                    </a:moveTo>
                    <a:cubicBezTo>
                      <a:pt x="14522" y="8135"/>
                      <a:pt x="16216" y="8401"/>
                      <a:pt x="17356" y="8628"/>
                    </a:cubicBezTo>
                    <a:cubicBezTo>
                      <a:pt x="16767" y="9181"/>
                      <a:pt x="15142" y="10380"/>
                      <a:pt x="14010" y="11206"/>
                    </a:cubicBezTo>
                    <a:lnTo>
                      <a:pt x="13978" y="11244"/>
                    </a:lnTo>
                    <a:cubicBezTo>
                      <a:pt x="13231" y="11798"/>
                      <a:pt x="12577" y="12252"/>
                      <a:pt x="12239" y="12534"/>
                    </a:cubicBezTo>
                    <a:lnTo>
                      <a:pt x="11189" y="12344"/>
                    </a:lnTo>
                    <a:cubicBezTo>
                      <a:pt x="10325" y="12181"/>
                      <a:pt x="9456" y="12056"/>
                      <a:pt x="8631" y="11965"/>
                    </a:cubicBezTo>
                    <a:cubicBezTo>
                      <a:pt x="9362" y="11520"/>
                      <a:pt x="10517" y="10678"/>
                      <a:pt x="11649" y="9879"/>
                    </a:cubicBezTo>
                    <a:cubicBezTo>
                      <a:pt x="12781" y="9080"/>
                      <a:pt x="13775" y="8362"/>
                      <a:pt x="14207" y="8135"/>
                    </a:cubicBezTo>
                    <a:close/>
                    <a:moveTo>
                      <a:pt x="5482" y="9159"/>
                    </a:moveTo>
                    <a:cubicBezTo>
                      <a:pt x="5211" y="9035"/>
                      <a:pt x="4900" y="9109"/>
                      <a:pt x="4695" y="9348"/>
                    </a:cubicBezTo>
                    <a:cubicBezTo>
                      <a:pt x="4546" y="9540"/>
                      <a:pt x="4500" y="9837"/>
                      <a:pt x="4596" y="10069"/>
                    </a:cubicBezTo>
                    <a:cubicBezTo>
                      <a:pt x="4643" y="10181"/>
                      <a:pt x="4761" y="10234"/>
                      <a:pt x="4859" y="10183"/>
                    </a:cubicBezTo>
                    <a:cubicBezTo>
                      <a:pt x="4958" y="10133"/>
                      <a:pt x="5000" y="9994"/>
                      <a:pt x="4957" y="9879"/>
                    </a:cubicBezTo>
                    <a:cubicBezTo>
                      <a:pt x="4914" y="9820"/>
                      <a:pt x="4915" y="9709"/>
                      <a:pt x="4957" y="9652"/>
                    </a:cubicBezTo>
                    <a:cubicBezTo>
                      <a:pt x="5085" y="9515"/>
                      <a:pt x="5299" y="9542"/>
                      <a:pt x="5416" y="9690"/>
                    </a:cubicBezTo>
                    <a:cubicBezTo>
                      <a:pt x="5477" y="9765"/>
                      <a:pt x="5490" y="9852"/>
                      <a:pt x="5482" y="9955"/>
                    </a:cubicBezTo>
                    <a:cubicBezTo>
                      <a:pt x="5482" y="10182"/>
                      <a:pt x="5268" y="10479"/>
                      <a:pt x="5056" y="10751"/>
                    </a:cubicBezTo>
                    <a:cubicBezTo>
                      <a:pt x="4853" y="10979"/>
                      <a:pt x="4710" y="11248"/>
                      <a:pt x="4596" y="11548"/>
                    </a:cubicBezTo>
                    <a:cubicBezTo>
                      <a:pt x="4565" y="11663"/>
                      <a:pt x="4597" y="11771"/>
                      <a:pt x="4695" y="11813"/>
                    </a:cubicBezTo>
                    <a:cubicBezTo>
                      <a:pt x="4908" y="11901"/>
                      <a:pt x="5158" y="11976"/>
                      <a:pt x="5384" y="12003"/>
                    </a:cubicBezTo>
                    <a:lnTo>
                      <a:pt x="5744" y="12079"/>
                    </a:lnTo>
                    <a:lnTo>
                      <a:pt x="5777" y="12079"/>
                    </a:lnTo>
                    <a:cubicBezTo>
                      <a:pt x="5866" y="12074"/>
                      <a:pt x="5950" y="11988"/>
                      <a:pt x="5974" y="11889"/>
                    </a:cubicBezTo>
                    <a:cubicBezTo>
                      <a:pt x="5999" y="11784"/>
                      <a:pt x="5960" y="11672"/>
                      <a:pt x="5876" y="11623"/>
                    </a:cubicBezTo>
                    <a:lnTo>
                      <a:pt x="5449" y="11548"/>
                    </a:lnTo>
                    <a:lnTo>
                      <a:pt x="5088" y="11472"/>
                    </a:lnTo>
                    <a:cubicBezTo>
                      <a:pt x="5179" y="11316"/>
                      <a:pt x="5302" y="11189"/>
                      <a:pt x="5416" y="11055"/>
                    </a:cubicBezTo>
                    <a:cubicBezTo>
                      <a:pt x="5700" y="10774"/>
                      <a:pt x="5890" y="10382"/>
                      <a:pt x="5941" y="9955"/>
                    </a:cubicBezTo>
                    <a:cubicBezTo>
                      <a:pt x="5946" y="9613"/>
                      <a:pt x="5757" y="9287"/>
                      <a:pt x="5482" y="9159"/>
                    </a:cubicBezTo>
                    <a:close/>
                    <a:moveTo>
                      <a:pt x="17258" y="9310"/>
                    </a:moveTo>
                    <a:cubicBezTo>
                      <a:pt x="17179" y="9701"/>
                      <a:pt x="17098" y="10137"/>
                      <a:pt x="16995" y="10600"/>
                    </a:cubicBezTo>
                    <a:lnTo>
                      <a:pt x="16963" y="10675"/>
                    </a:lnTo>
                    <a:cubicBezTo>
                      <a:pt x="16826" y="11551"/>
                      <a:pt x="16626" y="12390"/>
                      <a:pt x="16339" y="13216"/>
                    </a:cubicBezTo>
                    <a:lnTo>
                      <a:pt x="15618" y="13671"/>
                    </a:lnTo>
                    <a:lnTo>
                      <a:pt x="15454" y="13747"/>
                    </a:lnTo>
                    <a:cubicBezTo>
                      <a:pt x="15682" y="13039"/>
                      <a:pt x="16042" y="11739"/>
                      <a:pt x="16372" y="10486"/>
                    </a:cubicBezTo>
                    <a:lnTo>
                      <a:pt x="16569" y="9841"/>
                    </a:lnTo>
                    <a:lnTo>
                      <a:pt x="17258" y="9310"/>
                    </a:lnTo>
                    <a:close/>
                    <a:moveTo>
                      <a:pt x="17619" y="9500"/>
                    </a:moveTo>
                    <a:cubicBezTo>
                      <a:pt x="17593" y="10475"/>
                      <a:pt x="17634" y="11449"/>
                      <a:pt x="17717" y="12420"/>
                    </a:cubicBezTo>
                    <a:lnTo>
                      <a:pt x="17684" y="12458"/>
                    </a:lnTo>
                    <a:lnTo>
                      <a:pt x="16864" y="12913"/>
                    </a:lnTo>
                    <a:cubicBezTo>
                      <a:pt x="17065" y="12207"/>
                      <a:pt x="17227" y="11517"/>
                      <a:pt x="17356" y="10789"/>
                    </a:cubicBezTo>
                    <a:cubicBezTo>
                      <a:pt x="17443" y="10335"/>
                      <a:pt x="17524" y="9881"/>
                      <a:pt x="17619" y="9500"/>
                    </a:cubicBezTo>
                    <a:close/>
                    <a:moveTo>
                      <a:pt x="16077" y="10220"/>
                    </a:moveTo>
                    <a:lnTo>
                      <a:pt x="16011" y="10372"/>
                    </a:lnTo>
                    <a:cubicBezTo>
                      <a:pt x="15728" y="11425"/>
                      <a:pt x="15150" y="13566"/>
                      <a:pt x="14962" y="13975"/>
                    </a:cubicBezTo>
                    <a:cubicBezTo>
                      <a:pt x="14954" y="14010"/>
                      <a:pt x="14954" y="14053"/>
                      <a:pt x="14962" y="14088"/>
                    </a:cubicBezTo>
                    <a:lnTo>
                      <a:pt x="14240" y="14505"/>
                    </a:lnTo>
                    <a:cubicBezTo>
                      <a:pt x="14662" y="13326"/>
                      <a:pt x="15020" y="12103"/>
                      <a:pt x="15290" y="10865"/>
                    </a:cubicBezTo>
                    <a:cubicBezTo>
                      <a:pt x="15290" y="10865"/>
                      <a:pt x="15290" y="10854"/>
                      <a:pt x="15290" y="10827"/>
                    </a:cubicBezTo>
                    <a:lnTo>
                      <a:pt x="16077" y="10220"/>
                    </a:lnTo>
                    <a:close/>
                    <a:moveTo>
                      <a:pt x="14830" y="11168"/>
                    </a:moveTo>
                    <a:cubicBezTo>
                      <a:pt x="14519" y="12398"/>
                      <a:pt x="14153" y="13594"/>
                      <a:pt x="13715" y="14771"/>
                    </a:cubicBezTo>
                    <a:lnTo>
                      <a:pt x="13682" y="14809"/>
                    </a:lnTo>
                    <a:lnTo>
                      <a:pt x="13026" y="15188"/>
                    </a:lnTo>
                    <a:cubicBezTo>
                      <a:pt x="13160" y="14643"/>
                      <a:pt x="13294" y="14041"/>
                      <a:pt x="13420" y="13406"/>
                    </a:cubicBezTo>
                    <a:cubicBezTo>
                      <a:pt x="13522" y="12925"/>
                      <a:pt x="13621" y="12422"/>
                      <a:pt x="13715" y="12041"/>
                    </a:cubicBezTo>
                    <a:cubicBezTo>
                      <a:pt x="13715" y="12041"/>
                      <a:pt x="13715" y="11992"/>
                      <a:pt x="13715" y="11965"/>
                    </a:cubicBezTo>
                    <a:lnTo>
                      <a:pt x="14207" y="11623"/>
                    </a:lnTo>
                    <a:lnTo>
                      <a:pt x="14830" y="11168"/>
                    </a:lnTo>
                    <a:close/>
                    <a:moveTo>
                      <a:pt x="13289" y="12306"/>
                    </a:moveTo>
                    <a:cubicBezTo>
                      <a:pt x="13234" y="12551"/>
                      <a:pt x="13163" y="12900"/>
                      <a:pt x="13092" y="13254"/>
                    </a:cubicBezTo>
                    <a:lnTo>
                      <a:pt x="13059" y="13292"/>
                    </a:lnTo>
                    <a:cubicBezTo>
                      <a:pt x="12902" y="14054"/>
                      <a:pt x="12740" y="14844"/>
                      <a:pt x="12567" y="15416"/>
                    </a:cubicBezTo>
                    <a:cubicBezTo>
                      <a:pt x="12483" y="14867"/>
                      <a:pt x="12464" y="14302"/>
                      <a:pt x="12502" y="13747"/>
                    </a:cubicBezTo>
                    <a:cubicBezTo>
                      <a:pt x="12502" y="13466"/>
                      <a:pt x="12502" y="13194"/>
                      <a:pt x="12502" y="12913"/>
                    </a:cubicBezTo>
                    <a:cubicBezTo>
                      <a:pt x="12682" y="12768"/>
                      <a:pt x="12943" y="12542"/>
                      <a:pt x="13289" y="12306"/>
                    </a:cubicBezTo>
                    <a:close/>
                    <a:moveTo>
                      <a:pt x="18012" y="12761"/>
                    </a:moveTo>
                    <a:cubicBezTo>
                      <a:pt x="18917" y="12796"/>
                      <a:pt x="19838" y="12880"/>
                      <a:pt x="20735" y="13027"/>
                    </a:cubicBezTo>
                    <a:cubicBezTo>
                      <a:pt x="19245" y="14186"/>
                      <a:pt x="17650" y="15171"/>
                      <a:pt x="16011" y="16022"/>
                    </a:cubicBezTo>
                    <a:lnTo>
                      <a:pt x="16011" y="16060"/>
                    </a:lnTo>
                    <a:cubicBezTo>
                      <a:pt x="15176" y="16037"/>
                      <a:pt x="14335" y="15925"/>
                      <a:pt x="13518" y="15719"/>
                    </a:cubicBezTo>
                    <a:lnTo>
                      <a:pt x="13092" y="15643"/>
                    </a:lnTo>
                    <a:cubicBezTo>
                      <a:pt x="13792" y="15253"/>
                      <a:pt x="14863" y="14631"/>
                      <a:pt x="15815" y="14050"/>
                    </a:cubicBezTo>
                    <a:cubicBezTo>
                      <a:pt x="16766" y="13469"/>
                      <a:pt x="17595" y="12970"/>
                      <a:pt x="18012" y="12761"/>
                    </a:cubicBezTo>
                    <a:close/>
                    <a:moveTo>
                      <a:pt x="9779" y="13178"/>
                    </a:moveTo>
                    <a:cubicBezTo>
                      <a:pt x="9645" y="13133"/>
                      <a:pt x="9296" y="13060"/>
                      <a:pt x="8926" y="13595"/>
                    </a:cubicBezTo>
                    <a:cubicBezTo>
                      <a:pt x="8861" y="13696"/>
                      <a:pt x="8905" y="13861"/>
                      <a:pt x="8992" y="13937"/>
                    </a:cubicBezTo>
                    <a:cubicBezTo>
                      <a:pt x="9063" y="14024"/>
                      <a:pt x="9178" y="14019"/>
                      <a:pt x="9254" y="13937"/>
                    </a:cubicBezTo>
                    <a:cubicBezTo>
                      <a:pt x="9428" y="13682"/>
                      <a:pt x="9561" y="13635"/>
                      <a:pt x="9648" y="13671"/>
                    </a:cubicBezTo>
                    <a:cubicBezTo>
                      <a:pt x="9726" y="13713"/>
                      <a:pt x="9787" y="13799"/>
                      <a:pt x="9779" y="13899"/>
                    </a:cubicBezTo>
                    <a:cubicBezTo>
                      <a:pt x="9779" y="14126"/>
                      <a:pt x="9603" y="14429"/>
                      <a:pt x="9123" y="14619"/>
                    </a:cubicBezTo>
                    <a:cubicBezTo>
                      <a:pt x="9043" y="14655"/>
                      <a:pt x="8986" y="14747"/>
                      <a:pt x="8992" y="14847"/>
                    </a:cubicBezTo>
                    <a:cubicBezTo>
                      <a:pt x="8993" y="14948"/>
                      <a:pt x="9070" y="15053"/>
                      <a:pt x="9156" y="15074"/>
                    </a:cubicBezTo>
                    <a:cubicBezTo>
                      <a:pt x="9525" y="15174"/>
                      <a:pt x="9738" y="15380"/>
                      <a:pt x="9746" y="15643"/>
                    </a:cubicBezTo>
                    <a:cubicBezTo>
                      <a:pt x="9755" y="15834"/>
                      <a:pt x="9641" y="15999"/>
                      <a:pt x="9484" y="16060"/>
                    </a:cubicBezTo>
                    <a:cubicBezTo>
                      <a:pt x="9272" y="16133"/>
                      <a:pt x="9007" y="15967"/>
                      <a:pt x="8795" y="15567"/>
                    </a:cubicBezTo>
                    <a:cubicBezTo>
                      <a:pt x="8738" y="15463"/>
                      <a:pt x="8624" y="15428"/>
                      <a:pt x="8533" y="15491"/>
                    </a:cubicBezTo>
                    <a:cubicBezTo>
                      <a:pt x="8441" y="15561"/>
                      <a:pt x="8411" y="15686"/>
                      <a:pt x="8467" y="15795"/>
                    </a:cubicBezTo>
                    <a:cubicBezTo>
                      <a:pt x="8645" y="16205"/>
                      <a:pt x="8990" y="16505"/>
                      <a:pt x="9385" y="16553"/>
                    </a:cubicBezTo>
                    <a:cubicBezTo>
                      <a:pt x="9456" y="16566"/>
                      <a:pt x="9545" y="16566"/>
                      <a:pt x="9615" y="16553"/>
                    </a:cubicBezTo>
                    <a:cubicBezTo>
                      <a:pt x="9946" y="16420"/>
                      <a:pt x="10159" y="16047"/>
                      <a:pt x="10140" y="15643"/>
                    </a:cubicBezTo>
                    <a:cubicBezTo>
                      <a:pt x="10122" y="15297"/>
                      <a:pt x="9946" y="14970"/>
                      <a:pt x="9681" y="14809"/>
                    </a:cubicBezTo>
                    <a:cubicBezTo>
                      <a:pt x="9981" y="14617"/>
                      <a:pt x="10172" y="14257"/>
                      <a:pt x="10173" y="13861"/>
                    </a:cubicBezTo>
                    <a:cubicBezTo>
                      <a:pt x="10180" y="13565"/>
                      <a:pt x="10018" y="13286"/>
                      <a:pt x="9779" y="13178"/>
                    </a:cubicBezTo>
                    <a:close/>
                    <a:moveTo>
                      <a:pt x="20768" y="13557"/>
                    </a:moveTo>
                    <a:cubicBezTo>
                      <a:pt x="20595" y="14202"/>
                      <a:pt x="20433" y="15104"/>
                      <a:pt x="20276" y="15984"/>
                    </a:cubicBezTo>
                    <a:cubicBezTo>
                      <a:pt x="20143" y="16817"/>
                      <a:pt x="19992" y="17637"/>
                      <a:pt x="19783" y="18449"/>
                    </a:cubicBezTo>
                    <a:lnTo>
                      <a:pt x="18898" y="19056"/>
                    </a:lnTo>
                    <a:cubicBezTo>
                      <a:pt x="19061" y="18365"/>
                      <a:pt x="19300" y="17261"/>
                      <a:pt x="19587" y="15946"/>
                    </a:cubicBezTo>
                    <a:cubicBezTo>
                      <a:pt x="19775" y="15129"/>
                      <a:pt x="19910" y="14408"/>
                      <a:pt x="19980" y="14126"/>
                    </a:cubicBezTo>
                    <a:cubicBezTo>
                      <a:pt x="20271" y="13927"/>
                      <a:pt x="20532" y="13739"/>
                      <a:pt x="20768" y="13557"/>
                    </a:cubicBezTo>
                    <a:close/>
                    <a:moveTo>
                      <a:pt x="20964" y="14316"/>
                    </a:moveTo>
                    <a:cubicBezTo>
                      <a:pt x="20964" y="14742"/>
                      <a:pt x="20950" y="15168"/>
                      <a:pt x="20997" y="15567"/>
                    </a:cubicBezTo>
                    <a:cubicBezTo>
                      <a:pt x="20997" y="16248"/>
                      <a:pt x="21063" y="16899"/>
                      <a:pt x="21063" y="17425"/>
                    </a:cubicBezTo>
                    <a:cubicBezTo>
                      <a:pt x="20960" y="17534"/>
                      <a:pt x="20668" y="17751"/>
                      <a:pt x="20276" y="18032"/>
                    </a:cubicBezTo>
                    <a:lnTo>
                      <a:pt x="20243" y="18032"/>
                    </a:lnTo>
                    <a:cubicBezTo>
                      <a:pt x="20376" y="17478"/>
                      <a:pt x="20503" y="16758"/>
                      <a:pt x="20636" y="16022"/>
                    </a:cubicBezTo>
                    <a:cubicBezTo>
                      <a:pt x="20746" y="15423"/>
                      <a:pt x="20854" y="14833"/>
                      <a:pt x="20964" y="14316"/>
                    </a:cubicBezTo>
                    <a:close/>
                    <a:moveTo>
                      <a:pt x="19521" y="14505"/>
                    </a:moveTo>
                    <a:cubicBezTo>
                      <a:pt x="19442" y="14859"/>
                      <a:pt x="19311" y="15326"/>
                      <a:pt x="19193" y="15871"/>
                    </a:cubicBezTo>
                    <a:cubicBezTo>
                      <a:pt x="18902" y="17178"/>
                      <a:pt x="18490" y="19128"/>
                      <a:pt x="18340" y="19473"/>
                    </a:cubicBezTo>
                    <a:lnTo>
                      <a:pt x="17553" y="19966"/>
                    </a:lnTo>
                    <a:cubicBezTo>
                      <a:pt x="17970" y="18604"/>
                      <a:pt x="18771" y="15622"/>
                      <a:pt x="18865" y="14923"/>
                    </a:cubicBezTo>
                    <a:cubicBezTo>
                      <a:pt x="19085" y="14777"/>
                      <a:pt x="19317" y="14651"/>
                      <a:pt x="19521" y="14505"/>
                    </a:cubicBezTo>
                    <a:close/>
                    <a:moveTo>
                      <a:pt x="18406" y="15188"/>
                    </a:moveTo>
                    <a:cubicBezTo>
                      <a:pt x="18146" y="16404"/>
                      <a:pt x="17223" y="19719"/>
                      <a:pt x="16995" y="20345"/>
                    </a:cubicBezTo>
                    <a:cubicBezTo>
                      <a:pt x="16752" y="20509"/>
                      <a:pt x="16460" y="20684"/>
                      <a:pt x="16208" y="20838"/>
                    </a:cubicBezTo>
                    <a:lnTo>
                      <a:pt x="16175" y="20876"/>
                    </a:lnTo>
                    <a:cubicBezTo>
                      <a:pt x="16490" y="19868"/>
                      <a:pt x="17375" y="16708"/>
                      <a:pt x="17619" y="15719"/>
                    </a:cubicBezTo>
                    <a:cubicBezTo>
                      <a:pt x="17619" y="15719"/>
                      <a:pt x="17619" y="15745"/>
                      <a:pt x="17619" y="15681"/>
                    </a:cubicBezTo>
                    <a:lnTo>
                      <a:pt x="18406" y="15188"/>
                    </a:lnTo>
                    <a:close/>
                    <a:moveTo>
                      <a:pt x="17159" y="15946"/>
                    </a:moveTo>
                    <a:cubicBezTo>
                      <a:pt x="16923" y="16854"/>
                      <a:pt x="16456" y="18549"/>
                      <a:pt x="16110" y="19739"/>
                    </a:cubicBezTo>
                    <a:cubicBezTo>
                      <a:pt x="16139" y="19498"/>
                      <a:pt x="16134" y="19279"/>
                      <a:pt x="16143" y="19056"/>
                    </a:cubicBezTo>
                    <a:cubicBezTo>
                      <a:pt x="16190" y="18148"/>
                      <a:pt x="16208" y="17220"/>
                      <a:pt x="16208" y="16439"/>
                    </a:cubicBezTo>
                    <a:cubicBezTo>
                      <a:pt x="16444" y="16312"/>
                      <a:pt x="16790" y="16164"/>
                      <a:pt x="17159" y="15946"/>
                    </a:cubicBezTo>
                    <a:close/>
                    <a:moveTo>
                      <a:pt x="13781" y="17084"/>
                    </a:moveTo>
                    <a:cubicBezTo>
                      <a:pt x="13688" y="17067"/>
                      <a:pt x="13607" y="17131"/>
                      <a:pt x="13584" y="17236"/>
                    </a:cubicBezTo>
                    <a:cubicBezTo>
                      <a:pt x="13164" y="17437"/>
                      <a:pt x="12825" y="17789"/>
                      <a:pt x="12567" y="18222"/>
                    </a:cubicBezTo>
                    <a:cubicBezTo>
                      <a:pt x="12539" y="18288"/>
                      <a:pt x="12539" y="18345"/>
                      <a:pt x="12567" y="18411"/>
                    </a:cubicBezTo>
                    <a:cubicBezTo>
                      <a:pt x="12591" y="18478"/>
                      <a:pt x="12638" y="18544"/>
                      <a:pt x="12698" y="18563"/>
                    </a:cubicBezTo>
                    <a:cubicBezTo>
                      <a:pt x="13011" y="18657"/>
                      <a:pt x="13329" y="18707"/>
                      <a:pt x="13650" y="18753"/>
                    </a:cubicBezTo>
                    <a:cubicBezTo>
                      <a:pt x="13689" y="19043"/>
                      <a:pt x="13709" y="19342"/>
                      <a:pt x="13748" y="19587"/>
                    </a:cubicBezTo>
                    <a:cubicBezTo>
                      <a:pt x="13763" y="19694"/>
                      <a:pt x="13850" y="19773"/>
                      <a:pt x="13945" y="19776"/>
                    </a:cubicBezTo>
                    <a:lnTo>
                      <a:pt x="13978" y="19776"/>
                    </a:lnTo>
                    <a:cubicBezTo>
                      <a:pt x="14084" y="19754"/>
                      <a:pt x="14161" y="19634"/>
                      <a:pt x="14142" y="19511"/>
                    </a:cubicBezTo>
                    <a:cubicBezTo>
                      <a:pt x="14142" y="19302"/>
                      <a:pt x="14075" y="19074"/>
                      <a:pt x="14043" y="18828"/>
                    </a:cubicBezTo>
                    <a:lnTo>
                      <a:pt x="14601" y="18828"/>
                    </a:lnTo>
                    <a:cubicBezTo>
                      <a:pt x="14708" y="18824"/>
                      <a:pt x="14793" y="18724"/>
                      <a:pt x="14798" y="18601"/>
                    </a:cubicBezTo>
                    <a:cubicBezTo>
                      <a:pt x="14807" y="18476"/>
                      <a:pt x="14709" y="18346"/>
                      <a:pt x="14601" y="18335"/>
                    </a:cubicBezTo>
                    <a:cubicBezTo>
                      <a:pt x="14590" y="18334"/>
                      <a:pt x="14579" y="18334"/>
                      <a:pt x="14568" y="18335"/>
                    </a:cubicBezTo>
                    <a:lnTo>
                      <a:pt x="13978" y="18335"/>
                    </a:lnTo>
                    <a:cubicBezTo>
                      <a:pt x="13942" y="17998"/>
                      <a:pt x="13942" y="17649"/>
                      <a:pt x="13978" y="17312"/>
                    </a:cubicBezTo>
                    <a:cubicBezTo>
                      <a:pt x="13987" y="17189"/>
                      <a:pt x="13886" y="17098"/>
                      <a:pt x="13781" y="17084"/>
                    </a:cubicBezTo>
                    <a:close/>
                    <a:moveTo>
                      <a:pt x="13551" y="17691"/>
                    </a:moveTo>
                    <a:cubicBezTo>
                      <a:pt x="13551" y="17872"/>
                      <a:pt x="13551" y="18078"/>
                      <a:pt x="13551" y="18260"/>
                    </a:cubicBezTo>
                    <a:lnTo>
                      <a:pt x="13059" y="18146"/>
                    </a:lnTo>
                    <a:cubicBezTo>
                      <a:pt x="13200" y="17962"/>
                      <a:pt x="13365" y="17808"/>
                      <a:pt x="13551" y="17691"/>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6" name="Freeform 673">
                <a:extLst>
                  <a:ext uri="{FF2B5EF4-FFF2-40B4-BE49-F238E27FC236}">
                    <a16:creationId xmlns:a16="http://schemas.microsoft.com/office/drawing/2014/main" id="{7F6BD8E6-880C-B036-9A15-5FD167BC2D90}"/>
                  </a:ext>
                </a:extLst>
              </p:cNvPr>
              <p:cNvSpPr/>
              <p:nvPr/>
            </p:nvSpPr>
            <p:spPr>
              <a:xfrm rot="21352145">
                <a:off x="4928313" y="197701"/>
                <a:ext cx="286000" cy="699671"/>
              </a:xfrm>
              <a:custGeom>
                <a:avLst/>
                <a:gdLst/>
                <a:ahLst/>
                <a:cxnLst>
                  <a:cxn ang="0">
                    <a:pos x="wd2" y="hd2"/>
                  </a:cxn>
                  <a:cxn ang="5400000">
                    <a:pos x="wd2" y="hd2"/>
                  </a:cxn>
                  <a:cxn ang="10800000">
                    <a:pos x="wd2" y="hd2"/>
                  </a:cxn>
                  <a:cxn ang="16200000">
                    <a:pos x="wd2" y="hd2"/>
                  </a:cxn>
                </a:cxnLst>
                <a:rect l="0" t="0" r="r" b="b"/>
                <a:pathLst>
                  <a:path w="21484" h="21600" extrusionOk="0">
                    <a:moveTo>
                      <a:pt x="19868" y="5890"/>
                    </a:moveTo>
                    <a:lnTo>
                      <a:pt x="21085" y="5633"/>
                    </a:lnTo>
                    <a:cubicBezTo>
                      <a:pt x="21408" y="5558"/>
                      <a:pt x="21558" y="5400"/>
                      <a:pt x="21447" y="5255"/>
                    </a:cubicBezTo>
                    <a:cubicBezTo>
                      <a:pt x="21076" y="4865"/>
                      <a:pt x="20602" y="4494"/>
                      <a:pt x="20032" y="4147"/>
                    </a:cubicBezTo>
                    <a:cubicBezTo>
                      <a:pt x="19983" y="4095"/>
                      <a:pt x="19904" y="4049"/>
                      <a:pt x="19802" y="4012"/>
                    </a:cubicBezTo>
                    <a:cubicBezTo>
                      <a:pt x="16499" y="2820"/>
                      <a:pt x="13440" y="1519"/>
                      <a:pt x="10654" y="122"/>
                    </a:cubicBezTo>
                    <a:cubicBezTo>
                      <a:pt x="10487" y="45"/>
                      <a:pt x="10248" y="0"/>
                      <a:pt x="9996" y="0"/>
                    </a:cubicBezTo>
                    <a:cubicBezTo>
                      <a:pt x="9733" y="5"/>
                      <a:pt x="9490" y="60"/>
                      <a:pt x="9338" y="149"/>
                    </a:cubicBezTo>
                    <a:cubicBezTo>
                      <a:pt x="7496" y="1297"/>
                      <a:pt x="5488" y="2715"/>
                      <a:pt x="3744" y="3958"/>
                    </a:cubicBezTo>
                    <a:lnTo>
                      <a:pt x="2296" y="4985"/>
                    </a:lnTo>
                    <a:cubicBezTo>
                      <a:pt x="2110" y="5047"/>
                      <a:pt x="2012" y="5143"/>
                      <a:pt x="2033" y="5241"/>
                    </a:cubicBezTo>
                    <a:cubicBezTo>
                      <a:pt x="2080" y="5465"/>
                      <a:pt x="2179" y="5687"/>
                      <a:pt x="2329" y="5903"/>
                    </a:cubicBezTo>
                    <a:cubicBezTo>
                      <a:pt x="2436" y="6090"/>
                      <a:pt x="2513" y="6280"/>
                      <a:pt x="2560" y="6470"/>
                    </a:cubicBezTo>
                    <a:cubicBezTo>
                      <a:pt x="2611" y="6654"/>
                      <a:pt x="2999" y="6790"/>
                      <a:pt x="3448" y="6781"/>
                    </a:cubicBezTo>
                    <a:cubicBezTo>
                      <a:pt x="4501" y="6781"/>
                      <a:pt x="5587" y="6781"/>
                      <a:pt x="6739" y="6781"/>
                    </a:cubicBezTo>
                    <a:lnTo>
                      <a:pt x="9075" y="6781"/>
                    </a:lnTo>
                    <a:cubicBezTo>
                      <a:pt x="9709" y="8055"/>
                      <a:pt x="9642" y="9370"/>
                      <a:pt x="8878" y="10631"/>
                    </a:cubicBezTo>
                    <a:cubicBezTo>
                      <a:pt x="7179" y="12693"/>
                      <a:pt x="4262" y="14549"/>
                      <a:pt x="388" y="16035"/>
                    </a:cubicBezTo>
                    <a:cubicBezTo>
                      <a:pt x="224" y="16092"/>
                      <a:pt x="129" y="16176"/>
                      <a:pt x="125" y="16264"/>
                    </a:cubicBezTo>
                    <a:cubicBezTo>
                      <a:pt x="125" y="16264"/>
                      <a:pt x="125" y="16264"/>
                      <a:pt x="125" y="16359"/>
                    </a:cubicBezTo>
                    <a:cubicBezTo>
                      <a:pt x="-42" y="16852"/>
                      <a:pt x="-42" y="17352"/>
                      <a:pt x="125" y="17845"/>
                    </a:cubicBezTo>
                    <a:cubicBezTo>
                      <a:pt x="125" y="17980"/>
                      <a:pt x="125" y="18128"/>
                      <a:pt x="125" y="18263"/>
                    </a:cubicBezTo>
                    <a:cubicBezTo>
                      <a:pt x="109" y="18308"/>
                      <a:pt x="109" y="18354"/>
                      <a:pt x="125" y="18398"/>
                    </a:cubicBezTo>
                    <a:cubicBezTo>
                      <a:pt x="2468" y="19807"/>
                      <a:pt x="5729" y="20916"/>
                      <a:pt x="9536" y="21600"/>
                    </a:cubicBezTo>
                    <a:cubicBezTo>
                      <a:pt x="11674" y="21384"/>
                      <a:pt x="20756" y="16980"/>
                      <a:pt x="21250" y="13887"/>
                    </a:cubicBezTo>
                    <a:cubicBezTo>
                      <a:pt x="21445" y="11250"/>
                      <a:pt x="20544" y="8618"/>
                      <a:pt x="18585" y="6106"/>
                    </a:cubicBezTo>
                    <a:close/>
                    <a:moveTo>
                      <a:pt x="6706" y="6092"/>
                    </a:moveTo>
                    <a:cubicBezTo>
                      <a:pt x="5817" y="6092"/>
                      <a:pt x="4962" y="6092"/>
                      <a:pt x="4106" y="6092"/>
                    </a:cubicBezTo>
                    <a:lnTo>
                      <a:pt x="3909" y="5755"/>
                    </a:lnTo>
                    <a:lnTo>
                      <a:pt x="3909" y="5552"/>
                    </a:lnTo>
                    <a:cubicBezTo>
                      <a:pt x="5386" y="5491"/>
                      <a:pt x="6874" y="5491"/>
                      <a:pt x="8351" y="5552"/>
                    </a:cubicBezTo>
                    <a:cubicBezTo>
                      <a:pt x="8351" y="5714"/>
                      <a:pt x="8614" y="5903"/>
                      <a:pt x="8746" y="6106"/>
                    </a:cubicBezTo>
                    <a:close/>
                    <a:moveTo>
                      <a:pt x="10358" y="10847"/>
                    </a:moveTo>
                    <a:cubicBezTo>
                      <a:pt x="11458" y="8958"/>
                      <a:pt x="11207" y="6979"/>
                      <a:pt x="9634" y="5147"/>
                    </a:cubicBezTo>
                    <a:cubicBezTo>
                      <a:pt x="9573" y="5042"/>
                      <a:pt x="9366" y="4963"/>
                      <a:pt x="9108" y="4944"/>
                    </a:cubicBezTo>
                    <a:cubicBezTo>
                      <a:pt x="7550" y="4810"/>
                      <a:pt x="5949" y="4783"/>
                      <a:pt x="4369" y="4863"/>
                    </a:cubicBezTo>
                    <a:lnTo>
                      <a:pt x="5159" y="4296"/>
                    </a:lnTo>
                    <a:cubicBezTo>
                      <a:pt x="6706" y="3188"/>
                      <a:pt x="8450" y="1959"/>
                      <a:pt x="10095" y="905"/>
                    </a:cubicBezTo>
                    <a:cubicBezTo>
                      <a:pt x="12475" y="2066"/>
                      <a:pt x="15048" y="3158"/>
                      <a:pt x="17795" y="4174"/>
                    </a:cubicBezTo>
                    <a:cubicBezTo>
                      <a:pt x="17045" y="4302"/>
                      <a:pt x="16275" y="4411"/>
                      <a:pt x="15491" y="4498"/>
                    </a:cubicBezTo>
                    <a:lnTo>
                      <a:pt x="14077" y="4674"/>
                    </a:lnTo>
                    <a:cubicBezTo>
                      <a:pt x="13856" y="4707"/>
                      <a:pt x="13677" y="4775"/>
                      <a:pt x="13583" y="4863"/>
                    </a:cubicBezTo>
                    <a:cubicBezTo>
                      <a:pt x="13502" y="4950"/>
                      <a:pt x="13502" y="5046"/>
                      <a:pt x="13583" y="5133"/>
                    </a:cubicBezTo>
                    <a:cubicBezTo>
                      <a:pt x="15676" y="7425"/>
                      <a:pt x="16897" y="9835"/>
                      <a:pt x="17203" y="12279"/>
                    </a:cubicBezTo>
                    <a:cubicBezTo>
                      <a:pt x="16854" y="14979"/>
                      <a:pt x="13907" y="17510"/>
                      <a:pt x="9009" y="19317"/>
                    </a:cubicBezTo>
                    <a:cubicBezTo>
                      <a:pt x="6522" y="18389"/>
                      <a:pt x="4171" y="17401"/>
                      <a:pt x="1967" y="16359"/>
                    </a:cubicBezTo>
                    <a:cubicBezTo>
                      <a:pt x="5795" y="14823"/>
                      <a:pt x="8672" y="12933"/>
                      <a:pt x="10358" y="10847"/>
                    </a:cubicBezTo>
                    <a:close/>
                    <a:moveTo>
                      <a:pt x="19671" y="13846"/>
                    </a:moveTo>
                    <a:cubicBezTo>
                      <a:pt x="19243" y="16359"/>
                      <a:pt x="12497" y="19803"/>
                      <a:pt x="9996" y="20722"/>
                    </a:cubicBezTo>
                    <a:cubicBezTo>
                      <a:pt x="9996" y="20465"/>
                      <a:pt x="9799" y="20141"/>
                      <a:pt x="9766" y="19965"/>
                    </a:cubicBezTo>
                    <a:cubicBezTo>
                      <a:pt x="15181" y="18023"/>
                      <a:pt x="18466" y="15267"/>
                      <a:pt x="18881" y="12320"/>
                    </a:cubicBezTo>
                    <a:cubicBezTo>
                      <a:pt x="18645" y="9893"/>
                      <a:pt x="17537" y="7494"/>
                      <a:pt x="15590" y="5201"/>
                    </a:cubicBezTo>
                    <a:lnTo>
                      <a:pt x="16117" y="5201"/>
                    </a:lnTo>
                    <a:cubicBezTo>
                      <a:pt x="17119" y="5077"/>
                      <a:pt x="18098" y="4924"/>
                      <a:pt x="19045" y="4741"/>
                    </a:cubicBezTo>
                    <a:cubicBezTo>
                      <a:pt x="19275" y="4903"/>
                      <a:pt x="19539" y="5079"/>
                      <a:pt x="19736" y="5241"/>
                    </a:cubicBezTo>
                    <a:lnTo>
                      <a:pt x="19309" y="5322"/>
                    </a:lnTo>
                    <a:cubicBezTo>
                      <a:pt x="18683" y="5444"/>
                      <a:pt x="17927" y="5592"/>
                      <a:pt x="17334" y="5728"/>
                    </a:cubicBezTo>
                    <a:cubicBezTo>
                      <a:pt x="17132" y="5773"/>
                      <a:pt x="16988" y="5852"/>
                      <a:pt x="16939" y="5944"/>
                    </a:cubicBezTo>
                    <a:cubicBezTo>
                      <a:pt x="16857" y="6026"/>
                      <a:pt x="16857" y="6118"/>
                      <a:pt x="16939" y="6200"/>
                    </a:cubicBezTo>
                    <a:cubicBezTo>
                      <a:pt x="18890" y="8668"/>
                      <a:pt x="19813" y="11253"/>
                      <a:pt x="19671" y="13846"/>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7" name="Freeform 674">
                <a:extLst>
                  <a:ext uri="{FF2B5EF4-FFF2-40B4-BE49-F238E27FC236}">
                    <a16:creationId xmlns:a16="http://schemas.microsoft.com/office/drawing/2014/main" id="{E354F01A-B5A8-5BF3-8233-D8B88E15BF6D}"/>
                  </a:ext>
                </a:extLst>
              </p:cNvPr>
              <p:cNvSpPr/>
              <p:nvPr/>
            </p:nvSpPr>
            <p:spPr>
              <a:xfrm rot="2157962">
                <a:off x="7975621" y="1234351"/>
                <a:ext cx="546863" cy="881504"/>
              </a:xfrm>
              <a:custGeom>
                <a:avLst/>
                <a:gdLst/>
                <a:ahLst/>
                <a:cxnLst>
                  <a:cxn ang="0">
                    <a:pos x="wd2" y="hd2"/>
                  </a:cxn>
                  <a:cxn ang="5400000">
                    <a:pos x="wd2" y="hd2"/>
                  </a:cxn>
                  <a:cxn ang="10800000">
                    <a:pos x="wd2" y="hd2"/>
                  </a:cxn>
                  <a:cxn ang="16200000">
                    <a:pos x="wd2" y="hd2"/>
                  </a:cxn>
                </a:cxnLst>
                <a:rect l="0" t="0" r="r" b="b"/>
                <a:pathLst>
                  <a:path w="21598" h="21591" extrusionOk="0">
                    <a:moveTo>
                      <a:pt x="21183" y="5450"/>
                    </a:moveTo>
                    <a:cubicBezTo>
                      <a:pt x="19637" y="3765"/>
                      <a:pt x="18313" y="2005"/>
                      <a:pt x="17221" y="188"/>
                    </a:cubicBezTo>
                    <a:cubicBezTo>
                      <a:pt x="17188" y="105"/>
                      <a:pt x="17080" y="42"/>
                      <a:pt x="16944" y="27"/>
                    </a:cubicBezTo>
                    <a:cubicBezTo>
                      <a:pt x="16824" y="-9"/>
                      <a:pt x="16684" y="-9"/>
                      <a:pt x="16563" y="27"/>
                    </a:cubicBezTo>
                    <a:cubicBezTo>
                      <a:pt x="14678" y="917"/>
                      <a:pt x="12532" y="2064"/>
                      <a:pt x="10664" y="3071"/>
                    </a:cubicBezTo>
                    <a:lnTo>
                      <a:pt x="9072" y="3918"/>
                    </a:lnTo>
                    <a:cubicBezTo>
                      <a:pt x="8946" y="3946"/>
                      <a:pt x="8849" y="4010"/>
                      <a:pt x="8813" y="4089"/>
                    </a:cubicBezTo>
                    <a:cubicBezTo>
                      <a:pt x="8728" y="4319"/>
                      <a:pt x="8670" y="4552"/>
                      <a:pt x="8640" y="4786"/>
                    </a:cubicBezTo>
                    <a:cubicBezTo>
                      <a:pt x="8640" y="5033"/>
                      <a:pt x="8536" y="5279"/>
                      <a:pt x="8484" y="5408"/>
                    </a:cubicBezTo>
                    <a:cubicBezTo>
                      <a:pt x="8429" y="5549"/>
                      <a:pt x="8568" y="5692"/>
                      <a:pt x="8795" y="5729"/>
                    </a:cubicBezTo>
                    <a:cubicBezTo>
                      <a:pt x="9522" y="5858"/>
                      <a:pt x="10266" y="6029"/>
                      <a:pt x="10993" y="6201"/>
                    </a:cubicBezTo>
                    <a:lnTo>
                      <a:pt x="12723" y="6554"/>
                    </a:lnTo>
                    <a:cubicBezTo>
                      <a:pt x="12425" y="7982"/>
                      <a:pt x="11622" y="9351"/>
                      <a:pt x="10370" y="10563"/>
                    </a:cubicBezTo>
                    <a:cubicBezTo>
                      <a:pt x="8039" y="12422"/>
                      <a:pt x="5002" y="13895"/>
                      <a:pt x="1529" y="14850"/>
                    </a:cubicBezTo>
                    <a:cubicBezTo>
                      <a:pt x="1415" y="14873"/>
                      <a:pt x="1325" y="14929"/>
                      <a:pt x="1287" y="15000"/>
                    </a:cubicBezTo>
                    <a:cubicBezTo>
                      <a:pt x="1287" y="15000"/>
                      <a:pt x="1148" y="15000"/>
                      <a:pt x="1114" y="15075"/>
                    </a:cubicBezTo>
                    <a:cubicBezTo>
                      <a:pt x="706" y="15536"/>
                      <a:pt x="404" y="16030"/>
                      <a:pt x="214" y="16543"/>
                    </a:cubicBezTo>
                    <a:cubicBezTo>
                      <a:pt x="214" y="16693"/>
                      <a:pt x="76" y="16843"/>
                      <a:pt x="7" y="16972"/>
                    </a:cubicBezTo>
                    <a:cubicBezTo>
                      <a:pt x="-2" y="17011"/>
                      <a:pt x="-2" y="17051"/>
                      <a:pt x="7" y="17090"/>
                    </a:cubicBezTo>
                    <a:cubicBezTo>
                      <a:pt x="553" y="18239"/>
                      <a:pt x="1401" y="19325"/>
                      <a:pt x="2515" y="20305"/>
                    </a:cubicBezTo>
                    <a:cubicBezTo>
                      <a:pt x="2990" y="20815"/>
                      <a:pt x="3640" y="21254"/>
                      <a:pt x="4418" y="21591"/>
                    </a:cubicBezTo>
                    <a:lnTo>
                      <a:pt x="4591" y="21591"/>
                    </a:lnTo>
                    <a:cubicBezTo>
                      <a:pt x="6321" y="21591"/>
                      <a:pt x="14557" y="18494"/>
                      <a:pt x="16615" y="15503"/>
                    </a:cubicBezTo>
                    <a:cubicBezTo>
                      <a:pt x="18225" y="12841"/>
                      <a:pt x="19102" y="10029"/>
                      <a:pt x="19210" y="7187"/>
                    </a:cubicBezTo>
                    <a:lnTo>
                      <a:pt x="20300" y="7112"/>
                    </a:lnTo>
                    <a:cubicBezTo>
                      <a:pt x="20620" y="7099"/>
                      <a:pt x="20938" y="7074"/>
                      <a:pt x="21252" y="7037"/>
                    </a:cubicBezTo>
                    <a:cubicBezTo>
                      <a:pt x="21441" y="7009"/>
                      <a:pt x="21581" y="6910"/>
                      <a:pt x="21598" y="6790"/>
                    </a:cubicBezTo>
                    <a:cubicBezTo>
                      <a:pt x="21548" y="6345"/>
                      <a:pt x="21432" y="5904"/>
                      <a:pt x="21252" y="5472"/>
                    </a:cubicBezTo>
                    <a:cubicBezTo>
                      <a:pt x="21230" y="5464"/>
                      <a:pt x="21207" y="5457"/>
                      <a:pt x="21183" y="5450"/>
                    </a:cubicBezTo>
                    <a:close/>
                    <a:moveTo>
                      <a:pt x="9505" y="4893"/>
                    </a:moveTo>
                    <a:cubicBezTo>
                      <a:pt x="9614" y="5076"/>
                      <a:pt x="9741" y="5255"/>
                      <a:pt x="9885" y="5429"/>
                    </a:cubicBezTo>
                    <a:lnTo>
                      <a:pt x="9401" y="5333"/>
                    </a:lnTo>
                    <a:cubicBezTo>
                      <a:pt x="9435" y="5204"/>
                      <a:pt x="9470" y="5054"/>
                      <a:pt x="9505" y="4893"/>
                    </a:cubicBezTo>
                    <a:close/>
                    <a:moveTo>
                      <a:pt x="11114" y="5697"/>
                    </a:moveTo>
                    <a:cubicBezTo>
                      <a:pt x="10773" y="5360"/>
                      <a:pt x="10494" y="5001"/>
                      <a:pt x="10283" y="4625"/>
                    </a:cubicBezTo>
                    <a:cubicBezTo>
                      <a:pt x="10465" y="4651"/>
                      <a:pt x="10644" y="4683"/>
                      <a:pt x="10819" y="4722"/>
                    </a:cubicBezTo>
                    <a:cubicBezTo>
                      <a:pt x="10953" y="5030"/>
                      <a:pt x="11195" y="5315"/>
                      <a:pt x="11529" y="5558"/>
                    </a:cubicBezTo>
                    <a:lnTo>
                      <a:pt x="11771" y="5783"/>
                    </a:lnTo>
                    <a:lnTo>
                      <a:pt x="11304" y="5686"/>
                    </a:lnTo>
                    <a:close/>
                    <a:moveTo>
                      <a:pt x="12844" y="5901"/>
                    </a:moveTo>
                    <a:cubicBezTo>
                      <a:pt x="12694" y="5687"/>
                      <a:pt x="12502" y="5485"/>
                      <a:pt x="12273" y="5300"/>
                    </a:cubicBezTo>
                    <a:lnTo>
                      <a:pt x="11944" y="5000"/>
                    </a:lnTo>
                    <a:cubicBezTo>
                      <a:pt x="12271" y="5063"/>
                      <a:pt x="12585" y="5149"/>
                      <a:pt x="12878" y="5258"/>
                    </a:cubicBezTo>
                    <a:cubicBezTo>
                      <a:pt x="12826" y="5450"/>
                      <a:pt x="12809" y="5665"/>
                      <a:pt x="12792" y="5901"/>
                    </a:cubicBezTo>
                    <a:close/>
                    <a:moveTo>
                      <a:pt x="11027" y="10927"/>
                    </a:moveTo>
                    <a:cubicBezTo>
                      <a:pt x="12812" y="9184"/>
                      <a:pt x="13755" y="7161"/>
                      <a:pt x="13744" y="5097"/>
                    </a:cubicBezTo>
                    <a:cubicBezTo>
                      <a:pt x="13736" y="5017"/>
                      <a:pt x="13673" y="4942"/>
                      <a:pt x="13570" y="4893"/>
                    </a:cubicBezTo>
                    <a:cubicBezTo>
                      <a:pt x="12518" y="4529"/>
                      <a:pt x="11388" y="4258"/>
                      <a:pt x="10214" y="4089"/>
                    </a:cubicBezTo>
                    <a:lnTo>
                      <a:pt x="11269" y="3521"/>
                    </a:lnTo>
                    <a:cubicBezTo>
                      <a:pt x="12999" y="2600"/>
                      <a:pt x="14920" y="1560"/>
                      <a:pt x="16667" y="713"/>
                    </a:cubicBezTo>
                    <a:cubicBezTo>
                      <a:pt x="17652" y="2313"/>
                      <a:pt x="18808" y="3871"/>
                      <a:pt x="20127" y="5375"/>
                    </a:cubicBezTo>
                    <a:cubicBezTo>
                      <a:pt x="19471" y="5408"/>
                      <a:pt x="18811" y="5408"/>
                      <a:pt x="18155" y="5375"/>
                    </a:cubicBezTo>
                    <a:lnTo>
                      <a:pt x="17100" y="5375"/>
                    </a:lnTo>
                    <a:cubicBezTo>
                      <a:pt x="16980" y="5372"/>
                      <a:pt x="16865" y="5404"/>
                      <a:pt x="16788" y="5461"/>
                    </a:cubicBezTo>
                    <a:cubicBezTo>
                      <a:pt x="16705" y="5516"/>
                      <a:pt x="16662" y="5590"/>
                      <a:pt x="16667" y="5665"/>
                    </a:cubicBezTo>
                    <a:cubicBezTo>
                      <a:pt x="16789" y="8305"/>
                      <a:pt x="16246" y="10941"/>
                      <a:pt x="15058" y="13478"/>
                    </a:cubicBezTo>
                    <a:cubicBezTo>
                      <a:pt x="13262" y="16217"/>
                      <a:pt x="9765" y="18395"/>
                      <a:pt x="5353" y="19522"/>
                    </a:cubicBezTo>
                    <a:cubicBezTo>
                      <a:pt x="4165" y="18166"/>
                      <a:pt x="3107" y="16766"/>
                      <a:pt x="2186" y="15332"/>
                    </a:cubicBezTo>
                    <a:cubicBezTo>
                      <a:pt x="5653" y="14330"/>
                      <a:pt x="8670" y="12818"/>
                      <a:pt x="10975" y="10927"/>
                    </a:cubicBezTo>
                    <a:close/>
                    <a:moveTo>
                      <a:pt x="17602" y="11667"/>
                    </a:moveTo>
                    <a:cubicBezTo>
                      <a:pt x="17378" y="11709"/>
                      <a:pt x="17158" y="11759"/>
                      <a:pt x="16944" y="11817"/>
                    </a:cubicBezTo>
                    <a:lnTo>
                      <a:pt x="16702" y="11870"/>
                    </a:lnTo>
                    <a:cubicBezTo>
                      <a:pt x="16788" y="11613"/>
                      <a:pt x="16875" y="11345"/>
                      <a:pt x="16944" y="11066"/>
                    </a:cubicBezTo>
                    <a:cubicBezTo>
                      <a:pt x="17254" y="11012"/>
                      <a:pt x="17550" y="10933"/>
                      <a:pt x="17826" y="10831"/>
                    </a:cubicBezTo>
                    <a:cubicBezTo>
                      <a:pt x="17722" y="11099"/>
                      <a:pt x="17636" y="11377"/>
                      <a:pt x="17550" y="11667"/>
                    </a:cubicBezTo>
                    <a:close/>
                    <a:moveTo>
                      <a:pt x="16356" y="14593"/>
                    </a:moveTo>
                    <a:lnTo>
                      <a:pt x="16235" y="14593"/>
                    </a:lnTo>
                    <a:cubicBezTo>
                      <a:pt x="15907" y="14638"/>
                      <a:pt x="15583" y="14696"/>
                      <a:pt x="15266" y="14764"/>
                    </a:cubicBezTo>
                    <a:lnTo>
                      <a:pt x="15041" y="14764"/>
                    </a:lnTo>
                    <a:cubicBezTo>
                      <a:pt x="15266" y="14496"/>
                      <a:pt x="15473" y="14217"/>
                      <a:pt x="15681" y="13939"/>
                    </a:cubicBezTo>
                    <a:cubicBezTo>
                      <a:pt x="16059" y="13876"/>
                      <a:pt x="16429" y="13797"/>
                      <a:pt x="16788" y="13703"/>
                    </a:cubicBezTo>
                    <a:cubicBezTo>
                      <a:pt x="16581" y="14024"/>
                      <a:pt x="16460" y="14303"/>
                      <a:pt x="16304" y="14593"/>
                    </a:cubicBezTo>
                    <a:close/>
                    <a:moveTo>
                      <a:pt x="17446" y="8505"/>
                    </a:moveTo>
                    <a:cubicBezTo>
                      <a:pt x="17658" y="8437"/>
                      <a:pt x="17860" y="8358"/>
                      <a:pt x="18051" y="8269"/>
                    </a:cubicBezTo>
                    <a:lnTo>
                      <a:pt x="18345" y="8162"/>
                    </a:lnTo>
                    <a:cubicBezTo>
                      <a:pt x="18345" y="8419"/>
                      <a:pt x="18345" y="8709"/>
                      <a:pt x="18224" y="9041"/>
                    </a:cubicBezTo>
                    <a:lnTo>
                      <a:pt x="18120" y="9041"/>
                    </a:lnTo>
                    <a:cubicBezTo>
                      <a:pt x="17867" y="9146"/>
                      <a:pt x="17601" y="9239"/>
                      <a:pt x="17325" y="9320"/>
                    </a:cubicBezTo>
                    <a:cubicBezTo>
                      <a:pt x="17307" y="9052"/>
                      <a:pt x="17359" y="8773"/>
                      <a:pt x="17394" y="8559"/>
                    </a:cubicBezTo>
                    <a:close/>
                    <a:moveTo>
                      <a:pt x="17065" y="13103"/>
                    </a:moveTo>
                    <a:cubicBezTo>
                      <a:pt x="17065" y="13103"/>
                      <a:pt x="17065" y="13103"/>
                      <a:pt x="16979" y="13103"/>
                    </a:cubicBezTo>
                    <a:cubicBezTo>
                      <a:pt x="16892" y="13103"/>
                      <a:pt x="16442" y="13253"/>
                      <a:pt x="16096" y="13328"/>
                    </a:cubicBezTo>
                    <a:cubicBezTo>
                      <a:pt x="16235" y="13081"/>
                      <a:pt x="16356" y="12803"/>
                      <a:pt x="16477" y="12492"/>
                    </a:cubicBezTo>
                    <a:cubicBezTo>
                      <a:pt x="16751" y="12447"/>
                      <a:pt x="17017" y="12386"/>
                      <a:pt x="17273" y="12310"/>
                    </a:cubicBezTo>
                    <a:lnTo>
                      <a:pt x="17394" y="12310"/>
                    </a:lnTo>
                    <a:cubicBezTo>
                      <a:pt x="17238" y="12556"/>
                      <a:pt x="17134" y="12845"/>
                      <a:pt x="17013" y="13103"/>
                    </a:cubicBezTo>
                    <a:close/>
                    <a:moveTo>
                      <a:pt x="17999" y="10209"/>
                    </a:moveTo>
                    <a:cubicBezTo>
                      <a:pt x="17999" y="10209"/>
                      <a:pt x="17913" y="10209"/>
                      <a:pt x="17878" y="10209"/>
                    </a:cubicBezTo>
                    <a:lnTo>
                      <a:pt x="17411" y="10359"/>
                    </a:lnTo>
                    <a:lnTo>
                      <a:pt x="17082" y="10466"/>
                    </a:lnTo>
                    <a:cubicBezTo>
                      <a:pt x="17082" y="10295"/>
                      <a:pt x="17082" y="10123"/>
                      <a:pt x="17204" y="9941"/>
                    </a:cubicBezTo>
                    <a:cubicBezTo>
                      <a:pt x="17325" y="9759"/>
                      <a:pt x="17809" y="9770"/>
                      <a:pt x="18103" y="9673"/>
                    </a:cubicBezTo>
                    <a:close/>
                    <a:moveTo>
                      <a:pt x="18380" y="7165"/>
                    </a:moveTo>
                    <a:cubicBezTo>
                      <a:pt x="18399" y="7301"/>
                      <a:pt x="18399" y="7437"/>
                      <a:pt x="18380" y="7573"/>
                    </a:cubicBezTo>
                    <a:cubicBezTo>
                      <a:pt x="18324" y="7562"/>
                      <a:pt x="18263" y="7562"/>
                      <a:pt x="18207" y="7573"/>
                    </a:cubicBezTo>
                    <a:cubicBezTo>
                      <a:pt x="17986" y="7647"/>
                      <a:pt x="17772" y="7729"/>
                      <a:pt x="17567" y="7819"/>
                    </a:cubicBezTo>
                    <a:cubicBezTo>
                      <a:pt x="17567" y="7315"/>
                      <a:pt x="17653" y="6854"/>
                      <a:pt x="17653" y="6447"/>
                    </a:cubicBezTo>
                    <a:lnTo>
                      <a:pt x="17740" y="6512"/>
                    </a:lnTo>
                    <a:cubicBezTo>
                      <a:pt x="17984" y="6686"/>
                      <a:pt x="18187" y="6881"/>
                      <a:pt x="18345" y="7090"/>
                    </a:cubicBezTo>
                    <a:close/>
                    <a:moveTo>
                      <a:pt x="11806" y="17947"/>
                    </a:moveTo>
                    <a:lnTo>
                      <a:pt x="12757" y="17947"/>
                    </a:lnTo>
                    <a:cubicBezTo>
                      <a:pt x="12221" y="18258"/>
                      <a:pt x="11667" y="18558"/>
                      <a:pt x="11027" y="18837"/>
                    </a:cubicBezTo>
                    <a:cubicBezTo>
                      <a:pt x="11027" y="18837"/>
                      <a:pt x="11027" y="18837"/>
                      <a:pt x="11027" y="18772"/>
                    </a:cubicBezTo>
                    <a:cubicBezTo>
                      <a:pt x="10819" y="18688"/>
                      <a:pt x="10599" y="18616"/>
                      <a:pt x="10370" y="18558"/>
                    </a:cubicBezTo>
                    <a:lnTo>
                      <a:pt x="9955" y="18440"/>
                    </a:lnTo>
                    <a:cubicBezTo>
                      <a:pt x="10318" y="18269"/>
                      <a:pt x="10664" y="18108"/>
                      <a:pt x="10993" y="17926"/>
                    </a:cubicBezTo>
                    <a:cubicBezTo>
                      <a:pt x="11244" y="17949"/>
                      <a:pt x="11500" y="17956"/>
                      <a:pt x="11754" y="17947"/>
                    </a:cubicBezTo>
                    <a:close/>
                    <a:moveTo>
                      <a:pt x="3155" y="19983"/>
                    </a:moveTo>
                    <a:lnTo>
                      <a:pt x="2775" y="19608"/>
                    </a:lnTo>
                    <a:cubicBezTo>
                      <a:pt x="3177" y="19568"/>
                      <a:pt x="3576" y="19515"/>
                      <a:pt x="3968" y="19447"/>
                    </a:cubicBezTo>
                    <a:lnTo>
                      <a:pt x="4366" y="19383"/>
                    </a:lnTo>
                    <a:cubicBezTo>
                      <a:pt x="4488" y="19533"/>
                      <a:pt x="4626" y="19673"/>
                      <a:pt x="4747" y="19812"/>
                    </a:cubicBezTo>
                    <a:lnTo>
                      <a:pt x="4470" y="19812"/>
                    </a:lnTo>
                    <a:cubicBezTo>
                      <a:pt x="4007" y="19924"/>
                      <a:pt x="3514" y="19982"/>
                      <a:pt x="3017" y="19983"/>
                    </a:cubicBezTo>
                    <a:close/>
                    <a:moveTo>
                      <a:pt x="1010" y="17465"/>
                    </a:moveTo>
                    <a:cubicBezTo>
                      <a:pt x="1527" y="17355"/>
                      <a:pt x="2021" y="17208"/>
                      <a:pt x="2481" y="17025"/>
                    </a:cubicBezTo>
                    <a:cubicBezTo>
                      <a:pt x="2636" y="17250"/>
                      <a:pt x="2809" y="17497"/>
                      <a:pt x="3000" y="17722"/>
                    </a:cubicBezTo>
                    <a:cubicBezTo>
                      <a:pt x="2786" y="17766"/>
                      <a:pt x="2578" y="17820"/>
                      <a:pt x="2377" y="17883"/>
                    </a:cubicBezTo>
                    <a:cubicBezTo>
                      <a:pt x="2078" y="17983"/>
                      <a:pt x="1758" y="18055"/>
                      <a:pt x="1425" y="18097"/>
                    </a:cubicBezTo>
                    <a:cubicBezTo>
                      <a:pt x="1166" y="17861"/>
                      <a:pt x="1010" y="17647"/>
                      <a:pt x="1010" y="17465"/>
                    </a:cubicBezTo>
                    <a:close/>
                    <a:moveTo>
                      <a:pt x="2740" y="18365"/>
                    </a:moveTo>
                    <a:cubicBezTo>
                      <a:pt x="2933" y="18302"/>
                      <a:pt x="3136" y="18252"/>
                      <a:pt x="3346" y="18215"/>
                    </a:cubicBezTo>
                    <a:lnTo>
                      <a:pt x="3899" y="18901"/>
                    </a:lnTo>
                    <a:lnTo>
                      <a:pt x="3674" y="18901"/>
                    </a:lnTo>
                    <a:cubicBezTo>
                      <a:pt x="3202" y="18991"/>
                      <a:pt x="2714" y="19048"/>
                      <a:pt x="2221" y="19072"/>
                    </a:cubicBezTo>
                    <a:lnTo>
                      <a:pt x="1771" y="18558"/>
                    </a:lnTo>
                    <a:cubicBezTo>
                      <a:pt x="2103" y="18513"/>
                      <a:pt x="2428" y="18448"/>
                      <a:pt x="2740" y="18365"/>
                    </a:cubicBezTo>
                    <a:close/>
                    <a:moveTo>
                      <a:pt x="5404" y="20219"/>
                    </a:moveTo>
                    <a:cubicBezTo>
                      <a:pt x="5612" y="20326"/>
                      <a:pt x="5820" y="20433"/>
                      <a:pt x="6010" y="20551"/>
                    </a:cubicBezTo>
                    <a:lnTo>
                      <a:pt x="6356" y="20755"/>
                    </a:lnTo>
                    <a:cubicBezTo>
                      <a:pt x="5958" y="20895"/>
                      <a:pt x="5541" y="21013"/>
                      <a:pt x="5110" y="21109"/>
                    </a:cubicBezTo>
                    <a:cubicBezTo>
                      <a:pt x="5110" y="20884"/>
                      <a:pt x="5231" y="20476"/>
                      <a:pt x="5335" y="20219"/>
                    </a:cubicBezTo>
                    <a:close/>
                    <a:moveTo>
                      <a:pt x="7135" y="20455"/>
                    </a:moveTo>
                    <a:cubicBezTo>
                      <a:pt x="6976" y="20368"/>
                      <a:pt x="6826" y="20274"/>
                      <a:pt x="6685" y="20176"/>
                    </a:cubicBezTo>
                    <a:lnTo>
                      <a:pt x="6148" y="19887"/>
                    </a:lnTo>
                    <a:lnTo>
                      <a:pt x="7221" y="19544"/>
                    </a:lnTo>
                    <a:cubicBezTo>
                      <a:pt x="7679" y="19664"/>
                      <a:pt x="8114" y="19815"/>
                      <a:pt x="8519" y="19994"/>
                    </a:cubicBezTo>
                    <a:cubicBezTo>
                      <a:pt x="8051" y="20187"/>
                      <a:pt x="7602" y="20348"/>
                      <a:pt x="7169" y="20498"/>
                    </a:cubicBezTo>
                    <a:close/>
                    <a:moveTo>
                      <a:pt x="9262" y="19651"/>
                    </a:moveTo>
                    <a:cubicBezTo>
                      <a:pt x="8889" y="19496"/>
                      <a:pt x="8502" y="19353"/>
                      <a:pt x="8103" y="19222"/>
                    </a:cubicBezTo>
                    <a:cubicBezTo>
                      <a:pt x="8519" y="19062"/>
                      <a:pt x="8934" y="18912"/>
                      <a:pt x="9332" y="18740"/>
                    </a:cubicBezTo>
                    <a:cubicBezTo>
                      <a:pt x="9560" y="18860"/>
                      <a:pt x="9817" y="18958"/>
                      <a:pt x="10093" y="19030"/>
                    </a:cubicBezTo>
                    <a:lnTo>
                      <a:pt x="10474" y="19147"/>
                    </a:lnTo>
                    <a:lnTo>
                      <a:pt x="9280" y="19683"/>
                    </a:lnTo>
                    <a:lnTo>
                      <a:pt x="9141" y="19651"/>
                    </a:lnTo>
                    <a:close/>
                    <a:moveTo>
                      <a:pt x="1633" y="15761"/>
                    </a:moveTo>
                    <a:cubicBezTo>
                      <a:pt x="1789" y="15996"/>
                      <a:pt x="1962" y="16254"/>
                      <a:pt x="2152" y="16522"/>
                    </a:cubicBezTo>
                    <a:cubicBezTo>
                      <a:pt x="1806" y="16669"/>
                      <a:pt x="1435" y="16791"/>
                      <a:pt x="1045" y="16886"/>
                    </a:cubicBezTo>
                    <a:lnTo>
                      <a:pt x="1045" y="16779"/>
                    </a:lnTo>
                    <a:cubicBezTo>
                      <a:pt x="1170" y="16434"/>
                      <a:pt x="1325" y="16094"/>
                      <a:pt x="1512" y="15761"/>
                    </a:cubicBezTo>
                    <a:close/>
                    <a:moveTo>
                      <a:pt x="3709" y="20487"/>
                    </a:moveTo>
                    <a:cubicBezTo>
                      <a:pt x="3967" y="20451"/>
                      <a:pt x="4222" y="20404"/>
                      <a:pt x="4470" y="20348"/>
                    </a:cubicBezTo>
                    <a:cubicBezTo>
                      <a:pt x="4470" y="20509"/>
                      <a:pt x="4349" y="20691"/>
                      <a:pt x="4280" y="20926"/>
                    </a:cubicBezTo>
                    <a:cubicBezTo>
                      <a:pt x="4032" y="20791"/>
                      <a:pt x="3801" y="20644"/>
                      <a:pt x="3588" y="20487"/>
                    </a:cubicBezTo>
                    <a:close/>
                    <a:moveTo>
                      <a:pt x="13709" y="17368"/>
                    </a:moveTo>
                    <a:lnTo>
                      <a:pt x="11979" y="17368"/>
                    </a:lnTo>
                    <a:cubicBezTo>
                      <a:pt x="12255" y="17197"/>
                      <a:pt x="12515" y="17015"/>
                      <a:pt x="12775" y="16832"/>
                    </a:cubicBezTo>
                    <a:lnTo>
                      <a:pt x="12965" y="16832"/>
                    </a:lnTo>
                    <a:cubicBezTo>
                      <a:pt x="13328" y="16844"/>
                      <a:pt x="13692" y="16844"/>
                      <a:pt x="14055" y="16832"/>
                    </a:cubicBezTo>
                    <a:lnTo>
                      <a:pt x="14505" y="16832"/>
                    </a:lnTo>
                    <a:cubicBezTo>
                      <a:pt x="14124" y="16993"/>
                      <a:pt x="13864" y="17186"/>
                      <a:pt x="13588" y="17368"/>
                    </a:cubicBezTo>
                    <a:close/>
                    <a:moveTo>
                      <a:pt x="15145" y="16297"/>
                    </a:moveTo>
                    <a:cubicBezTo>
                      <a:pt x="14799" y="16297"/>
                      <a:pt x="14401" y="16297"/>
                      <a:pt x="14037" y="16297"/>
                    </a:cubicBezTo>
                    <a:lnTo>
                      <a:pt x="13588" y="16297"/>
                    </a:lnTo>
                    <a:cubicBezTo>
                      <a:pt x="13934" y="16018"/>
                      <a:pt x="14262" y="15718"/>
                      <a:pt x="14574" y="15418"/>
                    </a:cubicBezTo>
                    <a:cubicBezTo>
                      <a:pt x="14957" y="15380"/>
                      <a:pt x="15334" y="15319"/>
                      <a:pt x="15698" y="15236"/>
                    </a:cubicBezTo>
                    <a:lnTo>
                      <a:pt x="16131" y="15150"/>
                    </a:lnTo>
                    <a:lnTo>
                      <a:pt x="15975" y="15386"/>
                    </a:lnTo>
                    <a:cubicBezTo>
                      <a:pt x="15707" y="15698"/>
                      <a:pt x="15388" y="15992"/>
                      <a:pt x="15024" y="16264"/>
                    </a:cubicBezTo>
                    <a:close/>
                    <a:moveTo>
                      <a:pt x="19072" y="6822"/>
                    </a:moveTo>
                    <a:cubicBezTo>
                      <a:pt x="18903" y="6611"/>
                      <a:pt x="18694" y="6413"/>
                      <a:pt x="18449" y="6233"/>
                    </a:cubicBezTo>
                    <a:lnTo>
                      <a:pt x="18103" y="5943"/>
                    </a:lnTo>
                    <a:lnTo>
                      <a:pt x="18951" y="5943"/>
                    </a:lnTo>
                    <a:cubicBezTo>
                      <a:pt x="19103" y="6194"/>
                      <a:pt x="19294" y="6434"/>
                      <a:pt x="19522" y="6662"/>
                    </a:cubicBezTo>
                    <a:lnTo>
                      <a:pt x="19626" y="6769"/>
                    </a:lnTo>
                    <a:close/>
                    <a:moveTo>
                      <a:pt x="20560" y="6715"/>
                    </a:moveTo>
                    <a:cubicBezTo>
                      <a:pt x="20472" y="6608"/>
                      <a:pt x="20374" y="6504"/>
                      <a:pt x="20266" y="6404"/>
                    </a:cubicBezTo>
                    <a:cubicBezTo>
                      <a:pt x="20127" y="6254"/>
                      <a:pt x="19989" y="6093"/>
                      <a:pt x="19885" y="5954"/>
                    </a:cubicBezTo>
                    <a:lnTo>
                      <a:pt x="20577" y="5954"/>
                    </a:lnTo>
                    <a:cubicBezTo>
                      <a:pt x="20679" y="6212"/>
                      <a:pt x="20760" y="6473"/>
                      <a:pt x="20819" y="6737"/>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8" name="Freeform 619">
                <a:extLst>
                  <a:ext uri="{FF2B5EF4-FFF2-40B4-BE49-F238E27FC236}">
                    <a16:creationId xmlns:a16="http://schemas.microsoft.com/office/drawing/2014/main" id="{6AFAC27A-C103-6904-612B-019EBE4B6BC1}"/>
                  </a:ext>
                </a:extLst>
              </p:cNvPr>
              <p:cNvSpPr/>
              <p:nvPr/>
            </p:nvSpPr>
            <p:spPr>
              <a:xfrm rot="21352145">
                <a:off x="3393630" y="762186"/>
                <a:ext cx="678589" cy="697788"/>
              </a:xfrm>
              <a:custGeom>
                <a:avLst/>
                <a:gdLst/>
                <a:ahLst/>
                <a:cxnLst>
                  <a:cxn ang="0">
                    <a:pos x="wd2" y="hd2"/>
                  </a:cxn>
                  <a:cxn ang="5400000">
                    <a:pos x="wd2" y="hd2"/>
                  </a:cxn>
                  <a:cxn ang="10800000">
                    <a:pos x="wd2" y="hd2"/>
                  </a:cxn>
                  <a:cxn ang="16200000">
                    <a:pos x="wd2" y="hd2"/>
                  </a:cxn>
                </a:cxnLst>
                <a:rect l="0" t="0" r="r" b="b"/>
                <a:pathLst>
                  <a:path w="21485" h="21561" extrusionOk="0">
                    <a:moveTo>
                      <a:pt x="20707" y="16"/>
                    </a:moveTo>
                    <a:cubicBezTo>
                      <a:pt x="15559" y="2027"/>
                      <a:pt x="862" y="10159"/>
                      <a:pt x="249" y="10498"/>
                    </a:cubicBezTo>
                    <a:cubicBezTo>
                      <a:pt x="236" y="10505"/>
                      <a:pt x="261" y="10572"/>
                      <a:pt x="249" y="10581"/>
                    </a:cubicBezTo>
                    <a:cubicBezTo>
                      <a:pt x="18" y="10738"/>
                      <a:pt x="-83" y="11021"/>
                      <a:pt x="79" y="11246"/>
                    </a:cubicBezTo>
                    <a:cubicBezTo>
                      <a:pt x="1438" y="12636"/>
                      <a:pt x="3029" y="13838"/>
                      <a:pt x="4767" y="14740"/>
                    </a:cubicBezTo>
                    <a:cubicBezTo>
                      <a:pt x="5008" y="16900"/>
                      <a:pt x="5399" y="19042"/>
                      <a:pt x="5960" y="21145"/>
                    </a:cubicBezTo>
                    <a:cubicBezTo>
                      <a:pt x="5969" y="21187"/>
                      <a:pt x="6026" y="21191"/>
                      <a:pt x="6046" y="21228"/>
                    </a:cubicBezTo>
                    <a:cubicBezTo>
                      <a:pt x="6054" y="21267"/>
                      <a:pt x="5942" y="21274"/>
                      <a:pt x="5960" y="21311"/>
                    </a:cubicBezTo>
                    <a:cubicBezTo>
                      <a:pt x="6025" y="21420"/>
                      <a:pt x="6184" y="21437"/>
                      <a:pt x="6301" y="21478"/>
                    </a:cubicBezTo>
                    <a:cubicBezTo>
                      <a:pt x="6360" y="21498"/>
                      <a:pt x="6407" y="21562"/>
                      <a:pt x="6472" y="21561"/>
                    </a:cubicBezTo>
                    <a:lnTo>
                      <a:pt x="6727" y="21561"/>
                    </a:lnTo>
                    <a:cubicBezTo>
                      <a:pt x="8295" y="20668"/>
                      <a:pt x="9735" y="19662"/>
                      <a:pt x="11160" y="18566"/>
                    </a:cubicBezTo>
                    <a:cubicBezTo>
                      <a:pt x="11726" y="18166"/>
                      <a:pt x="12168" y="17802"/>
                      <a:pt x="12439" y="17651"/>
                    </a:cubicBezTo>
                    <a:cubicBezTo>
                      <a:pt x="13110" y="17945"/>
                      <a:pt x="14338" y="18566"/>
                      <a:pt x="14399" y="18566"/>
                    </a:cubicBezTo>
                    <a:cubicBezTo>
                      <a:pt x="14466" y="18583"/>
                      <a:pt x="14588" y="18583"/>
                      <a:pt x="14655" y="18566"/>
                    </a:cubicBezTo>
                    <a:cubicBezTo>
                      <a:pt x="14688" y="18572"/>
                      <a:pt x="14706" y="18572"/>
                      <a:pt x="14740" y="18566"/>
                    </a:cubicBezTo>
                    <a:cubicBezTo>
                      <a:pt x="14879" y="18516"/>
                      <a:pt x="14954" y="18371"/>
                      <a:pt x="14996" y="18234"/>
                    </a:cubicBezTo>
                    <a:cubicBezTo>
                      <a:pt x="15425" y="17059"/>
                      <a:pt x="16115" y="15483"/>
                      <a:pt x="16871" y="13492"/>
                    </a:cubicBezTo>
                    <a:cubicBezTo>
                      <a:pt x="18683" y="9281"/>
                      <a:pt x="20211" y="4912"/>
                      <a:pt x="21474" y="516"/>
                    </a:cubicBezTo>
                    <a:cubicBezTo>
                      <a:pt x="21517" y="288"/>
                      <a:pt x="21431" y="119"/>
                      <a:pt x="21218" y="16"/>
                    </a:cubicBezTo>
                    <a:cubicBezTo>
                      <a:pt x="21097" y="-38"/>
                      <a:pt x="20999" y="63"/>
                      <a:pt x="20877" y="100"/>
                    </a:cubicBezTo>
                    <a:cubicBezTo>
                      <a:pt x="20804" y="93"/>
                      <a:pt x="20779" y="-9"/>
                      <a:pt x="20707" y="16"/>
                    </a:cubicBezTo>
                    <a:close/>
                    <a:moveTo>
                      <a:pt x="19172" y="1680"/>
                    </a:moveTo>
                    <a:cubicBezTo>
                      <a:pt x="16361" y="4439"/>
                      <a:pt x="13371" y="7029"/>
                      <a:pt x="10222" y="9416"/>
                    </a:cubicBezTo>
                    <a:cubicBezTo>
                      <a:pt x="8241" y="10989"/>
                      <a:pt x="6395" y="12483"/>
                      <a:pt x="5108" y="13658"/>
                    </a:cubicBezTo>
                    <a:cubicBezTo>
                      <a:pt x="3739" y="12925"/>
                      <a:pt x="2427" y="12106"/>
                      <a:pt x="1272" y="11080"/>
                    </a:cubicBezTo>
                    <a:lnTo>
                      <a:pt x="1272" y="10997"/>
                    </a:lnTo>
                    <a:cubicBezTo>
                      <a:pt x="3683" y="9662"/>
                      <a:pt x="13718" y="4129"/>
                      <a:pt x="19172" y="1680"/>
                    </a:cubicBezTo>
                    <a:close/>
                    <a:moveTo>
                      <a:pt x="20110" y="2346"/>
                    </a:moveTo>
                    <a:cubicBezTo>
                      <a:pt x="19027" y="5512"/>
                      <a:pt x="17387" y="9651"/>
                      <a:pt x="16019" y="13076"/>
                    </a:cubicBezTo>
                    <a:cubicBezTo>
                      <a:pt x="15344" y="14729"/>
                      <a:pt x="14743" y="16184"/>
                      <a:pt x="14314" y="17319"/>
                    </a:cubicBezTo>
                    <a:cubicBezTo>
                      <a:pt x="13170" y="16861"/>
                      <a:pt x="10431" y="15643"/>
                      <a:pt x="8858" y="14906"/>
                    </a:cubicBezTo>
                    <a:cubicBezTo>
                      <a:pt x="10513" y="13074"/>
                      <a:pt x="16413" y="6408"/>
                      <a:pt x="20110" y="2346"/>
                    </a:cubicBezTo>
                    <a:close/>
                    <a:moveTo>
                      <a:pt x="15081" y="6422"/>
                    </a:moveTo>
                    <a:cubicBezTo>
                      <a:pt x="11763" y="10151"/>
                      <a:pt x="7580" y="14823"/>
                      <a:pt x="7580" y="14823"/>
                    </a:cubicBezTo>
                    <a:cubicBezTo>
                      <a:pt x="7551" y="14875"/>
                      <a:pt x="7586" y="14932"/>
                      <a:pt x="7580" y="14989"/>
                    </a:cubicBezTo>
                    <a:cubicBezTo>
                      <a:pt x="7314" y="16583"/>
                      <a:pt x="6969" y="18346"/>
                      <a:pt x="6642" y="19481"/>
                    </a:cubicBezTo>
                    <a:cubicBezTo>
                      <a:pt x="6216" y="17841"/>
                      <a:pt x="5942" y="16175"/>
                      <a:pt x="5790" y="14490"/>
                    </a:cubicBezTo>
                    <a:cubicBezTo>
                      <a:pt x="7065" y="13326"/>
                      <a:pt x="8899" y="11820"/>
                      <a:pt x="10819" y="10248"/>
                    </a:cubicBezTo>
                    <a:cubicBezTo>
                      <a:pt x="12382" y="9126"/>
                      <a:pt x="13635" y="7679"/>
                      <a:pt x="15081" y="6422"/>
                    </a:cubicBezTo>
                    <a:close/>
                    <a:moveTo>
                      <a:pt x="8347" y="15821"/>
                    </a:moveTo>
                    <a:cubicBezTo>
                      <a:pt x="9295" y="16284"/>
                      <a:pt x="10071" y="16584"/>
                      <a:pt x="11330" y="17152"/>
                    </a:cubicBezTo>
                    <a:cubicBezTo>
                      <a:pt x="11074" y="17334"/>
                      <a:pt x="10913" y="17485"/>
                      <a:pt x="10563" y="17734"/>
                    </a:cubicBezTo>
                    <a:cubicBezTo>
                      <a:pt x="9475" y="18572"/>
                      <a:pt x="8330" y="19349"/>
                      <a:pt x="7154" y="20064"/>
                    </a:cubicBezTo>
                    <a:cubicBezTo>
                      <a:pt x="7652" y="18922"/>
                      <a:pt x="8076" y="17392"/>
                      <a:pt x="8347" y="15821"/>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69" name="Freeform 671">
                <a:extLst>
                  <a:ext uri="{FF2B5EF4-FFF2-40B4-BE49-F238E27FC236}">
                    <a16:creationId xmlns:a16="http://schemas.microsoft.com/office/drawing/2014/main" id="{24F29CC0-E92F-C269-864C-A9CEDE1DE0D0}"/>
                  </a:ext>
                </a:extLst>
              </p:cNvPr>
              <p:cNvSpPr/>
              <p:nvPr/>
            </p:nvSpPr>
            <p:spPr>
              <a:xfrm rot="21352145">
                <a:off x="5259864" y="1584220"/>
                <a:ext cx="267185" cy="530196"/>
              </a:xfrm>
              <a:custGeom>
                <a:avLst/>
                <a:gdLst/>
                <a:ahLst/>
                <a:cxnLst>
                  <a:cxn ang="0">
                    <a:pos x="wd2" y="hd2"/>
                  </a:cxn>
                  <a:cxn ang="5400000">
                    <a:pos x="wd2" y="hd2"/>
                  </a:cxn>
                  <a:cxn ang="10800000">
                    <a:pos x="wd2" y="hd2"/>
                  </a:cxn>
                  <a:cxn ang="16200000">
                    <a:pos x="wd2" y="hd2"/>
                  </a:cxn>
                </a:cxnLst>
                <a:rect l="0" t="0" r="r" b="b"/>
                <a:pathLst>
                  <a:path w="21209" h="21337" extrusionOk="0">
                    <a:moveTo>
                      <a:pt x="21122" y="8659"/>
                    </a:moveTo>
                    <a:cubicBezTo>
                      <a:pt x="20352" y="7880"/>
                      <a:pt x="18807" y="7374"/>
                      <a:pt x="17088" y="7338"/>
                    </a:cubicBezTo>
                    <a:cubicBezTo>
                      <a:pt x="17088" y="6088"/>
                      <a:pt x="17088" y="4838"/>
                      <a:pt x="17088" y="3605"/>
                    </a:cubicBezTo>
                    <a:lnTo>
                      <a:pt x="17088" y="1756"/>
                    </a:lnTo>
                    <a:cubicBezTo>
                      <a:pt x="17088" y="1756"/>
                      <a:pt x="17088" y="1756"/>
                      <a:pt x="17088" y="1756"/>
                    </a:cubicBezTo>
                    <a:cubicBezTo>
                      <a:pt x="17088" y="1263"/>
                      <a:pt x="16288" y="929"/>
                      <a:pt x="15418" y="682"/>
                    </a:cubicBezTo>
                    <a:cubicBezTo>
                      <a:pt x="12023" y="-263"/>
                      <a:pt x="7890" y="-223"/>
                      <a:pt x="4569" y="788"/>
                    </a:cubicBezTo>
                    <a:cubicBezTo>
                      <a:pt x="4306" y="946"/>
                      <a:pt x="4158" y="1145"/>
                      <a:pt x="4151" y="1351"/>
                    </a:cubicBezTo>
                    <a:cubicBezTo>
                      <a:pt x="3891" y="3239"/>
                      <a:pt x="3891" y="5134"/>
                      <a:pt x="4151" y="7021"/>
                    </a:cubicBezTo>
                    <a:cubicBezTo>
                      <a:pt x="2621" y="7021"/>
                      <a:pt x="674" y="7373"/>
                      <a:pt x="152" y="8042"/>
                    </a:cubicBezTo>
                    <a:cubicBezTo>
                      <a:pt x="-126" y="8377"/>
                      <a:pt x="-161" y="8940"/>
                      <a:pt x="1265" y="9574"/>
                    </a:cubicBezTo>
                    <a:cubicBezTo>
                      <a:pt x="3568" y="10297"/>
                      <a:pt x="6207" y="10698"/>
                      <a:pt x="8916" y="10736"/>
                    </a:cubicBezTo>
                    <a:cubicBezTo>
                      <a:pt x="8916" y="12973"/>
                      <a:pt x="9194" y="18325"/>
                      <a:pt x="9194" y="18379"/>
                    </a:cubicBezTo>
                    <a:cubicBezTo>
                      <a:pt x="9177" y="18431"/>
                      <a:pt x="9177" y="18484"/>
                      <a:pt x="9194" y="18537"/>
                    </a:cubicBezTo>
                    <a:cubicBezTo>
                      <a:pt x="9194" y="18537"/>
                      <a:pt x="10654" y="20474"/>
                      <a:pt x="11350" y="21108"/>
                    </a:cubicBezTo>
                    <a:cubicBezTo>
                      <a:pt x="11503" y="21249"/>
                      <a:pt x="11796" y="21337"/>
                      <a:pt x="12115" y="21337"/>
                    </a:cubicBezTo>
                    <a:cubicBezTo>
                      <a:pt x="12423" y="21334"/>
                      <a:pt x="12709" y="21255"/>
                      <a:pt x="12880" y="21125"/>
                    </a:cubicBezTo>
                    <a:cubicBezTo>
                      <a:pt x="13634" y="20217"/>
                      <a:pt x="14013" y="19240"/>
                      <a:pt x="13993" y="18255"/>
                    </a:cubicBezTo>
                    <a:cubicBezTo>
                      <a:pt x="13993" y="17621"/>
                      <a:pt x="13228" y="12427"/>
                      <a:pt x="12811" y="10807"/>
                    </a:cubicBezTo>
                    <a:cubicBezTo>
                      <a:pt x="15203" y="10885"/>
                      <a:pt x="17596" y="10655"/>
                      <a:pt x="19766" y="10138"/>
                    </a:cubicBezTo>
                    <a:cubicBezTo>
                      <a:pt x="20867" y="9877"/>
                      <a:pt x="21439" y="9253"/>
                      <a:pt x="21122" y="8659"/>
                    </a:cubicBezTo>
                    <a:close/>
                    <a:moveTo>
                      <a:pt x="15418" y="2390"/>
                    </a:moveTo>
                    <a:lnTo>
                      <a:pt x="15418" y="3623"/>
                    </a:lnTo>
                    <a:cubicBezTo>
                      <a:pt x="15418" y="5084"/>
                      <a:pt x="15418" y="6598"/>
                      <a:pt x="15418" y="8060"/>
                    </a:cubicBezTo>
                    <a:cubicBezTo>
                      <a:pt x="12454" y="8646"/>
                      <a:pt x="9141" y="8582"/>
                      <a:pt x="6273" y="7884"/>
                    </a:cubicBezTo>
                    <a:cubicBezTo>
                      <a:pt x="5760" y="5976"/>
                      <a:pt x="5655" y="4045"/>
                      <a:pt x="5960" y="2126"/>
                    </a:cubicBezTo>
                    <a:cubicBezTo>
                      <a:pt x="7998" y="2410"/>
                      <a:pt x="10105" y="2546"/>
                      <a:pt x="12219" y="2531"/>
                    </a:cubicBezTo>
                    <a:cubicBezTo>
                      <a:pt x="13304" y="2540"/>
                      <a:pt x="14388" y="2493"/>
                      <a:pt x="15453" y="2390"/>
                    </a:cubicBezTo>
                    <a:close/>
                    <a:moveTo>
                      <a:pt x="14619" y="1386"/>
                    </a:moveTo>
                    <a:lnTo>
                      <a:pt x="15071" y="1527"/>
                    </a:lnTo>
                    <a:cubicBezTo>
                      <a:pt x="12052" y="1738"/>
                      <a:pt x="8980" y="1649"/>
                      <a:pt x="6029" y="1263"/>
                    </a:cubicBezTo>
                    <a:cubicBezTo>
                      <a:pt x="8768" y="625"/>
                      <a:pt x="11933" y="657"/>
                      <a:pt x="14619" y="1351"/>
                    </a:cubicBezTo>
                    <a:close/>
                    <a:moveTo>
                      <a:pt x="12045" y="19646"/>
                    </a:moveTo>
                    <a:cubicBezTo>
                      <a:pt x="11558" y="19065"/>
                      <a:pt x="11106" y="18449"/>
                      <a:pt x="10932" y="18255"/>
                    </a:cubicBezTo>
                    <a:cubicBezTo>
                      <a:pt x="10932" y="17586"/>
                      <a:pt x="10654" y="12867"/>
                      <a:pt x="10654" y="10772"/>
                    </a:cubicBezTo>
                    <a:lnTo>
                      <a:pt x="11141" y="10772"/>
                    </a:lnTo>
                    <a:cubicBezTo>
                      <a:pt x="11419" y="11723"/>
                      <a:pt x="11976" y="15667"/>
                      <a:pt x="12324" y="18255"/>
                    </a:cubicBezTo>
                    <a:cubicBezTo>
                      <a:pt x="12308" y="18722"/>
                      <a:pt x="12215" y="19187"/>
                      <a:pt x="12045" y="19646"/>
                    </a:cubicBezTo>
                    <a:close/>
                    <a:moveTo>
                      <a:pt x="19000" y="9381"/>
                    </a:moveTo>
                    <a:cubicBezTo>
                      <a:pt x="16531" y="10243"/>
                      <a:pt x="5299" y="10067"/>
                      <a:pt x="2586" y="8870"/>
                    </a:cubicBezTo>
                    <a:cubicBezTo>
                      <a:pt x="2100" y="8659"/>
                      <a:pt x="1856" y="8447"/>
                      <a:pt x="1926" y="8342"/>
                    </a:cubicBezTo>
                    <a:cubicBezTo>
                      <a:pt x="1995" y="8236"/>
                      <a:pt x="3351" y="7884"/>
                      <a:pt x="4569" y="7866"/>
                    </a:cubicBezTo>
                    <a:cubicBezTo>
                      <a:pt x="4569" y="8007"/>
                      <a:pt x="4569" y="8166"/>
                      <a:pt x="4743" y="8289"/>
                    </a:cubicBezTo>
                    <a:cubicBezTo>
                      <a:pt x="4809" y="8391"/>
                      <a:pt x="4944" y="8479"/>
                      <a:pt x="5125" y="8535"/>
                    </a:cubicBezTo>
                    <a:cubicBezTo>
                      <a:pt x="6927" y="9087"/>
                      <a:pt x="9002" y="9367"/>
                      <a:pt x="11106" y="9345"/>
                    </a:cubicBezTo>
                    <a:cubicBezTo>
                      <a:pt x="13020" y="9348"/>
                      <a:pt x="14915" y="9150"/>
                      <a:pt x="16671" y="8764"/>
                    </a:cubicBezTo>
                    <a:cubicBezTo>
                      <a:pt x="16977" y="8707"/>
                      <a:pt x="17184" y="8560"/>
                      <a:pt x="17192" y="8395"/>
                    </a:cubicBezTo>
                    <a:lnTo>
                      <a:pt x="17192" y="8218"/>
                    </a:lnTo>
                    <a:cubicBezTo>
                      <a:pt x="18236" y="8218"/>
                      <a:pt x="19453" y="8606"/>
                      <a:pt x="19627" y="8923"/>
                    </a:cubicBezTo>
                    <a:cubicBezTo>
                      <a:pt x="19800" y="9240"/>
                      <a:pt x="19174" y="9257"/>
                      <a:pt x="18827" y="9381"/>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0" name="Freeform 662">
                <a:extLst>
                  <a:ext uri="{FF2B5EF4-FFF2-40B4-BE49-F238E27FC236}">
                    <a16:creationId xmlns:a16="http://schemas.microsoft.com/office/drawing/2014/main" id="{E8304EA4-E9E1-5C33-BDF8-8F9ADABF7136}"/>
                  </a:ext>
                </a:extLst>
              </p:cNvPr>
              <p:cNvSpPr/>
              <p:nvPr/>
            </p:nvSpPr>
            <p:spPr>
              <a:xfrm rot="21352145">
                <a:off x="6278871" y="684770"/>
                <a:ext cx="620257" cy="517710"/>
              </a:xfrm>
              <a:custGeom>
                <a:avLst/>
                <a:gdLst/>
                <a:ahLst/>
                <a:cxnLst>
                  <a:cxn ang="0">
                    <a:pos x="wd2" y="hd2"/>
                  </a:cxn>
                  <a:cxn ang="5400000">
                    <a:pos x="wd2" y="hd2"/>
                  </a:cxn>
                  <a:cxn ang="10800000">
                    <a:pos x="wd2" y="hd2"/>
                  </a:cxn>
                  <a:cxn ang="16200000">
                    <a:pos x="wd2" y="hd2"/>
                  </a:cxn>
                </a:cxnLst>
                <a:rect l="0" t="0" r="r" b="b"/>
                <a:pathLst>
                  <a:path w="21229" h="21553" extrusionOk="0">
                    <a:moveTo>
                      <a:pt x="11209" y="4"/>
                    </a:moveTo>
                    <a:cubicBezTo>
                      <a:pt x="8896" y="-42"/>
                      <a:pt x="6760" y="330"/>
                      <a:pt x="5516" y="612"/>
                    </a:cubicBezTo>
                    <a:cubicBezTo>
                      <a:pt x="448" y="1742"/>
                      <a:pt x="-272" y="8020"/>
                      <a:pt x="73" y="11190"/>
                    </a:cubicBezTo>
                    <a:cubicBezTo>
                      <a:pt x="562" y="14488"/>
                      <a:pt x="2682" y="17103"/>
                      <a:pt x="5391" y="17735"/>
                    </a:cubicBezTo>
                    <a:cubicBezTo>
                      <a:pt x="5511" y="18682"/>
                      <a:pt x="5883" y="20938"/>
                      <a:pt x="6767" y="21540"/>
                    </a:cubicBezTo>
                    <a:cubicBezTo>
                      <a:pt x="6826" y="21558"/>
                      <a:pt x="6896" y="21558"/>
                      <a:pt x="6955" y="21540"/>
                    </a:cubicBezTo>
                    <a:lnTo>
                      <a:pt x="7080" y="21540"/>
                    </a:lnTo>
                    <a:cubicBezTo>
                      <a:pt x="7177" y="21498"/>
                      <a:pt x="7220" y="21422"/>
                      <a:pt x="7268" y="21311"/>
                    </a:cubicBezTo>
                    <a:cubicBezTo>
                      <a:pt x="7342" y="21111"/>
                      <a:pt x="7428" y="20842"/>
                      <a:pt x="7518" y="20550"/>
                    </a:cubicBezTo>
                    <a:cubicBezTo>
                      <a:pt x="7715" y="19823"/>
                      <a:pt x="8015" y="19183"/>
                      <a:pt x="8394" y="18572"/>
                    </a:cubicBezTo>
                    <a:lnTo>
                      <a:pt x="9457" y="18572"/>
                    </a:lnTo>
                    <a:cubicBezTo>
                      <a:pt x="11647" y="18481"/>
                      <a:pt x="16203" y="18313"/>
                      <a:pt x="18842" y="15908"/>
                    </a:cubicBezTo>
                    <a:cubicBezTo>
                      <a:pt x="20460" y="14418"/>
                      <a:pt x="21328" y="12055"/>
                      <a:pt x="21220" y="9592"/>
                    </a:cubicBezTo>
                    <a:cubicBezTo>
                      <a:pt x="21131" y="6546"/>
                      <a:pt x="19904" y="3717"/>
                      <a:pt x="17841" y="1982"/>
                    </a:cubicBezTo>
                    <a:cubicBezTo>
                      <a:pt x="16012" y="534"/>
                      <a:pt x="13522" y="49"/>
                      <a:pt x="11209" y="4"/>
                    </a:cubicBezTo>
                    <a:close/>
                    <a:moveTo>
                      <a:pt x="10834" y="765"/>
                    </a:moveTo>
                    <a:cubicBezTo>
                      <a:pt x="13115" y="618"/>
                      <a:pt x="15401" y="1253"/>
                      <a:pt x="17403" y="2591"/>
                    </a:cubicBezTo>
                    <a:cubicBezTo>
                      <a:pt x="19265" y="4146"/>
                      <a:pt x="20387" y="6697"/>
                      <a:pt x="20469" y="9440"/>
                    </a:cubicBezTo>
                    <a:cubicBezTo>
                      <a:pt x="20624" y="11654"/>
                      <a:pt x="19858" y="13798"/>
                      <a:pt x="18404" y="15147"/>
                    </a:cubicBezTo>
                    <a:cubicBezTo>
                      <a:pt x="15960" y="17370"/>
                      <a:pt x="11554" y="17491"/>
                      <a:pt x="9395" y="17582"/>
                    </a:cubicBezTo>
                    <a:cubicBezTo>
                      <a:pt x="8958" y="17571"/>
                      <a:pt x="8513" y="17650"/>
                      <a:pt x="8081" y="17735"/>
                    </a:cubicBezTo>
                    <a:cubicBezTo>
                      <a:pt x="8032" y="17717"/>
                      <a:pt x="8005" y="17717"/>
                      <a:pt x="7956" y="17735"/>
                    </a:cubicBezTo>
                    <a:cubicBezTo>
                      <a:pt x="7426" y="18448"/>
                      <a:pt x="6997" y="19251"/>
                      <a:pt x="6767" y="20170"/>
                    </a:cubicBezTo>
                    <a:cubicBezTo>
                      <a:pt x="6383" y="19215"/>
                      <a:pt x="6171" y="18183"/>
                      <a:pt x="6079" y="17126"/>
                    </a:cubicBezTo>
                    <a:cubicBezTo>
                      <a:pt x="6060" y="16934"/>
                      <a:pt x="5920" y="16796"/>
                      <a:pt x="5766" y="16745"/>
                    </a:cubicBezTo>
                    <a:cubicBezTo>
                      <a:pt x="3253" y="16284"/>
                      <a:pt x="1241" y="13994"/>
                      <a:pt x="761" y="10962"/>
                    </a:cubicBezTo>
                    <a:cubicBezTo>
                      <a:pt x="761" y="10962"/>
                      <a:pt x="3" y="2630"/>
                      <a:pt x="5641" y="1373"/>
                    </a:cubicBezTo>
                    <a:cubicBezTo>
                      <a:pt x="7362" y="982"/>
                      <a:pt x="9083" y="786"/>
                      <a:pt x="10834" y="765"/>
                    </a:cubicBezTo>
                    <a:close/>
                    <a:moveTo>
                      <a:pt x="16027" y="4874"/>
                    </a:moveTo>
                    <a:cubicBezTo>
                      <a:pt x="15078" y="5004"/>
                      <a:pt x="14078" y="5094"/>
                      <a:pt x="13149" y="5330"/>
                    </a:cubicBezTo>
                    <a:cubicBezTo>
                      <a:pt x="12928" y="5384"/>
                      <a:pt x="12731" y="5455"/>
                      <a:pt x="12523" y="5559"/>
                    </a:cubicBezTo>
                    <a:cubicBezTo>
                      <a:pt x="12280" y="5704"/>
                      <a:pt x="12043" y="5852"/>
                      <a:pt x="11772" y="5863"/>
                    </a:cubicBezTo>
                    <a:cubicBezTo>
                      <a:pt x="11628" y="5827"/>
                      <a:pt x="11458" y="5731"/>
                      <a:pt x="11334" y="5635"/>
                    </a:cubicBezTo>
                    <a:cubicBezTo>
                      <a:pt x="11153" y="5469"/>
                      <a:pt x="10936" y="5407"/>
                      <a:pt x="10709" y="5407"/>
                    </a:cubicBezTo>
                    <a:cubicBezTo>
                      <a:pt x="10413" y="5414"/>
                      <a:pt x="10162" y="5527"/>
                      <a:pt x="9958" y="5787"/>
                    </a:cubicBezTo>
                    <a:cubicBezTo>
                      <a:pt x="9838" y="5915"/>
                      <a:pt x="9782" y="5939"/>
                      <a:pt x="9708" y="5939"/>
                    </a:cubicBezTo>
                    <a:cubicBezTo>
                      <a:pt x="9624" y="5909"/>
                      <a:pt x="9533" y="5841"/>
                      <a:pt x="9457" y="5787"/>
                    </a:cubicBezTo>
                    <a:cubicBezTo>
                      <a:pt x="9143" y="5482"/>
                      <a:pt x="8759" y="5430"/>
                      <a:pt x="8394" y="5635"/>
                    </a:cubicBezTo>
                    <a:cubicBezTo>
                      <a:pt x="8105" y="5789"/>
                      <a:pt x="7865" y="6065"/>
                      <a:pt x="7706" y="6396"/>
                    </a:cubicBezTo>
                    <a:cubicBezTo>
                      <a:pt x="7511" y="6724"/>
                      <a:pt x="7418" y="6758"/>
                      <a:pt x="7268" y="6776"/>
                    </a:cubicBezTo>
                    <a:cubicBezTo>
                      <a:pt x="7004" y="6590"/>
                      <a:pt x="6742" y="6418"/>
                      <a:pt x="6517" y="6168"/>
                    </a:cubicBezTo>
                    <a:cubicBezTo>
                      <a:pt x="6360" y="5990"/>
                      <a:pt x="6198" y="5772"/>
                      <a:pt x="6016" y="5635"/>
                    </a:cubicBezTo>
                    <a:cubicBezTo>
                      <a:pt x="5888" y="5516"/>
                      <a:pt x="5707" y="5516"/>
                      <a:pt x="5578" y="5635"/>
                    </a:cubicBezTo>
                    <a:cubicBezTo>
                      <a:pt x="5402" y="5850"/>
                      <a:pt x="5273" y="6139"/>
                      <a:pt x="5140" y="6396"/>
                    </a:cubicBezTo>
                    <a:cubicBezTo>
                      <a:pt x="5005" y="6651"/>
                      <a:pt x="4712" y="7197"/>
                      <a:pt x="4577" y="7233"/>
                    </a:cubicBezTo>
                    <a:cubicBezTo>
                      <a:pt x="4442" y="7269"/>
                      <a:pt x="3952" y="6903"/>
                      <a:pt x="3576" y="6320"/>
                    </a:cubicBezTo>
                    <a:lnTo>
                      <a:pt x="3201" y="5787"/>
                    </a:lnTo>
                    <a:cubicBezTo>
                      <a:pt x="3057" y="5606"/>
                      <a:pt x="2787" y="5613"/>
                      <a:pt x="2638" y="5787"/>
                    </a:cubicBezTo>
                    <a:cubicBezTo>
                      <a:pt x="2485" y="5976"/>
                      <a:pt x="2495" y="6219"/>
                      <a:pt x="2638" y="6396"/>
                    </a:cubicBezTo>
                    <a:cubicBezTo>
                      <a:pt x="2750" y="6540"/>
                      <a:pt x="2853" y="6693"/>
                      <a:pt x="2951" y="6852"/>
                    </a:cubicBezTo>
                    <a:cubicBezTo>
                      <a:pt x="3311" y="7399"/>
                      <a:pt x="3793" y="8146"/>
                      <a:pt x="4452" y="8146"/>
                    </a:cubicBezTo>
                    <a:lnTo>
                      <a:pt x="4765" y="8146"/>
                    </a:lnTo>
                    <a:cubicBezTo>
                      <a:pt x="5185" y="8019"/>
                      <a:pt x="5466" y="7475"/>
                      <a:pt x="5766" y="6929"/>
                    </a:cubicBezTo>
                    <a:lnTo>
                      <a:pt x="5954" y="6700"/>
                    </a:lnTo>
                    <a:lnTo>
                      <a:pt x="6079" y="6852"/>
                    </a:lnTo>
                    <a:cubicBezTo>
                      <a:pt x="6649" y="7436"/>
                      <a:pt x="6920" y="7671"/>
                      <a:pt x="7205" y="7690"/>
                    </a:cubicBezTo>
                    <a:cubicBezTo>
                      <a:pt x="7662" y="7715"/>
                      <a:pt x="8133" y="7429"/>
                      <a:pt x="8331" y="6929"/>
                    </a:cubicBezTo>
                    <a:cubicBezTo>
                      <a:pt x="8466" y="6710"/>
                      <a:pt x="8494" y="6545"/>
                      <a:pt x="8644" y="6472"/>
                    </a:cubicBezTo>
                    <a:cubicBezTo>
                      <a:pt x="8794" y="6399"/>
                      <a:pt x="8902" y="6457"/>
                      <a:pt x="9082" y="6548"/>
                    </a:cubicBezTo>
                    <a:cubicBezTo>
                      <a:pt x="9270" y="6715"/>
                      <a:pt x="9475" y="6841"/>
                      <a:pt x="9708" y="6852"/>
                    </a:cubicBezTo>
                    <a:cubicBezTo>
                      <a:pt x="9971" y="6845"/>
                      <a:pt x="10219" y="6709"/>
                      <a:pt x="10396" y="6472"/>
                    </a:cubicBezTo>
                    <a:cubicBezTo>
                      <a:pt x="10471" y="6363"/>
                      <a:pt x="10592" y="6327"/>
                      <a:pt x="10709" y="6320"/>
                    </a:cubicBezTo>
                    <a:cubicBezTo>
                      <a:pt x="10803" y="6355"/>
                      <a:pt x="10937" y="6335"/>
                      <a:pt x="11022" y="6396"/>
                    </a:cubicBezTo>
                    <a:cubicBezTo>
                      <a:pt x="11235" y="6573"/>
                      <a:pt x="11452" y="6750"/>
                      <a:pt x="11710" y="6776"/>
                    </a:cubicBezTo>
                    <a:cubicBezTo>
                      <a:pt x="12076" y="6759"/>
                      <a:pt x="12436" y="6647"/>
                      <a:pt x="12773" y="6472"/>
                    </a:cubicBezTo>
                    <a:cubicBezTo>
                      <a:pt x="12942" y="6383"/>
                      <a:pt x="13094" y="6288"/>
                      <a:pt x="13274" y="6244"/>
                    </a:cubicBezTo>
                    <a:cubicBezTo>
                      <a:pt x="14188" y="6025"/>
                      <a:pt x="15190" y="5896"/>
                      <a:pt x="16089" y="5787"/>
                    </a:cubicBezTo>
                    <a:cubicBezTo>
                      <a:pt x="16295" y="5759"/>
                      <a:pt x="16425" y="5504"/>
                      <a:pt x="16402" y="5254"/>
                    </a:cubicBezTo>
                    <a:cubicBezTo>
                      <a:pt x="16386" y="5007"/>
                      <a:pt x="16225" y="4856"/>
                      <a:pt x="16027" y="4874"/>
                    </a:cubicBezTo>
                    <a:close/>
                    <a:moveTo>
                      <a:pt x="18529" y="8146"/>
                    </a:moveTo>
                    <a:cubicBezTo>
                      <a:pt x="17869" y="7885"/>
                      <a:pt x="17092" y="8036"/>
                      <a:pt x="16527" y="8527"/>
                    </a:cubicBezTo>
                    <a:cubicBezTo>
                      <a:pt x="16225" y="8786"/>
                      <a:pt x="15893" y="8932"/>
                      <a:pt x="15526" y="8983"/>
                    </a:cubicBezTo>
                    <a:cubicBezTo>
                      <a:pt x="15314" y="8991"/>
                      <a:pt x="15129" y="8915"/>
                      <a:pt x="14963" y="8755"/>
                    </a:cubicBezTo>
                    <a:cubicBezTo>
                      <a:pt x="14711" y="8538"/>
                      <a:pt x="14395" y="8408"/>
                      <a:pt x="14087" y="8374"/>
                    </a:cubicBezTo>
                    <a:cubicBezTo>
                      <a:pt x="13639" y="8373"/>
                      <a:pt x="13206" y="8587"/>
                      <a:pt x="12898" y="8983"/>
                    </a:cubicBezTo>
                    <a:cubicBezTo>
                      <a:pt x="12772" y="9136"/>
                      <a:pt x="12675" y="9251"/>
                      <a:pt x="12523" y="9364"/>
                    </a:cubicBezTo>
                    <a:cubicBezTo>
                      <a:pt x="10679" y="10584"/>
                      <a:pt x="7400" y="10600"/>
                      <a:pt x="5015" y="10581"/>
                    </a:cubicBezTo>
                    <a:lnTo>
                      <a:pt x="4077" y="10581"/>
                    </a:lnTo>
                    <a:cubicBezTo>
                      <a:pt x="3870" y="10581"/>
                      <a:pt x="3701" y="10786"/>
                      <a:pt x="3701" y="11038"/>
                    </a:cubicBezTo>
                    <a:cubicBezTo>
                      <a:pt x="3709" y="11285"/>
                      <a:pt x="3873" y="11485"/>
                      <a:pt x="4077" y="11495"/>
                    </a:cubicBezTo>
                    <a:lnTo>
                      <a:pt x="5829" y="11495"/>
                    </a:lnTo>
                    <a:cubicBezTo>
                      <a:pt x="8214" y="11702"/>
                      <a:pt x="10612" y="11271"/>
                      <a:pt x="12836" y="10201"/>
                    </a:cubicBezTo>
                    <a:cubicBezTo>
                      <a:pt x="13040" y="10064"/>
                      <a:pt x="13235" y="9869"/>
                      <a:pt x="13399" y="9668"/>
                    </a:cubicBezTo>
                    <a:cubicBezTo>
                      <a:pt x="13566" y="9435"/>
                      <a:pt x="13833" y="9298"/>
                      <a:pt x="14087" y="9288"/>
                    </a:cubicBezTo>
                    <a:cubicBezTo>
                      <a:pt x="14271" y="9323"/>
                      <a:pt x="14436" y="9383"/>
                      <a:pt x="14588" y="9516"/>
                    </a:cubicBezTo>
                    <a:cubicBezTo>
                      <a:pt x="14884" y="9789"/>
                      <a:pt x="15219" y="9935"/>
                      <a:pt x="15589" y="9896"/>
                    </a:cubicBezTo>
                    <a:cubicBezTo>
                      <a:pt x="16059" y="9825"/>
                      <a:pt x="16504" y="9676"/>
                      <a:pt x="16903" y="9364"/>
                    </a:cubicBezTo>
                    <a:cubicBezTo>
                      <a:pt x="17276" y="8993"/>
                      <a:pt x="17822" y="8869"/>
                      <a:pt x="18279" y="9059"/>
                    </a:cubicBezTo>
                    <a:cubicBezTo>
                      <a:pt x="18477" y="9133"/>
                      <a:pt x="18646" y="8992"/>
                      <a:pt x="18717" y="8755"/>
                    </a:cubicBezTo>
                    <a:cubicBezTo>
                      <a:pt x="18777" y="8514"/>
                      <a:pt x="18724" y="8232"/>
                      <a:pt x="18529" y="8146"/>
                    </a:cubicBezTo>
                    <a:close/>
                    <a:moveTo>
                      <a:pt x="16277" y="11875"/>
                    </a:moveTo>
                    <a:cubicBezTo>
                      <a:pt x="16228" y="11884"/>
                      <a:pt x="16194" y="11920"/>
                      <a:pt x="16152" y="11951"/>
                    </a:cubicBezTo>
                    <a:cubicBezTo>
                      <a:pt x="15573" y="12175"/>
                      <a:pt x="15000" y="12372"/>
                      <a:pt x="14400" y="12484"/>
                    </a:cubicBezTo>
                    <a:cubicBezTo>
                      <a:pt x="13951" y="12565"/>
                      <a:pt x="13526" y="12651"/>
                      <a:pt x="13086" y="12788"/>
                    </a:cubicBezTo>
                    <a:cubicBezTo>
                      <a:pt x="12825" y="12873"/>
                      <a:pt x="12521" y="13035"/>
                      <a:pt x="12273" y="13169"/>
                    </a:cubicBezTo>
                    <a:cubicBezTo>
                      <a:pt x="11944" y="13367"/>
                      <a:pt x="11637" y="13431"/>
                      <a:pt x="11272" y="13473"/>
                    </a:cubicBezTo>
                    <a:cubicBezTo>
                      <a:pt x="10987" y="13471"/>
                      <a:pt x="10667" y="13427"/>
                      <a:pt x="10396" y="13321"/>
                    </a:cubicBezTo>
                    <a:cubicBezTo>
                      <a:pt x="10017" y="13182"/>
                      <a:pt x="9603" y="13162"/>
                      <a:pt x="9207" y="13169"/>
                    </a:cubicBezTo>
                    <a:cubicBezTo>
                      <a:pt x="8635" y="13227"/>
                      <a:pt x="8073" y="13301"/>
                      <a:pt x="7518" y="13473"/>
                    </a:cubicBezTo>
                    <a:cubicBezTo>
                      <a:pt x="6897" y="13660"/>
                      <a:pt x="6278" y="13785"/>
                      <a:pt x="5641" y="13854"/>
                    </a:cubicBezTo>
                    <a:cubicBezTo>
                      <a:pt x="5434" y="13843"/>
                      <a:pt x="5274" y="14059"/>
                      <a:pt x="5266" y="14310"/>
                    </a:cubicBezTo>
                    <a:cubicBezTo>
                      <a:pt x="5265" y="14559"/>
                      <a:pt x="5438" y="14748"/>
                      <a:pt x="5641" y="14767"/>
                    </a:cubicBezTo>
                    <a:cubicBezTo>
                      <a:pt x="6318" y="14696"/>
                      <a:pt x="6983" y="14582"/>
                      <a:pt x="7643" y="14386"/>
                    </a:cubicBezTo>
                    <a:cubicBezTo>
                      <a:pt x="8160" y="14230"/>
                      <a:pt x="8676" y="14143"/>
                      <a:pt x="9207" y="14082"/>
                    </a:cubicBezTo>
                    <a:cubicBezTo>
                      <a:pt x="9533" y="14072"/>
                      <a:pt x="9838" y="14104"/>
                      <a:pt x="10146" y="14234"/>
                    </a:cubicBezTo>
                    <a:cubicBezTo>
                      <a:pt x="10483" y="14345"/>
                      <a:pt x="10859" y="14377"/>
                      <a:pt x="11209" y="14386"/>
                    </a:cubicBezTo>
                    <a:cubicBezTo>
                      <a:pt x="11667" y="14340"/>
                      <a:pt x="12109" y="14248"/>
                      <a:pt x="12523" y="14006"/>
                    </a:cubicBezTo>
                    <a:cubicBezTo>
                      <a:pt x="12748" y="13897"/>
                      <a:pt x="13001" y="13774"/>
                      <a:pt x="13211" y="13701"/>
                    </a:cubicBezTo>
                    <a:cubicBezTo>
                      <a:pt x="13421" y="13629"/>
                      <a:pt x="14043" y="13488"/>
                      <a:pt x="14463" y="13397"/>
                    </a:cubicBezTo>
                    <a:cubicBezTo>
                      <a:pt x="15132" y="13283"/>
                      <a:pt x="15765" y="13061"/>
                      <a:pt x="16402" y="12788"/>
                    </a:cubicBezTo>
                    <a:cubicBezTo>
                      <a:pt x="16607" y="12749"/>
                      <a:pt x="16748" y="12504"/>
                      <a:pt x="16715" y="12256"/>
                    </a:cubicBezTo>
                    <a:cubicBezTo>
                      <a:pt x="16682" y="12007"/>
                      <a:pt x="16481" y="11836"/>
                      <a:pt x="16277" y="11875"/>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1" name="Freeform 586">
                <a:extLst>
                  <a:ext uri="{FF2B5EF4-FFF2-40B4-BE49-F238E27FC236}">
                    <a16:creationId xmlns:a16="http://schemas.microsoft.com/office/drawing/2014/main" id="{695D6CAF-FE10-B9C2-C7F1-5C2656542064}"/>
                  </a:ext>
                </a:extLst>
              </p:cNvPr>
              <p:cNvSpPr/>
              <p:nvPr/>
            </p:nvSpPr>
            <p:spPr>
              <a:xfrm rot="667436">
                <a:off x="45376" y="4144273"/>
                <a:ext cx="835374" cy="551742"/>
              </a:xfrm>
              <a:custGeom>
                <a:avLst/>
                <a:gdLst/>
                <a:ahLst/>
                <a:cxnLst>
                  <a:cxn ang="0">
                    <a:pos x="wd2" y="hd2"/>
                  </a:cxn>
                  <a:cxn ang="5400000">
                    <a:pos x="wd2" y="hd2"/>
                  </a:cxn>
                  <a:cxn ang="10800000">
                    <a:pos x="wd2" y="hd2"/>
                  </a:cxn>
                  <a:cxn ang="16200000">
                    <a:pos x="wd2" y="hd2"/>
                  </a:cxn>
                </a:cxnLst>
                <a:rect l="0" t="0" r="r" b="b"/>
                <a:pathLst>
                  <a:path w="21139" h="21122" extrusionOk="0">
                    <a:moveTo>
                      <a:pt x="20979" y="5928"/>
                    </a:moveTo>
                    <a:cubicBezTo>
                      <a:pt x="20979" y="5928"/>
                      <a:pt x="20979" y="5928"/>
                      <a:pt x="20912" y="5794"/>
                    </a:cubicBezTo>
                    <a:cubicBezTo>
                      <a:pt x="20918" y="5649"/>
                      <a:pt x="20918" y="5504"/>
                      <a:pt x="20912" y="5359"/>
                    </a:cubicBezTo>
                    <a:cubicBezTo>
                      <a:pt x="20437" y="1850"/>
                      <a:pt x="18221" y="-474"/>
                      <a:pt x="15880" y="82"/>
                    </a:cubicBezTo>
                    <a:cubicBezTo>
                      <a:pt x="13352" y="434"/>
                      <a:pt x="11845" y="4019"/>
                      <a:pt x="10947" y="6163"/>
                    </a:cubicBezTo>
                    <a:lnTo>
                      <a:pt x="10603" y="6933"/>
                    </a:lnTo>
                    <a:cubicBezTo>
                      <a:pt x="10404" y="6833"/>
                      <a:pt x="10016" y="6582"/>
                      <a:pt x="9650" y="6364"/>
                    </a:cubicBezTo>
                    <a:cubicBezTo>
                      <a:pt x="8669" y="5669"/>
                      <a:pt x="7649" y="5109"/>
                      <a:pt x="6602" y="4689"/>
                    </a:cubicBezTo>
                    <a:cubicBezTo>
                      <a:pt x="3950" y="4017"/>
                      <a:pt x="1349" y="6237"/>
                      <a:pt x="361" y="10016"/>
                    </a:cubicBezTo>
                    <a:cubicBezTo>
                      <a:pt x="44" y="11128"/>
                      <a:pt x="-67" y="12350"/>
                      <a:pt x="39" y="13550"/>
                    </a:cubicBezTo>
                    <a:cubicBezTo>
                      <a:pt x="39" y="13550"/>
                      <a:pt x="39" y="13550"/>
                      <a:pt x="39" y="13550"/>
                    </a:cubicBezTo>
                    <a:cubicBezTo>
                      <a:pt x="162" y="16019"/>
                      <a:pt x="1044" y="18259"/>
                      <a:pt x="2423" y="19598"/>
                    </a:cubicBezTo>
                    <a:cubicBezTo>
                      <a:pt x="3406" y="20594"/>
                      <a:pt x="4564" y="21125"/>
                      <a:pt x="5748" y="21122"/>
                    </a:cubicBezTo>
                    <a:cubicBezTo>
                      <a:pt x="6503" y="21126"/>
                      <a:pt x="7253" y="20933"/>
                      <a:pt x="7965" y="20552"/>
                    </a:cubicBezTo>
                    <a:cubicBezTo>
                      <a:pt x="9815" y="19377"/>
                      <a:pt x="11442" y="17523"/>
                      <a:pt x="12698" y="15159"/>
                    </a:cubicBezTo>
                    <a:cubicBezTo>
                      <a:pt x="13618" y="15410"/>
                      <a:pt x="16656" y="16097"/>
                      <a:pt x="18341" y="14539"/>
                    </a:cubicBezTo>
                    <a:cubicBezTo>
                      <a:pt x="20646" y="12478"/>
                      <a:pt x="21533" y="9563"/>
                      <a:pt x="20979" y="5928"/>
                    </a:cubicBezTo>
                    <a:close/>
                    <a:moveTo>
                      <a:pt x="871" y="10300"/>
                    </a:moveTo>
                    <a:cubicBezTo>
                      <a:pt x="1758" y="6892"/>
                      <a:pt x="4099" y="4882"/>
                      <a:pt x="6491" y="5476"/>
                    </a:cubicBezTo>
                    <a:cubicBezTo>
                      <a:pt x="7503" y="5906"/>
                      <a:pt x="8490" y="6467"/>
                      <a:pt x="9439" y="7151"/>
                    </a:cubicBezTo>
                    <a:lnTo>
                      <a:pt x="10071" y="7536"/>
                    </a:lnTo>
                    <a:cubicBezTo>
                      <a:pt x="10071" y="7536"/>
                      <a:pt x="10071" y="7536"/>
                      <a:pt x="10071" y="7536"/>
                    </a:cubicBezTo>
                    <a:cubicBezTo>
                      <a:pt x="10637" y="7838"/>
                      <a:pt x="11180" y="8240"/>
                      <a:pt x="11767" y="8608"/>
                    </a:cubicBezTo>
                    <a:cubicBezTo>
                      <a:pt x="12919" y="9535"/>
                      <a:pt x="14181" y="10105"/>
                      <a:pt x="15481" y="10284"/>
                    </a:cubicBezTo>
                    <a:cubicBezTo>
                      <a:pt x="16237" y="10298"/>
                      <a:pt x="16970" y="9893"/>
                      <a:pt x="17542" y="9145"/>
                    </a:cubicBezTo>
                    <a:cubicBezTo>
                      <a:pt x="17720" y="8914"/>
                      <a:pt x="17874" y="8642"/>
                      <a:pt x="17997" y="8340"/>
                    </a:cubicBezTo>
                    <a:cubicBezTo>
                      <a:pt x="18275" y="7716"/>
                      <a:pt x="18390" y="6958"/>
                      <a:pt x="18318" y="6213"/>
                    </a:cubicBezTo>
                    <a:cubicBezTo>
                      <a:pt x="18166" y="5035"/>
                      <a:pt x="17608" y="4070"/>
                      <a:pt x="16855" y="3684"/>
                    </a:cubicBezTo>
                    <a:cubicBezTo>
                      <a:pt x="16527" y="3490"/>
                      <a:pt x="16172" y="3432"/>
                      <a:pt x="15824" y="3516"/>
                    </a:cubicBezTo>
                    <a:cubicBezTo>
                      <a:pt x="14549" y="3818"/>
                      <a:pt x="13507" y="5895"/>
                      <a:pt x="12776" y="7402"/>
                    </a:cubicBezTo>
                    <a:lnTo>
                      <a:pt x="12421" y="8089"/>
                    </a:lnTo>
                    <a:lnTo>
                      <a:pt x="11124" y="7218"/>
                    </a:lnTo>
                    <a:lnTo>
                      <a:pt x="11412" y="6548"/>
                    </a:lnTo>
                    <a:cubicBezTo>
                      <a:pt x="12255" y="4538"/>
                      <a:pt x="13629" y="1188"/>
                      <a:pt x="15935" y="853"/>
                    </a:cubicBezTo>
                    <a:cubicBezTo>
                      <a:pt x="17994" y="376"/>
                      <a:pt x="19940" y="2413"/>
                      <a:pt x="20369" y="5493"/>
                    </a:cubicBezTo>
                    <a:cubicBezTo>
                      <a:pt x="20602" y="7989"/>
                      <a:pt x="18939" y="11121"/>
                      <a:pt x="17354" y="12193"/>
                    </a:cubicBezTo>
                    <a:cubicBezTo>
                      <a:pt x="16085" y="12862"/>
                      <a:pt x="14709" y="12915"/>
                      <a:pt x="13419" y="12344"/>
                    </a:cubicBezTo>
                    <a:cubicBezTo>
                      <a:pt x="13042" y="12244"/>
                      <a:pt x="12665" y="12143"/>
                      <a:pt x="12310" y="12076"/>
                    </a:cubicBezTo>
                    <a:cubicBezTo>
                      <a:pt x="12310" y="12076"/>
                      <a:pt x="12310" y="12076"/>
                      <a:pt x="12310" y="12076"/>
                    </a:cubicBezTo>
                    <a:cubicBezTo>
                      <a:pt x="11590" y="11741"/>
                      <a:pt x="10858" y="11339"/>
                      <a:pt x="10093" y="10954"/>
                    </a:cubicBezTo>
                    <a:lnTo>
                      <a:pt x="9373" y="10552"/>
                    </a:lnTo>
                    <a:cubicBezTo>
                      <a:pt x="8961" y="10309"/>
                      <a:pt x="8561" y="10024"/>
                      <a:pt x="8176" y="9697"/>
                    </a:cubicBezTo>
                    <a:cubicBezTo>
                      <a:pt x="7413" y="8960"/>
                      <a:pt x="6540" y="8522"/>
                      <a:pt x="5637" y="8424"/>
                    </a:cubicBezTo>
                    <a:cubicBezTo>
                      <a:pt x="4730" y="8462"/>
                      <a:pt x="3874" y="9069"/>
                      <a:pt x="3276" y="10099"/>
                    </a:cubicBezTo>
                    <a:cubicBezTo>
                      <a:pt x="2886" y="10814"/>
                      <a:pt x="2724" y="11751"/>
                      <a:pt x="2833" y="12662"/>
                    </a:cubicBezTo>
                    <a:cubicBezTo>
                      <a:pt x="2928" y="13890"/>
                      <a:pt x="3546" y="14878"/>
                      <a:pt x="4351" y="15091"/>
                    </a:cubicBezTo>
                    <a:cubicBezTo>
                      <a:pt x="4539" y="15118"/>
                      <a:pt x="4729" y="15118"/>
                      <a:pt x="4917" y="15091"/>
                    </a:cubicBezTo>
                    <a:cubicBezTo>
                      <a:pt x="6740" y="14883"/>
                      <a:pt x="8433" y="13580"/>
                      <a:pt x="9617" y="11473"/>
                    </a:cubicBezTo>
                    <a:lnTo>
                      <a:pt x="9905" y="11641"/>
                    </a:lnTo>
                    <a:cubicBezTo>
                      <a:pt x="10426" y="11925"/>
                      <a:pt x="11013" y="12210"/>
                      <a:pt x="11501" y="12478"/>
                    </a:cubicBezTo>
                    <a:cubicBezTo>
                      <a:pt x="10710" y="13983"/>
                      <a:pt x="9781" y="15309"/>
                      <a:pt x="8741" y="16415"/>
                    </a:cubicBezTo>
                    <a:cubicBezTo>
                      <a:pt x="6413" y="18793"/>
                      <a:pt x="4207" y="18978"/>
                      <a:pt x="2168" y="16984"/>
                    </a:cubicBezTo>
                    <a:cubicBezTo>
                      <a:pt x="651" y="15605"/>
                      <a:pt x="87" y="12699"/>
                      <a:pt x="871" y="10300"/>
                    </a:cubicBezTo>
                    <a:close/>
                    <a:moveTo>
                      <a:pt x="15736" y="4387"/>
                    </a:moveTo>
                    <a:cubicBezTo>
                      <a:pt x="15822" y="4745"/>
                      <a:pt x="15933" y="5088"/>
                      <a:pt x="16068" y="5409"/>
                    </a:cubicBezTo>
                    <a:cubicBezTo>
                      <a:pt x="15870" y="5415"/>
                      <a:pt x="15674" y="5478"/>
                      <a:pt x="15492" y="5593"/>
                    </a:cubicBezTo>
                    <a:cubicBezTo>
                      <a:pt x="15415" y="5639"/>
                      <a:pt x="15340" y="5695"/>
                      <a:pt x="15270" y="5761"/>
                    </a:cubicBezTo>
                    <a:cubicBezTo>
                      <a:pt x="15270" y="5761"/>
                      <a:pt x="15270" y="5761"/>
                      <a:pt x="15270" y="5660"/>
                    </a:cubicBezTo>
                    <a:lnTo>
                      <a:pt x="14782" y="5242"/>
                    </a:lnTo>
                    <a:cubicBezTo>
                      <a:pt x="15054" y="4852"/>
                      <a:pt x="15379" y="4560"/>
                      <a:pt x="15736" y="4387"/>
                    </a:cubicBezTo>
                    <a:close/>
                    <a:moveTo>
                      <a:pt x="15736" y="6364"/>
                    </a:moveTo>
                    <a:cubicBezTo>
                      <a:pt x="16341" y="6109"/>
                      <a:pt x="16990" y="6329"/>
                      <a:pt x="17465" y="6950"/>
                    </a:cubicBezTo>
                    <a:cubicBezTo>
                      <a:pt x="17648" y="7211"/>
                      <a:pt x="17685" y="7631"/>
                      <a:pt x="17554" y="7955"/>
                    </a:cubicBezTo>
                    <a:cubicBezTo>
                      <a:pt x="17465" y="8157"/>
                      <a:pt x="17356" y="8338"/>
                      <a:pt x="17232" y="8491"/>
                    </a:cubicBezTo>
                    <a:cubicBezTo>
                      <a:pt x="16225" y="9582"/>
                      <a:pt x="14901" y="9737"/>
                      <a:pt x="13796" y="8893"/>
                    </a:cubicBezTo>
                    <a:cubicBezTo>
                      <a:pt x="14296" y="7842"/>
                      <a:pt x="14948" y="6977"/>
                      <a:pt x="15702" y="6364"/>
                    </a:cubicBezTo>
                    <a:close/>
                    <a:moveTo>
                      <a:pt x="16744" y="5510"/>
                    </a:moveTo>
                    <a:cubicBezTo>
                      <a:pt x="16744" y="5510"/>
                      <a:pt x="16744" y="5409"/>
                      <a:pt x="16744" y="5376"/>
                    </a:cubicBezTo>
                    <a:lnTo>
                      <a:pt x="16744" y="5258"/>
                    </a:lnTo>
                    <a:cubicBezTo>
                      <a:pt x="16617" y="4963"/>
                      <a:pt x="16502" y="4655"/>
                      <a:pt x="16401" y="4337"/>
                    </a:cubicBezTo>
                    <a:cubicBezTo>
                      <a:pt x="16525" y="4346"/>
                      <a:pt x="16648" y="4380"/>
                      <a:pt x="16766" y="4437"/>
                    </a:cubicBezTo>
                    <a:cubicBezTo>
                      <a:pt x="17330" y="4721"/>
                      <a:pt x="17752" y="5435"/>
                      <a:pt x="17875" y="6314"/>
                    </a:cubicBezTo>
                    <a:cubicBezTo>
                      <a:pt x="17548" y="5879"/>
                      <a:pt x="17143" y="5599"/>
                      <a:pt x="16711" y="5510"/>
                    </a:cubicBezTo>
                    <a:close/>
                    <a:moveTo>
                      <a:pt x="14350" y="5828"/>
                    </a:moveTo>
                    <a:cubicBezTo>
                      <a:pt x="14495" y="5978"/>
                      <a:pt x="14647" y="6112"/>
                      <a:pt x="14804" y="6230"/>
                    </a:cubicBezTo>
                    <a:cubicBezTo>
                      <a:pt x="14537" y="6524"/>
                      <a:pt x="14281" y="6843"/>
                      <a:pt x="14040" y="7185"/>
                    </a:cubicBezTo>
                    <a:cubicBezTo>
                      <a:pt x="14040" y="7185"/>
                      <a:pt x="14040" y="7185"/>
                      <a:pt x="14040" y="7185"/>
                    </a:cubicBezTo>
                    <a:cubicBezTo>
                      <a:pt x="13954" y="7093"/>
                      <a:pt x="13861" y="7019"/>
                      <a:pt x="13762" y="6967"/>
                    </a:cubicBezTo>
                    <a:cubicBezTo>
                      <a:pt x="13934" y="6573"/>
                      <a:pt x="14119" y="6193"/>
                      <a:pt x="14317" y="5828"/>
                    </a:cubicBezTo>
                    <a:close/>
                    <a:moveTo>
                      <a:pt x="13241" y="7888"/>
                    </a:moveTo>
                    <a:cubicBezTo>
                      <a:pt x="13282" y="7795"/>
                      <a:pt x="13327" y="7705"/>
                      <a:pt x="13374" y="7620"/>
                    </a:cubicBezTo>
                    <a:cubicBezTo>
                      <a:pt x="13474" y="7635"/>
                      <a:pt x="13569" y="7687"/>
                      <a:pt x="13652" y="7771"/>
                    </a:cubicBezTo>
                    <a:cubicBezTo>
                      <a:pt x="13500" y="8021"/>
                      <a:pt x="13363" y="8290"/>
                      <a:pt x="13241" y="8575"/>
                    </a:cubicBezTo>
                    <a:lnTo>
                      <a:pt x="12975" y="8424"/>
                    </a:lnTo>
                    <a:close/>
                    <a:moveTo>
                      <a:pt x="16766" y="14589"/>
                    </a:moveTo>
                    <a:cubicBezTo>
                      <a:pt x="16656" y="14220"/>
                      <a:pt x="16523" y="13818"/>
                      <a:pt x="16378" y="13416"/>
                    </a:cubicBezTo>
                    <a:cubicBezTo>
                      <a:pt x="16758" y="13335"/>
                      <a:pt x="17130" y="13189"/>
                      <a:pt x="17487" y="12981"/>
                    </a:cubicBezTo>
                    <a:cubicBezTo>
                      <a:pt x="17681" y="13287"/>
                      <a:pt x="17863" y="13612"/>
                      <a:pt x="18030" y="13952"/>
                    </a:cubicBezTo>
                    <a:cubicBezTo>
                      <a:pt x="17627" y="14269"/>
                      <a:pt x="17193" y="14484"/>
                      <a:pt x="16744" y="14589"/>
                    </a:cubicBezTo>
                    <a:close/>
                    <a:moveTo>
                      <a:pt x="8874" y="18944"/>
                    </a:moveTo>
                    <a:lnTo>
                      <a:pt x="8752" y="18743"/>
                    </a:lnTo>
                    <a:cubicBezTo>
                      <a:pt x="8580" y="18430"/>
                      <a:pt x="8386" y="18143"/>
                      <a:pt x="8176" y="17889"/>
                    </a:cubicBezTo>
                    <a:cubicBezTo>
                      <a:pt x="8596" y="17541"/>
                      <a:pt x="9000" y="17150"/>
                      <a:pt x="9384" y="16716"/>
                    </a:cubicBezTo>
                    <a:lnTo>
                      <a:pt x="9628" y="17035"/>
                    </a:lnTo>
                    <a:cubicBezTo>
                      <a:pt x="9787" y="17234"/>
                      <a:pt x="9939" y="17447"/>
                      <a:pt x="10082" y="17671"/>
                    </a:cubicBezTo>
                    <a:cubicBezTo>
                      <a:pt x="10082" y="17671"/>
                      <a:pt x="10149" y="17671"/>
                      <a:pt x="10182" y="17671"/>
                    </a:cubicBezTo>
                    <a:cubicBezTo>
                      <a:pt x="9772" y="18151"/>
                      <a:pt x="9339" y="18582"/>
                      <a:pt x="8885" y="18961"/>
                    </a:cubicBezTo>
                    <a:cubicBezTo>
                      <a:pt x="8885" y="18961"/>
                      <a:pt x="8863" y="18978"/>
                      <a:pt x="8852" y="18944"/>
                    </a:cubicBezTo>
                    <a:close/>
                    <a:moveTo>
                      <a:pt x="10492" y="17118"/>
                    </a:moveTo>
                    <a:cubicBezTo>
                      <a:pt x="10336" y="16857"/>
                      <a:pt x="10166" y="16616"/>
                      <a:pt x="9982" y="16398"/>
                    </a:cubicBezTo>
                    <a:lnTo>
                      <a:pt x="9827" y="16197"/>
                    </a:lnTo>
                    <a:cubicBezTo>
                      <a:pt x="10204" y="15745"/>
                      <a:pt x="10537" y="15293"/>
                      <a:pt x="10836" y="14857"/>
                    </a:cubicBezTo>
                    <a:lnTo>
                      <a:pt x="11036" y="15158"/>
                    </a:lnTo>
                    <a:cubicBezTo>
                      <a:pt x="11196" y="15330"/>
                      <a:pt x="11326" y="15561"/>
                      <a:pt x="11412" y="15829"/>
                    </a:cubicBezTo>
                    <a:cubicBezTo>
                      <a:pt x="11436" y="15886"/>
                      <a:pt x="11466" y="15937"/>
                      <a:pt x="11501" y="15979"/>
                    </a:cubicBezTo>
                    <a:cubicBezTo>
                      <a:pt x="11213" y="16415"/>
                      <a:pt x="10891" y="16867"/>
                      <a:pt x="10537" y="17319"/>
                    </a:cubicBezTo>
                    <a:cubicBezTo>
                      <a:pt x="10526" y="17245"/>
                      <a:pt x="10503" y="17176"/>
                      <a:pt x="10470" y="17118"/>
                    </a:cubicBezTo>
                    <a:close/>
                    <a:moveTo>
                      <a:pt x="11412" y="14522"/>
                    </a:moveTo>
                    <a:cubicBezTo>
                      <a:pt x="11344" y="14441"/>
                      <a:pt x="11281" y="14352"/>
                      <a:pt x="11224" y="14254"/>
                    </a:cubicBezTo>
                    <a:cubicBezTo>
                      <a:pt x="11459" y="13886"/>
                      <a:pt x="11681" y="13501"/>
                      <a:pt x="11889" y="13098"/>
                    </a:cubicBezTo>
                    <a:cubicBezTo>
                      <a:pt x="12005" y="13618"/>
                      <a:pt x="12165" y="14114"/>
                      <a:pt x="12366" y="14572"/>
                    </a:cubicBezTo>
                    <a:lnTo>
                      <a:pt x="11878" y="15376"/>
                    </a:lnTo>
                    <a:cubicBezTo>
                      <a:pt x="11750" y="15051"/>
                      <a:pt x="11585" y="14761"/>
                      <a:pt x="11390" y="14522"/>
                    </a:cubicBezTo>
                    <a:close/>
                    <a:moveTo>
                      <a:pt x="12876" y="14254"/>
                    </a:moveTo>
                    <a:cubicBezTo>
                      <a:pt x="12689" y="13824"/>
                      <a:pt x="12536" y="13363"/>
                      <a:pt x="12421" y="12880"/>
                    </a:cubicBezTo>
                    <a:lnTo>
                      <a:pt x="13330" y="13098"/>
                    </a:lnTo>
                    <a:lnTo>
                      <a:pt x="13663" y="13199"/>
                    </a:lnTo>
                    <a:cubicBezTo>
                      <a:pt x="13663" y="13199"/>
                      <a:pt x="13663" y="13199"/>
                      <a:pt x="13663" y="13199"/>
                    </a:cubicBezTo>
                    <a:cubicBezTo>
                      <a:pt x="13825" y="13717"/>
                      <a:pt x="14026" y="14206"/>
                      <a:pt x="14261" y="14656"/>
                    </a:cubicBezTo>
                    <a:cubicBezTo>
                      <a:pt x="13808" y="14603"/>
                      <a:pt x="13356" y="14513"/>
                      <a:pt x="12909" y="14388"/>
                    </a:cubicBezTo>
                    <a:cubicBezTo>
                      <a:pt x="12887" y="14338"/>
                      <a:pt x="12861" y="14293"/>
                      <a:pt x="12831" y="14254"/>
                    </a:cubicBezTo>
                    <a:close/>
                    <a:moveTo>
                      <a:pt x="7644" y="10133"/>
                    </a:moveTo>
                    <a:cubicBezTo>
                      <a:pt x="7710" y="10459"/>
                      <a:pt x="7799" y="10773"/>
                      <a:pt x="7910" y="11071"/>
                    </a:cubicBezTo>
                    <a:lnTo>
                      <a:pt x="7910" y="11272"/>
                    </a:lnTo>
                    <a:cubicBezTo>
                      <a:pt x="7665" y="11051"/>
                      <a:pt x="7414" y="10850"/>
                      <a:pt x="7156" y="10669"/>
                    </a:cubicBezTo>
                    <a:cubicBezTo>
                      <a:pt x="7080" y="10261"/>
                      <a:pt x="6952" y="9880"/>
                      <a:pt x="6779" y="9547"/>
                    </a:cubicBezTo>
                    <a:cubicBezTo>
                      <a:pt x="7075" y="9715"/>
                      <a:pt x="7363" y="9911"/>
                      <a:pt x="7644" y="10133"/>
                    </a:cubicBezTo>
                    <a:close/>
                    <a:moveTo>
                      <a:pt x="6058" y="9212"/>
                    </a:moveTo>
                    <a:cubicBezTo>
                      <a:pt x="6145" y="9465"/>
                      <a:pt x="6242" y="9711"/>
                      <a:pt x="6347" y="9949"/>
                    </a:cubicBezTo>
                    <a:lnTo>
                      <a:pt x="6491" y="10284"/>
                    </a:lnTo>
                    <a:cubicBezTo>
                      <a:pt x="6131" y="10125"/>
                      <a:pt x="5756" y="10062"/>
                      <a:pt x="5382" y="10099"/>
                    </a:cubicBezTo>
                    <a:lnTo>
                      <a:pt x="5249" y="10099"/>
                    </a:lnTo>
                    <a:cubicBezTo>
                      <a:pt x="5249" y="10099"/>
                      <a:pt x="5249" y="10099"/>
                      <a:pt x="5249" y="9982"/>
                    </a:cubicBezTo>
                    <a:cubicBezTo>
                      <a:pt x="5117" y="9802"/>
                      <a:pt x="4994" y="9606"/>
                      <a:pt x="4883" y="9396"/>
                    </a:cubicBezTo>
                    <a:cubicBezTo>
                      <a:pt x="5149" y="9240"/>
                      <a:pt x="5430" y="9149"/>
                      <a:pt x="5715" y="9128"/>
                    </a:cubicBezTo>
                    <a:lnTo>
                      <a:pt x="5781" y="9128"/>
                    </a:lnTo>
                    <a:cubicBezTo>
                      <a:pt x="5875" y="9150"/>
                      <a:pt x="5968" y="9184"/>
                      <a:pt x="6058" y="9228"/>
                    </a:cubicBezTo>
                    <a:close/>
                    <a:moveTo>
                      <a:pt x="4296" y="9781"/>
                    </a:moveTo>
                    <a:cubicBezTo>
                      <a:pt x="4418" y="9999"/>
                      <a:pt x="4518" y="10183"/>
                      <a:pt x="4617" y="10334"/>
                    </a:cubicBezTo>
                    <a:cubicBezTo>
                      <a:pt x="4150" y="10550"/>
                      <a:pt x="3726" y="10942"/>
                      <a:pt x="3387" y="11473"/>
                    </a:cubicBezTo>
                    <a:cubicBezTo>
                      <a:pt x="3444" y="11135"/>
                      <a:pt x="3550" y="10821"/>
                      <a:pt x="3697" y="10552"/>
                    </a:cubicBezTo>
                    <a:cubicBezTo>
                      <a:pt x="3866" y="10249"/>
                      <a:pt x="4068" y="9994"/>
                      <a:pt x="4296" y="9798"/>
                    </a:cubicBezTo>
                    <a:close/>
                    <a:moveTo>
                      <a:pt x="3575" y="13132"/>
                    </a:moveTo>
                    <a:cubicBezTo>
                      <a:pt x="3540" y="12753"/>
                      <a:pt x="3613" y="12370"/>
                      <a:pt x="3775" y="12076"/>
                    </a:cubicBezTo>
                    <a:cubicBezTo>
                      <a:pt x="4213" y="11428"/>
                      <a:pt x="4783" y="11021"/>
                      <a:pt x="5393" y="10920"/>
                    </a:cubicBezTo>
                    <a:cubicBezTo>
                      <a:pt x="6309" y="10927"/>
                      <a:pt x="7199" y="11380"/>
                      <a:pt x="7932" y="12210"/>
                    </a:cubicBezTo>
                    <a:lnTo>
                      <a:pt x="8164" y="12411"/>
                    </a:lnTo>
                    <a:cubicBezTo>
                      <a:pt x="7110" y="13662"/>
                      <a:pt x="5790" y="14293"/>
                      <a:pt x="4451" y="14187"/>
                    </a:cubicBezTo>
                    <a:cubicBezTo>
                      <a:pt x="4073" y="14097"/>
                      <a:pt x="3744" y="13743"/>
                      <a:pt x="3564" y="13232"/>
                    </a:cubicBezTo>
                    <a:cubicBezTo>
                      <a:pt x="3564" y="13232"/>
                      <a:pt x="3575" y="13182"/>
                      <a:pt x="3575" y="13148"/>
                    </a:cubicBezTo>
                    <a:close/>
                    <a:moveTo>
                      <a:pt x="8641" y="11825"/>
                    </a:moveTo>
                    <a:cubicBezTo>
                      <a:pt x="8653" y="11753"/>
                      <a:pt x="8653" y="11679"/>
                      <a:pt x="8641" y="11607"/>
                    </a:cubicBezTo>
                    <a:cubicBezTo>
                      <a:pt x="8574" y="11300"/>
                      <a:pt x="8488" y="11003"/>
                      <a:pt x="8386" y="10719"/>
                    </a:cubicBezTo>
                    <a:cubicBezTo>
                      <a:pt x="8608" y="10870"/>
                      <a:pt x="8830" y="11038"/>
                      <a:pt x="9051" y="11155"/>
                    </a:cubicBezTo>
                    <a:cubicBezTo>
                      <a:pt x="8928" y="11391"/>
                      <a:pt x="8791" y="11610"/>
                      <a:pt x="8641" y="11808"/>
                    </a:cubicBezTo>
                    <a:close/>
                    <a:moveTo>
                      <a:pt x="1635" y="17420"/>
                    </a:moveTo>
                    <a:lnTo>
                      <a:pt x="1857" y="17671"/>
                    </a:lnTo>
                    <a:cubicBezTo>
                      <a:pt x="2328" y="18139"/>
                      <a:pt x="2839" y="18505"/>
                      <a:pt x="3376" y="18760"/>
                    </a:cubicBezTo>
                    <a:cubicBezTo>
                      <a:pt x="3545" y="19079"/>
                      <a:pt x="3701" y="19415"/>
                      <a:pt x="3841" y="19765"/>
                    </a:cubicBezTo>
                    <a:cubicBezTo>
                      <a:pt x="3451" y="19547"/>
                      <a:pt x="3079" y="19260"/>
                      <a:pt x="2733" y="18911"/>
                    </a:cubicBezTo>
                    <a:cubicBezTo>
                      <a:pt x="2325" y="18496"/>
                      <a:pt x="1956" y="18000"/>
                      <a:pt x="1635" y="17437"/>
                    </a:cubicBezTo>
                    <a:close/>
                    <a:moveTo>
                      <a:pt x="4573" y="20184"/>
                    </a:moveTo>
                    <a:cubicBezTo>
                      <a:pt x="4477" y="19828"/>
                      <a:pt x="4355" y="19491"/>
                      <a:pt x="4207" y="19179"/>
                    </a:cubicBezTo>
                    <a:cubicBezTo>
                      <a:pt x="4475" y="19245"/>
                      <a:pt x="4745" y="19278"/>
                      <a:pt x="5016" y="19279"/>
                    </a:cubicBezTo>
                    <a:lnTo>
                      <a:pt x="5593" y="19279"/>
                    </a:lnTo>
                    <a:cubicBezTo>
                      <a:pt x="5770" y="19681"/>
                      <a:pt x="5970" y="20050"/>
                      <a:pt x="6169" y="20418"/>
                    </a:cubicBezTo>
                    <a:cubicBezTo>
                      <a:pt x="5632" y="20467"/>
                      <a:pt x="5094" y="20388"/>
                      <a:pt x="4573" y="20184"/>
                    </a:cubicBezTo>
                    <a:close/>
                    <a:moveTo>
                      <a:pt x="7788" y="19866"/>
                    </a:moveTo>
                    <a:cubicBezTo>
                      <a:pt x="7460" y="20041"/>
                      <a:pt x="7122" y="20170"/>
                      <a:pt x="6779" y="20251"/>
                    </a:cubicBezTo>
                    <a:cubicBezTo>
                      <a:pt x="6779" y="20251"/>
                      <a:pt x="6779" y="20251"/>
                      <a:pt x="6779" y="20150"/>
                    </a:cubicBezTo>
                    <a:cubicBezTo>
                      <a:pt x="6582" y="19802"/>
                      <a:pt x="6397" y="19439"/>
                      <a:pt x="6225" y="19061"/>
                    </a:cubicBezTo>
                    <a:cubicBezTo>
                      <a:pt x="6715" y="18898"/>
                      <a:pt x="7194" y="18662"/>
                      <a:pt x="7655" y="18358"/>
                    </a:cubicBezTo>
                    <a:cubicBezTo>
                      <a:pt x="7651" y="18391"/>
                      <a:pt x="7651" y="18425"/>
                      <a:pt x="7655" y="18458"/>
                    </a:cubicBezTo>
                    <a:cubicBezTo>
                      <a:pt x="7894" y="18711"/>
                      <a:pt x="8107" y="19016"/>
                      <a:pt x="8286" y="19363"/>
                    </a:cubicBezTo>
                    <a:lnTo>
                      <a:pt x="8353" y="19497"/>
                    </a:lnTo>
                    <a:cubicBezTo>
                      <a:pt x="8168" y="19608"/>
                      <a:pt x="7979" y="19703"/>
                      <a:pt x="7788" y="19782"/>
                    </a:cubicBezTo>
                    <a:close/>
                    <a:moveTo>
                      <a:pt x="14893" y="14840"/>
                    </a:moveTo>
                    <a:cubicBezTo>
                      <a:pt x="14904" y="14780"/>
                      <a:pt x="14904" y="14716"/>
                      <a:pt x="14893" y="14656"/>
                    </a:cubicBezTo>
                    <a:lnTo>
                      <a:pt x="14771" y="14421"/>
                    </a:lnTo>
                    <a:cubicBezTo>
                      <a:pt x="14616" y="14103"/>
                      <a:pt x="14472" y="13768"/>
                      <a:pt x="14339" y="13433"/>
                    </a:cubicBezTo>
                    <a:cubicBezTo>
                      <a:pt x="14812" y="13544"/>
                      <a:pt x="15290" y="13589"/>
                      <a:pt x="15769" y="13567"/>
                    </a:cubicBezTo>
                    <a:cubicBezTo>
                      <a:pt x="15924" y="13957"/>
                      <a:pt x="16065" y="14359"/>
                      <a:pt x="16190" y="14773"/>
                    </a:cubicBezTo>
                    <a:cubicBezTo>
                      <a:pt x="15758" y="14810"/>
                      <a:pt x="15325" y="14805"/>
                      <a:pt x="14893" y="14756"/>
                    </a:cubicBezTo>
                    <a:close/>
                    <a:moveTo>
                      <a:pt x="18429" y="13584"/>
                    </a:moveTo>
                    <a:cubicBezTo>
                      <a:pt x="18277" y="13270"/>
                      <a:pt x="18114" y="12968"/>
                      <a:pt x="17941" y="12679"/>
                    </a:cubicBezTo>
                    <a:cubicBezTo>
                      <a:pt x="18294" y="12380"/>
                      <a:pt x="18624" y="12027"/>
                      <a:pt x="18928" y="11624"/>
                    </a:cubicBezTo>
                    <a:cubicBezTo>
                      <a:pt x="19060" y="11891"/>
                      <a:pt x="19217" y="12128"/>
                      <a:pt x="19394" y="12327"/>
                    </a:cubicBezTo>
                    <a:cubicBezTo>
                      <a:pt x="19098" y="12759"/>
                      <a:pt x="18775" y="13147"/>
                      <a:pt x="18429" y="13483"/>
                    </a:cubicBezTo>
                    <a:close/>
                    <a:moveTo>
                      <a:pt x="19759" y="11741"/>
                    </a:moveTo>
                    <a:cubicBezTo>
                      <a:pt x="19759" y="11741"/>
                      <a:pt x="19759" y="11741"/>
                      <a:pt x="19759" y="11641"/>
                    </a:cubicBezTo>
                    <a:cubicBezTo>
                      <a:pt x="19612" y="11481"/>
                      <a:pt x="19481" y="11289"/>
                      <a:pt x="19371" y="11071"/>
                    </a:cubicBezTo>
                    <a:cubicBezTo>
                      <a:pt x="19891" y="10282"/>
                      <a:pt x="20311" y="9356"/>
                      <a:pt x="20613" y="8340"/>
                    </a:cubicBezTo>
                    <a:cubicBezTo>
                      <a:pt x="20556" y="9551"/>
                      <a:pt x="20259" y="10707"/>
                      <a:pt x="19759" y="11657"/>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2" name="Freeform 591">
                <a:extLst>
                  <a:ext uri="{FF2B5EF4-FFF2-40B4-BE49-F238E27FC236}">
                    <a16:creationId xmlns:a16="http://schemas.microsoft.com/office/drawing/2014/main" id="{E173C8E6-AD7F-26C2-0E55-E65932C285CB}"/>
                  </a:ext>
                </a:extLst>
              </p:cNvPr>
              <p:cNvSpPr/>
              <p:nvPr/>
            </p:nvSpPr>
            <p:spPr>
              <a:xfrm rot="667434" flipH="1">
                <a:off x="1455407" y="988317"/>
                <a:ext cx="1252923" cy="1906173"/>
              </a:xfrm>
              <a:custGeom>
                <a:avLst/>
                <a:gdLst/>
                <a:ahLst/>
                <a:cxnLst>
                  <a:cxn ang="0">
                    <a:pos x="wd2" y="hd2"/>
                  </a:cxn>
                  <a:cxn ang="5400000">
                    <a:pos x="wd2" y="hd2"/>
                  </a:cxn>
                  <a:cxn ang="10800000">
                    <a:pos x="wd2" y="hd2"/>
                  </a:cxn>
                  <a:cxn ang="16200000">
                    <a:pos x="wd2" y="hd2"/>
                  </a:cxn>
                </a:cxnLst>
                <a:rect l="0" t="0" r="r" b="b"/>
                <a:pathLst>
                  <a:path w="21270" h="21571" extrusionOk="0">
                    <a:moveTo>
                      <a:pt x="6857" y="16"/>
                    </a:moveTo>
                    <a:cubicBezTo>
                      <a:pt x="3517" y="-29"/>
                      <a:pt x="908" y="-16"/>
                      <a:pt x="432" y="553"/>
                    </a:cubicBezTo>
                    <a:cubicBezTo>
                      <a:pt x="-141" y="1212"/>
                      <a:pt x="-28" y="3986"/>
                      <a:pt x="121" y="6759"/>
                    </a:cubicBezTo>
                    <a:lnTo>
                      <a:pt x="121" y="7132"/>
                    </a:lnTo>
                    <a:cubicBezTo>
                      <a:pt x="166" y="7993"/>
                      <a:pt x="353" y="8919"/>
                      <a:pt x="1394" y="9345"/>
                    </a:cubicBezTo>
                    <a:cubicBezTo>
                      <a:pt x="2414" y="9487"/>
                      <a:pt x="3459" y="9540"/>
                      <a:pt x="4498" y="9490"/>
                    </a:cubicBezTo>
                    <a:cubicBezTo>
                      <a:pt x="5718" y="9490"/>
                      <a:pt x="7264" y="9493"/>
                      <a:pt x="9123" y="9449"/>
                    </a:cubicBezTo>
                    <a:lnTo>
                      <a:pt x="9123" y="9718"/>
                    </a:lnTo>
                    <a:cubicBezTo>
                      <a:pt x="9123" y="10084"/>
                      <a:pt x="9123" y="10553"/>
                      <a:pt x="9123" y="10855"/>
                    </a:cubicBezTo>
                    <a:lnTo>
                      <a:pt x="8130" y="10897"/>
                    </a:lnTo>
                    <a:cubicBezTo>
                      <a:pt x="7386" y="10897"/>
                      <a:pt x="6557" y="10924"/>
                      <a:pt x="6237" y="10959"/>
                    </a:cubicBezTo>
                    <a:cubicBezTo>
                      <a:pt x="6152" y="10970"/>
                      <a:pt x="6090" y="11005"/>
                      <a:pt x="6081" y="11062"/>
                    </a:cubicBezTo>
                    <a:cubicBezTo>
                      <a:pt x="6081" y="11151"/>
                      <a:pt x="6081" y="11274"/>
                      <a:pt x="6081" y="11393"/>
                    </a:cubicBezTo>
                    <a:cubicBezTo>
                      <a:pt x="5295" y="11395"/>
                      <a:pt x="4519" y="11460"/>
                      <a:pt x="3753" y="11579"/>
                    </a:cubicBezTo>
                    <a:cubicBezTo>
                      <a:pt x="3670" y="11597"/>
                      <a:pt x="3625" y="11645"/>
                      <a:pt x="3629" y="11704"/>
                    </a:cubicBezTo>
                    <a:cubicBezTo>
                      <a:pt x="3690" y="12400"/>
                      <a:pt x="3811" y="13090"/>
                      <a:pt x="4033" y="13772"/>
                    </a:cubicBezTo>
                    <a:cubicBezTo>
                      <a:pt x="4051" y="13817"/>
                      <a:pt x="4119" y="13866"/>
                      <a:pt x="4188" y="13876"/>
                    </a:cubicBezTo>
                    <a:cubicBezTo>
                      <a:pt x="5847" y="14113"/>
                      <a:pt x="10992" y="13996"/>
                      <a:pt x="14742" y="13917"/>
                    </a:cubicBezTo>
                    <a:cubicBezTo>
                      <a:pt x="16595" y="13882"/>
                      <a:pt x="18209" y="13851"/>
                      <a:pt x="18715" y="13876"/>
                    </a:cubicBezTo>
                    <a:cubicBezTo>
                      <a:pt x="18782" y="14037"/>
                      <a:pt x="18828" y="14205"/>
                      <a:pt x="18839" y="14372"/>
                    </a:cubicBezTo>
                    <a:cubicBezTo>
                      <a:pt x="18839" y="14402"/>
                      <a:pt x="18839" y="14425"/>
                      <a:pt x="18839" y="14455"/>
                    </a:cubicBezTo>
                    <a:cubicBezTo>
                      <a:pt x="17307" y="14574"/>
                      <a:pt x="13633" y="14649"/>
                      <a:pt x="10955" y="14703"/>
                    </a:cubicBezTo>
                    <a:cubicBezTo>
                      <a:pt x="9802" y="14728"/>
                      <a:pt x="8845" y="14745"/>
                      <a:pt x="8316" y="14765"/>
                    </a:cubicBezTo>
                    <a:cubicBezTo>
                      <a:pt x="8235" y="14764"/>
                      <a:pt x="8148" y="14795"/>
                      <a:pt x="8130" y="14848"/>
                    </a:cubicBezTo>
                    <a:cubicBezTo>
                      <a:pt x="7870" y="15452"/>
                      <a:pt x="7971" y="15883"/>
                      <a:pt x="8410" y="16027"/>
                    </a:cubicBezTo>
                    <a:cubicBezTo>
                      <a:pt x="8610" y="16096"/>
                      <a:pt x="9571" y="16077"/>
                      <a:pt x="12041" y="16027"/>
                    </a:cubicBezTo>
                    <a:cubicBezTo>
                      <a:pt x="13891" y="15946"/>
                      <a:pt x="15746" y="15927"/>
                      <a:pt x="17598" y="15986"/>
                    </a:cubicBezTo>
                    <a:cubicBezTo>
                      <a:pt x="17598" y="16268"/>
                      <a:pt x="17598" y="16440"/>
                      <a:pt x="17598" y="16648"/>
                    </a:cubicBezTo>
                    <a:cubicBezTo>
                      <a:pt x="17598" y="16761"/>
                      <a:pt x="17598" y="16887"/>
                      <a:pt x="17598" y="17041"/>
                    </a:cubicBezTo>
                    <a:cubicBezTo>
                      <a:pt x="16714" y="17056"/>
                      <a:pt x="15952" y="17463"/>
                      <a:pt x="15735" y="18034"/>
                    </a:cubicBezTo>
                    <a:cubicBezTo>
                      <a:pt x="15511" y="18538"/>
                      <a:pt x="15441" y="19062"/>
                      <a:pt x="15518" y="19585"/>
                    </a:cubicBezTo>
                    <a:cubicBezTo>
                      <a:pt x="15511" y="19605"/>
                      <a:pt x="15511" y="19628"/>
                      <a:pt x="15518" y="19647"/>
                    </a:cubicBezTo>
                    <a:cubicBezTo>
                      <a:pt x="15509" y="20338"/>
                      <a:pt x="16040" y="20992"/>
                      <a:pt x="16915" y="21364"/>
                    </a:cubicBezTo>
                    <a:cubicBezTo>
                      <a:pt x="17260" y="21505"/>
                      <a:pt x="17659" y="21569"/>
                      <a:pt x="18063" y="21571"/>
                    </a:cubicBezTo>
                    <a:cubicBezTo>
                      <a:pt x="18473" y="21568"/>
                      <a:pt x="18855" y="21498"/>
                      <a:pt x="19212" y="21364"/>
                    </a:cubicBezTo>
                    <a:cubicBezTo>
                      <a:pt x="19828" y="21132"/>
                      <a:pt x="20261" y="20747"/>
                      <a:pt x="20423" y="20288"/>
                    </a:cubicBezTo>
                    <a:cubicBezTo>
                      <a:pt x="20682" y="19472"/>
                      <a:pt x="20476" y="18613"/>
                      <a:pt x="19802" y="17909"/>
                    </a:cubicBezTo>
                    <a:cubicBezTo>
                      <a:pt x="19503" y="17419"/>
                      <a:pt x="18794" y="17095"/>
                      <a:pt x="18001" y="17061"/>
                    </a:cubicBezTo>
                    <a:cubicBezTo>
                      <a:pt x="18001" y="16903"/>
                      <a:pt x="18001" y="16761"/>
                      <a:pt x="18001" y="16648"/>
                    </a:cubicBezTo>
                    <a:cubicBezTo>
                      <a:pt x="18023" y="16387"/>
                      <a:pt x="18023" y="16122"/>
                      <a:pt x="18001" y="15862"/>
                    </a:cubicBezTo>
                    <a:cubicBezTo>
                      <a:pt x="17992" y="15809"/>
                      <a:pt x="17953" y="15772"/>
                      <a:pt x="17877" y="15758"/>
                    </a:cubicBezTo>
                    <a:cubicBezTo>
                      <a:pt x="15948" y="15661"/>
                      <a:pt x="14001" y="15661"/>
                      <a:pt x="12072" y="15758"/>
                    </a:cubicBezTo>
                    <a:cubicBezTo>
                      <a:pt x="10584" y="15798"/>
                      <a:pt x="8828" y="15839"/>
                      <a:pt x="8627" y="15799"/>
                    </a:cubicBezTo>
                    <a:cubicBezTo>
                      <a:pt x="8426" y="15760"/>
                      <a:pt x="8354" y="15424"/>
                      <a:pt x="8503" y="15013"/>
                    </a:cubicBezTo>
                    <a:cubicBezTo>
                      <a:pt x="9053" y="15013"/>
                      <a:pt x="9929" y="14976"/>
                      <a:pt x="10986" y="14951"/>
                    </a:cubicBezTo>
                    <a:cubicBezTo>
                      <a:pt x="13806" y="14897"/>
                      <a:pt x="17705" y="14816"/>
                      <a:pt x="19119" y="14682"/>
                    </a:cubicBezTo>
                    <a:cubicBezTo>
                      <a:pt x="19220" y="14672"/>
                      <a:pt x="19283" y="14626"/>
                      <a:pt x="19274" y="14558"/>
                    </a:cubicBezTo>
                    <a:cubicBezTo>
                      <a:pt x="19274" y="14494"/>
                      <a:pt x="19274" y="14421"/>
                      <a:pt x="19274" y="14351"/>
                    </a:cubicBezTo>
                    <a:cubicBezTo>
                      <a:pt x="19258" y="14141"/>
                      <a:pt x="19190" y="13931"/>
                      <a:pt x="19088" y="13731"/>
                    </a:cubicBezTo>
                    <a:cubicBezTo>
                      <a:pt x="19062" y="13691"/>
                      <a:pt x="19027" y="13658"/>
                      <a:pt x="18964" y="13648"/>
                    </a:cubicBezTo>
                    <a:cubicBezTo>
                      <a:pt x="18584" y="13608"/>
                      <a:pt x="16999" y="13655"/>
                      <a:pt x="14804" y="13689"/>
                    </a:cubicBezTo>
                    <a:cubicBezTo>
                      <a:pt x="11151" y="13769"/>
                      <a:pt x="6169" y="13861"/>
                      <a:pt x="4436" y="13648"/>
                    </a:cubicBezTo>
                    <a:cubicBezTo>
                      <a:pt x="4252" y="13039"/>
                      <a:pt x="4122" y="12427"/>
                      <a:pt x="4064" y="11807"/>
                    </a:cubicBezTo>
                    <a:cubicBezTo>
                      <a:pt x="4754" y="11710"/>
                      <a:pt x="5470" y="11664"/>
                      <a:pt x="6175" y="11662"/>
                    </a:cubicBezTo>
                    <a:cubicBezTo>
                      <a:pt x="6183" y="11770"/>
                      <a:pt x="6211" y="11866"/>
                      <a:pt x="6237" y="11972"/>
                    </a:cubicBezTo>
                    <a:cubicBezTo>
                      <a:pt x="6234" y="12126"/>
                      <a:pt x="6240" y="12295"/>
                      <a:pt x="6268" y="12448"/>
                    </a:cubicBezTo>
                    <a:cubicBezTo>
                      <a:pt x="6268" y="12532"/>
                      <a:pt x="6268" y="12607"/>
                      <a:pt x="6268" y="12696"/>
                    </a:cubicBezTo>
                    <a:cubicBezTo>
                      <a:pt x="6271" y="12759"/>
                      <a:pt x="6329" y="12816"/>
                      <a:pt x="6423" y="12821"/>
                    </a:cubicBezTo>
                    <a:cubicBezTo>
                      <a:pt x="7167" y="12821"/>
                      <a:pt x="7920" y="12841"/>
                      <a:pt x="8627" y="12841"/>
                    </a:cubicBezTo>
                    <a:cubicBezTo>
                      <a:pt x="9683" y="12841"/>
                      <a:pt x="10735" y="12855"/>
                      <a:pt x="11762" y="12821"/>
                    </a:cubicBezTo>
                    <a:cubicBezTo>
                      <a:pt x="12789" y="12786"/>
                      <a:pt x="13840" y="12779"/>
                      <a:pt x="14866" y="12779"/>
                    </a:cubicBezTo>
                    <a:lnTo>
                      <a:pt x="15021" y="12779"/>
                    </a:lnTo>
                    <a:cubicBezTo>
                      <a:pt x="15209" y="12787"/>
                      <a:pt x="15367" y="12769"/>
                      <a:pt x="15549" y="12738"/>
                    </a:cubicBezTo>
                    <a:cubicBezTo>
                      <a:pt x="15607" y="12725"/>
                      <a:pt x="15657" y="12695"/>
                      <a:pt x="15673" y="12655"/>
                    </a:cubicBezTo>
                    <a:cubicBezTo>
                      <a:pt x="15772" y="12408"/>
                      <a:pt x="15818" y="12145"/>
                      <a:pt x="15797" y="11890"/>
                    </a:cubicBezTo>
                    <a:lnTo>
                      <a:pt x="15797" y="11869"/>
                    </a:lnTo>
                    <a:cubicBezTo>
                      <a:pt x="15794" y="11854"/>
                      <a:pt x="15794" y="11842"/>
                      <a:pt x="15797" y="11828"/>
                    </a:cubicBezTo>
                    <a:cubicBezTo>
                      <a:pt x="15857" y="11431"/>
                      <a:pt x="15885" y="11228"/>
                      <a:pt x="15766" y="11124"/>
                    </a:cubicBezTo>
                    <a:cubicBezTo>
                      <a:pt x="15647" y="11020"/>
                      <a:pt x="15025" y="10931"/>
                      <a:pt x="13128" y="10897"/>
                    </a:cubicBezTo>
                    <a:lnTo>
                      <a:pt x="12631" y="10897"/>
                    </a:lnTo>
                    <a:cubicBezTo>
                      <a:pt x="12631" y="10758"/>
                      <a:pt x="12584" y="10616"/>
                      <a:pt x="12569" y="10462"/>
                    </a:cubicBezTo>
                    <a:cubicBezTo>
                      <a:pt x="12505" y="10114"/>
                      <a:pt x="12493" y="9758"/>
                      <a:pt x="12507" y="9407"/>
                    </a:cubicBezTo>
                    <a:cubicBezTo>
                      <a:pt x="14895" y="9368"/>
                      <a:pt x="17102" y="9351"/>
                      <a:pt x="18560" y="9366"/>
                    </a:cubicBezTo>
                    <a:lnTo>
                      <a:pt x="18964" y="9366"/>
                    </a:lnTo>
                    <a:cubicBezTo>
                      <a:pt x="20013" y="9366"/>
                      <a:pt x="20857" y="9393"/>
                      <a:pt x="21199" y="8497"/>
                    </a:cubicBezTo>
                    <a:cubicBezTo>
                      <a:pt x="21459" y="7799"/>
                      <a:pt x="20957" y="3272"/>
                      <a:pt x="20578" y="1836"/>
                    </a:cubicBezTo>
                    <a:lnTo>
                      <a:pt x="20516" y="1629"/>
                    </a:lnTo>
                    <a:cubicBezTo>
                      <a:pt x="20322" y="862"/>
                      <a:pt x="20243" y="462"/>
                      <a:pt x="18777" y="264"/>
                    </a:cubicBezTo>
                    <a:cubicBezTo>
                      <a:pt x="15543" y="65"/>
                      <a:pt x="12278" y="-18"/>
                      <a:pt x="9030" y="16"/>
                    </a:cubicBezTo>
                    <a:cubicBezTo>
                      <a:pt x="8465" y="16"/>
                      <a:pt x="7683" y="16"/>
                      <a:pt x="6857" y="16"/>
                    </a:cubicBezTo>
                    <a:close/>
                    <a:moveTo>
                      <a:pt x="4964" y="326"/>
                    </a:moveTo>
                    <a:cubicBezTo>
                      <a:pt x="5633" y="326"/>
                      <a:pt x="6325" y="326"/>
                      <a:pt x="6920" y="326"/>
                    </a:cubicBezTo>
                    <a:cubicBezTo>
                      <a:pt x="7753" y="326"/>
                      <a:pt x="8527" y="326"/>
                      <a:pt x="9092" y="326"/>
                    </a:cubicBezTo>
                    <a:cubicBezTo>
                      <a:pt x="12320" y="293"/>
                      <a:pt x="15562" y="379"/>
                      <a:pt x="18777" y="574"/>
                    </a:cubicBezTo>
                    <a:cubicBezTo>
                      <a:pt x="19990" y="738"/>
                      <a:pt x="20021" y="975"/>
                      <a:pt x="20236" y="1733"/>
                    </a:cubicBezTo>
                    <a:lnTo>
                      <a:pt x="20298" y="1939"/>
                    </a:lnTo>
                    <a:cubicBezTo>
                      <a:pt x="20589" y="3336"/>
                      <a:pt x="21064" y="7825"/>
                      <a:pt x="20826" y="8414"/>
                    </a:cubicBezTo>
                    <a:lnTo>
                      <a:pt x="20857" y="8476"/>
                    </a:lnTo>
                    <a:cubicBezTo>
                      <a:pt x="20574" y="9185"/>
                      <a:pt x="19998" y="9179"/>
                      <a:pt x="18964" y="9159"/>
                    </a:cubicBezTo>
                    <a:lnTo>
                      <a:pt x="18560" y="9159"/>
                    </a:lnTo>
                    <a:cubicBezTo>
                      <a:pt x="16864" y="9159"/>
                      <a:pt x="14193" y="9177"/>
                      <a:pt x="11358" y="9221"/>
                    </a:cubicBezTo>
                    <a:cubicBezTo>
                      <a:pt x="7222" y="9286"/>
                      <a:pt x="2050" y="9370"/>
                      <a:pt x="1611" y="9221"/>
                    </a:cubicBezTo>
                    <a:cubicBezTo>
                      <a:pt x="719" y="8860"/>
                      <a:pt x="562" y="8012"/>
                      <a:pt x="525" y="7215"/>
                    </a:cubicBezTo>
                    <a:lnTo>
                      <a:pt x="525" y="6821"/>
                    </a:lnTo>
                    <a:cubicBezTo>
                      <a:pt x="421" y="4930"/>
                      <a:pt x="239" y="1414"/>
                      <a:pt x="804" y="760"/>
                    </a:cubicBezTo>
                    <a:cubicBezTo>
                      <a:pt x="1117" y="399"/>
                      <a:pt x="3030" y="326"/>
                      <a:pt x="4964" y="326"/>
                    </a:cubicBezTo>
                    <a:close/>
                    <a:moveTo>
                      <a:pt x="7385" y="843"/>
                    </a:moveTo>
                    <a:cubicBezTo>
                      <a:pt x="4484" y="808"/>
                      <a:pt x="2229" y="843"/>
                      <a:pt x="1798" y="1298"/>
                    </a:cubicBezTo>
                    <a:cubicBezTo>
                      <a:pt x="1366" y="1754"/>
                      <a:pt x="1392" y="4109"/>
                      <a:pt x="1518" y="6387"/>
                    </a:cubicBezTo>
                    <a:lnTo>
                      <a:pt x="1518" y="6718"/>
                    </a:lnTo>
                    <a:cubicBezTo>
                      <a:pt x="1556" y="7431"/>
                      <a:pt x="1682" y="8203"/>
                      <a:pt x="2605" y="8559"/>
                    </a:cubicBezTo>
                    <a:cubicBezTo>
                      <a:pt x="3453" y="8677"/>
                      <a:pt x="4348" y="8705"/>
                      <a:pt x="5212" y="8663"/>
                    </a:cubicBezTo>
                    <a:cubicBezTo>
                      <a:pt x="6700" y="8663"/>
                      <a:pt x="8712" y="8640"/>
                      <a:pt x="11234" y="8601"/>
                    </a:cubicBezTo>
                    <a:cubicBezTo>
                      <a:pt x="13756" y="8561"/>
                      <a:pt x="15953" y="8508"/>
                      <a:pt x="17412" y="8518"/>
                    </a:cubicBezTo>
                    <a:lnTo>
                      <a:pt x="17784" y="8518"/>
                    </a:lnTo>
                    <a:cubicBezTo>
                      <a:pt x="18669" y="8518"/>
                      <a:pt x="19420" y="8567"/>
                      <a:pt x="19740" y="7814"/>
                    </a:cubicBezTo>
                    <a:cubicBezTo>
                      <a:pt x="19970" y="7255"/>
                      <a:pt x="19570" y="3511"/>
                      <a:pt x="19243" y="2333"/>
                    </a:cubicBezTo>
                    <a:lnTo>
                      <a:pt x="19212" y="2146"/>
                    </a:lnTo>
                    <a:cubicBezTo>
                      <a:pt x="19048" y="1508"/>
                      <a:pt x="18939" y="1198"/>
                      <a:pt x="17660" y="1029"/>
                    </a:cubicBezTo>
                    <a:cubicBezTo>
                      <a:pt x="14862" y="871"/>
                      <a:pt x="12055" y="810"/>
                      <a:pt x="9248" y="843"/>
                    </a:cubicBezTo>
                    <a:cubicBezTo>
                      <a:pt x="8764" y="843"/>
                      <a:pt x="8099" y="843"/>
                      <a:pt x="7385" y="843"/>
                    </a:cubicBezTo>
                    <a:close/>
                    <a:moveTo>
                      <a:pt x="5771" y="1071"/>
                    </a:moveTo>
                    <a:lnTo>
                      <a:pt x="7354" y="1071"/>
                    </a:lnTo>
                    <a:cubicBezTo>
                      <a:pt x="8098" y="1071"/>
                      <a:pt x="8749" y="1071"/>
                      <a:pt x="9248" y="1071"/>
                    </a:cubicBezTo>
                    <a:cubicBezTo>
                      <a:pt x="10378" y="1041"/>
                      <a:pt x="12611" y="1083"/>
                      <a:pt x="14494" y="1133"/>
                    </a:cubicBezTo>
                    <a:cubicBezTo>
                      <a:pt x="14032" y="1410"/>
                      <a:pt x="13346" y="1845"/>
                      <a:pt x="12476" y="2395"/>
                    </a:cubicBezTo>
                    <a:cubicBezTo>
                      <a:pt x="9359" y="4361"/>
                      <a:pt x="3564" y="8005"/>
                      <a:pt x="2605" y="8228"/>
                    </a:cubicBezTo>
                    <a:cubicBezTo>
                      <a:pt x="2063" y="7801"/>
                      <a:pt x="1795" y="7254"/>
                      <a:pt x="1860" y="6697"/>
                    </a:cubicBezTo>
                    <a:lnTo>
                      <a:pt x="1860" y="6387"/>
                    </a:lnTo>
                    <a:cubicBezTo>
                      <a:pt x="1770" y="4837"/>
                      <a:pt x="1617" y="1942"/>
                      <a:pt x="2108" y="1422"/>
                    </a:cubicBezTo>
                    <a:cubicBezTo>
                      <a:pt x="2376" y="1130"/>
                      <a:pt x="4105" y="1071"/>
                      <a:pt x="5771" y="1071"/>
                    </a:cubicBezTo>
                    <a:close/>
                    <a:moveTo>
                      <a:pt x="15052" y="1153"/>
                    </a:moveTo>
                    <a:cubicBezTo>
                      <a:pt x="16272" y="1188"/>
                      <a:pt x="17271" y="1238"/>
                      <a:pt x="17598" y="1277"/>
                    </a:cubicBezTo>
                    <a:cubicBezTo>
                      <a:pt x="17799" y="1302"/>
                      <a:pt x="17998" y="1330"/>
                      <a:pt x="18188" y="1381"/>
                    </a:cubicBezTo>
                    <a:cubicBezTo>
                      <a:pt x="17154" y="1970"/>
                      <a:pt x="14275" y="3908"/>
                      <a:pt x="11731" y="5622"/>
                    </a:cubicBezTo>
                    <a:cubicBezTo>
                      <a:pt x="10020" y="6776"/>
                      <a:pt x="8388" y="7854"/>
                      <a:pt x="7540" y="8394"/>
                    </a:cubicBezTo>
                    <a:cubicBezTo>
                      <a:pt x="6028" y="8436"/>
                      <a:pt x="4519" y="8438"/>
                      <a:pt x="3008" y="8373"/>
                    </a:cubicBezTo>
                    <a:cubicBezTo>
                      <a:pt x="4392" y="7808"/>
                      <a:pt x="8536" y="5215"/>
                      <a:pt x="12724" y="2581"/>
                    </a:cubicBezTo>
                    <a:cubicBezTo>
                      <a:pt x="13788" y="1912"/>
                      <a:pt x="14643" y="1396"/>
                      <a:pt x="15052" y="1153"/>
                    </a:cubicBezTo>
                    <a:close/>
                    <a:moveTo>
                      <a:pt x="18467" y="1526"/>
                    </a:moveTo>
                    <a:cubicBezTo>
                      <a:pt x="18663" y="1723"/>
                      <a:pt x="18791" y="1951"/>
                      <a:pt x="18808" y="2188"/>
                    </a:cubicBezTo>
                    <a:lnTo>
                      <a:pt x="18839" y="2353"/>
                    </a:lnTo>
                    <a:cubicBezTo>
                      <a:pt x="18973" y="2848"/>
                      <a:pt x="19131" y="3718"/>
                      <a:pt x="19243" y="4629"/>
                    </a:cubicBezTo>
                    <a:lnTo>
                      <a:pt x="19181" y="4670"/>
                    </a:lnTo>
                    <a:cubicBezTo>
                      <a:pt x="18162" y="5621"/>
                      <a:pt x="15817" y="7433"/>
                      <a:pt x="14649" y="8270"/>
                    </a:cubicBezTo>
                    <a:lnTo>
                      <a:pt x="11203" y="8332"/>
                    </a:lnTo>
                    <a:lnTo>
                      <a:pt x="8099" y="8373"/>
                    </a:lnTo>
                    <a:cubicBezTo>
                      <a:pt x="8999" y="7794"/>
                      <a:pt x="10439" y="6806"/>
                      <a:pt x="11979" y="5766"/>
                    </a:cubicBezTo>
                    <a:cubicBezTo>
                      <a:pt x="14546" y="4038"/>
                      <a:pt x="17478" y="2080"/>
                      <a:pt x="18467" y="1526"/>
                    </a:cubicBezTo>
                    <a:close/>
                    <a:moveTo>
                      <a:pt x="19305" y="4980"/>
                    </a:moveTo>
                    <a:cubicBezTo>
                      <a:pt x="19453" y="5896"/>
                      <a:pt x="19486" y="6833"/>
                      <a:pt x="19398" y="7752"/>
                    </a:cubicBezTo>
                    <a:lnTo>
                      <a:pt x="19367" y="7752"/>
                    </a:lnTo>
                    <a:cubicBezTo>
                      <a:pt x="19137" y="8317"/>
                      <a:pt x="18692" y="8289"/>
                      <a:pt x="17784" y="8270"/>
                    </a:cubicBezTo>
                    <a:lnTo>
                      <a:pt x="17412" y="8270"/>
                    </a:lnTo>
                    <a:cubicBezTo>
                      <a:pt x="16794" y="8270"/>
                      <a:pt x="16017" y="8270"/>
                      <a:pt x="15177" y="8270"/>
                    </a:cubicBezTo>
                    <a:cubicBezTo>
                      <a:pt x="16322" y="7433"/>
                      <a:pt x="18264" y="5916"/>
                      <a:pt x="19305" y="4980"/>
                    </a:cubicBezTo>
                    <a:close/>
                    <a:moveTo>
                      <a:pt x="12197" y="9407"/>
                    </a:moveTo>
                    <a:cubicBezTo>
                      <a:pt x="12188" y="9753"/>
                      <a:pt x="12195" y="10098"/>
                      <a:pt x="12259" y="10442"/>
                    </a:cubicBezTo>
                    <a:cubicBezTo>
                      <a:pt x="12259" y="10630"/>
                      <a:pt x="12313" y="10816"/>
                      <a:pt x="12321" y="10979"/>
                    </a:cubicBezTo>
                    <a:cubicBezTo>
                      <a:pt x="12328" y="11043"/>
                      <a:pt x="12411" y="11099"/>
                      <a:pt x="12507" y="11104"/>
                    </a:cubicBezTo>
                    <a:lnTo>
                      <a:pt x="13097" y="11186"/>
                    </a:lnTo>
                    <a:cubicBezTo>
                      <a:pt x="13882" y="11179"/>
                      <a:pt x="14682" y="11224"/>
                      <a:pt x="15456" y="11310"/>
                    </a:cubicBezTo>
                    <a:cubicBezTo>
                      <a:pt x="15492" y="11488"/>
                      <a:pt x="15492" y="11650"/>
                      <a:pt x="15456" y="11828"/>
                    </a:cubicBezTo>
                    <a:cubicBezTo>
                      <a:pt x="15456" y="11828"/>
                      <a:pt x="15456" y="11839"/>
                      <a:pt x="15456" y="11869"/>
                    </a:cubicBezTo>
                    <a:cubicBezTo>
                      <a:pt x="12674" y="11963"/>
                      <a:pt x="7956" y="12086"/>
                      <a:pt x="6609" y="11972"/>
                    </a:cubicBezTo>
                    <a:cubicBezTo>
                      <a:pt x="6564" y="11733"/>
                      <a:pt x="6542" y="11490"/>
                      <a:pt x="6547" y="11248"/>
                    </a:cubicBezTo>
                    <a:cubicBezTo>
                      <a:pt x="6919" y="11248"/>
                      <a:pt x="7606" y="11201"/>
                      <a:pt x="8223" y="11186"/>
                    </a:cubicBezTo>
                    <a:cubicBezTo>
                      <a:pt x="8722" y="11186"/>
                      <a:pt x="9188" y="11180"/>
                      <a:pt x="9434" y="11145"/>
                    </a:cubicBezTo>
                    <a:cubicBezTo>
                      <a:pt x="9483" y="11146"/>
                      <a:pt x="9527" y="11129"/>
                      <a:pt x="9558" y="11104"/>
                    </a:cubicBezTo>
                    <a:cubicBezTo>
                      <a:pt x="9590" y="11077"/>
                      <a:pt x="9593" y="11055"/>
                      <a:pt x="9589" y="11021"/>
                    </a:cubicBezTo>
                    <a:cubicBezTo>
                      <a:pt x="9544" y="10753"/>
                      <a:pt x="9589" y="10191"/>
                      <a:pt x="9589" y="9780"/>
                    </a:cubicBezTo>
                    <a:lnTo>
                      <a:pt x="9589" y="9490"/>
                    </a:lnTo>
                    <a:lnTo>
                      <a:pt x="12197" y="9407"/>
                    </a:lnTo>
                    <a:close/>
                    <a:moveTo>
                      <a:pt x="14742" y="12138"/>
                    </a:moveTo>
                    <a:lnTo>
                      <a:pt x="15394" y="12138"/>
                    </a:lnTo>
                    <a:cubicBezTo>
                      <a:pt x="15391" y="12269"/>
                      <a:pt x="15373" y="12402"/>
                      <a:pt x="15332" y="12531"/>
                    </a:cubicBezTo>
                    <a:lnTo>
                      <a:pt x="15332" y="12572"/>
                    </a:lnTo>
                    <a:cubicBezTo>
                      <a:pt x="15218" y="12578"/>
                      <a:pt x="15104" y="12578"/>
                      <a:pt x="14990" y="12572"/>
                    </a:cubicBezTo>
                    <a:lnTo>
                      <a:pt x="14804" y="12572"/>
                    </a:lnTo>
                    <a:cubicBezTo>
                      <a:pt x="14758" y="12426"/>
                      <a:pt x="14730" y="12287"/>
                      <a:pt x="14742" y="12138"/>
                    </a:cubicBezTo>
                    <a:close/>
                    <a:moveTo>
                      <a:pt x="6609" y="12159"/>
                    </a:moveTo>
                    <a:cubicBezTo>
                      <a:pt x="6807" y="12175"/>
                      <a:pt x="7000" y="12176"/>
                      <a:pt x="7199" y="12179"/>
                    </a:cubicBezTo>
                    <a:cubicBezTo>
                      <a:pt x="7200" y="12314"/>
                      <a:pt x="7223" y="12461"/>
                      <a:pt x="7261" y="12593"/>
                    </a:cubicBezTo>
                    <a:lnTo>
                      <a:pt x="6609" y="12572"/>
                    </a:lnTo>
                    <a:lnTo>
                      <a:pt x="6609" y="12407"/>
                    </a:lnTo>
                    <a:cubicBezTo>
                      <a:pt x="6609" y="12318"/>
                      <a:pt x="6609" y="12243"/>
                      <a:pt x="6609" y="12159"/>
                    </a:cubicBezTo>
                    <a:close/>
                    <a:moveTo>
                      <a:pt x="12662" y="12159"/>
                    </a:moveTo>
                    <a:lnTo>
                      <a:pt x="13345" y="12159"/>
                    </a:lnTo>
                    <a:cubicBezTo>
                      <a:pt x="13347" y="12300"/>
                      <a:pt x="13369" y="12454"/>
                      <a:pt x="13407" y="12593"/>
                    </a:cubicBezTo>
                    <a:lnTo>
                      <a:pt x="12755" y="12572"/>
                    </a:lnTo>
                    <a:cubicBezTo>
                      <a:pt x="12715" y="12435"/>
                      <a:pt x="12666" y="12298"/>
                      <a:pt x="12662" y="12159"/>
                    </a:cubicBezTo>
                    <a:close/>
                    <a:moveTo>
                      <a:pt x="13718" y="12159"/>
                    </a:moveTo>
                    <a:lnTo>
                      <a:pt x="14369" y="12159"/>
                    </a:lnTo>
                    <a:cubicBezTo>
                      <a:pt x="14362" y="12306"/>
                      <a:pt x="14395" y="12448"/>
                      <a:pt x="14432" y="12593"/>
                    </a:cubicBezTo>
                    <a:lnTo>
                      <a:pt x="13780" y="12572"/>
                    </a:lnTo>
                    <a:cubicBezTo>
                      <a:pt x="13737" y="12432"/>
                      <a:pt x="13719" y="12302"/>
                      <a:pt x="13718" y="12159"/>
                    </a:cubicBezTo>
                    <a:close/>
                    <a:moveTo>
                      <a:pt x="7509" y="12179"/>
                    </a:moveTo>
                    <a:lnTo>
                      <a:pt x="8192" y="12179"/>
                    </a:lnTo>
                    <a:cubicBezTo>
                      <a:pt x="8189" y="12314"/>
                      <a:pt x="8190" y="12440"/>
                      <a:pt x="8223" y="12572"/>
                    </a:cubicBezTo>
                    <a:lnTo>
                      <a:pt x="7571" y="12572"/>
                    </a:lnTo>
                    <a:cubicBezTo>
                      <a:pt x="7534" y="12440"/>
                      <a:pt x="7512" y="12314"/>
                      <a:pt x="7509" y="12179"/>
                    </a:cubicBezTo>
                    <a:close/>
                    <a:moveTo>
                      <a:pt x="8565" y="12179"/>
                    </a:moveTo>
                    <a:lnTo>
                      <a:pt x="9217" y="12179"/>
                    </a:lnTo>
                    <a:cubicBezTo>
                      <a:pt x="9215" y="12314"/>
                      <a:pt x="9243" y="12440"/>
                      <a:pt x="9279" y="12572"/>
                    </a:cubicBezTo>
                    <a:lnTo>
                      <a:pt x="8596" y="12572"/>
                    </a:lnTo>
                    <a:cubicBezTo>
                      <a:pt x="8557" y="12440"/>
                      <a:pt x="8560" y="12314"/>
                      <a:pt x="8565" y="12179"/>
                    </a:cubicBezTo>
                    <a:close/>
                    <a:moveTo>
                      <a:pt x="9589" y="12179"/>
                    </a:moveTo>
                    <a:lnTo>
                      <a:pt x="10241" y="12179"/>
                    </a:lnTo>
                    <a:cubicBezTo>
                      <a:pt x="10238" y="12315"/>
                      <a:pt x="10270" y="12459"/>
                      <a:pt x="10303" y="12593"/>
                    </a:cubicBezTo>
                    <a:lnTo>
                      <a:pt x="9651" y="12572"/>
                    </a:lnTo>
                    <a:cubicBezTo>
                      <a:pt x="9611" y="12440"/>
                      <a:pt x="9589" y="12314"/>
                      <a:pt x="9589" y="12179"/>
                    </a:cubicBezTo>
                    <a:close/>
                    <a:moveTo>
                      <a:pt x="10613" y="12179"/>
                    </a:moveTo>
                    <a:lnTo>
                      <a:pt x="11265" y="12179"/>
                    </a:lnTo>
                    <a:cubicBezTo>
                      <a:pt x="11262" y="12314"/>
                      <a:pt x="11294" y="12440"/>
                      <a:pt x="11327" y="12572"/>
                    </a:cubicBezTo>
                    <a:lnTo>
                      <a:pt x="10676" y="12572"/>
                    </a:lnTo>
                    <a:cubicBezTo>
                      <a:pt x="10638" y="12438"/>
                      <a:pt x="10606" y="12315"/>
                      <a:pt x="10613" y="12179"/>
                    </a:cubicBezTo>
                    <a:close/>
                    <a:moveTo>
                      <a:pt x="11638" y="12179"/>
                    </a:moveTo>
                    <a:lnTo>
                      <a:pt x="12321" y="12179"/>
                    </a:lnTo>
                    <a:cubicBezTo>
                      <a:pt x="12324" y="12317"/>
                      <a:pt x="12320" y="12457"/>
                      <a:pt x="12352" y="12593"/>
                    </a:cubicBezTo>
                    <a:lnTo>
                      <a:pt x="11762" y="12572"/>
                    </a:lnTo>
                    <a:lnTo>
                      <a:pt x="11700" y="12572"/>
                    </a:lnTo>
                    <a:cubicBezTo>
                      <a:pt x="11666" y="12438"/>
                      <a:pt x="11634" y="12315"/>
                      <a:pt x="11638" y="12179"/>
                    </a:cubicBezTo>
                    <a:close/>
                    <a:moveTo>
                      <a:pt x="17598" y="17268"/>
                    </a:moveTo>
                    <a:cubicBezTo>
                      <a:pt x="17598" y="17595"/>
                      <a:pt x="17549" y="17913"/>
                      <a:pt x="17505" y="18220"/>
                    </a:cubicBezTo>
                    <a:lnTo>
                      <a:pt x="17505" y="18447"/>
                    </a:lnTo>
                    <a:cubicBezTo>
                      <a:pt x="17005" y="18435"/>
                      <a:pt x="16506" y="18386"/>
                      <a:pt x="16015" y="18323"/>
                    </a:cubicBezTo>
                    <a:cubicBezTo>
                      <a:pt x="16067" y="18234"/>
                      <a:pt x="16102" y="18159"/>
                      <a:pt x="16139" y="18075"/>
                    </a:cubicBezTo>
                    <a:lnTo>
                      <a:pt x="16108" y="18075"/>
                    </a:lnTo>
                    <a:cubicBezTo>
                      <a:pt x="16281" y="17616"/>
                      <a:pt x="16887" y="17291"/>
                      <a:pt x="17598" y="17268"/>
                    </a:cubicBezTo>
                    <a:close/>
                    <a:moveTo>
                      <a:pt x="17970" y="17330"/>
                    </a:moveTo>
                    <a:cubicBezTo>
                      <a:pt x="18629" y="17361"/>
                      <a:pt x="19208" y="17627"/>
                      <a:pt x="19460" y="18034"/>
                    </a:cubicBezTo>
                    <a:cubicBezTo>
                      <a:pt x="19567" y="18182"/>
                      <a:pt x="19658" y="18348"/>
                      <a:pt x="19709" y="18509"/>
                    </a:cubicBezTo>
                    <a:lnTo>
                      <a:pt x="18995" y="18509"/>
                    </a:lnTo>
                    <a:cubicBezTo>
                      <a:pt x="18608" y="18509"/>
                      <a:pt x="18249" y="18509"/>
                      <a:pt x="17877" y="18509"/>
                    </a:cubicBezTo>
                    <a:lnTo>
                      <a:pt x="17877" y="18282"/>
                    </a:lnTo>
                    <a:cubicBezTo>
                      <a:pt x="17929" y="17975"/>
                      <a:pt x="17963" y="17662"/>
                      <a:pt x="17970" y="17330"/>
                    </a:cubicBezTo>
                    <a:close/>
                    <a:moveTo>
                      <a:pt x="15984" y="18592"/>
                    </a:moveTo>
                    <a:cubicBezTo>
                      <a:pt x="16768" y="18690"/>
                      <a:pt x="17544" y="18746"/>
                      <a:pt x="18343" y="18737"/>
                    </a:cubicBezTo>
                    <a:lnTo>
                      <a:pt x="19678" y="18737"/>
                    </a:lnTo>
                    <a:cubicBezTo>
                      <a:pt x="19704" y="18742"/>
                      <a:pt x="19744" y="18742"/>
                      <a:pt x="19771" y="18737"/>
                    </a:cubicBezTo>
                    <a:cubicBezTo>
                      <a:pt x="19899" y="19255"/>
                      <a:pt x="19760" y="19792"/>
                      <a:pt x="19367" y="20247"/>
                    </a:cubicBezTo>
                    <a:lnTo>
                      <a:pt x="19367" y="20268"/>
                    </a:lnTo>
                    <a:cubicBezTo>
                      <a:pt x="18984" y="20646"/>
                      <a:pt x="18309" y="20841"/>
                      <a:pt x="17629" y="20785"/>
                    </a:cubicBezTo>
                    <a:cubicBezTo>
                      <a:pt x="17108" y="20777"/>
                      <a:pt x="16629" y="20612"/>
                      <a:pt x="16325" y="20330"/>
                    </a:cubicBezTo>
                    <a:cubicBezTo>
                      <a:pt x="15891" y="19802"/>
                      <a:pt x="15775" y="19177"/>
                      <a:pt x="15984" y="18592"/>
                    </a:cubicBezTo>
                    <a:close/>
                    <a:moveTo>
                      <a:pt x="20174" y="19440"/>
                    </a:moveTo>
                    <a:cubicBezTo>
                      <a:pt x="20208" y="19694"/>
                      <a:pt x="20169" y="19937"/>
                      <a:pt x="20081" y="20185"/>
                    </a:cubicBezTo>
                    <a:cubicBezTo>
                      <a:pt x="20019" y="20154"/>
                      <a:pt x="19977" y="20120"/>
                      <a:pt x="19926" y="20082"/>
                    </a:cubicBezTo>
                    <a:cubicBezTo>
                      <a:pt x="20055" y="19873"/>
                      <a:pt x="20144" y="19665"/>
                      <a:pt x="20174" y="19440"/>
                    </a:cubicBezTo>
                    <a:close/>
                    <a:moveTo>
                      <a:pt x="19740" y="20330"/>
                    </a:moveTo>
                    <a:cubicBezTo>
                      <a:pt x="19809" y="20372"/>
                      <a:pt x="19877" y="20400"/>
                      <a:pt x="19957" y="20433"/>
                    </a:cubicBezTo>
                    <a:cubicBezTo>
                      <a:pt x="19860" y="20599"/>
                      <a:pt x="19706" y="20759"/>
                      <a:pt x="19522" y="20888"/>
                    </a:cubicBezTo>
                    <a:lnTo>
                      <a:pt x="19336" y="20661"/>
                    </a:lnTo>
                    <a:cubicBezTo>
                      <a:pt x="19463" y="20584"/>
                      <a:pt x="19582" y="20507"/>
                      <a:pt x="19678" y="20413"/>
                    </a:cubicBezTo>
                    <a:lnTo>
                      <a:pt x="19740" y="20330"/>
                    </a:lnTo>
                    <a:close/>
                    <a:moveTo>
                      <a:pt x="16449" y="20764"/>
                    </a:moveTo>
                    <a:cubicBezTo>
                      <a:pt x="16673" y="20868"/>
                      <a:pt x="16927" y="20934"/>
                      <a:pt x="17194" y="20971"/>
                    </a:cubicBezTo>
                    <a:cubicBezTo>
                      <a:pt x="17226" y="21047"/>
                      <a:pt x="17271" y="21126"/>
                      <a:pt x="17318" y="21199"/>
                    </a:cubicBezTo>
                    <a:lnTo>
                      <a:pt x="17070" y="21116"/>
                    </a:lnTo>
                    <a:cubicBezTo>
                      <a:pt x="16834" y="21020"/>
                      <a:pt x="16622" y="20908"/>
                      <a:pt x="16449" y="20764"/>
                    </a:cubicBezTo>
                    <a:close/>
                    <a:moveTo>
                      <a:pt x="19026" y="20785"/>
                    </a:moveTo>
                    <a:lnTo>
                      <a:pt x="19243" y="20992"/>
                    </a:lnTo>
                    <a:cubicBezTo>
                      <a:pt x="19173" y="21034"/>
                      <a:pt x="19102" y="21080"/>
                      <a:pt x="19026" y="21116"/>
                    </a:cubicBezTo>
                    <a:cubicBezTo>
                      <a:pt x="18916" y="21152"/>
                      <a:pt x="18801" y="21195"/>
                      <a:pt x="18684" y="21219"/>
                    </a:cubicBezTo>
                    <a:cubicBezTo>
                      <a:pt x="18653" y="21162"/>
                      <a:pt x="18634" y="21108"/>
                      <a:pt x="18591" y="21054"/>
                    </a:cubicBezTo>
                    <a:lnTo>
                      <a:pt x="18498" y="20950"/>
                    </a:lnTo>
                    <a:cubicBezTo>
                      <a:pt x="18688" y="20916"/>
                      <a:pt x="18860" y="20856"/>
                      <a:pt x="19026" y="20785"/>
                    </a:cubicBezTo>
                    <a:close/>
                    <a:moveTo>
                      <a:pt x="17660" y="21012"/>
                    </a:moveTo>
                    <a:lnTo>
                      <a:pt x="17815" y="21012"/>
                    </a:lnTo>
                    <a:cubicBezTo>
                      <a:pt x="17922" y="21018"/>
                      <a:pt x="18019" y="21018"/>
                      <a:pt x="18126" y="21012"/>
                    </a:cubicBezTo>
                    <a:cubicBezTo>
                      <a:pt x="18155" y="21072"/>
                      <a:pt x="18205" y="21122"/>
                      <a:pt x="18250" y="21178"/>
                    </a:cubicBezTo>
                    <a:cubicBezTo>
                      <a:pt x="18280" y="21212"/>
                      <a:pt x="18297" y="21264"/>
                      <a:pt x="18312" y="21302"/>
                    </a:cubicBezTo>
                    <a:cubicBezTo>
                      <a:pt x="18143" y="21311"/>
                      <a:pt x="17981" y="21304"/>
                      <a:pt x="17815" y="21281"/>
                    </a:cubicBezTo>
                    <a:cubicBezTo>
                      <a:pt x="17815" y="21237"/>
                      <a:pt x="17775" y="21197"/>
                      <a:pt x="17753" y="21157"/>
                    </a:cubicBezTo>
                    <a:lnTo>
                      <a:pt x="17660" y="21012"/>
                    </a:ln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3" name="Freeform 594">
                <a:extLst>
                  <a:ext uri="{FF2B5EF4-FFF2-40B4-BE49-F238E27FC236}">
                    <a16:creationId xmlns:a16="http://schemas.microsoft.com/office/drawing/2014/main" id="{17162B28-6EB3-0599-D907-B94595432356}"/>
                  </a:ext>
                </a:extLst>
              </p:cNvPr>
              <p:cNvSpPr/>
              <p:nvPr/>
            </p:nvSpPr>
            <p:spPr>
              <a:xfrm rot="667436">
                <a:off x="2585166" y="568471"/>
                <a:ext cx="451081" cy="468241"/>
              </a:xfrm>
              <a:custGeom>
                <a:avLst/>
                <a:gdLst/>
                <a:ahLst/>
                <a:cxnLst>
                  <a:cxn ang="0">
                    <a:pos x="wd2" y="hd2"/>
                  </a:cxn>
                  <a:cxn ang="5400000">
                    <a:pos x="wd2" y="hd2"/>
                  </a:cxn>
                  <a:cxn ang="10800000">
                    <a:pos x="wd2" y="hd2"/>
                  </a:cxn>
                  <a:cxn ang="16200000">
                    <a:pos x="wd2" y="hd2"/>
                  </a:cxn>
                </a:cxnLst>
                <a:rect l="0" t="0" r="r" b="b"/>
                <a:pathLst>
                  <a:path w="21493" h="21546" extrusionOk="0">
                    <a:moveTo>
                      <a:pt x="14598" y="16"/>
                    </a:moveTo>
                    <a:cubicBezTo>
                      <a:pt x="14351" y="-54"/>
                      <a:pt x="14085" y="122"/>
                      <a:pt x="13988" y="352"/>
                    </a:cubicBezTo>
                    <a:cubicBezTo>
                      <a:pt x="13745" y="931"/>
                      <a:pt x="13552" y="1517"/>
                      <a:pt x="13378" y="2118"/>
                    </a:cubicBezTo>
                    <a:cubicBezTo>
                      <a:pt x="10331" y="1434"/>
                      <a:pt x="7295" y="873"/>
                      <a:pt x="6585" y="773"/>
                    </a:cubicBezTo>
                    <a:cubicBezTo>
                      <a:pt x="6353" y="733"/>
                      <a:pt x="6164" y="819"/>
                      <a:pt x="6063" y="1025"/>
                    </a:cubicBezTo>
                    <a:cubicBezTo>
                      <a:pt x="5771" y="1649"/>
                      <a:pt x="5292" y="3248"/>
                      <a:pt x="4582" y="5483"/>
                    </a:cubicBezTo>
                    <a:cubicBezTo>
                      <a:pt x="3345" y="9800"/>
                      <a:pt x="1819" y="14038"/>
                      <a:pt x="54" y="18182"/>
                    </a:cubicBezTo>
                    <a:cubicBezTo>
                      <a:pt x="-18" y="18328"/>
                      <a:pt x="-18" y="18540"/>
                      <a:pt x="54" y="18687"/>
                    </a:cubicBezTo>
                    <a:cubicBezTo>
                      <a:pt x="134" y="18822"/>
                      <a:pt x="244" y="18907"/>
                      <a:pt x="402" y="18939"/>
                    </a:cubicBezTo>
                    <a:cubicBezTo>
                      <a:pt x="548" y="18939"/>
                      <a:pt x="14522" y="21224"/>
                      <a:pt x="20345" y="21546"/>
                    </a:cubicBezTo>
                    <a:cubicBezTo>
                      <a:pt x="20614" y="21538"/>
                      <a:pt x="20837" y="21299"/>
                      <a:pt x="20868" y="21041"/>
                    </a:cubicBezTo>
                    <a:cubicBezTo>
                      <a:pt x="20993" y="19813"/>
                      <a:pt x="21112" y="16198"/>
                      <a:pt x="21216" y="12715"/>
                    </a:cubicBezTo>
                    <a:cubicBezTo>
                      <a:pt x="21321" y="9232"/>
                      <a:pt x="21374" y="5999"/>
                      <a:pt x="21478" y="5314"/>
                    </a:cubicBezTo>
                    <a:cubicBezTo>
                      <a:pt x="21582" y="4630"/>
                      <a:pt x="21248" y="4080"/>
                      <a:pt x="16426" y="2791"/>
                    </a:cubicBezTo>
                    <a:cubicBezTo>
                      <a:pt x="16531" y="1885"/>
                      <a:pt x="16601" y="1086"/>
                      <a:pt x="16601" y="1025"/>
                    </a:cubicBezTo>
                    <a:cubicBezTo>
                      <a:pt x="16620" y="821"/>
                      <a:pt x="16524" y="622"/>
                      <a:pt x="16339" y="521"/>
                    </a:cubicBezTo>
                    <a:cubicBezTo>
                      <a:pt x="15846" y="296"/>
                      <a:pt x="15305" y="126"/>
                      <a:pt x="14772" y="16"/>
                    </a:cubicBezTo>
                    <a:lnTo>
                      <a:pt x="14598" y="16"/>
                    </a:lnTo>
                    <a:close/>
                    <a:moveTo>
                      <a:pt x="14772" y="1109"/>
                    </a:moveTo>
                    <a:lnTo>
                      <a:pt x="14859" y="1109"/>
                    </a:lnTo>
                    <a:lnTo>
                      <a:pt x="15556" y="1277"/>
                    </a:lnTo>
                    <a:cubicBezTo>
                      <a:pt x="15556" y="2002"/>
                      <a:pt x="15267" y="3763"/>
                      <a:pt x="15120" y="4810"/>
                    </a:cubicBezTo>
                    <a:lnTo>
                      <a:pt x="14423" y="4473"/>
                    </a:lnTo>
                    <a:lnTo>
                      <a:pt x="13901" y="4305"/>
                    </a:lnTo>
                    <a:cubicBezTo>
                      <a:pt x="14148" y="3236"/>
                      <a:pt x="14407" y="2146"/>
                      <a:pt x="14772" y="1109"/>
                    </a:cubicBezTo>
                    <a:close/>
                    <a:moveTo>
                      <a:pt x="6847" y="1698"/>
                    </a:moveTo>
                    <a:cubicBezTo>
                      <a:pt x="7953" y="1879"/>
                      <a:pt x="10508" y="2460"/>
                      <a:pt x="13117" y="3044"/>
                    </a:cubicBezTo>
                    <a:cubicBezTo>
                      <a:pt x="12971" y="3567"/>
                      <a:pt x="12873" y="4051"/>
                      <a:pt x="12769" y="4473"/>
                    </a:cubicBezTo>
                    <a:cubicBezTo>
                      <a:pt x="12723" y="4726"/>
                      <a:pt x="12867" y="4977"/>
                      <a:pt x="13117" y="5062"/>
                    </a:cubicBezTo>
                    <a:lnTo>
                      <a:pt x="13988" y="5398"/>
                    </a:lnTo>
                    <a:cubicBezTo>
                      <a:pt x="14449" y="5592"/>
                      <a:pt x="14984" y="5775"/>
                      <a:pt x="15468" y="5903"/>
                    </a:cubicBezTo>
                    <a:lnTo>
                      <a:pt x="15556" y="5903"/>
                    </a:lnTo>
                    <a:cubicBezTo>
                      <a:pt x="15651" y="5932"/>
                      <a:pt x="15722" y="5932"/>
                      <a:pt x="15817" y="5903"/>
                    </a:cubicBezTo>
                    <a:cubicBezTo>
                      <a:pt x="15940" y="5825"/>
                      <a:pt x="16056" y="5707"/>
                      <a:pt x="16078" y="5567"/>
                    </a:cubicBezTo>
                    <a:cubicBezTo>
                      <a:pt x="16078" y="5184"/>
                      <a:pt x="16235" y="4485"/>
                      <a:pt x="16339" y="3801"/>
                    </a:cubicBezTo>
                    <a:cubicBezTo>
                      <a:pt x="17800" y="4073"/>
                      <a:pt x="19214" y="4626"/>
                      <a:pt x="20520" y="5314"/>
                    </a:cubicBezTo>
                    <a:cubicBezTo>
                      <a:pt x="20373" y="6281"/>
                      <a:pt x="20254" y="9393"/>
                      <a:pt x="20171" y="12715"/>
                    </a:cubicBezTo>
                    <a:lnTo>
                      <a:pt x="20258" y="12631"/>
                    </a:lnTo>
                    <a:cubicBezTo>
                      <a:pt x="20154" y="15712"/>
                      <a:pt x="20014" y="18943"/>
                      <a:pt x="19910" y="20453"/>
                    </a:cubicBezTo>
                    <a:cubicBezTo>
                      <a:pt x="14650" y="20090"/>
                      <a:pt x="4049" y="18396"/>
                      <a:pt x="1273" y="18014"/>
                    </a:cubicBezTo>
                    <a:cubicBezTo>
                      <a:pt x="2713" y="14833"/>
                      <a:pt x="4330" y="9600"/>
                      <a:pt x="5540" y="5735"/>
                    </a:cubicBezTo>
                    <a:cubicBezTo>
                      <a:pt x="6104" y="3963"/>
                      <a:pt x="6554" y="2503"/>
                      <a:pt x="6847" y="1698"/>
                    </a:cubicBezTo>
                    <a:close/>
                    <a:moveTo>
                      <a:pt x="8850" y="6492"/>
                    </a:moveTo>
                    <a:cubicBezTo>
                      <a:pt x="8573" y="6371"/>
                      <a:pt x="8170" y="6517"/>
                      <a:pt x="7979" y="6744"/>
                    </a:cubicBezTo>
                    <a:cubicBezTo>
                      <a:pt x="7855" y="6942"/>
                      <a:pt x="7856" y="7135"/>
                      <a:pt x="7979" y="7333"/>
                    </a:cubicBezTo>
                    <a:cubicBezTo>
                      <a:pt x="8105" y="7506"/>
                      <a:pt x="8380" y="7566"/>
                      <a:pt x="8588" y="7501"/>
                    </a:cubicBezTo>
                    <a:lnTo>
                      <a:pt x="9285" y="7501"/>
                    </a:lnTo>
                    <a:lnTo>
                      <a:pt x="9895" y="7669"/>
                    </a:lnTo>
                    <a:cubicBezTo>
                      <a:pt x="10375" y="7790"/>
                      <a:pt x="10874" y="7925"/>
                      <a:pt x="11375" y="8006"/>
                    </a:cubicBezTo>
                    <a:lnTo>
                      <a:pt x="12769" y="8258"/>
                    </a:lnTo>
                    <a:lnTo>
                      <a:pt x="14423" y="8510"/>
                    </a:lnTo>
                    <a:cubicBezTo>
                      <a:pt x="15796" y="8631"/>
                      <a:pt x="17091" y="8961"/>
                      <a:pt x="18342" y="9519"/>
                    </a:cubicBezTo>
                    <a:cubicBezTo>
                      <a:pt x="18439" y="9540"/>
                      <a:pt x="18595" y="9540"/>
                      <a:pt x="18691" y="9519"/>
                    </a:cubicBezTo>
                    <a:cubicBezTo>
                      <a:pt x="18865" y="9518"/>
                      <a:pt x="19025" y="9489"/>
                      <a:pt x="19126" y="9351"/>
                    </a:cubicBezTo>
                    <a:cubicBezTo>
                      <a:pt x="19264" y="9109"/>
                      <a:pt x="19184" y="8754"/>
                      <a:pt x="18952" y="8594"/>
                    </a:cubicBezTo>
                    <a:cubicBezTo>
                      <a:pt x="17573" y="7962"/>
                      <a:pt x="16031" y="7557"/>
                      <a:pt x="14510" y="7417"/>
                    </a:cubicBezTo>
                    <a:cubicBezTo>
                      <a:pt x="13926" y="7497"/>
                      <a:pt x="13423" y="7433"/>
                      <a:pt x="12943" y="7333"/>
                    </a:cubicBezTo>
                    <a:lnTo>
                      <a:pt x="11549" y="7080"/>
                    </a:lnTo>
                    <a:lnTo>
                      <a:pt x="10156" y="6828"/>
                    </a:lnTo>
                    <a:lnTo>
                      <a:pt x="9546" y="6660"/>
                    </a:lnTo>
                    <a:lnTo>
                      <a:pt x="9111" y="6492"/>
                    </a:lnTo>
                    <a:lnTo>
                      <a:pt x="8850" y="6492"/>
                    </a:lnTo>
                    <a:close/>
                    <a:moveTo>
                      <a:pt x="8153" y="8510"/>
                    </a:moveTo>
                    <a:cubicBezTo>
                      <a:pt x="7904" y="8370"/>
                      <a:pt x="7514" y="8438"/>
                      <a:pt x="7369" y="8678"/>
                    </a:cubicBezTo>
                    <a:cubicBezTo>
                      <a:pt x="7224" y="8918"/>
                      <a:pt x="7382" y="9211"/>
                      <a:pt x="7631" y="9351"/>
                    </a:cubicBezTo>
                    <a:cubicBezTo>
                      <a:pt x="7677" y="9378"/>
                      <a:pt x="7665" y="9424"/>
                      <a:pt x="7718" y="9435"/>
                    </a:cubicBezTo>
                    <a:cubicBezTo>
                      <a:pt x="9313" y="9977"/>
                      <a:pt x="10950" y="10482"/>
                      <a:pt x="12595" y="10865"/>
                    </a:cubicBezTo>
                    <a:cubicBezTo>
                      <a:pt x="14500" y="11302"/>
                      <a:pt x="16407" y="11840"/>
                      <a:pt x="18255" y="12463"/>
                    </a:cubicBezTo>
                    <a:lnTo>
                      <a:pt x="18429" y="12463"/>
                    </a:lnTo>
                    <a:cubicBezTo>
                      <a:pt x="18643" y="12460"/>
                      <a:pt x="18876" y="12318"/>
                      <a:pt x="18952" y="12127"/>
                    </a:cubicBezTo>
                    <a:cubicBezTo>
                      <a:pt x="19039" y="11877"/>
                      <a:pt x="18855" y="11556"/>
                      <a:pt x="18604" y="11454"/>
                    </a:cubicBezTo>
                    <a:cubicBezTo>
                      <a:pt x="17038" y="10890"/>
                      <a:pt x="14901" y="10379"/>
                      <a:pt x="12856" y="9856"/>
                    </a:cubicBezTo>
                    <a:cubicBezTo>
                      <a:pt x="10810" y="9332"/>
                      <a:pt x="9302" y="8933"/>
                      <a:pt x="8153" y="8510"/>
                    </a:cubicBezTo>
                    <a:close/>
                    <a:moveTo>
                      <a:pt x="7456" y="10949"/>
                    </a:moveTo>
                    <a:cubicBezTo>
                      <a:pt x="7186" y="10866"/>
                      <a:pt x="6866" y="11032"/>
                      <a:pt x="6760" y="11286"/>
                    </a:cubicBezTo>
                    <a:cubicBezTo>
                      <a:pt x="6662" y="11547"/>
                      <a:pt x="6837" y="11780"/>
                      <a:pt x="7108" y="11874"/>
                    </a:cubicBezTo>
                    <a:cubicBezTo>
                      <a:pt x="7734" y="12096"/>
                      <a:pt x="8719" y="12369"/>
                      <a:pt x="9721" y="12631"/>
                    </a:cubicBezTo>
                    <a:lnTo>
                      <a:pt x="10853" y="12968"/>
                    </a:lnTo>
                    <a:cubicBezTo>
                      <a:pt x="11646" y="13189"/>
                      <a:pt x="12589" y="13507"/>
                      <a:pt x="13465" y="13809"/>
                    </a:cubicBezTo>
                    <a:cubicBezTo>
                      <a:pt x="14601" y="14255"/>
                      <a:pt x="15751" y="14567"/>
                      <a:pt x="16949" y="14818"/>
                    </a:cubicBezTo>
                    <a:cubicBezTo>
                      <a:pt x="17204" y="14813"/>
                      <a:pt x="17422" y="14639"/>
                      <a:pt x="17471" y="14397"/>
                    </a:cubicBezTo>
                    <a:cubicBezTo>
                      <a:pt x="17518" y="14156"/>
                      <a:pt x="17362" y="13893"/>
                      <a:pt x="17123" y="13809"/>
                    </a:cubicBezTo>
                    <a:cubicBezTo>
                      <a:pt x="15982" y="13565"/>
                      <a:pt x="14895" y="13226"/>
                      <a:pt x="13814" y="12799"/>
                    </a:cubicBezTo>
                    <a:cubicBezTo>
                      <a:pt x="12916" y="12477"/>
                      <a:pt x="11927" y="12180"/>
                      <a:pt x="11114" y="11958"/>
                    </a:cubicBezTo>
                    <a:lnTo>
                      <a:pt x="9982" y="11706"/>
                    </a:lnTo>
                    <a:cubicBezTo>
                      <a:pt x="9043" y="11464"/>
                      <a:pt x="7958" y="11150"/>
                      <a:pt x="7456" y="10949"/>
                    </a:cubicBezTo>
                    <a:close/>
                    <a:moveTo>
                      <a:pt x="12159" y="15070"/>
                    </a:moveTo>
                    <a:cubicBezTo>
                      <a:pt x="11893" y="14920"/>
                      <a:pt x="11575" y="15049"/>
                      <a:pt x="11462" y="15407"/>
                    </a:cubicBezTo>
                    <a:cubicBezTo>
                      <a:pt x="11358" y="15797"/>
                      <a:pt x="11537" y="16188"/>
                      <a:pt x="11811" y="16332"/>
                    </a:cubicBezTo>
                    <a:lnTo>
                      <a:pt x="11898" y="16332"/>
                    </a:lnTo>
                    <a:cubicBezTo>
                      <a:pt x="12986" y="17012"/>
                      <a:pt x="14189" y="17502"/>
                      <a:pt x="15381" y="17677"/>
                    </a:cubicBezTo>
                    <a:cubicBezTo>
                      <a:pt x="15562" y="17709"/>
                      <a:pt x="15723" y="17709"/>
                      <a:pt x="15904" y="17677"/>
                    </a:cubicBezTo>
                    <a:cubicBezTo>
                      <a:pt x="16175" y="17545"/>
                      <a:pt x="16350" y="17117"/>
                      <a:pt x="16252" y="16752"/>
                    </a:cubicBezTo>
                    <a:cubicBezTo>
                      <a:pt x="16204" y="16370"/>
                      <a:pt x="15927" y="16099"/>
                      <a:pt x="15643" y="16163"/>
                    </a:cubicBezTo>
                    <a:cubicBezTo>
                      <a:pt x="15627" y="16167"/>
                      <a:pt x="15570" y="16158"/>
                      <a:pt x="15556" y="16163"/>
                    </a:cubicBezTo>
                    <a:cubicBezTo>
                      <a:pt x="14421" y="16103"/>
                      <a:pt x="13343" y="15768"/>
                      <a:pt x="12333" y="15070"/>
                    </a:cubicBezTo>
                    <a:lnTo>
                      <a:pt x="12159" y="15070"/>
                    </a:ln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4" name="Freeform 599">
                <a:extLst>
                  <a:ext uri="{FF2B5EF4-FFF2-40B4-BE49-F238E27FC236}">
                    <a16:creationId xmlns:a16="http://schemas.microsoft.com/office/drawing/2014/main" id="{7B438827-7934-B13C-C5BC-B57663C8B283}"/>
                  </a:ext>
                </a:extLst>
              </p:cNvPr>
              <p:cNvSpPr/>
              <p:nvPr/>
            </p:nvSpPr>
            <p:spPr>
              <a:xfrm rot="667436">
                <a:off x="2360882" y="2159988"/>
                <a:ext cx="979812" cy="912646"/>
              </a:xfrm>
              <a:custGeom>
                <a:avLst/>
                <a:gdLst/>
                <a:ahLst/>
                <a:cxnLst>
                  <a:cxn ang="0">
                    <a:pos x="wd2" y="hd2"/>
                  </a:cxn>
                  <a:cxn ang="5400000">
                    <a:pos x="wd2" y="hd2"/>
                  </a:cxn>
                  <a:cxn ang="10800000">
                    <a:pos x="wd2" y="hd2"/>
                  </a:cxn>
                  <a:cxn ang="16200000">
                    <a:pos x="wd2" y="hd2"/>
                  </a:cxn>
                </a:cxnLst>
                <a:rect l="0" t="0" r="r" b="b"/>
                <a:pathLst>
                  <a:path w="21243" h="21481" extrusionOk="0">
                    <a:moveTo>
                      <a:pt x="6414" y="13"/>
                    </a:moveTo>
                    <a:cubicBezTo>
                      <a:pt x="4488" y="-119"/>
                      <a:pt x="2643" y="760"/>
                      <a:pt x="1421" y="2379"/>
                    </a:cubicBezTo>
                    <a:cubicBezTo>
                      <a:pt x="101" y="4012"/>
                      <a:pt x="-341" y="6249"/>
                      <a:pt x="271" y="8316"/>
                    </a:cubicBezTo>
                    <a:cubicBezTo>
                      <a:pt x="822" y="10522"/>
                      <a:pt x="2287" y="12348"/>
                      <a:pt x="4234" y="13221"/>
                    </a:cubicBezTo>
                    <a:cubicBezTo>
                      <a:pt x="4733" y="13384"/>
                      <a:pt x="5259" y="13442"/>
                      <a:pt x="5780" y="13436"/>
                    </a:cubicBezTo>
                    <a:cubicBezTo>
                      <a:pt x="7399" y="13390"/>
                      <a:pt x="8961" y="12811"/>
                      <a:pt x="10257" y="11758"/>
                    </a:cubicBezTo>
                    <a:cubicBezTo>
                      <a:pt x="10381" y="11909"/>
                      <a:pt x="10512" y="12058"/>
                      <a:pt x="10654" y="12188"/>
                    </a:cubicBezTo>
                    <a:cubicBezTo>
                      <a:pt x="10787" y="12312"/>
                      <a:pt x="10926" y="12441"/>
                      <a:pt x="11050" y="12575"/>
                    </a:cubicBezTo>
                    <a:lnTo>
                      <a:pt x="10971" y="12661"/>
                    </a:lnTo>
                    <a:cubicBezTo>
                      <a:pt x="10906" y="12756"/>
                      <a:pt x="10906" y="12911"/>
                      <a:pt x="10971" y="13006"/>
                    </a:cubicBezTo>
                    <a:cubicBezTo>
                      <a:pt x="10971" y="13006"/>
                      <a:pt x="12050" y="14111"/>
                      <a:pt x="13428" y="15501"/>
                    </a:cubicBezTo>
                    <a:cubicBezTo>
                      <a:pt x="13451" y="15557"/>
                      <a:pt x="13492" y="15614"/>
                      <a:pt x="13546" y="15630"/>
                    </a:cubicBezTo>
                    <a:cubicBezTo>
                      <a:pt x="16044" y="18122"/>
                      <a:pt x="19550" y="21481"/>
                      <a:pt x="20243" y="21481"/>
                    </a:cubicBezTo>
                    <a:lnTo>
                      <a:pt x="20323" y="21481"/>
                    </a:lnTo>
                    <a:cubicBezTo>
                      <a:pt x="20684" y="21105"/>
                      <a:pt x="21005" y="20674"/>
                      <a:pt x="21234" y="20190"/>
                    </a:cubicBezTo>
                    <a:cubicBezTo>
                      <a:pt x="21259" y="20113"/>
                      <a:pt x="21226" y="20007"/>
                      <a:pt x="21194" y="19932"/>
                    </a:cubicBezTo>
                    <a:cubicBezTo>
                      <a:pt x="20748" y="19211"/>
                      <a:pt x="13362" y="11703"/>
                      <a:pt x="12754" y="11199"/>
                    </a:cubicBezTo>
                    <a:cubicBezTo>
                      <a:pt x="12665" y="11114"/>
                      <a:pt x="12554" y="11057"/>
                      <a:pt x="12437" y="11070"/>
                    </a:cubicBezTo>
                    <a:cubicBezTo>
                      <a:pt x="12332" y="11094"/>
                      <a:pt x="12249" y="11177"/>
                      <a:pt x="12159" y="11242"/>
                    </a:cubicBezTo>
                    <a:lnTo>
                      <a:pt x="11961" y="11027"/>
                    </a:lnTo>
                    <a:cubicBezTo>
                      <a:pt x="11803" y="10857"/>
                      <a:pt x="11624" y="10699"/>
                      <a:pt x="11446" y="10553"/>
                    </a:cubicBezTo>
                    <a:cubicBezTo>
                      <a:pt x="11579" y="10389"/>
                      <a:pt x="11719" y="10255"/>
                      <a:pt x="11842" y="10080"/>
                    </a:cubicBezTo>
                    <a:cubicBezTo>
                      <a:pt x="13213" y="8289"/>
                      <a:pt x="13327" y="5723"/>
                      <a:pt x="12120" y="3799"/>
                    </a:cubicBezTo>
                    <a:cubicBezTo>
                      <a:pt x="10865" y="1645"/>
                      <a:pt x="8753" y="256"/>
                      <a:pt x="6414" y="13"/>
                    </a:cubicBezTo>
                    <a:close/>
                    <a:moveTo>
                      <a:pt x="6374" y="529"/>
                    </a:moveTo>
                    <a:cubicBezTo>
                      <a:pt x="8570" y="752"/>
                      <a:pt x="10556" y="2071"/>
                      <a:pt x="11724" y="4100"/>
                    </a:cubicBezTo>
                    <a:cubicBezTo>
                      <a:pt x="12816" y="5842"/>
                      <a:pt x="12730" y="8162"/>
                      <a:pt x="11486" y="9779"/>
                    </a:cubicBezTo>
                    <a:cubicBezTo>
                      <a:pt x="9814" y="12179"/>
                      <a:pt x="6670" y="13477"/>
                      <a:pt x="4353" y="12704"/>
                    </a:cubicBezTo>
                    <a:lnTo>
                      <a:pt x="4353" y="12747"/>
                    </a:lnTo>
                    <a:cubicBezTo>
                      <a:pt x="2558" y="11930"/>
                      <a:pt x="1206" y="10228"/>
                      <a:pt x="707" y="8187"/>
                    </a:cubicBezTo>
                    <a:cubicBezTo>
                      <a:pt x="145" y="6288"/>
                      <a:pt x="567" y="4224"/>
                      <a:pt x="1777" y="2723"/>
                    </a:cubicBezTo>
                    <a:cubicBezTo>
                      <a:pt x="2907" y="1232"/>
                      <a:pt x="4597" y="416"/>
                      <a:pt x="6374" y="529"/>
                    </a:cubicBezTo>
                    <a:close/>
                    <a:moveTo>
                      <a:pt x="6453" y="1045"/>
                    </a:moveTo>
                    <a:cubicBezTo>
                      <a:pt x="4841" y="937"/>
                      <a:pt x="3276" y="1711"/>
                      <a:pt x="2253" y="3067"/>
                    </a:cubicBezTo>
                    <a:cubicBezTo>
                      <a:pt x="1153" y="4438"/>
                      <a:pt x="792" y="6327"/>
                      <a:pt x="1302" y="8058"/>
                    </a:cubicBezTo>
                    <a:cubicBezTo>
                      <a:pt x="1756" y="9915"/>
                      <a:pt x="2995" y="11405"/>
                      <a:pt x="4630" y="12145"/>
                    </a:cubicBezTo>
                    <a:cubicBezTo>
                      <a:pt x="5050" y="12279"/>
                      <a:pt x="5461" y="12365"/>
                      <a:pt x="5898" y="12360"/>
                    </a:cubicBezTo>
                    <a:cubicBezTo>
                      <a:pt x="7895" y="12275"/>
                      <a:pt x="9770" y="11210"/>
                      <a:pt x="10971" y="9478"/>
                    </a:cubicBezTo>
                    <a:cubicBezTo>
                      <a:pt x="12111" y="7980"/>
                      <a:pt x="12208" y="5841"/>
                      <a:pt x="11208" y="4229"/>
                    </a:cubicBezTo>
                    <a:cubicBezTo>
                      <a:pt x="10168" y="2425"/>
                      <a:pt x="8407" y="1247"/>
                      <a:pt x="6453" y="1045"/>
                    </a:cubicBezTo>
                    <a:close/>
                    <a:moveTo>
                      <a:pt x="5661" y="1605"/>
                    </a:moveTo>
                    <a:cubicBezTo>
                      <a:pt x="5252" y="2635"/>
                      <a:pt x="4536" y="5464"/>
                      <a:pt x="3957" y="7843"/>
                    </a:cubicBezTo>
                    <a:cubicBezTo>
                      <a:pt x="3662" y="9027"/>
                      <a:pt x="3386" y="10188"/>
                      <a:pt x="3243" y="10682"/>
                    </a:cubicBezTo>
                    <a:cubicBezTo>
                      <a:pt x="2538" y="9910"/>
                      <a:pt x="2050" y="8931"/>
                      <a:pt x="1777" y="7886"/>
                    </a:cubicBezTo>
                    <a:lnTo>
                      <a:pt x="1698" y="7886"/>
                    </a:lnTo>
                    <a:cubicBezTo>
                      <a:pt x="1235" y="6320"/>
                      <a:pt x="1576" y="4610"/>
                      <a:pt x="2570" y="3369"/>
                    </a:cubicBezTo>
                    <a:cubicBezTo>
                      <a:pt x="3347" y="2346"/>
                      <a:pt x="4444" y="1729"/>
                      <a:pt x="5661" y="1605"/>
                    </a:cubicBezTo>
                    <a:close/>
                    <a:moveTo>
                      <a:pt x="6176" y="1605"/>
                    </a:moveTo>
                    <a:lnTo>
                      <a:pt x="6374" y="1605"/>
                    </a:lnTo>
                    <a:cubicBezTo>
                      <a:pt x="6695" y="1627"/>
                      <a:pt x="7014" y="1689"/>
                      <a:pt x="7325" y="1777"/>
                    </a:cubicBezTo>
                    <a:cubicBezTo>
                      <a:pt x="7144" y="2899"/>
                      <a:pt x="6325" y="5879"/>
                      <a:pt x="5661" y="8402"/>
                    </a:cubicBezTo>
                    <a:cubicBezTo>
                      <a:pt x="5281" y="9772"/>
                      <a:pt x="4960" y="10972"/>
                      <a:pt x="4789" y="11672"/>
                    </a:cubicBezTo>
                    <a:lnTo>
                      <a:pt x="4710" y="11629"/>
                    </a:lnTo>
                    <a:cubicBezTo>
                      <a:pt x="4330" y="11492"/>
                      <a:pt x="3951" y="11299"/>
                      <a:pt x="3640" y="11027"/>
                    </a:cubicBezTo>
                    <a:cubicBezTo>
                      <a:pt x="3763" y="10656"/>
                      <a:pt x="4033" y="9620"/>
                      <a:pt x="4432" y="7972"/>
                    </a:cubicBezTo>
                    <a:cubicBezTo>
                      <a:pt x="4904" y="5815"/>
                      <a:pt x="5477" y="3688"/>
                      <a:pt x="6176" y="1605"/>
                    </a:cubicBezTo>
                    <a:close/>
                    <a:moveTo>
                      <a:pt x="7721" y="1863"/>
                    </a:moveTo>
                    <a:cubicBezTo>
                      <a:pt x="8732" y="2261"/>
                      <a:pt x="9656" y="2982"/>
                      <a:pt x="10337" y="3885"/>
                    </a:cubicBezTo>
                    <a:cubicBezTo>
                      <a:pt x="10337" y="3885"/>
                      <a:pt x="10337" y="3866"/>
                      <a:pt x="10337" y="3928"/>
                    </a:cubicBezTo>
                    <a:lnTo>
                      <a:pt x="10218" y="4272"/>
                    </a:lnTo>
                    <a:cubicBezTo>
                      <a:pt x="9819" y="5807"/>
                      <a:pt x="8744" y="9877"/>
                      <a:pt x="8355" y="11113"/>
                    </a:cubicBezTo>
                    <a:cubicBezTo>
                      <a:pt x="7386" y="11649"/>
                      <a:pt x="6305" y="11898"/>
                      <a:pt x="5225" y="11758"/>
                    </a:cubicBezTo>
                    <a:lnTo>
                      <a:pt x="5185" y="11758"/>
                    </a:lnTo>
                    <a:cubicBezTo>
                      <a:pt x="5356" y="11068"/>
                      <a:pt x="5687" y="9870"/>
                      <a:pt x="6057" y="8531"/>
                    </a:cubicBezTo>
                    <a:cubicBezTo>
                      <a:pt x="6750" y="5956"/>
                      <a:pt x="7522" y="3057"/>
                      <a:pt x="7721" y="1863"/>
                    </a:cubicBezTo>
                    <a:close/>
                    <a:moveTo>
                      <a:pt x="10654" y="4315"/>
                    </a:moveTo>
                    <a:lnTo>
                      <a:pt x="10773" y="4487"/>
                    </a:lnTo>
                    <a:cubicBezTo>
                      <a:pt x="11672" y="5923"/>
                      <a:pt x="11563" y="7803"/>
                      <a:pt x="10535" y="9134"/>
                    </a:cubicBezTo>
                    <a:cubicBezTo>
                      <a:pt x="10103" y="9774"/>
                      <a:pt x="9566" y="10340"/>
                      <a:pt x="8950" y="10768"/>
                    </a:cubicBezTo>
                    <a:lnTo>
                      <a:pt x="8950" y="10725"/>
                    </a:lnTo>
                    <a:cubicBezTo>
                      <a:pt x="9415" y="9129"/>
                      <a:pt x="10264" y="5884"/>
                      <a:pt x="10654" y="4401"/>
                    </a:cubicBezTo>
                    <a:lnTo>
                      <a:pt x="10654" y="4315"/>
                    </a:lnTo>
                    <a:close/>
                    <a:moveTo>
                      <a:pt x="11129" y="10984"/>
                    </a:moveTo>
                    <a:cubicBezTo>
                      <a:pt x="11305" y="11128"/>
                      <a:pt x="11484" y="11249"/>
                      <a:pt x="11644" y="11414"/>
                    </a:cubicBezTo>
                    <a:lnTo>
                      <a:pt x="11803" y="11586"/>
                    </a:lnTo>
                    <a:cubicBezTo>
                      <a:pt x="11660" y="11751"/>
                      <a:pt x="11498" y="11962"/>
                      <a:pt x="11327" y="12188"/>
                    </a:cubicBezTo>
                    <a:cubicBezTo>
                      <a:pt x="11213" y="12044"/>
                      <a:pt x="11094" y="11914"/>
                      <a:pt x="10971" y="11801"/>
                    </a:cubicBezTo>
                    <a:cubicBezTo>
                      <a:pt x="10838" y="11667"/>
                      <a:pt x="10699" y="11560"/>
                      <a:pt x="10614" y="11457"/>
                    </a:cubicBezTo>
                    <a:cubicBezTo>
                      <a:pt x="10794" y="11302"/>
                      <a:pt x="10958" y="11159"/>
                      <a:pt x="11129" y="10984"/>
                    </a:cubicBezTo>
                    <a:close/>
                    <a:moveTo>
                      <a:pt x="12437" y="11672"/>
                    </a:moveTo>
                    <a:cubicBezTo>
                      <a:pt x="12997" y="12104"/>
                      <a:pt x="19864" y="19099"/>
                      <a:pt x="20719" y="20190"/>
                    </a:cubicBezTo>
                    <a:cubicBezTo>
                      <a:pt x="20549" y="20465"/>
                      <a:pt x="20367" y="20718"/>
                      <a:pt x="20164" y="20965"/>
                    </a:cubicBezTo>
                    <a:lnTo>
                      <a:pt x="20164" y="21008"/>
                    </a:lnTo>
                    <a:cubicBezTo>
                      <a:pt x="18282" y="19512"/>
                      <a:pt x="16480" y="17874"/>
                      <a:pt x="14775" y="16146"/>
                    </a:cubicBezTo>
                    <a:cubicBezTo>
                      <a:pt x="14934" y="15979"/>
                      <a:pt x="15054" y="15769"/>
                      <a:pt x="15131" y="15544"/>
                    </a:cubicBezTo>
                    <a:cubicBezTo>
                      <a:pt x="15179" y="15411"/>
                      <a:pt x="15095" y="15294"/>
                      <a:pt x="14973" y="15243"/>
                    </a:cubicBezTo>
                    <a:cubicBezTo>
                      <a:pt x="14851" y="15192"/>
                      <a:pt x="14743" y="15239"/>
                      <a:pt x="14696" y="15372"/>
                    </a:cubicBezTo>
                    <a:cubicBezTo>
                      <a:pt x="14690" y="15389"/>
                      <a:pt x="14658" y="15397"/>
                      <a:pt x="14656" y="15415"/>
                    </a:cubicBezTo>
                    <a:cubicBezTo>
                      <a:pt x="14596" y="15563"/>
                      <a:pt x="14533" y="15699"/>
                      <a:pt x="14418" y="15802"/>
                    </a:cubicBezTo>
                    <a:lnTo>
                      <a:pt x="14022" y="15458"/>
                    </a:lnTo>
                    <a:lnTo>
                      <a:pt x="14180" y="15286"/>
                    </a:lnTo>
                    <a:lnTo>
                      <a:pt x="14379" y="15114"/>
                    </a:lnTo>
                    <a:cubicBezTo>
                      <a:pt x="14464" y="15012"/>
                      <a:pt x="14464" y="14872"/>
                      <a:pt x="14379" y="14770"/>
                    </a:cubicBezTo>
                    <a:cubicBezTo>
                      <a:pt x="14292" y="14670"/>
                      <a:pt x="14153" y="14676"/>
                      <a:pt x="14062" y="14770"/>
                    </a:cubicBezTo>
                    <a:lnTo>
                      <a:pt x="13824" y="14942"/>
                    </a:lnTo>
                    <a:cubicBezTo>
                      <a:pt x="13762" y="15006"/>
                      <a:pt x="13697" y="15062"/>
                      <a:pt x="13626" y="15114"/>
                    </a:cubicBezTo>
                    <a:lnTo>
                      <a:pt x="13348" y="14813"/>
                    </a:lnTo>
                    <a:cubicBezTo>
                      <a:pt x="13403" y="14770"/>
                      <a:pt x="13421" y="14737"/>
                      <a:pt x="13467" y="14683"/>
                    </a:cubicBezTo>
                    <a:cubicBezTo>
                      <a:pt x="13513" y="14618"/>
                      <a:pt x="13565" y="14562"/>
                      <a:pt x="13626" y="14511"/>
                    </a:cubicBezTo>
                    <a:cubicBezTo>
                      <a:pt x="13733" y="14429"/>
                      <a:pt x="13781" y="14284"/>
                      <a:pt x="13705" y="14167"/>
                    </a:cubicBezTo>
                    <a:cubicBezTo>
                      <a:pt x="13629" y="14051"/>
                      <a:pt x="13456" y="13999"/>
                      <a:pt x="13348" y="14081"/>
                    </a:cubicBezTo>
                    <a:cubicBezTo>
                      <a:pt x="13260" y="14153"/>
                      <a:pt x="13220" y="14247"/>
                      <a:pt x="13150" y="14339"/>
                    </a:cubicBezTo>
                    <a:lnTo>
                      <a:pt x="12992" y="14468"/>
                    </a:lnTo>
                    <a:cubicBezTo>
                      <a:pt x="12298" y="13778"/>
                      <a:pt x="11750" y="13216"/>
                      <a:pt x="11446" y="12877"/>
                    </a:cubicBezTo>
                    <a:cubicBezTo>
                      <a:pt x="11978" y="12094"/>
                      <a:pt x="12313" y="11692"/>
                      <a:pt x="12437" y="11672"/>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5" name="Freeform 619">
                <a:extLst>
                  <a:ext uri="{FF2B5EF4-FFF2-40B4-BE49-F238E27FC236}">
                    <a16:creationId xmlns:a16="http://schemas.microsoft.com/office/drawing/2014/main" id="{192356CE-50A1-3A58-8C2F-22FE42205945}"/>
                  </a:ext>
                </a:extLst>
              </p:cNvPr>
              <p:cNvSpPr/>
              <p:nvPr/>
            </p:nvSpPr>
            <p:spPr>
              <a:xfrm rot="667436">
                <a:off x="804858" y="1541216"/>
                <a:ext cx="460723" cy="473757"/>
              </a:xfrm>
              <a:custGeom>
                <a:avLst/>
                <a:gdLst/>
                <a:ahLst/>
                <a:cxnLst>
                  <a:cxn ang="0">
                    <a:pos x="wd2" y="hd2"/>
                  </a:cxn>
                  <a:cxn ang="5400000">
                    <a:pos x="wd2" y="hd2"/>
                  </a:cxn>
                  <a:cxn ang="10800000">
                    <a:pos x="wd2" y="hd2"/>
                  </a:cxn>
                  <a:cxn ang="16200000">
                    <a:pos x="wd2" y="hd2"/>
                  </a:cxn>
                </a:cxnLst>
                <a:rect l="0" t="0" r="r" b="b"/>
                <a:pathLst>
                  <a:path w="21485" h="21561" extrusionOk="0">
                    <a:moveTo>
                      <a:pt x="20707" y="16"/>
                    </a:moveTo>
                    <a:cubicBezTo>
                      <a:pt x="15559" y="2027"/>
                      <a:pt x="862" y="10159"/>
                      <a:pt x="249" y="10498"/>
                    </a:cubicBezTo>
                    <a:cubicBezTo>
                      <a:pt x="236" y="10505"/>
                      <a:pt x="261" y="10572"/>
                      <a:pt x="249" y="10581"/>
                    </a:cubicBezTo>
                    <a:cubicBezTo>
                      <a:pt x="18" y="10738"/>
                      <a:pt x="-83" y="11021"/>
                      <a:pt x="79" y="11246"/>
                    </a:cubicBezTo>
                    <a:cubicBezTo>
                      <a:pt x="1438" y="12636"/>
                      <a:pt x="3029" y="13838"/>
                      <a:pt x="4767" y="14740"/>
                    </a:cubicBezTo>
                    <a:cubicBezTo>
                      <a:pt x="5008" y="16900"/>
                      <a:pt x="5399" y="19042"/>
                      <a:pt x="5960" y="21145"/>
                    </a:cubicBezTo>
                    <a:cubicBezTo>
                      <a:pt x="5969" y="21187"/>
                      <a:pt x="6026" y="21191"/>
                      <a:pt x="6046" y="21228"/>
                    </a:cubicBezTo>
                    <a:cubicBezTo>
                      <a:pt x="6054" y="21267"/>
                      <a:pt x="5942" y="21274"/>
                      <a:pt x="5960" y="21311"/>
                    </a:cubicBezTo>
                    <a:cubicBezTo>
                      <a:pt x="6025" y="21420"/>
                      <a:pt x="6184" y="21437"/>
                      <a:pt x="6301" y="21478"/>
                    </a:cubicBezTo>
                    <a:cubicBezTo>
                      <a:pt x="6360" y="21498"/>
                      <a:pt x="6407" y="21562"/>
                      <a:pt x="6472" y="21561"/>
                    </a:cubicBezTo>
                    <a:lnTo>
                      <a:pt x="6727" y="21561"/>
                    </a:lnTo>
                    <a:cubicBezTo>
                      <a:pt x="8295" y="20668"/>
                      <a:pt x="9735" y="19662"/>
                      <a:pt x="11160" y="18566"/>
                    </a:cubicBezTo>
                    <a:cubicBezTo>
                      <a:pt x="11726" y="18166"/>
                      <a:pt x="12168" y="17802"/>
                      <a:pt x="12439" y="17651"/>
                    </a:cubicBezTo>
                    <a:cubicBezTo>
                      <a:pt x="13110" y="17945"/>
                      <a:pt x="14338" y="18566"/>
                      <a:pt x="14399" y="18566"/>
                    </a:cubicBezTo>
                    <a:cubicBezTo>
                      <a:pt x="14466" y="18583"/>
                      <a:pt x="14588" y="18583"/>
                      <a:pt x="14655" y="18566"/>
                    </a:cubicBezTo>
                    <a:cubicBezTo>
                      <a:pt x="14688" y="18572"/>
                      <a:pt x="14706" y="18572"/>
                      <a:pt x="14740" y="18566"/>
                    </a:cubicBezTo>
                    <a:cubicBezTo>
                      <a:pt x="14879" y="18516"/>
                      <a:pt x="14954" y="18371"/>
                      <a:pt x="14996" y="18234"/>
                    </a:cubicBezTo>
                    <a:cubicBezTo>
                      <a:pt x="15425" y="17059"/>
                      <a:pt x="16115" y="15483"/>
                      <a:pt x="16871" y="13492"/>
                    </a:cubicBezTo>
                    <a:cubicBezTo>
                      <a:pt x="18683" y="9281"/>
                      <a:pt x="20211" y="4912"/>
                      <a:pt x="21474" y="516"/>
                    </a:cubicBezTo>
                    <a:cubicBezTo>
                      <a:pt x="21517" y="288"/>
                      <a:pt x="21431" y="119"/>
                      <a:pt x="21218" y="16"/>
                    </a:cubicBezTo>
                    <a:cubicBezTo>
                      <a:pt x="21097" y="-38"/>
                      <a:pt x="20999" y="63"/>
                      <a:pt x="20877" y="100"/>
                    </a:cubicBezTo>
                    <a:cubicBezTo>
                      <a:pt x="20804" y="93"/>
                      <a:pt x="20779" y="-9"/>
                      <a:pt x="20707" y="16"/>
                    </a:cubicBezTo>
                    <a:close/>
                    <a:moveTo>
                      <a:pt x="19172" y="1680"/>
                    </a:moveTo>
                    <a:cubicBezTo>
                      <a:pt x="16361" y="4439"/>
                      <a:pt x="13371" y="7029"/>
                      <a:pt x="10222" y="9416"/>
                    </a:cubicBezTo>
                    <a:cubicBezTo>
                      <a:pt x="8241" y="10989"/>
                      <a:pt x="6395" y="12483"/>
                      <a:pt x="5108" y="13658"/>
                    </a:cubicBezTo>
                    <a:cubicBezTo>
                      <a:pt x="3739" y="12925"/>
                      <a:pt x="2427" y="12106"/>
                      <a:pt x="1272" y="11080"/>
                    </a:cubicBezTo>
                    <a:lnTo>
                      <a:pt x="1272" y="10997"/>
                    </a:lnTo>
                    <a:cubicBezTo>
                      <a:pt x="3683" y="9662"/>
                      <a:pt x="13718" y="4129"/>
                      <a:pt x="19172" y="1680"/>
                    </a:cubicBezTo>
                    <a:close/>
                    <a:moveTo>
                      <a:pt x="20110" y="2346"/>
                    </a:moveTo>
                    <a:cubicBezTo>
                      <a:pt x="19027" y="5512"/>
                      <a:pt x="17387" y="9651"/>
                      <a:pt x="16019" y="13076"/>
                    </a:cubicBezTo>
                    <a:cubicBezTo>
                      <a:pt x="15344" y="14729"/>
                      <a:pt x="14743" y="16184"/>
                      <a:pt x="14314" y="17319"/>
                    </a:cubicBezTo>
                    <a:cubicBezTo>
                      <a:pt x="13170" y="16861"/>
                      <a:pt x="10431" y="15643"/>
                      <a:pt x="8858" y="14906"/>
                    </a:cubicBezTo>
                    <a:cubicBezTo>
                      <a:pt x="10513" y="13074"/>
                      <a:pt x="16413" y="6408"/>
                      <a:pt x="20110" y="2346"/>
                    </a:cubicBezTo>
                    <a:close/>
                    <a:moveTo>
                      <a:pt x="15081" y="6422"/>
                    </a:moveTo>
                    <a:cubicBezTo>
                      <a:pt x="11763" y="10151"/>
                      <a:pt x="7580" y="14823"/>
                      <a:pt x="7580" y="14823"/>
                    </a:cubicBezTo>
                    <a:cubicBezTo>
                      <a:pt x="7551" y="14875"/>
                      <a:pt x="7586" y="14932"/>
                      <a:pt x="7580" y="14989"/>
                    </a:cubicBezTo>
                    <a:cubicBezTo>
                      <a:pt x="7314" y="16583"/>
                      <a:pt x="6969" y="18346"/>
                      <a:pt x="6642" y="19481"/>
                    </a:cubicBezTo>
                    <a:cubicBezTo>
                      <a:pt x="6216" y="17841"/>
                      <a:pt x="5942" y="16175"/>
                      <a:pt x="5790" y="14490"/>
                    </a:cubicBezTo>
                    <a:cubicBezTo>
                      <a:pt x="7065" y="13326"/>
                      <a:pt x="8899" y="11820"/>
                      <a:pt x="10819" y="10248"/>
                    </a:cubicBezTo>
                    <a:cubicBezTo>
                      <a:pt x="12382" y="9126"/>
                      <a:pt x="13635" y="7679"/>
                      <a:pt x="15081" y="6422"/>
                    </a:cubicBezTo>
                    <a:close/>
                    <a:moveTo>
                      <a:pt x="8347" y="15821"/>
                    </a:moveTo>
                    <a:cubicBezTo>
                      <a:pt x="9295" y="16284"/>
                      <a:pt x="10071" y="16584"/>
                      <a:pt x="11330" y="17152"/>
                    </a:cubicBezTo>
                    <a:cubicBezTo>
                      <a:pt x="11074" y="17334"/>
                      <a:pt x="10913" y="17485"/>
                      <a:pt x="10563" y="17734"/>
                    </a:cubicBezTo>
                    <a:cubicBezTo>
                      <a:pt x="9475" y="18572"/>
                      <a:pt x="8330" y="19349"/>
                      <a:pt x="7154" y="20064"/>
                    </a:cubicBezTo>
                    <a:cubicBezTo>
                      <a:pt x="7652" y="18922"/>
                      <a:pt x="8076" y="17392"/>
                      <a:pt x="8347" y="15821"/>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6" name="Freeform 645">
                <a:extLst>
                  <a:ext uri="{FF2B5EF4-FFF2-40B4-BE49-F238E27FC236}">
                    <a16:creationId xmlns:a16="http://schemas.microsoft.com/office/drawing/2014/main" id="{1E6C4759-8F91-47CA-CBEA-F010B091597D}"/>
                  </a:ext>
                </a:extLst>
              </p:cNvPr>
              <p:cNvSpPr/>
              <p:nvPr/>
            </p:nvSpPr>
            <p:spPr>
              <a:xfrm rot="667436">
                <a:off x="1264367" y="4678641"/>
                <a:ext cx="1082186" cy="926906"/>
              </a:xfrm>
              <a:custGeom>
                <a:avLst/>
                <a:gdLst/>
                <a:ahLst/>
                <a:cxnLst>
                  <a:cxn ang="0">
                    <a:pos x="wd2" y="hd2"/>
                  </a:cxn>
                  <a:cxn ang="5400000">
                    <a:pos x="wd2" y="hd2"/>
                  </a:cxn>
                  <a:cxn ang="10800000">
                    <a:pos x="wd2" y="hd2"/>
                  </a:cxn>
                  <a:cxn ang="16200000">
                    <a:pos x="wd2" y="hd2"/>
                  </a:cxn>
                </a:cxnLst>
                <a:rect l="0" t="0" r="r" b="b"/>
                <a:pathLst>
                  <a:path w="21580" h="21587" extrusionOk="0">
                    <a:moveTo>
                      <a:pt x="19645" y="0"/>
                    </a:moveTo>
                    <a:cubicBezTo>
                      <a:pt x="19525" y="15"/>
                      <a:pt x="19449" y="110"/>
                      <a:pt x="19462" y="243"/>
                    </a:cubicBezTo>
                    <a:cubicBezTo>
                      <a:pt x="19492" y="741"/>
                      <a:pt x="19333" y="1253"/>
                      <a:pt x="19025" y="1614"/>
                    </a:cubicBezTo>
                    <a:cubicBezTo>
                      <a:pt x="18725" y="2032"/>
                      <a:pt x="18266" y="2296"/>
                      <a:pt x="17786" y="2341"/>
                    </a:cubicBezTo>
                    <a:cubicBezTo>
                      <a:pt x="17689" y="2343"/>
                      <a:pt x="17588" y="2397"/>
                      <a:pt x="17567" y="2502"/>
                    </a:cubicBezTo>
                    <a:cubicBezTo>
                      <a:pt x="17543" y="2608"/>
                      <a:pt x="17590" y="2731"/>
                      <a:pt x="17677" y="2784"/>
                    </a:cubicBezTo>
                    <a:cubicBezTo>
                      <a:pt x="18582" y="3504"/>
                      <a:pt x="19249" y="4538"/>
                      <a:pt x="19535" y="5730"/>
                    </a:cubicBezTo>
                    <a:cubicBezTo>
                      <a:pt x="19531" y="5797"/>
                      <a:pt x="19531" y="5864"/>
                      <a:pt x="19535" y="5932"/>
                    </a:cubicBezTo>
                    <a:cubicBezTo>
                      <a:pt x="19568" y="6029"/>
                      <a:pt x="19660" y="6091"/>
                      <a:pt x="19754" y="6093"/>
                    </a:cubicBezTo>
                    <a:lnTo>
                      <a:pt x="19790" y="6093"/>
                    </a:lnTo>
                    <a:cubicBezTo>
                      <a:pt x="19902" y="6056"/>
                      <a:pt x="19965" y="5935"/>
                      <a:pt x="19936" y="5811"/>
                    </a:cubicBezTo>
                    <a:cubicBezTo>
                      <a:pt x="19936" y="5811"/>
                      <a:pt x="19943" y="5725"/>
                      <a:pt x="19900" y="5609"/>
                    </a:cubicBezTo>
                    <a:cubicBezTo>
                      <a:pt x="19629" y="4208"/>
                      <a:pt x="20985" y="3061"/>
                      <a:pt x="21431" y="2704"/>
                    </a:cubicBezTo>
                    <a:cubicBezTo>
                      <a:pt x="21526" y="2664"/>
                      <a:pt x="21596" y="2572"/>
                      <a:pt x="21576" y="2462"/>
                    </a:cubicBezTo>
                    <a:cubicBezTo>
                      <a:pt x="21540" y="2355"/>
                      <a:pt x="21459" y="2284"/>
                      <a:pt x="21358" y="2300"/>
                    </a:cubicBezTo>
                    <a:cubicBezTo>
                      <a:pt x="20362" y="2407"/>
                      <a:pt x="19986" y="1216"/>
                      <a:pt x="19863" y="202"/>
                    </a:cubicBezTo>
                    <a:cubicBezTo>
                      <a:pt x="19860" y="80"/>
                      <a:pt x="19792" y="-3"/>
                      <a:pt x="19681" y="0"/>
                    </a:cubicBezTo>
                    <a:cubicBezTo>
                      <a:pt x="19671" y="1"/>
                      <a:pt x="19654" y="-1"/>
                      <a:pt x="19645" y="0"/>
                    </a:cubicBezTo>
                    <a:close/>
                    <a:moveTo>
                      <a:pt x="19681" y="1372"/>
                    </a:moveTo>
                    <a:cubicBezTo>
                      <a:pt x="19829" y="1993"/>
                      <a:pt x="20232" y="2476"/>
                      <a:pt x="20775" y="2704"/>
                    </a:cubicBezTo>
                    <a:cubicBezTo>
                      <a:pt x="20234" y="3170"/>
                      <a:pt x="19807" y="3807"/>
                      <a:pt x="19572" y="4519"/>
                    </a:cubicBezTo>
                    <a:cubicBezTo>
                      <a:pt x="19287" y="3816"/>
                      <a:pt x="18859" y="3209"/>
                      <a:pt x="18333" y="2704"/>
                    </a:cubicBezTo>
                    <a:cubicBezTo>
                      <a:pt x="18719" y="2545"/>
                      <a:pt x="19086" y="2285"/>
                      <a:pt x="19353" y="1937"/>
                    </a:cubicBezTo>
                    <a:cubicBezTo>
                      <a:pt x="19487" y="1769"/>
                      <a:pt x="19596" y="1576"/>
                      <a:pt x="19681" y="1372"/>
                    </a:cubicBezTo>
                    <a:close/>
                    <a:moveTo>
                      <a:pt x="2078" y="3591"/>
                    </a:moveTo>
                    <a:cubicBezTo>
                      <a:pt x="1958" y="3606"/>
                      <a:pt x="1882" y="3741"/>
                      <a:pt x="1895" y="3874"/>
                    </a:cubicBezTo>
                    <a:cubicBezTo>
                      <a:pt x="1925" y="4372"/>
                      <a:pt x="1766" y="4844"/>
                      <a:pt x="1458" y="5205"/>
                    </a:cubicBezTo>
                    <a:cubicBezTo>
                      <a:pt x="1158" y="5623"/>
                      <a:pt x="700" y="5887"/>
                      <a:pt x="219" y="5932"/>
                    </a:cubicBezTo>
                    <a:cubicBezTo>
                      <a:pt x="98" y="5936"/>
                      <a:pt x="-4" y="6040"/>
                      <a:pt x="0" y="6174"/>
                    </a:cubicBezTo>
                    <a:cubicBezTo>
                      <a:pt x="3" y="6260"/>
                      <a:pt x="78" y="6335"/>
                      <a:pt x="146" y="6375"/>
                    </a:cubicBezTo>
                    <a:cubicBezTo>
                      <a:pt x="1050" y="7098"/>
                      <a:pt x="1687" y="8167"/>
                      <a:pt x="1968" y="9361"/>
                    </a:cubicBezTo>
                    <a:lnTo>
                      <a:pt x="2005" y="9522"/>
                    </a:lnTo>
                    <a:cubicBezTo>
                      <a:pt x="2035" y="9622"/>
                      <a:pt x="2129" y="9726"/>
                      <a:pt x="2223" y="9724"/>
                    </a:cubicBezTo>
                    <a:lnTo>
                      <a:pt x="2296" y="9724"/>
                    </a:lnTo>
                    <a:cubicBezTo>
                      <a:pt x="2408" y="9687"/>
                      <a:pt x="2465" y="9528"/>
                      <a:pt x="2442" y="9401"/>
                    </a:cubicBezTo>
                    <a:cubicBezTo>
                      <a:pt x="2429" y="9333"/>
                      <a:pt x="2391" y="9266"/>
                      <a:pt x="2369" y="9200"/>
                    </a:cubicBezTo>
                    <a:cubicBezTo>
                      <a:pt x="2098" y="7799"/>
                      <a:pt x="3491" y="6652"/>
                      <a:pt x="3936" y="6295"/>
                    </a:cubicBezTo>
                    <a:cubicBezTo>
                      <a:pt x="4017" y="6232"/>
                      <a:pt x="4043" y="6155"/>
                      <a:pt x="4009" y="6053"/>
                    </a:cubicBezTo>
                    <a:cubicBezTo>
                      <a:pt x="3971" y="5955"/>
                      <a:pt x="3885" y="5873"/>
                      <a:pt x="3791" y="5891"/>
                    </a:cubicBezTo>
                    <a:cubicBezTo>
                      <a:pt x="2795" y="5997"/>
                      <a:pt x="2455" y="4807"/>
                      <a:pt x="2333" y="3793"/>
                    </a:cubicBezTo>
                    <a:cubicBezTo>
                      <a:pt x="2330" y="3671"/>
                      <a:pt x="2225" y="3588"/>
                      <a:pt x="2114" y="3591"/>
                    </a:cubicBezTo>
                    <a:cubicBezTo>
                      <a:pt x="2104" y="3592"/>
                      <a:pt x="2087" y="3590"/>
                      <a:pt x="2078" y="3591"/>
                    </a:cubicBezTo>
                    <a:close/>
                    <a:moveTo>
                      <a:pt x="2114" y="5004"/>
                    </a:moveTo>
                    <a:cubicBezTo>
                      <a:pt x="2270" y="5613"/>
                      <a:pt x="2671" y="6073"/>
                      <a:pt x="3207" y="6295"/>
                    </a:cubicBezTo>
                    <a:cubicBezTo>
                      <a:pt x="2663" y="6749"/>
                      <a:pt x="2234" y="7360"/>
                      <a:pt x="2005" y="8070"/>
                    </a:cubicBezTo>
                    <a:cubicBezTo>
                      <a:pt x="1710" y="7392"/>
                      <a:pt x="1285" y="6780"/>
                      <a:pt x="766" y="6295"/>
                    </a:cubicBezTo>
                    <a:cubicBezTo>
                      <a:pt x="1155" y="6138"/>
                      <a:pt x="1518" y="5878"/>
                      <a:pt x="1786" y="5528"/>
                    </a:cubicBezTo>
                    <a:cubicBezTo>
                      <a:pt x="1918" y="5362"/>
                      <a:pt x="2026" y="5203"/>
                      <a:pt x="2114" y="5004"/>
                    </a:cubicBezTo>
                    <a:close/>
                    <a:moveTo>
                      <a:pt x="9476" y="5528"/>
                    </a:moveTo>
                    <a:cubicBezTo>
                      <a:pt x="8781" y="5569"/>
                      <a:pt x="8106" y="5779"/>
                      <a:pt x="7472" y="6133"/>
                    </a:cubicBezTo>
                    <a:cubicBezTo>
                      <a:pt x="6159" y="6908"/>
                      <a:pt x="5203" y="8248"/>
                      <a:pt x="4848" y="9845"/>
                    </a:cubicBezTo>
                    <a:cubicBezTo>
                      <a:pt x="4298" y="12540"/>
                      <a:pt x="5162" y="15374"/>
                      <a:pt x="7107" y="17108"/>
                    </a:cubicBezTo>
                    <a:cubicBezTo>
                      <a:pt x="6996" y="17385"/>
                      <a:pt x="6996" y="17678"/>
                      <a:pt x="7107" y="17955"/>
                    </a:cubicBezTo>
                    <a:cubicBezTo>
                      <a:pt x="7107" y="17955"/>
                      <a:pt x="7119" y="17978"/>
                      <a:pt x="7180" y="18036"/>
                    </a:cubicBezTo>
                    <a:cubicBezTo>
                      <a:pt x="7125" y="18192"/>
                      <a:pt x="7046" y="18340"/>
                      <a:pt x="6961" y="18480"/>
                    </a:cubicBezTo>
                    <a:cubicBezTo>
                      <a:pt x="6902" y="18569"/>
                      <a:pt x="6902" y="18673"/>
                      <a:pt x="6961" y="18762"/>
                    </a:cubicBezTo>
                    <a:cubicBezTo>
                      <a:pt x="7069" y="18878"/>
                      <a:pt x="7196" y="18961"/>
                      <a:pt x="7326" y="19045"/>
                    </a:cubicBezTo>
                    <a:cubicBezTo>
                      <a:pt x="7210" y="19178"/>
                      <a:pt x="7171" y="19391"/>
                      <a:pt x="7217" y="19569"/>
                    </a:cubicBezTo>
                    <a:cubicBezTo>
                      <a:pt x="7295" y="19740"/>
                      <a:pt x="7418" y="19867"/>
                      <a:pt x="7581" y="19932"/>
                    </a:cubicBezTo>
                    <a:cubicBezTo>
                      <a:pt x="7491" y="20157"/>
                      <a:pt x="7550" y="20429"/>
                      <a:pt x="7727" y="20578"/>
                    </a:cubicBezTo>
                    <a:cubicBezTo>
                      <a:pt x="8022" y="20773"/>
                      <a:pt x="8367" y="20867"/>
                      <a:pt x="8711" y="20860"/>
                    </a:cubicBezTo>
                    <a:cubicBezTo>
                      <a:pt x="8719" y="21048"/>
                      <a:pt x="8798" y="21225"/>
                      <a:pt x="8930" y="21344"/>
                    </a:cubicBezTo>
                    <a:cubicBezTo>
                      <a:pt x="9146" y="21506"/>
                      <a:pt x="9398" y="21597"/>
                      <a:pt x="9658" y="21586"/>
                    </a:cubicBezTo>
                    <a:cubicBezTo>
                      <a:pt x="9897" y="21594"/>
                      <a:pt x="10145" y="21518"/>
                      <a:pt x="10351" y="21385"/>
                    </a:cubicBezTo>
                    <a:cubicBezTo>
                      <a:pt x="10580" y="21231"/>
                      <a:pt x="10705" y="20953"/>
                      <a:pt x="10679" y="20658"/>
                    </a:cubicBezTo>
                    <a:cubicBezTo>
                      <a:pt x="11039" y="20589"/>
                      <a:pt x="11383" y="20394"/>
                      <a:pt x="11663" y="20134"/>
                    </a:cubicBezTo>
                    <a:cubicBezTo>
                      <a:pt x="11781" y="20000"/>
                      <a:pt x="11818" y="19814"/>
                      <a:pt x="11736" y="19650"/>
                    </a:cubicBezTo>
                    <a:cubicBezTo>
                      <a:pt x="11909" y="19558"/>
                      <a:pt x="12050" y="19396"/>
                      <a:pt x="12137" y="19206"/>
                    </a:cubicBezTo>
                    <a:cubicBezTo>
                      <a:pt x="12194" y="18999"/>
                      <a:pt x="12151" y="18768"/>
                      <a:pt x="12027" y="18601"/>
                    </a:cubicBezTo>
                    <a:cubicBezTo>
                      <a:pt x="12115" y="18528"/>
                      <a:pt x="12178" y="18434"/>
                      <a:pt x="12210" y="18318"/>
                    </a:cubicBezTo>
                    <a:cubicBezTo>
                      <a:pt x="12238" y="18141"/>
                      <a:pt x="12158" y="17982"/>
                      <a:pt x="12027" y="17874"/>
                    </a:cubicBezTo>
                    <a:cubicBezTo>
                      <a:pt x="12051" y="17838"/>
                      <a:pt x="12083" y="17794"/>
                      <a:pt x="12100" y="17753"/>
                    </a:cubicBezTo>
                    <a:cubicBezTo>
                      <a:pt x="12135" y="17609"/>
                      <a:pt x="12111" y="17426"/>
                      <a:pt x="12027" y="17310"/>
                    </a:cubicBezTo>
                    <a:cubicBezTo>
                      <a:pt x="13399" y="16498"/>
                      <a:pt x="14574" y="13638"/>
                      <a:pt x="14688" y="11580"/>
                    </a:cubicBezTo>
                    <a:cubicBezTo>
                      <a:pt x="14850" y="9132"/>
                      <a:pt x="13600" y="6842"/>
                      <a:pt x="11554" y="5891"/>
                    </a:cubicBezTo>
                    <a:cubicBezTo>
                      <a:pt x="10888" y="5614"/>
                      <a:pt x="10171" y="5487"/>
                      <a:pt x="9476" y="5528"/>
                    </a:cubicBezTo>
                    <a:close/>
                    <a:moveTo>
                      <a:pt x="9513" y="6012"/>
                    </a:moveTo>
                    <a:cubicBezTo>
                      <a:pt x="10147" y="5969"/>
                      <a:pt x="10799" y="6044"/>
                      <a:pt x="11408" y="6295"/>
                    </a:cubicBezTo>
                    <a:cubicBezTo>
                      <a:pt x="13302" y="7140"/>
                      <a:pt x="14468" y="9247"/>
                      <a:pt x="14324" y="11500"/>
                    </a:cubicBezTo>
                    <a:cubicBezTo>
                      <a:pt x="14201" y="13711"/>
                      <a:pt x="12934" y="16415"/>
                      <a:pt x="11772" y="16946"/>
                    </a:cubicBezTo>
                    <a:lnTo>
                      <a:pt x="11772" y="16987"/>
                    </a:lnTo>
                    <a:cubicBezTo>
                      <a:pt x="11357" y="16874"/>
                      <a:pt x="10924" y="16800"/>
                      <a:pt x="10497" y="16785"/>
                    </a:cubicBezTo>
                    <a:cubicBezTo>
                      <a:pt x="10837" y="15452"/>
                      <a:pt x="11215" y="14106"/>
                      <a:pt x="11590" y="12831"/>
                    </a:cubicBezTo>
                    <a:lnTo>
                      <a:pt x="11772" y="12226"/>
                    </a:lnTo>
                    <a:cubicBezTo>
                      <a:pt x="11956" y="11617"/>
                      <a:pt x="12218" y="10788"/>
                      <a:pt x="11772" y="10208"/>
                    </a:cubicBezTo>
                    <a:cubicBezTo>
                      <a:pt x="11509" y="9899"/>
                      <a:pt x="11119" y="9799"/>
                      <a:pt x="10752" y="9926"/>
                    </a:cubicBezTo>
                    <a:lnTo>
                      <a:pt x="10606" y="9845"/>
                    </a:lnTo>
                    <a:cubicBezTo>
                      <a:pt x="10238" y="9741"/>
                      <a:pt x="9846" y="9763"/>
                      <a:pt x="9513" y="9966"/>
                    </a:cubicBezTo>
                    <a:lnTo>
                      <a:pt x="9367" y="9926"/>
                    </a:lnTo>
                    <a:cubicBezTo>
                      <a:pt x="8984" y="9847"/>
                      <a:pt x="8595" y="9880"/>
                      <a:pt x="8237" y="10047"/>
                    </a:cubicBezTo>
                    <a:cubicBezTo>
                      <a:pt x="8039" y="10050"/>
                      <a:pt x="7858" y="10132"/>
                      <a:pt x="7690" y="10249"/>
                    </a:cubicBezTo>
                    <a:cubicBezTo>
                      <a:pt x="7105" y="10625"/>
                      <a:pt x="7164" y="11853"/>
                      <a:pt x="7217" y="12549"/>
                    </a:cubicBezTo>
                    <a:cubicBezTo>
                      <a:pt x="7292" y="14000"/>
                      <a:pt x="7589" y="15402"/>
                      <a:pt x="8091" y="16745"/>
                    </a:cubicBezTo>
                    <a:lnTo>
                      <a:pt x="7472" y="16745"/>
                    </a:lnTo>
                    <a:cubicBezTo>
                      <a:pt x="5646" y="15129"/>
                      <a:pt x="4829" y="12534"/>
                      <a:pt x="5321" y="10007"/>
                    </a:cubicBezTo>
                    <a:cubicBezTo>
                      <a:pt x="5638" y="8546"/>
                      <a:pt x="6463" y="7300"/>
                      <a:pt x="7654" y="6577"/>
                    </a:cubicBezTo>
                    <a:cubicBezTo>
                      <a:pt x="8230" y="6246"/>
                      <a:pt x="8879" y="6055"/>
                      <a:pt x="9513" y="6012"/>
                    </a:cubicBezTo>
                    <a:close/>
                    <a:moveTo>
                      <a:pt x="17385" y="6456"/>
                    </a:moveTo>
                    <a:cubicBezTo>
                      <a:pt x="17257" y="6473"/>
                      <a:pt x="17156" y="6608"/>
                      <a:pt x="17166" y="6739"/>
                    </a:cubicBezTo>
                    <a:cubicBezTo>
                      <a:pt x="17174" y="7078"/>
                      <a:pt x="17047" y="7377"/>
                      <a:pt x="16838" y="7626"/>
                    </a:cubicBezTo>
                    <a:cubicBezTo>
                      <a:pt x="16622" y="7916"/>
                      <a:pt x="16303" y="8093"/>
                      <a:pt x="15964" y="8110"/>
                    </a:cubicBezTo>
                    <a:cubicBezTo>
                      <a:pt x="15866" y="8118"/>
                      <a:pt x="15810" y="8209"/>
                      <a:pt x="15781" y="8312"/>
                    </a:cubicBezTo>
                    <a:cubicBezTo>
                      <a:pt x="15757" y="8418"/>
                      <a:pt x="15804" y="8541"/>
                      <a:pt x="15891" y="8594"/>
                    </a:cubicBezTo>
                    <a:cubicBezTo>
                      <a:pt x="16525" y="9121"/>
                      <a:pt x="16945" y="9840"/>
                      <a:pt x="17130" y="10693"/>
                    </a:cubicBezTo>
                    <a:cubicBezTo>
                      <a:pt x="17126" y="10741"/>
                      <a:pt x="17126" y="10806"/>
                      <a:pt x="17130" y="10854"/>
                    </a:cubicBezTo>
                    <a:cubicBezTo>
                      <a:pt x="17158" y="10955"/>
                      <a:pt x="17253" y="11020"/>
                      <a:pt x="17349" y="11015"/>
                    </a:cubicBezTo>
                    <a:lnTo>
                      <a:pt x="17385" y="11015"/>
                    </a:lnTo>
                    <a:cubicBezTo>
                      <a:pt x="17497" y="10978"/>
                      <a:pt x="17590" y="10860"/>
                      <a:pt x="17567" y="10733"/>
                    </a:cubicBezTo>
                    <a:cubicBezTo>
                      <a:pt x="17571" y="10685"/>
                      <a:pt x="17571" y="10620"/>
                      <a:pt x="17567" y="10572"/>
                    </a:cubicBezTo>
                    <a:cubicBezTo>
                      <a:pt x="17401" y="9606"/>
                      <a:pt x="18382" y="8817"/>
                      <a:pt x="18697" y="8594"/>
                    </a:cubicBezTo>
                    <a:cubicBezTo>
                      <a:pt x="18799" y="8523"/>
                      <a:pt x="18835" y="8384"/>
                      <a:pt x="18770" y="8272"/>
                    </a:cubicBezTo>
                    <a:cubicBezTo>
                      <a:pt x="18726" y="8194"/>
                      <a:pt x="18634" y="8141"/>
                      <a:pt x="18551" y="8151"/>
                    </a:cubicBezTo>
                    <a:cubicBezTo>
                      <a:pt x="17896" y="8209"/>
                      <a:pt x="17700" y="7372"/>
                      <a:pt x="17604" y="6658"/>
                    </a:cubicBezTo>
                    <a:cubicBezTo>
                      <a:pt x="17595" y="6530"/>
                      <a:pt x="17500" y="6447"/>
                      <a:pt x="17385" y="6456"/>
                    </a:cubicBezTo>
                    <a:close/>
                    <a:moveTo>
                      <a:pt x="17385" y="7667"/>
                    </a:moveTo>
                    <a:cubicBezTo>
                      <a:pt x="17500" y="8039"/>
                      <a:pt x="17725" y="8375"/>
                      <a:pt x="18041" y="8554"/>
                    </a:cubicBezTo>
                    <a:cubicBezTo>
                      <a:pt x="17706" y="8851"/>
                      <a:pt x="17451" y="9210"/>
                      <a:pt x="17276" y="9644"/>
                    </a:cubicBezTo>
                    <a:cubicBezTo>
                      <a:pt x="17090" y="9211"/>
                      <a:pt x="16821" y="8807"/>
                      <a:pt x="16510" y="8473"/>
                    </a:cubicBezTo>
                    <a:cubicBezTo>
                      <a:pt x="16765" y="8357"/>
                      <a:pt x="16983" y="8176"/>
                      <a:pt x="17166" y="7949"/>
                    </a:cubicBezTo>
                    <a:cubicBezTo>
                      <a:pt x="17236" y="7857"/>
                      <a:pt x="17327" y="7768"/>
                      <a:pt x="17385" y="7667"/>
                    </a:cubicBezTo>
                    <a:close/>
                    <a:moveTo>
                      <a:pt x="10242" y="10249"/>
                    </a:moveTo>
                    <a:cubicBezTo>
                      <a:pt x="10060" y="10522"/>
                      <a:pt x="10093" y="10902"/>
                      <a:pt x="10314" y="11136"/>
                    </a:cubicBezTo>
                    <a:cubicBezTo>
                      <a:pt x="10443" y="11334"/>
                      <a:pt x="10687" y="11409"/>
                      <a:pt x="10898" y="11338"/>
                    </a:cubicBezTo>
                    <a:cubicBezTo>
                      <a:pt x="11113" y="11227"/>
                      <a:pt x="11241" y="10995"/>
                      <a:pt x="11226" y="10733"/>
                    </a:cubicBezTo>
                    <a:cubicBezTo>
                      <a:pt x="11227" y="10602"/>
                      <a:pt x="11205" y="10487"/>
                      <a:pt x="11153" y="10370"/>
                    </a:cubicBezTo>
                    <a:cubicBezTo>
                      <a:pt x="11261" y="10391"/>
                      <a:pt x="11372" y="10440"/>
                      <a:pt x="11444" y="10531"/>
                    </a:cubicBezTo>
                    <a:cubicBezTo>
                      <a:pt x="11733" y="10898"/>
                      <a:pt x="11501" y="11574"/>
                      <a:pt x="11335" y="12105"/>
                    </a:cubicBezTo>
                    <a:lnTo>
                      <a:pt x="11189" y="12670"/>
                    </a:lnTo>
                    <a:cubicBezTo>
                      <a:pt x="10805" y="13993"/>
                      <a:pt x="10372" y="15364"/>
                      <a:pt x="10023" y="16745"/>
                    </a:cubicBezTo>
                    <a:lnTo>
                      <a:pt x="8565" y="16745"/>
                    </a:lnTo>
                    <a:cubicBezTo>
                      <a:pt x="8014" y="15391"/>
                      <a:pt x="7696" y="13949"/>
                      <a:pt x="7617" y="12468"/>
                    </a:cubicBezTo>
                    <a:cubicBezTo>
                      <a:pt x="7528" y="11897"/>
                      <a:pt x="7577" y="11275"/>
                      <a:pt x="7763" y="10733"/>
                    </a:cubicBezTo>
                    <a:cubicBezTo>
                      <a:pt x="7800" y="10929"/>
                      <a:pt x="7911" y="11135"/>
                      <a:pt x="8055" y="11257"/>
                    </a:cubicBezTo>
                    <a:cubicBezTo>
                      <a:pt x="8387" y="11595"/>
                      <a:pt x="8641" y="11396"/>
                      <a:pt x="8711" y="11338"/>
                    </a:cubicBezTo>
                    <a:cubicBezTo>
                      <a:pt x="8915" y="11056"/>
                      <a:pt x="8915" y="10652"/>
                      <a:pt x="8711" y="10370"/>
                    </a:cubicBezTo>
                    <a:cubicBezTo>
                      <a:pt x="8838" y="10347"/>
                      <a:pt x="8948" y="10347"/>
                      <a:pt x="9075" y="10370"/>
                    </a:cubicBezTo>
                    <a:cubicBezTo>
                      <a:pt x="8956" y="10654"/>
                      <a:pt x="8992" y="10987"/>
                      <a:pt x="9185" y="11217"/>
                    </a:cubicBezTo>
                    <a:cubicBezTo>
                      <a:pt x="9305" y="11426"/>
                      <a:pt x="9555" y="11538"/>
                      <a:pt x="9768" y="11459"/>
                    </a:cubicBezTo>
                    <a:cubicBezTo>
                      <a:pt x="9982" y="11359"/>
                      <a:pt x="10118" y="11110"/>
                      <a:pt x="10096" y="10854"/>
                    </a:cubicBezTo>
                    <a:cubicBezTo>
                      <a:pt x="10088" y="10653"/>
                      <a:pt x="9999" y="10438"/>
                      <a:pt x="9877" y="10289"/>
                    </a:cubicBezTo>
                    <a:cubicBezTo>
                      <a:pt x="9996" y="10250"/>
                      <a:pt x="10118" y="10242"/>
                      <a:pt x="10242" y="10249"/>
                    </a:cubicBezTo>
                    <a:close/>
                    <a:moveTo>
                      <a:pt x="10679" y="10491"/>
                    </a:moveTo>
                    <a:cubicBezTo>
                      <a:pt x="10747" y="10561"/>
                      <a:pt x="10784" y="10670"/>
                      <a:pt x="10788" y="10773"/>
                    </a:cubicBezTo>
                    <a:cubicBezTo>
                      <a:pt x="10795" y="10832"/>
                      <a:pt x="10786" y="10889"/>
                      <a:pt x="10752" y="10935"/>
                    </a:cubicBezTo>
                    <a:cubicBezTo>
                      <a:pt x="10718" y="10921"/>
                      <a:pt x="10666" y="10884"/>
                      <a:pt x="10642" y="10854"/>
                    </a:cubicBezTo>
                    <a:cubicBezTo>
                      <a:pt x="10538" y="10641"/>
                      <a:pt x="10609" y="10558"/>
                      <a:pt x="10679" y="10491"/>
                    </a:cubicBezTo>
                    <a:close/>
                    <a:moveTo>
                      <a:pt x="8273" y="10572"/>
                    </a:moveTo>
                    <a:lnTo>
                      <a:pt x="8310" y="10612"/>
                    </a:lnTo>
                    <a:cubicBezTo>
                      <a:pt x="8377" y="10697"/>
                      <a:pt x="8430" y="10823"/>
                      <a:pt x="8419" y="10935"/>
                    </a:cubicBezTo>
                    <a:lnTo>
                      <a:pt x="8346" y="10894"/>
                    </a:lnTo>
                    <a:cubicBezTo>
                      <a:pt x="8346" y="10894"/>
                      <a:pt x="8166" y="10720"/>
                      <a:pt x="8201" y="10652"/>
                    </a:cubicBezTo>
                    <a:lnTo>
                      <a:pt x="8273" y="10572"/>
                    </a:lnTo>
                    <a:close/>
                    <a:moveTo>
                      <a:pt x="9513" y="10572"/>
                    </a:moveTo>
                    <a:cubicBezTo>
                      <a:pt x="9604" y="10636"/>
                      <a:pt x="9645" y="10735"/>
                      <a:pt x="9658" y="10854"/>
                    </a:cubicBezTo>
                    <a:cubicBezTo>
                      <a:pt x="9658" y="10951"/>
                      <a:pt x="9658" y="11015"/>
                      <a:pt x="9658" y="11015"/>
                    </a:cubicBezTo>
                    <a:cubicBezTo>
                      <a:pt x="9658" y="11015"/>
                      <a:pt x="9664" y="11002"/>
                      <a:pt x="9586" y="10935"/>
                    </a:cubicBezTo>
                    <a:cubicBezTo>
                      <a:pt x="9411" y="10712"/>
                      <a:pt x="9486" y="10620"/>
                      <a:pt x="9513" y="10572"/>
                    </a:cubicBezTo>
                    <a:close/>
                    <a:moveTo>
                      <a:pt x="7545" y="17269"/>
                    </a:moveTo>
                    <a:cubicBezTo>
                      <a:pt x="8885" y="17172"/>
                      <a:pt x="10222" y="17197"/>
                      <a:pt x="11554" y="17390"/>
                    </a:cubicBezTo>
                    <a:cubicBezTo>
                      <a:pt x="11624" y="17447"/>
                      <a:pt x="11672" y="17526"/>
                      <a:pt x="11736" y="17592"/>
                    </a:cubicBezTo>
                    <a:cubicBezTo>
                      <a:pt x="11736" y="17640"/>
                      <a:pt x="11443" y="17897"/>
                      <a:pt x="9731" y="17955"/>
                    </a:cubicBezTo>
                    <a:lnTo>
                      <a:pt x="9622" y="17955"/>
                    </a:lnTo>
                    <a:cubicBezTo>
                      <a:pt x="9090" y="18010"/>
                      <a:pt x="8584" y="17995"/>
                      <a:pt x="8055" y="17915"/>
                    </a:cubicBezTo>
                    <a:cubicBezTo>
                      <a:pt x="7950" y="17915"/>
                      <a:pt x="7606" y="17829"/>
                      <a:pt x="7545" y="17713"/>
                    </a:cubicBezTo>
                    <a:cubicBezTo>
                      <a:pt x="7503" y="17569"/>
                      <a:pt x="7503" y="17414"/>
                      <a:pt x="7545" y="17269"/>
                    </a:cubicBezTo>
                    <a:close/>
                    <a:moveTo>
                      <a:pt x="11699" y="18157"/>
                    </a:moveTo>
                    <a:lnTo>
                      <a:pt x="11809" y="18238"/>
                    </a:lnTo>
                    <a:cubicBezTo>
                      <a:pt x="11236" y="18571"/>
                      <a:pt x="10633" y="18766"/>
                      <a:pt x="9986" y="18802"/>
                    </a:cubicBezTo>
                    <a:lnTo>
                      <a:pt x="9658" y="18802"/>
                    </a:lnTo>
                    <a:cubicBezTo>
                      <a:pt x="8915" y="18976"/>
                      <a:pt x="8128" y="18904"/>
                      <a:pt x="7435" y="18560"/>
                    </a:cubicBezTo>
                    <a:cubicBezTo>
                      <a:pt x="7486" y="18471"/>
                      <a:pt x="7544" y="18375"/>
                      <a:pt x="7581" y="18278"/>
                    </a:cubicBezTo>
                    <a:cubicBezTo>
                      <a:pt x="7707" y="18334"/>
                      <a:pt x="7847" y="18378"/>
                      <a:pt x="7982" y="18399"/>
                    </a:cubicBezTo>
                    <a:cubicBezTo>
                      <a:pt x="8306" y="18454"/>
                      <a:pt x="8639" y="18483"/>
                      <a:pt x="8966" y="18480"/>
                    </a:cubicBezTo>
                    <a:lnTo>
                      <a:pt x="9731" y="18480"/>
                    </a:lnTo>
                    <a:cubicBezTo>
                      <a:pt x="10405" y="18494"/>
                      <a:pt x="11052" y="18363"/>
                      <a:pt x="11699" y="18157"/>
                    </a:cubicBezTo>
                    <a:close/>
                    <a:moveTo>
                      <a:pt x="11699" y="18883"/>
                    </a:moveTo>
                    <a:cubicBezTo>
                      <a:pt x="11752" y="18883"/>
                      <a:pt x="11790" y="18987"/>
                      <a:pt x="11772" y="19045"/>
                    </a:cubicBezTo>
                    <a:cubicBezTo>
                      <a:pt x="11694" y="19305"/>
                      <a:pt x="10890" y="19603"/>
                      <a:pt x="9658" y="19690"/>
                    </a:cubicBezTo>
                    <a:cubicBezTo>
                      <a:pt x="8991" y="19820"/>
                      <a:pt x="8309" y="19714"/>
                      <a:pt x="7690" y="19408"/>
                    </a:cubicBezTo>
                    <a:cubicBezTo>
                      <a:pt x="7722" y="19340"/>
                      <a:pt x="7745" y="19293"/>
                      <a:pt x="7800" y="19246"/>
                    </a:cubicBezTo>
                    <a:cubicBezTo>
                      <a:pt x="8086" y="19323"/>
                      <a:pt x="8380" y="19367"/>
                      <a:pt x="8674" y="19367"/>
                    </a:cubicBezTo>
                    <a:cubicBezTo>
                      <a:pt x="9022" y="19364"/>
                      <a:pt x="9387" y="19335"/>
                      <a:pt x="9731" y="19287"/>
                    </a:cubicBezTo>
                    <a:lnTo>
                      <a:pt x="10023" y="19287"/>
                    </a:lnTo>
                    <a:cubicBezTo>
                      <a:pt x="10599" y="19229"/>
                      <a:pt x="11156" y="19101"/>
                      <a:pt x="11699" y="18883"/>
                    </a:cubicBezTo>
                    <a:close/>
                    <a:moveTo>
                      <a:pt x="11371" y="19851"/>
                    </a:moveTo>
                    <a:cubicBezTo>
                      <a:pt x="10686" y="20238"/>
                      <a:pt x="9917" y="20400"/>
                      <a:pt x="9148" y="20376"/>
                    </a:cubicBezTo>
                    <a:cubicBezTo>
                      <a:pt x="8379" y="20376"/>
                      <a:pt x="8081" y="20242"/>
                      <a:pt x="8055" y="20174"/>
                    </a:cubicBezTo>
                    <a:cubicBezTo>
                      <a:pt x="8051" y="20149"/>
                      <a:pt x="8051" y="20119"/>
                      <a:pt x="8055" y="20094"/>
                    </a:cubicBezTo>
                    <a:cubicBezTo>
                      <a:pt x="8360" y="20160"/>
                      <a:pt x="8691" y="20170"/>
                      <a:pt x="9002" y="20174"/>
                    </a:cubicBezTo>
                    <a:lnTo>
                      <a:pt x="9112" y="20174"/>
                    </a:lnTo>
                    <a:cubicBezTo>
                      <a:pt x="9871" y="20178"/>
                      <a:pt x="10642" y="20086"/>
                      <a:pt x="11371" y="19851"/>
                    </a:cubicBezTo>
                    <a:close/>
                    <a:moveTo>
                      <a:pt x="10314" y="20820"/>
                    </a:moveTo>
                    <a:cubicBezTo>
                      <a:pt x="10296" y="20893"/>
                      <a:pt x="10229" y="20943"/>
                      <a:pt x="10169" y="20981"/>
                    </a:cubicBezTo>
                    <a:cubicBezTo>
                      <a:pt x="9905" y="21133"/>
                      <a:pt x="9589" y="21147"/>
                      <a:pt x="9330" y="20981"/>
                    </a:cubicBezTo>
                    <a:cubicBezTo>
                      <a:pt x="9299" y="20964"/>
                      <a:pt x="9265" y="20938"/>
                      <a:pt x="9258" y="20901"/>
                    </a:cubicBezTo>
                    <a:cubicBezTo>
                      <a:pt x="9606" y="20903"/>
                      <a:pt x="9971" y="20880"/>
                      <a:pt x="10314" y="20820"/>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7" name="Freeform 672">
                <a:extLst>
                  <a:ext uri="{FF2B5EF4-FFF2-40B4-BE49-F238E27FC236}">
                    <a16:creationId xmlns:a16="http://schemas.microsoft.com/office/drawing/2014/main" id="{F7F2C3EB-D972-04D6-9EA5-99C14BC514AE}"/>
                  </a:ext>
                </a:extLst>
              </p:cNvPr>
              <p:cNvSpPr/>
              <p:nvPr/>
            </p:nvSpPr>
            <p:spPr>
              <a:xfrm rot="667436">
                <a:off x="1202224" y="3391601"/>
                <a:ext cx="405771" cy="538751"/>
              </a:xfrm>
              <a:custGeom>
                <a:avLst/>
                <a:gdLst/>
                <a:ahLst/>
                <a:cxnLst>
                  <a:cxn ang="0">
                    <a:pos x="wd2" y="hd2"/>
                  </a:cxn>
                  <a:cxn ang="5400000">
                    <a:pos x="wd2" y="hd2"/>
                  </a:cxn>
                  <a:cxn ang="10800000">
                    <a:pos x="wd2" y="hd2"/>
                  </a:cxn>
                  <a:cxn ang="16200000">
                    <a:pos x="wd2" y="hd2"/>
                  </a:cxn>
                </a:cxnLst>
                <a:rect l="0" t="0" r="r" b="b"/>
                <a:pathLst>
                  <a:path w="21337" h="21396" extrusionOk="0">
                    <a:moveTo>
                      <a:pt x="21018" y="3689"/>
                    </a:moveTo>
                    <a:cubicBezTo>
                      <a:pt x="19636" y="1343"/>
                      <a:pt x="16020" y="-204"/>
                      <a:pt x="14384" y="22"/>
                    </a:cubicBezTo>
                    <a:cubicBezTo>
                      <a:pt x="14091" y="56"/>
                      <a:pt x="13831" y="182"/>
                      <a:pt x="13670" y="369"/>
                    </a:cubicBezTo>
                    <a:cubicBezTo>
                      <a:pt x="11751" y="2011"/>
                      <a:pt x="9988" y="3753"/>
                      <a:pt x="8395" y="5583"/>
                    </a:cubicBezTo>
                    <a:cubicBezTo>
                      <a:pt x="7467" y="4984"/>
                      <a:pt x="6193" y="4793"/>
                      <a:pt x="5032" y="5079"/>
                    </a:cubicBezTo>
                    <a:cubicBezTo>
                      <a:pt x="4571" y="5270"/>
                      <a:pt x="4065" y="5739"/>
                      <a:pt x="4364" y="6816"/>
                    </a:cubicBezTo>
                    <a:cubicBezTo>
                      <a:pt x="5105" y="8279"/>
                      <a:pt x="6345" y="9567"/>
                      <a:pt x="7958" y="10553"/>
                    </a:cubicBezTo>
                    <a:cubicBezTo>
                      <a:pt x="5953" y="12551"/>
                      <a:pt x="1047" y="17608"/>
                      <a:pt x="1047" y="17660"/>
                    </a:cubicBezTo>
                    <a:cubicBezTo>
                      <a:pt x="1039" y="17706"/>
                      <a:pt x="1039" y="17753"/>
                      <a:pt x="1047" y="17799"/>
                    </a:cubicBezTo>
                    <a:cubicBezTo>
                      <a:pt x="1047" y="17799"/>
                      <a:pt x="172" y="20075"/>
                      <a:pt x="10" y="20892"/>
                    </a:cubicBezTo>
                    <a:cubicBezTo>
                      <a:pt x="-29" y="21044"/>
                      <a:pt x="52" y="21200"/>
                      <a:pt x="218" y="21292"/>
                    </a:cubicBezTo>
                    <a:cubicBezTo>
                      <a:pt x="321" y="21358"/>
                      <a:pt x="451" y="21395"/>
                      <a:pt x="586" y="21396"/>
                    </a:cubicBezTo>
                    <a:lnTo>
                      <a:pt x="794" y="21396"/>
                    </a:lnTo>
                    <a:cubicBezTo>
                      <a:pt x="2047" y="20845"/>
                      <a:pt x="3142" y="20113"/>
                      <a:pt x="4018" y="19241"/>
                    </a:cubicBezTo>
                    <a:cubicBezTo>
                      <a:pt x="4571" y="18616"/>
                      <a:pt x="9017" y="13541"/>
                      <a:pt x="10169" y="11995"/>
                    </a:cubicBezTo>
                    <a:cubicBezTo>
                      <a:pt x="11570" y="12900"/>
                      <a:pt x="13249" y="13527"/>
                      <a:pt x="15052" y="13819"/>
                    </a:cubicBezTo>
                    <a:lnTo>
                      <a:pt x="15237" y="13819"/>
                    </a:lnTo>
                    <a:cubicBezTo>
                      <a:pt x="16032" y="13897"/>
                      <a:pt x="16796" y="13562"/>
                      <a:pt x="17102" y="13003"/>
                    </a:cubicBezTo>
                    <a:cubicBezTo>
                      <a:pt x="17346" y="12021"/>
                      <a:pt x="16850" y="11017"/>
                      <a:pt x="15812" y="10396"/>
                    </a:cubicBezTo>
                    <a:cubicBezTo>
                      <a:pt x="16987" y="9301"/>
                      <a:pt x="18116" y="8172"/>
                      <a:pt x="19244" y="7060"/>
                    </a:cubicBezTo>
                    <a:cubicBezTo>
                      <a:pt x="19843" y="6469"/>
                      <a:pt x="20419" y="5878"/>
                      <a:pt x="21018" y="5322"/>
                    </a:cubicBezTo>
                    <a:cubicBezTo>
                      <a:pt x="21018" y="5322"/>
                      <a:pt x="21018" y="5322"/>
                      <a:pt x="21018" y="5322"/>
                    </a:cubicBezTo>
                    <a:cubicBezTo>
                      <a:pt x="21571" y="4801"/>
                      <a:pt x="21294" y="4175"/>
                      <a:pt x="21018" y="3689"/>
                    </a:cubicBezTo>
                    <a:close/>
                    <a:moveTo>
                      <a:pt x="15559" y="995"/>
                    </a:moveTo>
                    <a:cubicBezTo>
                      <a:pt x="17485" y="1550"/>
                      <a:pt x="19058" y="2637"/>
                      <a:pt x="19959" y="4036"/>
                    </a:cubicBezTo>
                    <a:cubicBezTo>
                      <a:pt x="20043" y="4176"/>
                      <a:pt x="20113" y="4322"/>
                      <a:pt x="20166" y="4470"/>
                    </a:cubicBezTo>
                    <a:cubicBezTo>
                      <a:pt x="17960" y="3611"/>
                      <a:pt x="16039" y="2387"/>
                      <a:pt x="14545" y="891"/>
                    </a:cubicBezTo>
                    <a:lnTo>
                      <a:pt x="14730" y="891"/>
                    </a:lnTo>
                    <a:cubicBezTo>
                      <a:pt x="15012" y="890"/>
                      <a:pt x="15292" y="925"/>
                      <a:pt x="15559" y="995"/>
                    </a:cubicBezTo>
                    <a:close/>
                    <a:moveTo>
                      <a:pt x="3074" y="18668"/>
                    </a:moveTo>
                    <a:cubicBezTo>
                      <a:pt x="2568" y="19151"/>
                      <a:pt x="2005" y="19599"/>
                      <a:pt x="1393" y="20006"/>
                    </a:cubicBezTo>
                    <a:cubicBezTo>
                      <a:pt x="1646" y="19241"/>
                      <a:pt x="1991" y="18268"/>
                      <a:pt x="2084" y="18112"/>
                    </a:cubicBezTo>
                    <a:cubicBezTo>
                      <a:pt x="2636" y="17538"/>
                      <a:pt x="6921" y="13037"/>
                      <a:pt x="8833" y="11161"/>
                    </a:cubicBezTo>
                    <a:lnTo>
                      <a:pt x="9247" y="11421"/>
                    </a:lnTo>
                    <a:cubicBezTo>
                      <a:pt x="8487" y="12464"/>
                      <a:pt x="4594" y="16947"/>
                      <a:pt x="3074" y="18668"/>
                    </a:cubicBezTo>
                    <a:close/>
                    <a:moveTo>
                      <a:pt x="16020" y="12638"/>
                    </a:moveTo>
                    <a:cubicBezTo>
                      <a:pt x="16020" y="12829"/>
                      <a:pt x="15628" y="12898"/>
                      <a:pt x="15098" y="12898"/>
                    </a:cubicBezTo>
                    <a:cubicBezTo>
                      <a:pt x="12795" y="12812"/>
                      <a:pt x="6023" y="8676"/>
                      <a:pt x="5470" y="6625"/>
                    </a:cubicBezTo>
                    <a:cubicBezTo>
                      <a:pt x="5470" y="6434"/>
                      <a:pt x="5308" y="5965"/>
                      <a:pt x="5585" y="5843"/>
                    </a:cubicBezTo>
                    <a:cubicBezTo>
                      <a:pt x="5861" y="5722"/>
                      <a:pt x="7036" y="5930"/>
                      <a:pt x="7888" y="6365"/>
                    </a:cubicBezTo>
                    <a:cubicBezTo>
                      <a:pt x="7888" y="6538"/>
                      <a:pt x="7681" y="6712"/>
                      <a:pt x="7589" y="6869"/>
                    </a:cubicBezTo>
                    <a:cubicBezTo>
                      <a:pt x="7543" y="6964"/>
                      <a:pt x="7543" y="7069"/>
                      <a:pt x="7589" y="7164"/>
                    </a:cubicBezTo>
                    <a:cubicBezTo>
                      <a:pt x="8872" y="9320"/>
                      <a:pt x="11437" y="10887"/>
                      <a:pt x="14499" y="11387"/>
                    </a:cubicBezTo>
                    <a:lnTo>
                      <a:pt x="14637" y="11387"/>
                    </a:lnTo>
                    <a:cubicBezTo>
                      <a:pt x="14802" y="11386"/>
                      <a:pt x="14959" y="11336"/>
                      <a:pt x="15075" y="11248"/>
                    </a:cubicBezTo>
                    <a:cubicBezTo>
                      <a:pt x="15144" y="11168"/>
                      <a:pt x="15222" y="11093"/>
                      <a:pt x="15306" y="11022"/>
                    </a:cubicBezTo>
                    <a:cubicBezTo>
                      <a:pt x="15848" y="11454"/>
                      <a:pt x="16110" y="12046"/>
                      <a:pt x="16020" y="12638"/>
                    </a:cubicBezTo>
                    <a:close/>
                    <a:moveTo>
                      <a:pt x="18323" y="6486"/>
                    </a:moveTo>
                    <a:cubicBezTo>
                      <a:pt x="17010" y="7824"/>
                      <a:pt x="15651" y="9197"/>
                      <a:pt x="14223" y="10466"/>
                    </a:cubicBezTo>
                    <a:cubicBezTo>
                      <a:pt x="11792" y="9961"/>
                      <a:pt x="9763" y="8696"/>
                      <a:pt x="8648" y="6990"/>
                    </a:cubicBezTo>
                    <a:cubicBezTo>
                      <a:pt x="10114" y="5022"/>
                      <a:pt x="11859" y="3181"/>
                      <a:pt x="13854" y="1499"/>
                    </a:cubicBezTo>
                    <a:cubicBezTo>
                      <a:pt x="15365" y="2994"/>
                      <a:pt x="17271" y="4237"/>
                      <a:pt x="19452" y="5148"/>
                    </a:cubicBezTo>
                    <a:lnTo>
                      <a:pt x="19590" y="5148"/>
                    </a:lnTo>
                    <a:cubicBezTo>
                      <a:pt x="19175" y="5652"/>
                      <a:pt x="18761" y="6069"/>
                      <a:pt x="18323" y="6486"/>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8" name="Freeform 593">
                <a:extLst>
                  <a:ext uri="{FF2B5EF4-FFF2-40B4-BE49-F238E27FC236}">
                    <a16:creationId xmlns:a16="http://schemas.microsoft.com/office/drawing/2014/main" id="{74A7ED1D-023E-FA79-F328-7A44923E1C28}"/>
                  </a:ext>
                </a:extLst>
              </p:cNvPr>
              <p:cNvSpPr/>
              <p:nvPr/>
            </p:nvSpPr>
            <p:spPr>
              <a:xfrm rot="667436">
                <a:off x="734931" y="3813101"/>
                <a:ext cx="619229" cy="386315"/>
              </a:xfrm>
              <a:custGeom>
                <a:avLst/>
                <a:gdLst/>
                <a:ahLst/>
                <a:cxnLst>
                  <a:cxn ang="0">
                    <a:pos x="wd2" y="hd2"/>
                  </a:cxn>
                  <a:cxn ang="5400000">
                    <a:pos x="wd2" y="hd2"/>
                  </a:cxn>
                  <a:cxn ang="10800000">
                    <a:pos x="wd2" y="hd2"/>
                  </a:cxn>
                  <a:cxn ang="16200000">
                    <a:pos x="wd2" y="hd2"/>
                  </a:cxn>
                </a:cxnLst>
                <a:rect l="0" t="0" r="r" b="b"/>
                <a:pathLst>
                  <a:path w="20656" h="20850" extrusionOk="0">
                    <a:moveTo>
                      <a:pt x="19299" y="4520"/>
                    </a:moveTo>
                    <a:cubicBezTo>
                      <a:pt x="18539" y="647"/>
                      <a:pt x="17954" y="127"/>
                      <a:pt x="17531" y="104"/>
                    </a:cubicBezTo>
                    <a:cubicBezTo>
                      <a:pt x="17107" y="80"/>
                      <a:pt x="3764" y="-605"/>
                      <a:pt x="1133" y="1875"/>
                    </a:cubicBezTo>
                    <a:cubicBezTo>
                      <a:pt x="1009" y="1844"/>
                      <a:pt x="883" y="1915"/>
                      <a:pt x="797" y="2064"/>
                    </a:cubicBezTo>
                    <a:cubicBezTo>
                      <a:pt x="775" y="2171"/>
                      <a:pt x="775" y="2287"/>
                      <a:pt x="797" y="2394"/>
                    </a:cubicBezTo>
                    <a:cubicBezTo>
                      <a:pt x="-372" y="4969"/>
                      <a:pt x="-153" y="18479"/>
                      <a:pt x="797" y="20037"/>
                    </a:cubicBezTo>
                    <a:cubicBezTo>
                      <a:pt x="2245" y="20746"/>
                      <a:pt x="3763" y="20995"/>
                      <a:pt x="5269" y="20769"/>
                    </a:cubicBezTo>
                    <a:cubicBezTo>
                      <a:pt x="10662" y="20769"/>
                      <a:pt x="19094" y="19636"/>
                      <a:pt x="20380" y="18408"/>
                    </a:cubicBezTo>
                    <a:cubicBezTo>
                      <a:pt x="21228" y="17203"/>
                      <a:pt x="19913" y="7638"/>
                      <a:pt x="19299" y="4520"/>
                    </a:cubicBezTo>
                    <a:close/>
                    <a:moveTo>
                      <a:pt x="18101" y="2702"/>
                    </a:moveTo>
                    <a:cubicBezTo>
                      <a:pt x="19121" y="7094"/>
                      <a:pt x="19751" y="11698"/>
                      <a:pt x="19971" y="16376"/>
                    </a:cubicBezTo>
                    <a:cubicBezTo>
                      <a:pt x="18247" y="13482"/>
                      <a:pt x="16308" y="10943"/>
                      <a:pt x="14198" y="8819"/>
                    </a:cubicBezTo>
                    <a:cubicBezTo>
                      <a:pt x="15495" y="6576"/>
                      <a:pt x="16664" y="4149"/>
                      <a:pt x="17691" y="1568"/>
                    </a:cubicBezTo>
                    <a:cubicBezTo>
                      <a:pt x="17860" y="1913"/>
                      <a:pt x="17997" y="2295"/>
                      <a:pt x="18101" y="2702"/>
                    </a:cubicBezTo>
                    <a:close/>
                    <a:moveTo>
                      <a:pt x="16946" y="1261"/>
                    </a:moveTo>
                    <a:cubicBezTo>
                      <a:pt x="15382" y="5111"/>
                      <a:pt x="12284" y="11487"/>
                      <a:pt x="10106" y="11842"/>
                    </a:cubicBezTo>
                    <a:cubicBezTo>
                      <a:pt x="8950" y="11635"/>
                      <a:pt x="7879" y="10753"/>
                      <a:pt x="7096" y="9362"/>
                    </a:cubicBezTo>
                    <a:cubicBezTo>
                      <a:pt x="6804" y="8961"/>
                      <a:pt x="6511" y="8559"/>
                      <a:pt x="6234" y="8228"/>
                    </a:cubicBezTo>
                    <a:cubicBezTo>
                      <a:pt x="5415" y="7284"/>
                      <a:pt x="4582" y="6174"/>
                      <a:pt x="3779" y="5087"/>
                    </a:cubicBezTo>
                    <a:cubicBezTo>
                      <a:pt x="2975" y="4001"/>
                      <a:pt x="2507" y="3387"/>
                      <a:pt x="1849" y="2607"/>
                    </a:cubicBezTo>
                    <a:cubicBezTo>
                      <a:pt x="3968" y="1285"/>
                      <a:pt x="11480" y="1001"/>
                      <a:pt x="16946" y="1261"/>
                    </a:cubicBezTo>
                    <a:close/>
                    <a:moveTo>
                      <a:pt x="1250" y="3339"/>
                    </a:moveTo>
                    <a:cubicBezTo>
                      <a:pt x="1937" y="4166"/>
                      <a:pt x="2712" y="5087"/>
                      <a:pt x="3311" y="6008"/>
                    </a:cubicBezTo>
                    <a:cubicBezTo>
                      <a:pt x="3910" y="6929"/>
                      <a:pt x="4962" y="8205"/>
                      <a:pt x="5795" y="9197"/>
                    </a:cubicBezTo>
                    <a:lnTo>
                      <a:pt x="6146" y="9645"/>
                    </a:lnTo>
                    <a:cubicBezTo>
                      <a:pt x="4198" y="12116"/>
                      <a:pt x="2477" y="15018"/>
                      <a:pt x="1031" y="18266"/>
                    </a:cubicBezTo>
                    <a:cubicBezTo>
                      <a:pt x="563" y="15101"/>
                      <a:pt x="520" y="5488"/>
                      <a:pt x="1250" y="3339"/>
                    </a:cubicBezTo>
                    <a:close/>
                    <a:moveTo>
                      <a:pt x="1499" y="19352"/>
                    </a:moveTo>
                    <a:cubicBezTo>
                      <a:pt x="1806" y="17581"/>
                      <a:pt x="5474" y="11794"/>
                      <a:pt x="6731" y="10401"/>
                    </a:cubicBezTo>
                    <a:cubicBezTo>
                      <a:pt x="7585" y="11843"/>
                      <a:pt x="8720" y="12768"/>
                      <a:pt x="9946" y="13023"/>
                    </a:cubicBezTo>
                    <a:lnTo>
                      <a:pt x="10194" y="13023"/>
                    </a:lnTo>
                    <a:cubicBezTo>
                      <a:pt x="11543" y="12537"/>
                      <a:pt x="12765" y="11381"/>
                      <a:pt x="13687" y="9716"/>
                    </a:cubicBezTo>
                    <a:cubicBezTo>
                      <a:pt x="15888" y="11864"/>
                      <a:pt x="17882" y="14522"/>
                      <a:pt x="19606" y="17604"/>
                    </a:cubicBezTo>
                    <a:cubicBezTo>
                      <a:pt x="17121" y="19022"/>
                      <a:pt x="3705" y="20273"/>
                      <a:pt x="1484" y="19352"/>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79" name="Freeform 662">
                <a:extLst>
                  <a:ext uri="{FF2B5EF4-FFF2-40B4-BE49-F238E27FC236}">
                    <a16:creationId xmlns:a16="http://schemas.microsoft.com/office/drawing/2014/main" id="{B681C269-00C6-7CE2-C4AF-36E38228B276}"/>
                  </a:ext>
                </a:extLst>
              </p:cNvPr>
              <p:cNvSpPr/>
              <p:nvPr/>
            </p:nvSpPr>
            <p:spPr>
              <a:xfrm rot="667436">
                <a:off x="2513271" y="5029490"/>
                <a:ext cx="620257" cy="517712"/>
              </a:xfrm>
              <a:custGeom>
                <a:avLst/>
                <a:gdLst/>
                <a:ahLst/>
                <a:cxnLst>
                  <a:cxn ang="0">
                    <a:pos x="wd2" y="hd2"/>
                  </a:cxn>
                  <a:cxn ang="5400000">
                    <a:pos x="wd2" y="hd2"/>
                  </a:cxn>
                  <a:cxn ang="10800000">
                    <a:pos x="wd2" y="hd2"/>
                  </a:cxn>
                  <a:cxn ang="16200000">
                    <a:pos x="wd2" y="hd2"/>
                  </a:cxn>
                </a:cxnLst>
                <a:rect l="0" t="0" r="r" b="b"/>
                <a:pathLst>
                  <a:path w="21229" h="21553" extrusionOk="0">
                    <a:moveTo>
                      <a:pt x="11209" y="4"/>
                    </a:moveTo>
                    <a:cubicBezTo>
                      <a:pt x="8896" y="-42"/>
                      <a:pt x="6760" y="330"/>
                      <a:pt x="5516" y="612"/>
                    </a:cubicBezTo>
                    <a:cubicBezTo>
                      <a:pt x="448" y="1742"/>
                      <a:pt x="-272" y="8020"/>
                      <a:pt x="73" y="11190"/>
                    </a:cubicBezTo>
                    <a:cubicBezTo>
                      <a:pt x="562" y="14488"/>
                      <a:pt x="2682" y="17103"/>
                      <a:pt x="5391" y="17735"/>
                    </a:cubicBezTo>
                    <a:cubicBezTo>
                      <a:pt x="5511" y="18682"/>
                      <a:pt x="5883" y="20938"/>
                      <a:pt x="6767" y="21540"/>
                    </a:cubicBezTo>
                    <a:cubicBezTo>
                      <a:pt x="6826" y="21558"/>
                      <a:pt x="6896" y="21558"/>
                      <a:pt x="6955" y="21540"/>
                    </a:cubicBezTo>
                    <a:lnTo>
                      <a:pt x="7080" y="21540"/>
                    </a:lnTo>
                    <a:cubicBezTo>
                      <a:pt x="7177" y="21498"/>
                      <a:pt x="7220" y="21422"/>
                      <a:pt x="7268" y="21311"/>
                    </a:cubicBezTo>
                    <a:cubicBezTo>
                      <a:pt x="7342" y="21111"/>
                      <a:pt x="7428" y="20842"/>
                      <a:pt x="7518" y="20550"/>
                    </a:cubicBezTo>
                    <a:cubicBezTo>
                      <a:pt x="7715" y="19823"/>
                      <a:pt x="8015" y="19183"/>
                      <a:pt x="8394" y="18572"/>
                    </a:cubicBezTo>
                    <a:lnTo>
                      <a:pt x="9457" y="18572"/>
                    </a:lnTo>
                    <a:cubicBezTo>
                      <a:pt x="11647" y="18481"/>
                      <a:pt x="16203" y="18313"/>
                      <a:pt x="18842" y="15908"/>
                    </a:cubicBezTo>
                    <a:cubicBezTo>
                      <a:pt x="20460" y="14418"/>
                      <a:pt x="21328" y="12055"/>
                      <a:pt x="21220" y="9592"/>
                    </a:cubicBezTo>
                    <a:cubicBezTo>
                      <a:pt x="21131" y="6546"/>
                      <a:pt x="19904" y="3717"/>
                      <a:pt x="17841" y="1982"/>
                    </a:cubicBezTo>
                    <a:cubicBezTo>
                      <a:pt x="16012" y="534"/>
                      <a:pt x="13522" y="49"/>
                      <a:pt x="11209" y="4"/>
                    </a:cubicBezTo>
                    <a:close/>
                    <a:moveTo>
                      <a:pt x="10834" y="765"/>
                    </a:moveTo>
                    <a:cubicBezTo>
                      <a:pt x="13115" y="618"/>
                      <a:pt x="15401" y="1253"/>
                      <a:pt x="17403" y="2591"/>
                    </a:cubicBezTo>
                    <a:cubicBezTo>
                      <a:pt x="19265" y="4146"/>
                      <a:pt x="20387" y="6697"/>
                      <a:pt x="20469" y="9440"/>
                    </a:cubicBezTo>
                    <a:cubicBezTo>
                      <a:pt x="20624" y="11654"/>
                      <a:pt x="19858" y="13798"/>
                      <a:pt x="18404" y="15147"/>
                    </a:cubicBezTo>
                    <a:cubicBezTo>
                      <a:pt x="15960" y="17370"/>
                      <a:pt x="11554" y="17491"/>
                      <a:pt x="9395" y="17582"/>
                    </a:cubicBezTo>
                    <a:cubicBezTo>
                      <a:pt x="8958" y="17571"/>
                      <a:pt x="8513" y="17650"/>
                      <a:pt x="8081" y="17735"/>
                    </a:cubicBezTo>
                    <a:cubicBezTo>
                      <a:pt x="8032" y="17717"/>
                      <a:pt x="8005" y="17717"/>
                      <a:pt x="7956" y="17735"/>
                    </a:cubicBezTo>
                    <a:cubicBezTo>
                      <a:pt x="7426" y="18448"/>
                      <a:pt x="6997" y="19251"/>
                      <a:pt x="6767" y="20170"/>
                    </a:cubicBezTo>
                    <a:cubicBezTo>
                      <a:pt x="6383" y="19215"/>
                      <a:pt x="6171" y="18183"/>
                      <a:pt x="6079" y="17126"/>
                    </a:cubicBezTo>
                    <a:cubicBezTo>
                      <a:pt x="6060" y="16934"/>
                      <a:pt x="5920" y="16796"/>
                      <a:pt x="5766" y="16745"/>
                    </a:cubicBezTo>
                    <a:cubicBezTo>
                      <a:pt x="3253" y="16284"/>
                      <a:pt x="1241" y="13994"/>
                      <a:pt x="761" y="10962"/>
                    </a:cubicBezTo>
                    <a:cubicBezTo>
                      <a:pt x="761" y="10962"/>
                      <a:pt x="3" y="2630"/>
                      <a:pt x="5641" y="1373"/>
                    </a:cubicBezTo>
                    <a:cubicBezTo>
                      <a:pt x="7362" y="982"/>
                      <a:pt x="9083" y="786"/>
                      <a:pt x="10834" y="765"/>
                    </a:cubicBezTo>
                    <a:close/>
                    <a:moveTo>
                      <a:pt x="16027" y="4874"/>
                    </a:moveTo>
                    <a:cubicBezTo>
                      <a:pt x="15078" y="5004"/>
                      <a:pt x="14078" y="5094"/>
                      <a:pt x="13149" y="5330"/>
                    </a:cubicBezTo>
                    <a:cubicBezTo>
                      <a:pt x="12928" y="5384"/>
                      <a:pt x="12731" y="5455"/>
                      <a:pt x="12523" y="5559"/>
                    </a:cubicBezTo>
                    <a:cubicBezTo>
                      <a:pt x="12280" y="5704"/>
                      <a:pt x="12043" y="5852"/>
                      <a:pt x="11772" y="5863"/>
                    </a:cubicBezTo>
                    <a:cubicBezTo>
                      <a:pt x="11628" y="5827"/>
                      <a:pt x="11458" y="5731"/>
                      <a:pt x="11334" y="5635"/>
                    </a:cubicBezTo>
                    <a:cubicBezTo>
                      <a:pt x="11153" y="5469"/>
                      <a:pt x="10936" y="5407"/>
                      <a:pt x="10709" y="5407"/>
                    </a:cubicBezTo>
                    <a:cubicBezTo>
                      <a:pt x="10413" y="5414"/>
                      <a:pt x="10162" y="5527"/>
                      <a:pt x="9958" y="5787"/>
                    </a:cubicBezTo>
                    <a:cubicBezTo>
                      <a:pt x="9838" y="5915"/>
                      <a:pt x="9782" y="5939"/>
                      <a:pt x="9708" y="5939"/>
                    </a:cubicBezTo>
                    <a:cubicBezTo>
                      <a:pt x="9624" y="5909"/>
                      <a:pt x="9533" y="5841"/>
                      <a:pt x="9457" y="5787"/>
                    </a:cubicBezTo>
                    <a:cubicBezTo>
                      <a:pt x="9143" y="5482"/>
                      <a:pt x="8759" y="5430"/>
                      <a:pt x="8394" y="5635"/>
                    </a:cubicBezTo>
                    <a:cubicBezTo>
                      <a:pt x="8105" y="5789"/>
                      <a:pt x="7865" y="6065"/>
                      <a:pt x="7706" y="6396"/>
                    </a:cubicBezTo>
                    <a:cubicBezTo>
                      <a:pt x="7511" y="6724"/>
                      <a:pt x="7418" y="6758"/>
                      <a:pt x="7268" y="6776"/>
                    </a:cubicBezTo>
                    <a:cubicBezTo>
                      <a:pt x="7004" y="6590"/>
                      <a:pt x="6742" y="6418"/>
                      <a:pt x="6517" y="6168"/>
                    </a:cubicBezTo>
                    <a:cubicBezTo>
                      <a:pt x="6360" y="5990"/>
                      <a:pt x="6198" y="5772"/>
                      <a:pt x="6016" y="5635"/>
                    </a:cubicBezTo>
                    <a:cubicBezTo>
                      <a:pt x="5888" y="5516"/>
                      <a:pt x="5707" y="5516"/>
                      <a:pt x="5578" y="5635"/>
                    </a:cubicBezTo>
                    <a:cubicBezTo>
                      <a:pt x="5402" y="5850"/>
                      <a:pt x="5273" y="6139"/>
                      <a:pt x="5140" y="6396"/>
                    </a:cubicBezTo>
                    <a:cubicBezTo>
                      <a:pt x="5005" y="6651"/>
                      <a:pt x="4712" y="7197"/>
                      <a:pt x="4577" y="7233"/>
                    </a:cubicBezTo>
                    <a:cubicBezTo>
                      <a:pt x="4442" y="7269"/>
                      <a:pt x="3952" y="6903"/>
                      <a:pt x="3576" y="6320"/>
                    </a:cubicBezTo>
                    <a:lnTo>
                      <a:pt x="3201" y="5787"/>
                    </a:lnTo>
                    <a:cubicBezTo>
                      <a:pt x="3057" y="5606"/>
                      <a:pt x="2787" y="5613"/>
                      <a:pt x="2638" y="5787"/>
                    </a:cubicBezTo>
                    <a:cubicBezTo>
                      <a:pt x="2485" y="5976"/>
                      <a:pt x="2495" y="6219"/>
                      <a:pt x="2638" y="6396"/>
                    </a:cubicBezTo>
                    <a:cubicBezTo>
                      <a:pt x="2750" y="6540"/>
                      <a:pt x="2853" y="6693"/>
                      <a:pt x="2951" y="6852"/>
                    </a:cubicBezTo>
                    <a:cubicBezTo>
                      <a:pt x="3311" y="7399"/>
                      <a:pt x="3793" y="8146"/>
                      <a:pt x="4452" y="8146"/>
                    </a:cubicBezTo>
                    <a:lnTo>
                      <a:pt x="4765" y="8146"/>
                    </a:lnTo>
                    <a:cubicBezTo>
                      <a:pt x="5185" y="8019"/>
                      <a:pt x="5466" y="7475"/>
                      <a:pt x="5766" y="6929"/>
                    </a:cubicBezTo>
                    <a:lnTo>
                      <a:pt x="5954" y="6700"/>
                    </a:lnTo>
                    <a:lnTo>
                      <a:pt x="6079" y="6852"/>
                    </a:lnTo>
                    <a:cubicBezTo>
                      <a:pt x="6649" y="7436"/>
                      <a:pt x="6920" y="7671"/>
                      <a:pt x="7205" y="7690"/>
                    </a:cubicBezTo>
                    <a:cubicBezTo>
                      <a:pt x="7662" y="7715"/>
                      <a:pt x="8133" y="7429"/>
                      <a:pt x="8331" y="6929"/>
                    </a:cubicBezTo>
                    <a:cubicBezTo>
                      <a:pt x="8466" y="6710"/>
                      <a:pt x="8494" y="6545"/>
                      <a:pt x="8644" y="6472"/>
                    </a:cubicBezTo>
                    <a:cubicBezTo>
                      <a:pt x="8794" y="6399"/>
                      <a:pt x="8902" y="6457"/>
                      <a:pt x="9082" y="6548"/>
                    </a:cubicBezTo>
                    <a:cubicBezTo>
                      <a:pt x="9270" y="6715"/>
                      <a:pt x="9475" y="6841"/>
                      <a:pt x="9708" y="6852"/>
                    </a:cubicBezTo>
                    <a:cubicBezTo>
                      <a:pt x="9971" y="6845"/>
                      <a:pt x="10219" y="6709"/>
                      <a:pt x="10396" y="6472"/>
                    </a:cubicBezTo>
                    <a:cubicBezTo>
                      <a:pt x="10471" y="6363"/>
                      <a:pt x="10592" y="6327"/>
                      <a:pt x="10709" y="6320"/>
                    </a:cubicBezTo>
                    <a:cubicBezTo>
                      <a:pt x="10803" y="6355"/>
                      <a:pt x="10937" y="6335"/>
                      <a:pt x="11022" y="6396"/>
                    </a:cubicBezTo>
                    <a:cubicBezTo>
                      <a:pt x="11235" y="6573"/>
                      <a:pt x="11452" y="6750"/>
                      <a:pt x="11710" y="6776"/>
                    </a:cubicBezTo>
                    <a:cubicBezTo>
                      <a:pt x="12076" y="6759"/>
                      <a:pt x="12436" y="6647"/>
                      <a:pt x="12773" y="6472"/>
                    </a:cubicBezTo>
                    <a:cubicBezTo>
                      <a:pt x="12942" y="6383"/>
                      <a:pt x="13094" y="6288"/>
                      <a:pt x="13274" y="6244"/>
                    </a:cubicBezTo>
                    <a:cubicBezTo>
                      <a:pt x="14188" y="6025"/>
                      <a:pt x="15190" y="5896"/>
                      <a:pt x="16089" y="5787"/>
                    </a:cubicBezTo>
                    <a:cubicBezTo>
                      <a:pt x="16295" y="5759"/>
                      <a:pt x="16425" y="5504"/>
                      <a:pt x="16402" y="5254"/>
                    </a:cubicBezTo>
                    <a:cubicBezTo>
                      <a:pt x="16386" y="5007"/>
                      <a:pt x="16225" y="4856"/>
                      <a:pt x="16027" y="4874"/>
                    </a:cubicBezTo>
                    <a:close/>
                    <a:moveTo>
                      <a:pt x="18529" y="8146"/>
                    </a:moveTo>
                    <a:cubicBezTo>
                      <a:pt x="17869" y="7885"/>
                      <a:pt x="17092" y="8036"/>
                      <a:pt x="16527" y="8527"/>
                    </a:cubicBezTo>
                    <a:cubicBezTo>
                      <a:pt x="16225" y="8786"/>
                      <a:pt x="15893" y="8932"/>
                      <a:pt x="15526" y="8983"/>
                    </a:cubicBezTo>
                    <a:cubicBezTo>
                      <a:pt x="15314" y="8991"/>
                      <a:pt x="15129" y="8915"/>
                      <a:pt x="14963" y="8755"/>
                    </a:cubicBezTo>
                    <a:cubicBezTo>
                      <a:pt x="14711" y="8538"/>
                      <a:pt x="14395" y="8408"/>
                      <a:pt x="14087" y="8374"/>
                    </a:cubicBezTo>
                    <a:cubicBezTo>
                      <a:pt x="13639" y="8373"/>
                      <a:pt x="13206" y="8587"/>
                      <a:pt x="12898" y="8983"/>
                    </a:cubicBezTo>
                    <a:cubicBezTo>
                      <a:pt x="12772" y="9136"/>
                      <a:pt x="12675" y="9251"/>
                      <a:pt x="12523" y="9364"/>
                    </a:cubicBezTo>
                    <a:cubicBezTo>
                      <a:pt x="10679" y="10584"/>
                      <a:pt x="7400" y="10600"/>
                      <a:pt x="5015" y="10581"/>
                    </a:cubicBezTo>
                    <a:lnTo>
                      <a:pt x="4077" y="10581"/>
                    </a:lnTo>
                    <a:cubicBezTo>
                      <a:pt x="3870" y="10581"/>
                      <a:pt x="3701" y="10786"/>
                      <a:pt x="3701" y="11038"/>
                    </a:cubicBezTo>
                    <a:cubicBezTo>
                      <a:pt x="3709" y="11285"/>
                      <a:pt x="3873" y="11485"/>
                      <a:pt x="4077" y="11495"/>
                    </a:cubicBezTo>
                    <a:lnTo>
                      <a:pt x="5829" y="11495"/>
                    </a:lnTo>
                    <a:cubicBezTo>
                      <a:pt x="8214" y="11702"/>
                      <a:pt x="10612" y="11271"/>
                      <a:pt x="12836" y="10201"/>
                    </a:cubicBezTo>
                    <a:cubicBezTo>
                      <a:pt x="13040" y="10064"/>
                      <a:pt x="13235" y="9869"/>
                      <a:pt x="13399" y="9668"/>
                    </a:cubicBezTo>
                    <a:cubicBezTo>
                      <a:pt x="13566" y="9435"/>
                      <a:pt x="13833" y="9298"/>
                      <a:pt x="14087" y="9288"/>
                    </a:cubicBezTo>
                    <a:cubicBezTo>
                      <a:pt x="14271" y="9323"/>
                      <a:pt x="14436" y="9383"/>
                      <a:pt x="14588" y="9516"/>
                    </a:cubicBezTo>
                    <a:cubicBezTo>
                      <a:pt x="14884" y="9789"/>
                      <a:pt x="15219" y="9935"/>
                      <a:pt x="15589" y="9896"/>
                    </a:cubicBezTo>
                    <a:cubicBezTo>
                      <a:pt x="16059" y="9825"/>
                      <a:pt x="16504" y="9676"/>
                      <a:pt x="16903" y="9364"/>
                    </a:cubicBezTo>
                    <a:cubicBezTo>
                      <a:pt x="17276" y="8993"/>
                      <a:pt x="17822" y="8869"/>
                      <a:pt x="18279" y="9059"/>
                    </a:cubicBezTo>
                    <a:cubicBezTo>
                      <a:pt x="18477" y="9133"/>
                      <a:pt x="18646" y="8992"/>
                      <a:pt x="18717" y="8755"/>
                    </a:cubicBezTo>
                    <a:cubicBezTo>
                      <a:pt x="18777" y="8514"/>
                      <a:pt x="18724" y="8232"/>
                      <a:pt x="18529" y="8146"/>
                    </a:cubicBezTo>
                    <a:close/>
                    <a:moveTo>
                      <a:pt x="16277" y="11875"/>
                    </a:moveTo>
                    <a:cubicBezTo>
                      <a:pt x="16228" y="11884"/>
                      <a:pt x="16194" y="11920"/>
                      <a:pt x="16152" y="11951"/>
                    </a:cubicBezTo>
                    <a:cubicBezTo>
                      <a:pt x="15573" y="12175"/>
                      <a:pt x="15000" y="12372"/>
                      <a:pt x="14400" y="12484"/>
                    </a:cubicBezTo>
                    <a:cubicBezTo>
                      <a:pt x="13951" y="12565"/>
                      <a:pt x="13526" y="12651"/>
                      <a:pt x="13086" y="12788"/>
                    </a:cubicBezTo>
                    <a:cubicBezTo>
                      <a:pt x="12825" y="12873"/>
                      <a:pt x="12521" y="13035"/>
                      <a:pt x="12273" y="13169"/>
                    </a:cubicBezTo>
                    <a:cubicBezTo>
                      <a:pt x="11944" y="13367"/>
                      <a:pt x="11637" y="13431"/>
                      <a:pt x="11272" y="13473"/>
                    </a:cubicBezTo>
                    <a:cubicBezTo>
                      <a:pt x="10987" y="13471"/>
                      <a:pt x="10667" y="13427"/>
                      <a:pt x="10396" y="13321"/>
                    </a:cubicBezTo>
                    <a:cubicBezTo>
                      <a:pt x="10017" y="13182"/>
                      <a:pt x="9603" y="13162"/>
                      <a:pt x="9207" y="13169"/>
                    </a:cubicBezTo>
                    <a:cubicBezTo>
                      <a:pt x="8635" y="13227"/>
                      <a:pt x="8073" y="13301"/>
                      <a:pt x="7518" y="13473"/>
                    </a:cubicBezTo>
                    <a:cubicBezTo>
                      <a:pt x="6897" y="13660"/>
                      <a:pt x="6278" y="13785"/>
                      <a:pt x="5641" y="13854"/>
                    </a:cubicBezTo>
                    <a:cubicBezTo>
                      <a:pt x="5434" y="13843"/>
                      <a:pt x="5274" y="14059"/>
                      <a:pt x="5266" y="14310"/>
                    </a:cubicBezTo>
                    <a:cubicBezTo>
                      <a:pt x="5265" y="14559"/>
                      <a:pt x="5438" y="14748"/>
                      <a:pt x="5641" y="14767"/>
                    </a:cubicBezTo>
                    <a:cubicBezTo>
                      <a:pt x="6318" y="14696"/>
                      <a:pt x="6983" y="14582"/>
                      <a:pt x="7643" y="14386"/>
                    </a:cubicBezTo>
                    <a:cubicBezTo>
                      <a:pt x="8160" y="14230"/>
                      <a:pt x="8676" y="14143"/>
                      <a:pt x="9207" y="14082"/>
                    </a:cubicBezTo>
                    <a:cubicBezTo>
                      <a:pt x="9533" y="14072"/>
                      <a:pt x="9838" y="14104"/>
                      <a:pt x="10146" y="14234"/>
                    </a:cubicBezTo>
                    <a:cubicBezTo>
                      <a:pt x="10483" y="14345"/>
                      <a:pt x="10859" y="14377"/>
                      <a:pt x="11209" y="14386"/>
                    </a:cubicBezTo>
                    <a:cubicBezTo>
                      <a:pt x="11667" y="14340"/>
                      <a:pt x="12109" y="14248"/>
                      <a:pt x="12523" y="14006"/>
                    </a:cubicBezTo>
                    <a:cubicBezTo>
                      <a:pt x="12748" y="13897"/>
                      <a:pt x="13001" y="13774"/>
                      <a:pt x="13211" y="13701"/>
                    </a:cubicBezTo>
                    <a:cubicBezTo>
                      <a:pt x="13421" y="13629"/>
                      <a:pt x="14043" y="13488"/>
                      <a:pt x="14463" y="13397"/>
                    </a:cubicBezTo>
                    <a:cubicBezTo>
                      <a:pt x="15132" y="13283"/>
                      <a:pt x="15765" y="13061"/>
                      <a:pt x="16402" y="12788"/>
                    </a:cubicBezTo>
                    <a:cubicBezTo>
                      <a:pt x="16607" y="12749"/>
                      <a:pt x="16748" y="12504"/>
                      <a:pt x="16715" y="12256"/>
                    </a:cubicBezTo>
                    <a:cubicBezTo>
                      <a:pt x="16682" y="12007"/>
                      <a:pt x="16481" y="11836"/>
                      <a:pt x="16277" y="11875"/>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0" name="Freeform 675">
                <a:extLst>
                  <a:ext uri="{FF2B5EF4-FFF2-40B4-BE49-F238E27FC236}">
                    <a16:creationId xmlns:a16="http://schemas.microsoft.com/office/drawing/2014/main" id="{095A64AE-6D5B-185C-A637-4BA0C0A67CEB}"/>
                  </a:ext>
                </a:extLst>
              </p:cNvPr>
              <p:cNvSpPr/>
              <p:nvPr/>
            </p:nvSpPr>
            <p:spPr>
              <a:xfrm rot="667436">
                <a:off x="390531" y="5279906"/>
                <a:ext cx="949017" cy="536458"/>
              </a:xfrm>
              <a:custGeom>
                <a:avLst/>
                <a:gdLst/>
                <a:ahLst/>
                <a:cxnLst>
                  <a:cxn ang="0">
                    <a:pos x="wd2" y="hd2"/>
                  </a:cxn>
                  <a:cxn ang="5400000">
                    <a:pos x="wd2" y="hd2"/>
                  </a:cxn>
                  <a:cxn ang="10800000">
                    <a:pos x="wd2" y="hd2"/>
                  </a:cxn>
                  <a:cxn ang="16200000">
                    <a:pos x="wd2" y="hd2"/>
                  </a:cxn>
                </a:cxnLst>
                <a:rect l="0" t="0" r="r" b="b"/>
                <a:pathLst>
                  <a:path w="21368" h="21420" extrusionOk="0">
                    <a:moveTo>
                      <a:pt x="2328" y="34"/>
                    </a:moveTo>
                    <a:cubicBezTo>
                      <a:pt x="1721" y="192"/>
                      <a:pt x="1202" y="974"/>
                      <a:pt x="1011" y="2005"/>
                    </a:cubicBezTo>
                    <a:cubicBezTo>
                      <a:pt x="795" y="3573"/>
                      <a:pt x="1047" y="5204"/>
                      <a:pt x="1669" y="6384"/>
                    </a:cubicBezTo>
                    <a:lnTo>
                      <a:pt x="1957" y="6967"/>
                    </a:lnTo>
                    <a:cubicBezTo>
                      <a:pt x="2539" y="8033"/>
                      <a:pt x="3496" y="9782"/>
                      <a:pt x="3398" y="11127"/>
                    </a:cubicBezTo>
                    <a:cubicBezTo>
                      <a:pt x="3348" y="11644"/>
                      <a:pt x="3170" y="12066"/>
                      <a:pt x="2904" y="12295"/>
                    </a:cubicBezTo>
                    <a:cubicBezTo>
                      <a:pt x="2436" y="12810"/>
                      <a:pt x="1848" y="12702"/>
                      <a:pt x="1463" y="12003"/>
                    </a:cubicBezTo>
                    <a:cubicBezTo>
                      <a:pt x="698" y="10828"/>
                      <a:pt x="332" y="9009"/>
                      <a:pt x="558" y="7259"/>
                    </a:cubicBezTo>
                    <a:cubicBezTo>
                      <a:pt x="613" y="7037"/>
                      <a:pt x="560" y="6772"/>
                      <a:pt x="435" y="6675"/>
                    </a:cubicBezTo>
                    <a:cubicBezTo>
                      <a:pt x="309" y="6579"/>
                      <a:pt x="160" y="6673"/>
                      <a:pt x="105" y="6894"/>
                    </a:cubicBezTo>
                    <a:cubicBezTo>
                      <a:pt x="-204" y="8992"/>
                      <a:pt x="179" y="11219"/>
                      <a:pt x="1093" y="12660"/>
                    </a:cubicBezTo>
                    <a:cubicBezTo>
                      <a:pt x="1413" y="13187"/>
                      <a:pt x="1849" y="13511"/>
                      <a:pt x="2287" y="13536"/>
                    </a:cubicBezTo>
                    <a:cubicBezTo>
                      <a:pt x="2591" y="13526"/>
                      <a:pt x="2894" y="13385"/>
                      <a:pt x="3151" y="13098"/>
                    </a:cubicBezTo>
                    <a:cubicBezTo>
                      <a:pt x="3536" y="12747"/>
                      <a:pt x="3809" y="12099"/>
                      <a:pt x="3892" y="11346"/>
                    </a:cubicBezTo>
                    <a:cubicBezTo>
                      <a:pt x="4020" y="9599"/>
                      <a:pt x="2967" y="7624"/>
                      <a:pt x="2287" y="6384"/>
                    </a:cubicBezTo>
                    <a:lnTo>
                      <a:pt x="1998" y="5873"/>
                    </a:lnTo>
                    <a:cubicBezTo>
                      <a:pt x="1500" y="4940"/>
                      <a:pt x="1317" y="3627"/>
                      <a:pt x="1463" y="2370"/>
                    </a:cubicBezTo>
                    <a:cubicBezTo>
                      <a:pt x="1608" y="1606"/>
                      <a:pt x="1998" y="1119"/>
                      <a:pt x="2451" y="1056"/>
                    </a:cubicBezTo>
                    <a:cubicBezTo>
                      <a:pt x="3014" y="914"/>
                      <a:pt x="3541" y="1306"/>
                      <a:pt x="3850" y="2151"/>
                    </a:cubicBezTo>
                    <a:cubicBezTo>
                      <a:pt x="4036" y="2643"/>
                      <a:pt x="4000" y="3330"/>
                      <a:pt x="3768" y="3756"/>
                    </a:cubicBezTo>
                    <a:cubicBezTo>
                      <a:pt x="3693" y="3957"/>
                      <a:pt x="3737" y="4207"/>
                      <a:pt x="3850" y="4340"/>
                    </a:cubicBezTo>
                    <a:cubicBezTo>
                      <a:pt x="3946" y="4453"/>
                      <a:pt x="4055" y="4480"/>
                      <a:pt x="4139" y="4340"/>
                    </a:cubicBezTo>
                    <a:cubicBezTo>
                      <a:pt x="4510" y="3632"/>
                      <a:pt x="4599" y="2525"/>
                      <a:pt x="4303" y="1713"/>
                    </a:cubicBezTo>
                    <a:cubicBezTo>
                      <a:pt x="3897" y="500"/>
                      <a:pt x="3116" y="-163"/>
                      <a:pt x="2328" y="34"/>
                    </a:cubicBezTo>
                    <a:close/>
                    <a:moveTo>
                      <a:pt x="6608" y="6019"/>
                    </a:moveTo>
                    <a:cubicBezTo>
                      <a:pt x="6498" y="5889"/>
                      <a:pt x="6357" y="5904"/>
                      <a:pt x="6279" y="6092"/>
                    </a:cubicBezTo>
                    <a:cubicBezTo>
                      <a:pt x="6073" y="6645"/>
                      <a:pt x="5892" y="7234"/>
                      <a:pt x="5744" y="7843"/>
                    </a:cubicBezTo>
                    <a:cubicBezTo>
                      <a:pt x="5539" y="7739"/>
                      <a:pt x="5356" y="7580"/>
                      <a:pt x="5167" y="7405"/>
                    </a:cubicBezTo>
                    <a:cubicBezTo>
                      <a:pt x="5071" y="7239"/>
                      <a:pt x="4934" y="7239"/>
                      <a:pt x="4838" y="7405"/>
                    </a:cubicBezTo>
                    <a:cubicBezTo>
                      <a:pt x="4743" y="7581"/>
                      <a:pt x="4743" y="7886"/>
                      <a:pt x="4838" y="8062"/>
                    </a:cubicBezTo>
                    <a:cubicBezTo>
                      <a:pt x="5060" y="8334"/>
                      <a:pt x="5277" y="8525"/>
                      <a:pt x="5538" y="8646"/>
                    </a:cubicBezTo>
                    <a:cubicBezTo>
                      <a:pt x="5459" y="8996"/>
                      <a:pt x="5411" y="9336"/>
                      <a:pt x="5332" y="9668"/>
                    </a:cubicBezTo>
                    <a:cubicBezTo>
                      <a:pt x="5204" y="10297"/>
                      <a:pt x="5037" y="10898"/>
                      <a:pt x="4879" y="11492"/>
                    </a:cubicBezTo>
                    <a:cubicBezTo>
                      <a:pt x="4824" y="11712"/>
                      <a:pt x="4879" y="11977"/>
                      <a:pt x="5003" y="12076"/>
                    </a:cubicBezTo>
                    <a:cubicBezTo>
                      <a:pt x="5011" y="12082"/>
                      <a:pt x="5035" y="12071"/>
                      <a:pt x="5044" y="12076"/>
                    </a:cubicBezTo>
                    <a:lnTo>
                      <a:pt x="5085" y="12076"/>
                    </a:lnTo>
                    <a:cubicBezTo>
                      <a:pt x="5402" y="12284"/>
                      <a:pt x="5736" y="12394"/>
                      <a:pt x="6073" y="12441"/>
                    </a:cubicBezTo>
                    <a:cubicBezTo>
                      <a:pt x="6209" y="12441"/>
                      <a:pt x="6320" y="12244"/>
                      <a:pt x="6320" y="12003"/>
                    </a:cubicBezTo>
                    <a:cubicBezTo>
                      <a:pt x="6320" y="11762"/>
                      <a:pt x="6209" y="11565"/>
                      <a:pt x="6073" y="11565"/>
                    </a:cubicBezTo>
                    <a:cubicBezTo>
                      <a:pt x="5854" y="11544"/>
                      <a:pt x="5662" y="11475"/>
                      <a:pt x="5455" y="11346"/>
                    </a:cubicBezTo>
                    <a:cubicBezTo>
                      <a:pt x="5574" y="10874"/>
                      <a:pt x="5676" y="10449"/>
                      <a:pt x="5785" y="9960"/>
                    </a:cubicBezTo>
                    <a:cubicBezTo>
                      <a:pt x="5893" y="9470"/>
                      <a:pt x="5943" y="9214"/>
                      <a:pt x="6032" y="8865"/>
                    </a:cubicBezTo>
                    <a:lnTo>
                      <a:pt x="6279" y="9011"/>
                    </a:lnTo>
                    <a:lnTo>
                      <a:pt x="6855" y="9376"/>
                    </a:lnTo>
                    <a:cubicBezTo>
                      <a:pt x="6887" y="9391"/>
                      <a:pt x="6905" y="9391"/>
                      <a:pt x="6937" y="9376"/>
                    </a:cubicBezTo>
                    <a:cubicBezTo>
                      <a:pt x="7035" y="9372"/>
                      <a:pt x="7143" y="9240"/>
                      <a:pt x="7184" y="9084"/>
                    </a:cubicBezTo>
                    <a:cubicBezTo>
                      <a:pt x="7240" y="8867"/>
                      <a:pt x="7182" y="8603"/>
                      <a:pt x="7061" y="8500"/>
                    </a:cubicBezTo>
                    <a:cubicBezTo>
                      <a:pt x="6982" y="8448"/>
                      <a:pt x="6778" y="8310"/>
                      <a:pt x="6443" y="8135"/>
                    </a:cubicBezTo>
                    <a:lnTo>
                      <a:pt x="6237" y="8062"/>
                    </a:lnTo>
                    <a:cubicBezTo>
                      <a:pt x="6363" y="7555"/>
                      <a:pt x="6514" y="7060"/>
                      <a:pt x="6690" y="6602"/>
                    </a:cubicBezTo>
                    <a:cubicBezTo>
                      <a:pt x="6762" y="6398"/>
                      <a:pt x="6719" y="6158"/>
                      <a:pt x="6608" y="6019"/>
                    </a:cubicBezTo>
                    <a:close/>
                    <a:moveTo>
                      <a:pt x="8542" y="7843"/>
                    </a:moveTo>
                    <a:cubicBezTo>
                      <a:pt x="8431" y="7801"/>
                      <a:pt x="8303" y="7880"/>
                      <a:pt x="8254" y="8062"/>
                    </a:cubicBezTo>
                    <a:lnTo>
                      <a:pt x="7966" y="9522"/>
                    </a:lnTo>
                    <a:lnTo>
                      <a:pt x="7719" y="10689"/>
                    </a:lnTo>
                    <a:cubicBezTo>
                      <a:pt x="7658" y="10890"/>
                      <a:pt x="7592" y="11128"/>
                      <a:pt x="7554" y="11346"/>
                    </a:cubicBezTo>
                    <a:cubicBezTo>
                      <a:pt x="7554" y="11346"/>
                      <a:pt x="7554" y="11387"/>
                      <a:pt x="7554" y="11492"/>
                    </a:cubicBezTo>
                    <a:cubicBezTo>
                      <a:pt x="7408" y="12333"/>
                      <a:pt x="7301" y="13177"/>
                      <a:pt x="7225" y="14046"/>
                    </a:cubicBezTo>
                    <a:cubicBezTo>
                      <a:pt x="7207" y="14286"/>
                      <a:pt x="7297" y="14513"/>
                      <a:pt x="7431" y="14557"/>
                    </a:cubicBezTo>
                    <a:cubicBezTo>
                      <a:pt x="7551" y="14559"/>
                      <a:pt x="7663" y="14403"/>
                      <a:pt x="7678" y="14192"/>
                    </a:cubicBezTo>
                    <a:cubicBezTo>
                      <a:pt x="7772" y="13102"/>
                      <a:pt x="7917" y="12017"/>
                      <a:pt x="8131" y="10981"/>
                    </a:cubicBezTo>
                    <a:cubicBezTo>
                      <a:pt x="8270" y="10487"/>
                      <a:pt x="8530" y="10111"/>
                      <a:pt x="8830" y="9960"/>
                    </a:cubicBezTo>
                    <a:cubicBezTo>
                      <a:pt x="9135" y="9850"/>
                      <a:pt x="9431" y="10094"/>
                      <a:pt x="9612" y="10543"/>
                    </a:cubicBezTo>
                    <a:cubicBezTo>
                      <a:pt x="9676" y="10757"/>
                      <a:pt x="9862" y="10802"/>
                      <a:pt x="9983" y="10689"/>
                    </a:cubicBezTo>
                    <a:cubicBezTo>
                      <a:pt x="10019" y="10655"/>
                      <a:pt x="10042" y="10605"/>
                      <a:pt x="10065" y="10543"/>
                    </a:cubicBezTo>
                    <a:cubicBezTo>
                      <a:pt x="10160" y="10385"/>
                      <a:pt x="10154" y="10128"/>
                      <a:pt x="10065" y="9960"/>
                    </a:cubicBezTo>
                    <a:cubicBezTo>
                      <a:pt x="9750" y="9244"/>
                      <a:pt x="9234" y="8900"/>
                      <a:pt x="8748" y="9084"/>
                    </a:cubicBezTo>
                    <a:cubicBezTo>
                      <a:pt x="8669" y="9127"/>
                      <a:pt x="8613" y="9230"/>
                      <a:pt x="8542" y="9303"/>
                    </a:cubicBezTo>
                    <a:lnTo>
                      <a:pt x="8707" y="8354"/>
                    </a:lnTo>
                    <a:cubicBezTo>
                      <a:pt x="8735" y="8118"/>
                      <a:pt x="8675" y="7893"/>
                      <a:pt x="8542" y="7843"/>
                    </a:cubicBezTo>
                    <a:close/>
                    <a:moveTo>
                      <a:pt x="13975" y="11200"/>
                    </a:moveTo>
                    <a:cubicBezTo>
                      <a:pt x="13859" y="11073"/>
                      <a:pt x="13717" y="11141"/>
                      <a:pt x="13645" y="11346"/>
                    </a:cubicBezTo>
                    <a:cubicBezTo>
                      <a:pt x="13635" y="11375"/>
                      <a:pt x="13651" y="11387"/>
                      <a:pt x="13645" y="11419"/>
                    </a:cubicBezTo>
                    <a:cubicBezTo>
                      <a:pt x="13566" y="11722"/>
                      <a:pt x="13477" y="12042"/>
                      <a:pt x="13398" y="12368"/>
                    </a:cubicBezTo>
                    <a:cubicBezTo>
                      <a:pt x="13245" y="12257"/>
                      <a:pt x="13081" y="12098"/>
                      <a:pt x="12946" y="11930"/>
                    </a:cubicBezTo>
                    <a:cubicBezTo>
                      <a:pt x="12848" y="11772"/>
                      <a:pt x="12714" y="11772"/>
                      <a:pt x="12616" y="11930"/>
                    </a:cubicBezTo>
                    <a:cubicBezTo>
                      <a:pt x="12521" y="12106"/>
                      <a:pt x="12521" y="12411"/>
                      <a:pt x="12616" y="12587"/>
                    </a:cubicBezTo>
                    <a:cubicBezTo>
                      <a:pt x="12787" y="12803"/>
                      <a:pt x="12956" y="12965"/>
                      <a:pt x="13151" y="13098"/>
                    </a:cubicBezTo>
                    <a:cubicBezTo>
                      <a:pt x="12907" y="14196"/>
                      <a:pt x="12731" y="15308"/>
                      <a:pt x="12575" y="16455"/>
                    </a:cubicBezTo>
                    <a:cubicBezTo>
                      <a:pt x="12547" y="16665"/>
                      <a:pt x="12586" y="16885"/>
                      <a:pt x="12699" y="16966"/>
                    </a:cubicBezTo>
                    <a:cubicBezTo>
                      <a:pt x="12984" y="17110"/>
                      <a:pt x="13307" y="17190"/>
                      <a:pt x="13604" y="17185"/>
                    </a:cubicBezTo>
                    <a:cubicBezTo>
                      <a:pt x="13738" y="17176"/>
                      <a:pt x="13846" y="16984"/>
                      <a:pt x="13851" y="16747"/>
                    </a:cubicBezTo>
                    <a:cubicBezTo>
                      <a:pt x="13851" y="16512"/>
                      <a:pt x="13736" y="16318"/>
                      <a:pt x="13604" y="16309"/>
                    </a:cubicBezTo>
                    <a:cubicBezTo>
                      <a:pt x="13486" y="16309"/>
                      <a:pt x="13256" y="16309"/>
                      <a:pt x="13069" y="16309"/>
                    </a:cubicBezTo>
                    <a:cubicBezTo>
                      <a:pt x="13219" y="15336"/>
                      <a:pt x="13434" y="14398"/>
                      <a:pt x="13645" y="13463"/>
                    </a:cubicBezTo>
                    <a:lnTo>
                      <a:pt x="14098" y="13682"/>
                    </a:lnTo>
                    <a:lnTo>
                      <a:pt x="14592" y="13901"/>
                    </a:lnTo>
                    <a:lnTo>
                      <a:pt x="14674" y="13901"/>
                    </a:lnTo>
                    <a:cubicBezTo>
                      <a:pt x="14796" y="13949"/>
                      <a:pt x="14920" y="13889"/>
                      <a:pt x="14962" y="13682"/>
                    </a:cubicBezTo>
                    <a:cubicBezTo>
                      <a:pt x="15004" y="13462"/>
                      <a:pt x="14922" y="13172"/>
                      <a:pt x="14798" y="13098"/>
                    </a:cubicBezTo>
                    <a:cubicBezTo>
                      <a:pt x="14640" y="12993"/>
                      <a:pt x="14450" y="12966"/>
                      <a:pt x="14263" y="12879"/>
                    </a:cubicBezTo>
                    <a:lnTo>
                      <a:pt x="13851" y="12660"/>
                    </a:lnTo>
                    <a:lnTo>
                      <a:pt x="14057" y="11784"/>
                    </a:lnTo>
                    <a:cubicBezTo>
                      <a:pt x="14128" y="11579"/>
                      <a:pt x="14090" y="11327"/>
                      <a:pt x="13975" y="11200"/>
                    </a:cubicBezTo>
                    <a:close/>
                    <a:moveTo>
                      <a:pt x="10764" y="11711"/>
                    </a:moveTo>
                    <a:cubicBezTo>
                      <a:pt x="10449" y="11591"/>
                      <a:pt x="10111" y="11668"/>
                      <a:pt x="9818" y="12003"/>
                    </a:cubicBezTo>
                    <a:cubicBezTo>
                      <a:pt x="9308" y="12344"/>
                      <a:pt x="9049" y="13363"/>
                      <a:pt x="9242" y="14265"/>
                    </a:cubicBezTo>
                    <a:cubicBezTo>
                      <a:pt x="9261" y="14357"/>
                      <a:pt x="9255" y="14473"/>
                      <a:pt x="9283" y="14557"/>
                    </a:cubicBezTo>
                    <a:cubicBezTo>
                      <a:pt x="9480" y="15303"/>
                      <a:pt x="9941" y="15691"/>
                      <a:pt x="10394" y="15506"/>
                    </a:cubicBezTo>
                    <a:cubicBezTo>
                      <a:pt x="10728" y="15317"/>
                      <a:pt x="11046" y="14978"/>
                      <a:pt x="11258" y="14484"/>
                    </a:cubicBezTo>
                    <a:cubicBezTo>
                      <a:pt x="11308" y="14869"/>
                      <a:pt x="11354" y="15250"/>
                      <a:pt x="11423" y="15652"/>
                    </a:cubicBezTo>
                    <a:cubicBezTo>
                      <a:pt x="11462" y="15825"/>
                      <a:pt x="11565" y="15936"/>
                      <a:pt x="11670" y="15944"/>
                    </a:cubicBezTo>
                    <a:lnTo>
                      <a:pt x="11752" y="15944"/>
                    </a:lnTo>
                    <a:cubicBezTo>
                      <a:pt x="11880" y="15862"/>
                      <a:pt x="11956" y="15591"/>
                      <a:pt x="11917" y="15360"/>
                    </a:cubicBezTo>
                    <a:cubicBezTo>
                      <a:pt x="11797" y="14710"/>
                      <a:pt x="11686" y="14065"/>
                      <a:pt x="11629" y="13390"/>
                    </a:cubicBezTo>
                    <a:lnTo>
                      <a:pt x="11546" y="12806"/>
                    </a:lnTo>
                    <a:lnTo>
                      <a:pt x="11546" y="12733"/>
                    </a:lnTo>
                    <a:cubicBezTo>
                      <a:pt x="11357" y="12214"/>
                      <a:pt x="11080" y="11831"/>
                      <a:pt x="10764" y="11711"/>
                    </a:cubicBezTo>
                    <a:close/>
                    <a:moveTo>
                      <a:pt x="10518" y="12441"/>
                    </a:moveTo>
                    <a:cubicBezTo>
                      <a:pt x="10730" y="12421"/>
                      <a:pt x="10926" y="12575"/>
                      <a:pt x="11053" y="12879"/>
                    </a:cubicBezTo>
                    <a:cubicBezTo>
                      <a:pt x="10988" y="13639"/>
                      <a:pt x="10674" y="14282"/>
                      <a:pt x="10271" y="14557"/>
                    </a:cubicBezTo>
                    <a:cubicBezTo>
                      <a:pt x="10034" y="14662"/>
                      <a:pt x="9842" y="14498"/>
                      <a:pt x="9694" y="13974"/>
                    </a:cubicBezTo>
                    <a:cubicBezTo>
                      <a:pt x="9468" y="13240"/>
                      <a:pt x="9895" y="12782"/>
                      <a:pt x="10024" y="12660"/>
                    </a:cubicBezTo>
                    <a:cubicBezTo>
                      <a:pt x="10178" y="12511"/>
                      <a:pt x="10342" y="12441"/>
                      <a:pt x="10518" y="12441"/>
                    </a:cubicBezTo>
                    <a:close/>
                    <a:moveTo>
                      <a:pt x="15374" y="14630"/>
                    </a:moveTo>
                    <a:cubicBezTo>
                      <a:pt x="14951" y="14793"/>
                      <a:pt x="14637" y="15469"/>
                      <a:pt x="14633" y="16236"/>
                    </a:cubicBezTo>
                    <a:cubicBezTo>
                      <a:pt x="14687" y="17312"/>
                      <a:pt x="15123" y="18239"/>
                      <a:pt x="15703" y="18571"/>
                    </a:cubicBezTo>
                    <a:lnTo>
                      <a:pt x="15868" y="18571"/>
                    </a:lnTo>
                    <a:cubicBezTo>
                      <a:pt x="16083" y="18576"/>
                      <a:pt x="16262" y="18324"/>
                      <a:pt x="16362" y="17987"/>
                    </a:cubicBezTo>
                    <a:cubicBezTo>
                      <a:pt x="16427" y="17775"/>
                      <a:pt x="16399" y="17519"/>
                      <a:pt x="16279" y="17404"/>
                    </a:cubicBezTo>
                    <a:cubicBezTo>
                      <a:pt x="16159" y="17288"/>
                      <a:pt x="16015" y="17410"/>
                      <a:pt x="15950" y="17623"/>
                    </a:cubicBezTo>
                    <a:cubicBezTo>
                      <a:pt x="15950" y="17623"/>
                      <a:pt x="15923" y="17745"/>
                      <a:pt x="15785" y="17623"/>
                    </a:cubicBezTo>
                    <a:cubicBezTo>
                      <a:pt x="15453" y="17399"/>
                      <a:pt x="15242" y="16851"/>
                      <a:pt x="15168" y="16236"/>
                    </a:cubicBezTo>
                    <a:cubicBezTo>
                      <a:pt x="15430" y="16573"/>
                      <a:pt x="15709" y="16792"/>
                      <a:pt x="16032" y="16820"/>
                    </a:cubicBezTo>
                    <a:cubicBezTo>
                      <a:pt x="16282" y="16850"/>
                      <a:pt x="16518" y="16577"/>
                      <a:pt x="16608" y="16163"/>
                    </a:cubicBezTo>
                    <a:cubicBezTo>
                      <a:pt x="16684" y="15833"/>
                      <a:pt x="16667" y="15467"/>
                      <a:pt x="16526" y="15214"/>
                    </a:cubicBezTo>
                    <a:cubicBezTo>
                      <a:pt x="16222" y="14713"/>
                      <a:pt x="15781" y="14480"/>
                      <a:pt x="15374" y="14630"/>
                    </a:cubicBezTo>
                    <a:close/>
                    <a:moveTo>
                      <a:pt x="18502" y="15287"/>
                    </a:moveTo>
                    <a:cubicBezTo>
                      <a:pt x="18117" y="14994"/>
                      <a:pt x="17656" y="15020"/>
                      <a:pt x="17308" y="15433"/>
                    </a:cubicBezTo>
                    <a:cubicBezTo>
                      <a:pt x="17057" y="15759"/>
                      <a:pt x="16940" y="16345"/>
                      <a:pt x="16979" y="16893"/>
                    </a:cubicBezTo>
                    <a:cubicBezTo>
                      <a:pt x="17029" y="17854"/>
                      <a:pt x="17506" y="18514"/>
                      <a:pt x="18049" y="18425"/>
                    </a:cubicBezTo>
                    <a:cubicBezTo>
                      <a:pt x="18059" y="18424"/>
                      <a:pt x="18080" y="18428"/>
                      <a:pt x="18090" y="18425"/>
                    </a:cubicBezTo>
                    <a:cubicBezTo>
                      <a:pt x="18169" y="18442"/>
                      <a:pt x="18217" y="18442"/>
                      <a:pt x="18296" y="18425"/>
                    </a:cubicBezTo>
                    <a:lnTo>
                      <a:pt x="18296" y="18571"/>
                    </a:lnTo>
                    <a:cubicBezTo>
                      <a:pt x="18300" y="19179"/>
                      <a:pt x="18250" y="19784"/>
                      <a:pt x="18090" y="20323"/>
                    </a:cubicBezTo>
                    <a:cubicBezTo>
                      <a:pt x="17942" y="20637"/>
                      <a:pt x="17565" y="20491"/>
                      <a:pt x="17308" y="20177"/>
                    </a:cubicBezTo>
                    <a:cubicBezTo>
                      <a:pt x="17209" y="20054"/>
                      <a:pt x="16915" y="19589"/>
                      <a:pt x="17102" y="19082"/>
                    </a:cubicBezTo>
                    <a:cubicBezTo>
                      <a:pt x="17158" y="18900"/>
                      <a:pt x="17110" y="18704"/>
                      <a:pt x="17020" y="18571"/>
                    </a:cubicBezTo>
                    <a:cubicBezTo>
                      <a:pt x="16907" y="18436"/>
                      <a:pt x="16767" y="18445"/>
                      <a:pt x="16691" y="18644"/>
                    </a:cubicBezTo>
                    <a:cubicBezTo>
                      <a:pt x="16419" y="19399"/>
                      <a:pt x="16556" y="20429"/>
                      <a:pt x="16979" y="20907"/>
                    </a:cubicBezTo>
                    <a:cubicBezTo>
                      <a:pt x="16995" y="20925"/>
                      <a:pt x="17003" y="20890"/>
                      <a:pt x="17020" y="20907"/>
                    </a:cubicBezTo>
                    <a:cubicBezTo>
                      <a:pt x="17248" y="21209"/>
                      <a:pt x="17517" y="21402"/>
                      <a:pt x="17802" y="21418"/>
                    </a:cubicBezTo>
                    <a:cubicBezTo>
                      <a:pt x="18054" y="21437"/>
                      <a:pt x="18303" y="21255"/>
                      <a:pt x="18460" y="20907"/>
                    </a:cubicBezTo>
                    <a:cubicBezTo>
                      <a:pt x="18696" y="20224"/>
                      <a:pt x="18800" y="19444"/>
                      <a:pt x="18790" y="18644"/>
                    </a:cubicBezTo>
                    <a:cubicBezTo>
                      <a:pt x="18790" y="18365"/>
                      <a:pt x="18790" y="18086"/>
                      <a:pt x="18790" y="17841"/>
                    </a:cubicBezTo>
                    <a:cubicBezTo>
                      <a:pt x="18934" y="17513"/>
                      <a:pt x="19006" y="17090"/>
                      <a:pt x="18995" y="16674"/>
                    </a:cubicBezTo>
                    <a:cubicBezTo>
                      <a:pt x="19000" y="16627"/>
                      <a:pt x="18999" y="16574"/>
                      <a:pt x="18995" y="16528"/>
                    </a:cubicBezTo>
                    <a:cubicBezTo>
                      <a:pt x="18961" y="15969"/>
                      <a:pt x="18791" y="15519"/>
                      <a:pt x="18502" y="15287"/>
                    </a:cubicBezTo>
                    <a:close/>
                    <a:moveTo>
                      <a:pt x="19777" y="15433"/>
                    </a:moveTo>
                    <a:cubicBezTo>
                      <a:pt x="19640" y="15442"/>
                      <a:pt x="19530" y="15700"/>
                      <a:pt x="19530" y="15944"/>
                    </a:cubicBezTo>
                    <a:cubicBezTo>
                      <a:pt x="19598" y="16814"/>
                      <a:pt x="19732" y="17596"/>
                      <a:pt x="19983" y="18352"/>
                    </a:cubicBezTo>
                    <a:cubicBezTo>
                      <a:pt x="19697" y="18911"/>
                      <a:pt x="19430" y="19504"/>
                      <a:pt x="19242" y="19958"/>
                    </a:cubicBezTo>
                    <a:cubicBezTo>
                      <a:pt x="19161" y="20151"/>
                      <a:pt x="19216" y="20397"/>
                      <a:pt x="19325" y="20542"/>
                    </a:cubicBezTo>
                    <a:cubicBezTo>
                      <a:pt x="19367" y="20598"/>
                      <a:pt x="19395" y="20615"/>
                      <a:pt x="19448" y="20615"/>
                    </a:cubicBezTo>
                    <a:cubicBezTo>
                      <a:pt x="19525" y="20608"/>
                      <a:pt x="19605" y="20573"/>
                      <a:pt x="19654" y="20469"/>
                    </a:cubicBezTo>
                    <a:cubicBezTo>
                      <a:pt x="19831" y="20032"/>
                      <a:pt x="20078" y="19495"/>
                      <a:pt x="20354" y="18936"/>
                    </a:cubicBezTo>
                    <a:cubicBezTo>
                      <a:pt x="20708" y="18234"/>
                      <a:pt x="21039" y="17523"/>
                      <a:pt x="21341" y="16747"/>
                    </a:cubicBezTo>
                    <a:cubicBezTo>
                      <a:pt x="21396" y="16548"/>
                      <a:pt x="21364" y="16282"/>
                      <a:pt x="21259" y="16163"/>
                    </a:cubicBezTo>
                    <a:cubicBezTo>
                      <a:pt x="21143" y="16044"/>
                      <a:pt x="21011" y="16120"/>
                      <a:pt x="20930" y="16309"/>
                    </a:cubicBezTo>
                    <a:cubicBezTo>
                      <a:pt x="20751" y="16782"/>
                      <a:pt x="20527" y="17200"/>
                      <a:pt x="20312" y="17623"/>
                    </a:cubicBezTo>
                    <a:cubicBezTo>
                      <a:pt x="20157" y="17072"/>
                      <a:pt x="20079" y="16479"/>
                      <a:pt x="20024" y="15871"/>
                    </a:cubicBezTo>
                    <a:cubicBezTo>
                      <a:pt x="20024" y="15630"/>
                      <a:pt x="19914" y="15433"/>
                      <a:pt x="19777" y="15433"/>
                    </a:cubicBezTo>
                    <a:close/>
                    <a:moveTo>
                      <a:pt x="15415" y="15506"/>
                    </a:moveTo>
                    <a:lnTo>
                      <a:pt x="15538" y="15506"/>
                    </a:lnTo>
                    <a:cubicBezTo>
                      <a:pt x="15737" y="15467"/>
                      <a:pt x="15909" y="15603"/>
                      <a:pt x="16073" y="15798"/>
                    </a:cubicBezTo>
                    <a:cubicBezTo>
                      <a:pt x="15837" y="15812"/>
                      <a:pt x="15616" y="15725"/>
                      <a:pt x="15415" y="15506"/>
                    </a:cubicBezTo>
                    <a:close/>
                    <a:moveTo>
                      <a:pt x="18008" y="15944"/>
                    </a:moveTo>
                    <a:cubicBezTo>
                      <a:pt x="18109" y="15941"/>
                      <a:pt x="18202" y="16018"/>
                      <a:pt x="18296" y="16090"/>
                    </a:cubicBezTo>
                    <a:cubicBezTo>
                      <a:pt x="18423" y="16165"/>
                      <a:pt x="18510" y="16298"/>
                      <a:pt x="18543" y="16528"/>
                    </a:cubicBezTo>
                    <a:cubicBezTo>
                      <a:pt x="18466" y="16781"/>
                      <a:pt x="18413" y="17051"/>
                      <a:pt x="18378" y="17331"/>
                    </a:cubicBezTo>
                    <a:cubicBezTo>
                      <a:pt x="18279" y="17456"/>
                      <a:pt x="18170" y="17599"/>
                      <a:pt x="18049" y="17623"/>
                    </a:cubicBezTo>
                    <a:cubicBezTo>
                      <a:pt x="17768" y="17692"/>
                      <a:pt x="17512" y="17317"/>
                      <a:pt x="17473" y="16820"/>
                    </a:cubicBezTo>
                    <a:cubicBezTo>
                      <a:pt x="17471" y="16804"/>
                      <a:pt x="17473" y="16763"/>
                      <a:pt x="17473" y="16747"/>
                    </a:cubicBezTo>
                    <a:cubicBezTo>
                      <a:pt x="17450" y="16509"/>
                      <a:pt x="17483" y="16297"/>
                      <a:pt x="17596" y="16163"/>
                    </a:cubicBezTo>
                    <a:cubicBezTo>
                      <a:pt x="17711" y="16034"/>
                      <a:pt x="17872" y="15940"/>
                      <a:pt x="18008" y="15944"/>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1" name="Freeform 619">
                <a:extLst>
                  <a:ext uri="{FF2B5EF4-FFF2-40B4-BE49-F238E27FC236}">
                    <a16:creationId xmlns:a16="http://schemas.microsoft.com/office/drawing/2014/main" id="{9F41B5CE-CDC0-B733-CEA1-EAB42CA36144}"/>
                  </a:ext>
                </a:extLst>
              </p:cNvPr>
              <p:cNvSpPr/>
              <p:nvPr/>
            </p:nvSpPr>
            <p:spPr>
              <a:xfrm rot="667436">
                <a:off x="3126059" y="347108"/>
                <a:ext cx="460723" cy="473757"/>
              </a:xfrm>
              <a:custGeom>
                <a:avLst/>
                <a:gdLst/>
                <a:ahLst/>
                <a:cxnLst>
                  <a:cxn ang="0">
                    <a:pos x="wd2" y="hd2"/>
                  </a:cxn>
                  <a:cxn ang="5400000">
                    <a:pos x="wd2" y="hd2"/>
                  </a:cxn>
                  <a:cxn ang="10800000">
                    <a:pos x="wd2" y="hd2"/>
                  </a:cxn>
                  <a:cxn ang="16200000">
                    <a:pos x="wd2" y="hd2"/>
                  </a:cxn>
                </a:cxnLst>
                <a:rect l="0" t="0" r="r" b="b"/>
                <a:pathLst>
                  <a:path w="21485" h="21561" extrusionOk="0">
                    <a:moveTo>
                      <a:pt x="20707" y="16"/>
                    </a:moveTo>
                    <a:cubicBezTo>
                      <a:pt x="15559" y="2027"/>
                      <a:pt x="862" y="10159"/>
                      <a:pt x="249" y="10498"/>
                    </a:cubicBezTo>
                    <a:cubicBezTo>
                      <a:pt x="236" y="10505"/>
                      <a:pt x="261" y="10572"/>
                      <a:pt x="249" y="10581"/>
                    </a:cubicBezTo>
                    <a:cubicBezTo>
                      <a:pt x="18" y="10738"/>
                      <a:pt x="-83" y="11021"/>
                      <a:pt x="79" y="11246"/>
                    </a:cubicBezTo>
                    <a:cubicBezTo>
                      <a:pt x="1438" y="12636"/>
                      <a:pt x="3029" y="13838"/>
                      <a:pt x="4767" y="14740"/>
                    </a:cubicBezTo>
                    <a:cubicBezTo>
                      <a:pt x="5008" y="16900"/>
                      <a:pt x="5399" y="19042"/>
                      <a:pt x="5960" y="21145"/>
                    </a:cubicBezTo>
                    <a:cubicBezTo>
                      <a:pt x="5969" y="21187"/>
                      <a:pt x="6026" y="21191"/>
                      <a:pt x="6046" y="21228"/>
                    </a:cubicBezTo>
                    <a:cubicBezTo>
                      <a:pt x="6054" y="21267"/>
                      <a:pt x="5942" y="21274"/>
                      <a:pt x="5960" y="21311"/>
                    </a:cubicBezTo>
                    <a:cubicBezTo>
                      <a:pt x="6025" y="21420"/>
                      <a:pt x="6184" y="21437"/>
                      <a:pt x="6301" y="21478"/>
                    </a:cubicBezTo>
                    <a:cubicBezTo>
                      <a:pt x="6360" y="21498"/>
                      <a:pt x="6407" y="21562"/>
                      <a:pt x="6472" y="21561"/>
                    </a:cubicBezTo>
                    <a:lnTo>
                      <a:pt x="6727" y="21561"/>
                    </a:lnTo>
                    <a:cubicBezTo>
                      <a:pt x="8295" y="20668"/>
                      <a:pt x="9735" y="19662"/>
                      <a:pt x="11160" y="18566"/>
                    </a:cubicBezTo>
                    <a:cubicBezTo>
                      <a:pt x="11726" y="18166"/>
                      <a:pt x="12168" y="17802"/>
                      <a:pt x="12439" y="17651"/>
                    </a:cubicBezTo>
                    <a:cubicBezTo>
                      <a:pt x="13110" y="17945"/>
                      <a:pt x="14338" y="18566"/>
                      <a:pt x="14399" y="18566"/>
                    </a:cubicBezTo>
                    <a:cubicBezTo>
                      <a:pt x="14466" y="18583"/>
                      <a:pt x="14588" y="18583"/>
                      <a:pt x="14655" y="18566"/>
                    </a:cubicBezTo>
                    <a:cubicBezTo>
                      <a:pt x="14688" y="18572"/>
                      <a:pt x="14706" y="18572"/>
                      <a:pt x="14740" y="18566"/>
                    </a:cubicBezTo>
                    <a:cubicBezTo>
                      <a:pt x="14879" y="18516"/>
                      <a:pt x="14954" y="18371"/>
                      <a:pt x="14996" y="18234"/>
                    </a:cubicBezTo>
                    <a:cubicBezTo>
                      <a:pt x="15425" y="17059"/>
                      <a:pt x="16115" y="15483"/>
                      <a:pt x="16871" y="13492"/>
                    </a:cubicBezTo>
                    <a:cubicBezTo>
                      <a:pt x="18683" y="9281"/>
                      <a:pt x="20211" y="4912"/>
                      <a:pt x="21474" y="516"/>
                    </a:cubicBezTo>
                    <a:cubicBezTo>
                      <a:pt x="21517" y="288"/>
                      <a:pt x="21431" y="119"/>
                      <a:pt x="21218" y="16"/>
                    </a:cubicBezTo>
                    <a:cubicBezTo>
                      <a:pt x="21097" y="-38"/>
                      <a:pt x="20999" y="63"/>
                      <a:pt x="20877" y="100"/>
                    </a:cubicBezTo>
                    <a:cubicBezTo>
                      <a:pt x="20804" y="93"/>
                      <a:pt x="20779" y="-9"/>
                      <a:pt x="20707" y="16"/>
                    </a:cubicBezTo>
                    <a:close/>
                    <a:moveTo>
                      <a:pt x="19172" y="1680"/>
                    </a:moveTo>
                    <a:cubicBezTo>
                      <a:pt x="16361" y="4439"/>
                      <a:pt x="13371" y="7029"/>
                      <a:pt x="10222" y="9416"/>
                    </a:cubicBezTo>
                    <a:cubicBezTo>
                      <a:pt x="8241" y="10989"/>
                      <a:pt x="6395" y="12483"/>
                      <a:pt x="5108" y="13658"/>
                    </a:cubicBezTo>
                    <a:cubicBezTo>
                      <a:pt x="3739" y="12925"/>
                      <a:pt x="2427" y="12106"/>
                      <a:pt x="1272" y="11080"/>
                    </a:cubicBezTo>
                    <a:lnTo>
                      <a:pt x="1272" y="10997"/>
                    </a:lnTo>
                    <a:cubicBezTo>
                      <a:pt x="3683" y="9662"/>
                      <a:pt x="13718" y="4129"/>
                      <a:pt x="19172" y="1680"/>
                    </a:cubicBezTo>
                    <a:close/>
                    <a:moveTo>
                      <a:pt x="20110" y="2346"/>
                    </a:moveTo>
                    <a:cubicBezTo>
                      <a:pt x="19027" y="5512"/>
                      <a:pt x="17387" y="9651"/>
                      <a:pt x="16019" y="13076"/>
                    </a:cubicBezTo>
                    <a:cubicBezTo>
                      <a:pt x="15344" y="14729"/>
                      <a:pt x="14743" y="16184"/>
                      <a:pt x="14314" y="17319"/>
                    </a:cubicBezTo>
                    <a:cubicBezTo>
                      <a:pt x="13170" y="16861"/>
                      <a:pt x="10431" y="15643"/>
                      <a:pt x="8858" y="14906"/>
                    </a:cubicBezTo>
                    <a:cubicBezTo>
                      <a:pt x="10513" y="13074"/>
                      <a:pt x="16413" y="6408"/>
                      <a:pt x="20110" y="2346"/>
                    </a:cubicBezTo>
                    <a:close/>
                    <a:moveTo>
                      <a:pt x="15081" y="6422"/>
                    </a:moveTo>
                    <a:cubicBezTo>
                      <a:pt x="11763" y="10151"/>
                      <a:pt x="7580" y="14823"/>
                      <a:pt x="7580" y="14823"/>
                    </a:cubicBezTo>
                    <a:cubicBezTo>
                      <a:pt x="7551" y="14875"/>
                      <a:pt x="7586" y="14932"/>
                      <a:pt x="7580" y="14989"/>
                    </a:cubicBezTo>
                    <a:cubicBezTo>
                      <a:pt x="7314" y="16583"/>
                      <a:pt x="6969" y="18346"/>
                      <a:pt x="6642" y="19481"/>
                    </a:cubicBezTo>
                    <a:cubicBezTo>
                      <a:pt x="6216" y="17841"/>
                      <a:pt x="5942" y="16175"/>
                      <a:pt x="5790" y="14490"/>
                    </a:cubicBezTo>
                    <a:cubicBezTo>
                      <a:pt x="7065" y="13326"/>
                      <a:pt x="8899" y="11820"/>
                      <a:pt x="10819" y="10248"/>
                    </a:cubicBezTo>
                    <a:cubicBezTo>
                      <a:pt x="12382" y="9126"/>
                      <a:pt x="13635" y="7679"/>
                      <a:pt x="15081" y="6422"/>
                    </a:cubicBezTo>
                    <a:close/>
                    <a:moveTo>
                      <a:pt x="8347" y="15821"/>
                    </a:moveTo>
                    <a:cubicBezTo>
                      <a:pt x="9295" y="16284"/>
                      <a:pt x="10071" y="16584"/>
                      <a:pt x="11330" y="17152"/>
                    </a:cubicBezTo>
                    <a:cubicBezTo>
                      <a:pt x="11074" y="17334"/>
                      <a:pt x="10913" y="17485"/>
                      <a:pt x="10563" y="17734"/>
                    </a:cubicBezTo>
                    <a:cubicBezTo>
                      <a:pt x="9475" y="18572"/>
                      <a:pt x="8330" y="19349"/>
                      <a:pt x="7154" y="20064"/>
                    </a:cubicBezTo>
                    <a:cubicBezTo>
                      <a:pt x="7652" y="18922"/>
                      <a:pt x="8076" y="17392"/>
                      <a:pt x="8347" y="15821"/>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2" name="Freeform 593">
                <a:extLst>
                  <a:ext uri="{FF2B5EF4-FFF2-40B4-BE49-F238E27FC236}">
                    <a16:creationId xmlns:a16="http://schemas.microsoft.com/office/drawing/2014/main" id="{FCD77E3E-0C4F-B413-FA7C-AFBC37AFF660}"/>
                  </a:ext>
                </a:extLst>
              </p:cNvPr>
              <p:cNvSpPr/>
              <p:nvPr/>
            </p:nvSpPr>
            <p:spPr>
              <a:xfrm rot="667436">
                <a:off x="2909962" y="1240376"/>
                <a:ext cx="473709" cy="297434"/>
              </a:xfrm>
              <a:custGeom>
                <a:avLst/>
                <a:gdLst/>
                <a:ahLst/>
                <a:cxnLst>
                  <a:cxn ang="0">
                    <a:pos x="wd2" y="hd2"/>
                  </a:cxn>
                  <a:cxn ang="5400000">
                    <a:pos x="wd2" y="hd2"/>
                  </a:cxn>
                  <a:cxn ang="10800000">
                    <a:pos x="wd2" y="hd2"/>
                  </a:cxn>
                  <a:cxn ang="16200000">
                    <a:pos x="wd2" y="hd2"/>
                  </a:cxn>
                </a:cxnLst>
                <a:rect l="0" t="0" r="r" b="b"/>
                <a:pathLst>
                  <a:path w="20656" h="20850" extrusionOk="0">
                    <a:moveTo>
                      <a:pt x="19299" y="4520"/>
                    </a:moveTo>
                    <a:cubicBezTo>
                      <a:pt x="18539" y="647"/>
                      <a:pt x="17954" y="127"/>
                      <a:pt x="17531" y="104"/>
                    </a:cubicBezTo>
                    <a:cubicBezTo>
                      <a:pt x="17107" y="80"/>
                      <a:pt x="3764" y="-605"/>
                      <a:pt x="1133" y="1875"/>
                    </a:cubicBezTo>
                    <a:cubicBezTo>
                      <a:pt x="1009" y="1844"/>
                      <a:pt x="883" y="1915"/>
                      <a:pt x="797" y="2064"/>
                    </a:cubicBezTo>
                    <a:cubicBezTo>
                      <a:pt x="775" y="2171"/>
                      <a:pt x="775" y="2287"/>
                      <a:pt x="797" y="2394"/>
                    </a:cubicBezTo>
                    <a:cubicBezTo>
                      <a:pt x="-372" y="4969"/>
                      <a:pt x="-153" y="18479"/>
                      <a:pt x="797" y="20037"/>
                    </a:cubicBezTo>
                    <a:cubicBezTo>
                      <a:pt x="2245" y="20746"/>
                      <a:pt x="3763" y="20995"/>
                      <a:pt x="5269" y="20769"/>
                    </a:cubicBezTo>
                    <a:cubicBezTo>
                      <a:pt x="10662" y="20769"/>
                      <a:pt x="19094" y="19636"/>
                      <a:pt x="20380" y="18408"/>
                    </a:cubicBezTo>
                    <a:cubicBezTo>
                      <a:pt x="21228" y="17203"/>
                      <a:pt x="19913" y="7638"/>
                      <a:pt x="19299" y="4520"/>
                    </a:cubicBezTo>
                    <a:close/>
                    <a:moveTo>
                      <a:pt x="18101" y="2702"/>
                    </a:moveTo>
                    <a:cubicBezTo>
                      <a:pt x="19121" y="7094"/>
                      <a:pt x="19751" y="11698"/>
                      <a:pt x="19971" y="16376"/>
                    </a:cubicBezTo>
                    <a:cubicBezTo>
                      <a:pt x="18247" y="13482"/>
                      <a:pt x="16308" y="10943"/>
                      <a:pt x="14198" y="8819"/>
                    </a:cubicBezTo>
                    <a:cubicBezTo>
                      <a:pt x="15495" y="6576"/>
                      <a:pt x="16664" y="4149"/>
                      <a:pt x="17691" y="1568"/>
                    </a:cubicBezTo>
                    <a:cubicBezTo>
                      <a:pt x="17860" y="1913"/>
                      <a:pt x="17997" y="2295"/>
                      <a:pt x="18101" y="2702"/>
                    </a:cubicBezTo>
                    <a:close/>
                    <a:moveTo>
                      <a:pt x="16946" y="1261"/>
                    </a:moveTo>
                    <a:cubicBezTo>
                      <a:pt x="15382" y="5111"/>
                      <a:pt x="12284" y="11487"/>
                      <a:pt x="10106" y="11842"/>
                    </a:cubicBezTo>
                    <a:cubicBezTo>
                      <a:pt x="8950" y="11635"/>
                      <a:pt x="7879" y="10753"/>
                      <a:pt x="7096" y="9362"/>
                    </a:cubicBezTo>
                    <a:cubicBezTo>
                      <a:pt x="6804" y="8961"/>
                      <a:pt x="6511" y="8559"/>
                      <a:pt x="6234" y="8228"/>
                    </a:cubicBezTo>
                    <a:cubicBezTo>
                      <a:pt x="5415" y="7284"/>
                      <a:pt x="4582" y="6174"/>
                      <a:pt x="3779" y="5087"/>
                    </a:cubicBezTo>
                    <a:cubicBezTo>
                      <a:pt x="2975" y="4001"/>
                      <a:pt x="2507" y="3387"/>
                      <a:pt x="1849" y="2607"/>
                    </a:cubicBezTo>
                    <a:cubicBezTo>
                      <a:pt x="3968" y="1285"/>
                      <a:pt x="11480" y="1001"/>
                      <a:pt x="16946" y="1261"/>
                    </a:cubicBezTo>
                    <a:close/>
                    <a:moveTo>
                      <a:pt x="1250" y="3339"/>
                    </a:moveTo>
                    <a:cubicBezTo>
                      <a:pt x="1937" y="4166"/>
                      <a:pt x="2712" y="5087"/>
                      <a:pt x="3311" y="6008"/>
                    </a:cubicBezTo>
                    <a:cubicBezTo>
                      <a:pt x="3910" y="6929"/>
                      <a:pt x="4962" y="8205"/>
                      <a:pt x="5795" y="9197"/>
                    </a:cubicBezTo>
                    <a:lnTo>
                      <a:pt x="6146" y="9645"/>
                    </a:lnTo>
                    <a:cubicBezTo>
                      <a:pt x="4198" y="12116"/>
                      <a:pt x="2477" y="15018"/>
                      <a:pt x="1031" y="18266"/>
                    </a:cubicBezTo>
                    <a:cubicBezTo>
                      <a:pt x="563" y="15101"/>
                      <a:pt x="520" y="5488"/>
                      <a:pt x="1250" y="3339"/>
                    </a:cubicBezTo>
                    <a:close/>
                    <a:moveTo>
                      <a:pt x="1499" y="19352"/>
                    </a:moveTo>
                    <a:cubicBezTo>
                      <a:pt x="1806" y="17581"/>
                      <a:pt x="5474" y="11794"/>
                      <a:pt x="6731" y="10401"/>
                    </a:cubicBezTo>
                    <a:cubicBezTo>
                      <a:pt x="7585" y="11843"/>
                      <a:pt x="8720" y="12768"/>
                      <a:pt x="9946" y="13023"/>
                    </a:cubicBezTo>
                    <a:lnTo>
                      <a:pt x="10194" y="13023"/>
                    </a:lnTo>
                    <a:cubicBezTo>
                      <a:pt x="11543" y="12537"/>
                      <a:pt x="12765" y="11381"/>
                      <a:pt x="13687" y="9716"/>
                    </a:cubicBezTo>
                    <a:cubicBezTo>
                      <a:pt x="15888" y="11864"/>
                      <a:pt x="17882" y="14522"/>
                      <a:pt x="19606" y="17604"/>
                    </a:cubicBezTo>
                    <a:cubicBezTo>
                      <a:pt x="17121" y="19022"/>
                      <a:pt x="3705" y="20273"/>
                      <a:pt x="1484" y="19352"/>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3" name="Freeform 672">
                <a:extLst>
                  <a:ext uri="{FF2B5EF4-FFF2-40B4-BE49-F238E27FC236}">
                    <a16:creationId xmlns:a16="http://schemas.microsoft.com/office/drawing/2014/main" id="{6CB96F0D-FDA2-EF0E-9871-01A3FF089F2E}"/>
                  </a:ext>
                </a:extLst>
              </p:cNvPr>
              <p:cNvSpPr/>
              <p:nvPr/>
            </p:nvSpPr>
            <p:spPr>
              <a:xfrm rot="667436">
                <a:off x="3528149" y="1532222"/>
                <a:ext cx="405772" cy="538753"/>
              </a:xfrm>
              <a:custGeom>
                <a:avLst/>
                <a:gdLst/>
                <a:ahLst/>
                <a:cxnLst>
                  <a:cxn ang="0">
                    <a:pos x="wd2" y="hd2"/>
                  </a:cxn>
                  <a:cxn ang="5400000">
                    <a:pos x="wd2" y="hd2"/>
                  </a:cxn>
                  <a:cxn ang="10800000">
                    <a:pos x="wd2" y="hd2"/>
                  </a:cxn>
                  <a:cxn ang="16200000">
                    <a:pos x="wd2" y="hd2"/>
                  </a:cxn>
                </a:cxnLst>
                <a:rect l="0" t="0" r="r" b="b"/>
                <a:pathLst>
                  <a:path w="21337" h="21396" extrusionOk="0">
                    <a:moveTo>
                      <a:pt x="21018" y="3689"/>
                    </a:moveTo>
                    <a:cubicBezTo>
                      <a:pt x="19636" y="1343"/>
                      <a:pt x="16020" y="-204"/>
                      <a:pt x="14384" y="22"/>
                    </a:cubicBezTo>
                    <a:cubicBezTo>
                      <a:pt x="14091" y="56"/>
                      <a:pt x="13831" y="182"/>
                      <a:pt x="13670" y="369"/>
                    </a:cubicBezTo>
                    <a:cubicBezTo>
                      <a:pt x="11751" y="2011"/>
                      <a:pt x="9988" y="3753"/>
                      <a:pt x="8395" y="5583"/>
                    </a:cubicBezTo>
                    <a:cubicBezTo>
                      <a:pt x="7467" y="4984"/>
                      <a:pt x="6193" y="4793"/>
                      <a:pt x="5032" y="5079"/>
                    </a:cubicBezTo>
                    <a:cubicBezTo>
                      <a:pt x="4571" y="5270"/>
                      <a:pt x="4065" y="5739"/>
                      <a:pt x="4364" y="6816"/>
                    </a:cubicBezTo>
                    <a:cubicBezTo>
                      <a:pt x="5105" y="8279"/>
                      <a:pt x="6345" y="9567"/>
                      <a:pt x="7958" y="10553"/>
                    </a:cubicBezTo>
                    <a:cubicBezTo>
                      <a:pt x="5953" y="12551"/>
                      <a:pt x="1047" y="17608"/>
                      <a:pt x="1047" y="17660"/>
                    </a:cubicBezTo>
                    <a:cubicBezTo>
                      <a:pt x="1039" y="17706"/>
                      <a:pt x="1039" y="17753"/>
                      <a:pt x="1047" y="17799"/>
                    </a:cubicBezTo>
                    <a:cubicBezTo>
                      <a:pt x="1047" y="17799"/>
                      <a:pt x="172" y="20075"/>
                      <a:pt x="10" y="20892"/>
                    </a:cubicBezTo>
                    <a:cubicBezTo>
                      <a:pt x="-29" y="21044"/>
                      <a:pt x="52" y="21200"/>
                      <a:pt x="218" y="21292"/>
                    </a:cubicBezTo>
                    <a:cubicBezTo>
                      <a:pt x="321" y="21358"/>
                      <a:pt x="451" y="21395"/>
                      <a:pt x="586" y="21396"/>
                    </a:cubicBezTo>
                    <a:lnTo>
                      <a:pt x="794" y="21396"/>
                    </a:lnTo>
                    <a:cubicBezTo>
                      <a:pt x="2047" y="20845"/>
                      <a:pt x="3142" y="20113"/>
                      <a:pt x="4018" y="19241"/>
                    </a:cubicBezTo>
                    <a:cubicBezTo>
                      <a:pt x="4571" y="18616"/>
                      <a:pt x="9017" y="13541"/>
                      <a:pt x="10169" y="11995"/>
                    </a:cubicBezTo>
                    <a:cubicBezTo>
                      <a:pt x="11570" y="12900"/>
                      <a:pt x="13249" y="13527"/>
                      <a:pt x="15052" y="13819"/>
                    </a:cubicBezTo>
                    <a:lnTo>
                      <a:pt x="15237" y="13819"/>
                    </a:lnTo>
                    <a:cubicBezTo>
                      <a:pt x="16032" y="13897"/>
                      <a:pt x="16796" y="13562"/>
                      <a:pt x="17102" y="13003"/>
                    </a:cubicBezTo>
                    <a:cubicBezTo>
                      <a:pt x="17346" y="12021"/>
                      <a:pt x="16850" y="11017"/>
                      <a:pt x="15812" y="10396"/>
                    </a:cubicBezTo>
                    <a:cubicBezTo>
                      <a:pt x="16987" y="9301"/>
                      <a:pt x="18116" y="8172"/>
                      <a:pt x="19244" y="7060"/>
                    </a:cubicBezTo>
                    <a:cubicBezTo>
                      <a:pt x="19843" y="6469"/>
                      <a:pt x="20419" y="5878"/>
                      <a:pt x="21018" y="5322"/>
                    </a:cubicBezTo>
                    <a:cubicBezTo>
                      <a:pt x="21018" y="5322"/>
                      <a:pt x="21018" y="5322"/>
                      <a:pt x="21018" y="5322"/>
                    </a:cubicBezTo>
                    <a:cubicBezTo>
                      <a:pt x="21571" y="4801"/>
                      <a:pt x="21294" y="4175"/>
                      <a:pt x="21018" y="3689"/>
                    </a:cubicBezTo>
                    <a:close/>
                    <a:moveTo>
                      <a:pt x="15559" y="995"/>
                    </a:moveTo>
                    <a:cubicBezTo>
                      <a:pt x="17485" y="1550"/>
                      <a:pt x="19058" y="2637"/>
                      <a:pt x="19959" y="4036"/>
                    </a:cubicBezTo>
                    <a:cubicBezTo>
                      <a:pt x="20043" y="4176"/>
                      <a:pt x="20113" y="4322"/>
                      <a:pt x="20166" y="4470"/>
                    </a:cubicBezTo>
                    <a:cubicBezTo>
                      <a:pt x="17960" y="3611"/>
                      <a:pt x="16039" y="2387"/>
                      <a:pt x="14545" y="891"/>
                    </a:cubicBezTo>
                    <a:lnTo>
                      <a:pt x="14730" y="891"/>
                    </a:lnTo>
                    <a:cubicBezTo>
                      <a:pt x="15012" y="890"/>
                      <a:pt x="15292" y="925"/>
                      <a:pt x="15559" y="995"/>
                    </a:cubicBezTo>
                    <a:close/>
                    <a:moveTo>
                      <a:pt x="3074" y="18668"/>
                    </a:moveTo>
                    <a:cubicBezTo>
                      <a:pt x="2568" y="19151"/>
                      <a:pt x="2005" y="19599"/>
                      <a:pt x="1393" y="20006"/>
                    </a:cubicBezTo>
                    <a:cubicBezTo>
                      <a:pt x="1646" y="19241"/>
                      <a:pt x="1991" y="18268"/>
                      <a:pt x="2084" y="18112"/>
                    </a:cubicBezTo>
                    <a:cubicBezTo>
                      <a:pt x="2636" y="17538"/>
                      <a:pt x="6921" y="13037"/>
                      <a:pt x="8833" y="11161"/>
                    </a:cubicBezTo>
                    <a:lnTo>
                      <a:pt x="9247" y="11421"/>
                    </a:lnTo>
                    <a:cubicBezTo>
                      <a:pt x="8487" y="12464"/>
                      <a:pt x="4594" y="16947"/>
                      <a:pt x="3074" y="18668"/>
                    </a:cubicBezTo>
                    <a:close/>
                    <a:moveTo>
                      <a:pt x="16020" y="12638"/>
                    </a:moveTo>
                    <a:cubicBezTo>
                      <a:pt x="16020" y="12829"/>
                      <a:pt x="15628" y="12898"/>
                      <a:pt x="15098" y="12898"/>
                    </a:cubicBezTo>
                    <a:cubicBezTo>
                      <a:pt x="12795" y="12812"/>
                      <a:pt x="6023" y="8676"/>
                      <a:pt x="5470" y="6625"/>
                    </a:cubicBezTo>
                    <a:cubicBezTo>
                      <a:pt x="5470" y="6434"/>
                      <a:pt x="5308" y="5965"/>
                      <a:pt x="5585" y="5843"/>
                    </a:cubicBezTo>
                    <a:cubicBezTo>
                      <a:pt x="5861" y="5722"/>
                      <a:pt x="7036" y="5930"/>
                      <a:pt x="7888" y="6365"/>
                    </a:cubicBezTo>
                    <a:cubicBezTo>
                      <a:pt x="7888" y="6538"/>
                      <a:pt x="7681" y="6712"/>
                      <a:pt x="7589" y="6869"/>
                    </a:cubicBezTo>
                    <a:cubicBezTo>
                      <a:pt x="7543" y="6964"/>
                      <a:pt x="7543" y="7069"/>
                      <a:pt x="7589" y="7164"/>
                    </a:cubicBezTo>
                    <a:cubicBezTo>
                      <a:pt x="8872" y="9320"/>
                      <a:pt x="11437" y="10887"/>
                      <a:pt x="14499" y="11387"/>
                    </a:cubicBezTo>
                    <a:lnTo>
                      <a:pt x="14637" y="11387"/>
                    </a:lnTo>
                    <a:cubicBezTo>
                      <a:pt x="14802" y="11386"/>
                      <a:pt x="14959" y="11336"/>
                      <a:pt x="15075" y="11248"/>
                    </a:cubicBezTo>
                    <a:cubicBezTo>
                      <a:pt x="15144" y="11168"/>
                      <a:pt x="15222" y="11093"/>
                      <a:pt x="15306" y="11022"/>
                    </a:cubicBezTo>
                    <a:cubicBezTo>
                      <a:pt x="15848" y="11454"/>
                      <a:pt x="16110" y="12046"/>
                      <a:pt x="16020" y="12638"/>
                    </a:cubicBezTo>
                    <a:close/>
                    <a:moveTo>
                      <a:pt x="18323" y="6486"/>
                    </a:moveTo>
                    <a:cubicBezTo>
                      <a:pt x="17010" y="7824"/>
                      <a:pt x="15651" y="9197"/>
                      <a:pt x="14223" y="10466"/>
                    </a:cubicBezTo>
                    <a:cubicBezTo>
                      <a:pt x="11792" y="9961"/>
                      <a:pt x="9763" y="8696"/>
                      <a:pt x="8648" y="6990"/>
                    </a:cubicBezTo>
                    <a:cubicBezTo>
                      <a:pt x="10114" y="5022"/>
                      <a:pt x="11859" y="3181"/>
                      <a:pt x="13854" y="1499"/>
                    </a:cubicBezTo>
                    <a:cubicBezTo>
                      <a:pt x="15365" y="2994"/>
                      <a:pt x="17271" y="4237"/>
                      <a:pt x="19452" y="5148"/>
                    </a:cubicBezTo>
                    <a:lnTo>
                      <a:pt x="19590" y="5148"/>
                    </a:lnTo>
                    <a:cubicBezTo>
                      <a:pt x="19175" y="5652"/>
                      <a:pt x="18761" y="6069"/>
                      <a:pt x="18323" y="6486"/>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4" name="Freeform 619">
                <a:extLst>
                  <a:ext uri="{FF2B5EF4-FFF2-40B4-BE49-F238E27FC236}">
                    <a16:creationId xmlns:a16="http://schemas.microsoft.com/office/drawing/2014/main" id="{91251921-7212-6A39-80BB-DD71C6E607E9}"/>
                  </a:ext>
                </a:extLst>
              </p:cNvPr>
              <p:cNvSpPr/>
              <p:nvPr/>
            </p:nvSpPr>
            <p:spPr>
              <a:xfrm rot="667436">
                <a:off x="853114" y="2092860"/>
                <a:ext cx="460722" cy="473752"/>
              </a:xfrm>
              <a:custGeom>
                <a:avLst/>
                <a:gdLst/>
                <a:ahLst/>
                <a:cxnLst>
                  <a:cxn ang="0">
                    <a:pos x="wd2" y="hd2"/>
                  </a:cxn>
                  <a:cxn ang="5400000">
                    <a:pos x="wd2" y="hd2"/>
                  </a:cxn>
                  <a:cxn ang="10800000">
                    <a:pos x="wd2" y="hd2"/>
                  </a:cxn>
                  <a:cxn ang="16200000">
                    <a:pos x="wd2" y="hd2"/>
                  </a:cxn>
                </a:cxnLst>
                <a:rect l="0" t="0" r="r" b="b"/>
                <a:pathLst>
                  <a:path w="21485" h="21561" extrusionOk="0">
                    <a:moveTo>
                      <a:pt x="20707" y="16"/>
                    </a:moveTo>
                    <a:cubicBezTo>
                      <a:pt x="15559" y="2027"/>
                      <a:pt x="862" y="10159"/>
                      <a:pt x="249" y="10498"/>
                    </a:cubicBezTo>
                    <a:cubicBezTo>
                      <a:pt x="236" y="10505"/>
                      <a:pt x="261" y="10572"/>
                      <a:pt x="249" y="10581"/>
                    </a:cubicBezTo>
                    <a:cubicBezTo>
                      <a:pt x="18" y="10738"/>
                      <a:pt x="-83" y="11021"/>
                      <a:pt x="79" y="11246"/>
                    </a:cubicBezTo>
                    <a:cubicBezTo>
                      <a:pt x="1438" y="12636"/>
                      <a:pt x="3029" y="13838"/>
                      <a:pt x="4767" y="14740"/>
                    </a:cubicBezTo>
                    <a:cubicBezTo>
                      <a:pt x="5008" y="16900"/>
                      <a:pt x="5399" y="19042"/>
                      <a:pt x="5960" y="21145"/>
                    </a:cubicBezTo>
                    <a:cubicBezTo>
                      <a:pt x="5969" y="21187"/>
                      <a:pt x="6026" y="21191"/>
                      <a:pt x="6046" y="21228"/>
                    </a:cubicBezTo>
                    <a:cubicBezTo>
                      <a:pt x="6054" y="21267"/>
                      <a:pt x="5942" y="21274"/>
                      <a:pt x="5960" y="21311"/>
                    </a:cubicBezTo>
                    <a:cubicBezTo>
                      <a:pt x="6025" y="21420"/>
                      <a:pt x="6184" y="21437"/>
                      <a:pt x="6301" y="21478"/>
                    </a:cubicBezTo>
                    <a:cubicBezTo>
                      <a:pt x="6360" y="21498"/>
                      <a:pt x="6407" y="21562"/>
                      <a:pt x="6472" y="21561"/>
                    </a:cubicBezTo>
                    <a:lnTo>
                      <a:pt x="6727" y="21561"/>
                    </a:lnTo>
                    <a:cubicBezTo>
                      <a:pt x="8295" y="20668"/>
                      <a:pt x="9735" y="19662"/>
                      <a:pt x="11160" y="18566"/>
                    </a:cubicBezTo>
                    <a:cubicBezTo>
                      <a:pt x="11726" y="18166"/>
                      <a:pt x="12168" y="17802"/>
                      <a:pt x="12439" y="17651"/>
                    </a:cubicBezTo>
                    <a:cubicBezTo>
                      <a:pt x="13110" y="17945"/>
                      <a:pt x="14338" y="18566"/>
                      <a:pt x="14399" y="18566"/>
                    </a:cubicBezTo>
                    <a:cubicBezTo>
                      <a:pt x="14466" y="18583"/>
                      <a:pt x="14588" y="18583"/>
                      <a:pt x="14655" y="18566"/>
                    </a:cubicBezTo>
                    <a:cubicBezTo>
                      <a:pt x="14688" y="18572"/>
                      <a:pt x="14706" y="18572"/>
                      <a:pt x="14740" y="18566"/>
                    </a:cubicBezTo>
                    <a:cubicBezTo>
                      <a:pt x="14879" y="18516"/>
                      <a:pt x="14954" y="18371"/>
                      <a:pt x="14996" y="18234"/>
                    </a:cubicBezTo>
                    <a:cubicBezTo>
                      <a:pt x="15425" y="17059"/>
                      <a:pt x="16115" y="15483"/>
                      <a:pt x="16871" y="13492"/>
                    </a:cubicBezTo>
                    <a:cubicBezTo>
                      <a:pt x="18683" y="9281"/>
                      <a:pt x="20211" y="4912"/>
                      <a:pt x="21474" y="516"/>
                    </a:cubicBezTo>
                    <a:cubicBezTo>
                      <a:pt x="21517" y="288"/>
                      <a:pt x="21431" y="119"/>
                      <a:pt x="21218" y="16"/>
                    </a:cubicBezTo>
                    <a:cubicBezTo>
                      <a:pt x="21097" y="-38"/>
                      <a:pt x="20999" y="63"/>
                      <a:pt x="20877" y="100"/>
                    </a:cubicBezTo>
                    <a:cubicBezTo>
                      <a:pt x="20804" y="93"/>
                      <a:pt x="20779" y="-9"/>
                      <a:pt x="20707" y="16"/>
                    </a:cubicBezTo>
                    <a:close/>
                    <a:moveTo>
                      <a:pt x="19172" y="1680"/>
                    </a:moveTo>
                    <a:cubicBezTo>
                      <a:pt x="16361" y="4439"/>
                      <a:pt x="13371" y="7029"/>
                      <a:pt x="10222" y="9416"/>
                    </a:cubicBezTo>
                    <a:cubicBezTo>
                      <a:pt x="8241" y="10989"/>
                      <a:pt x="6395" y="12483"/>
                      <a:pt x="5108" y="13658"/>
                    </a:cubicBezTo>
                    <a:cubicBezTo>
                      <a:pt x="3739" y="12925"/>
                      <a:pt x="2427" y="12106"/>
                      <a:pt x="1272" y="11080"/>
                    </a:cubicBezTo>
                    <a:lnTo>
                      <a:pt x="1272" y="10997"/>
                    </a:lnTo>
                    <a:cubicBezTo>
                      <a:pt x="3683" y="9662"/>
                      <a:pt x="13718" y="4129"/>
                      <a:pt x="19172" y="1680"/>
                    </a:cubicBezTo>
                    <a:close/>
                    <a:moveTo>
                      <a:pt x="20110" y="2346"/>
                    </a:moveTo>
                    <a:cubicBezTo>
                      <a:pt x="19027" y="5512"/>
                      <a:pt x="17387" y="9651"/>
                      <a:pt x="16019" y="13076"/>
                    </a:cubicBezTo>
                    <a:cubicBezTo>
                      <a:pt x="15344" y="14729"/>
                      <a:pt x="14743" y="16184"/>
                      <a:pt x="14314" y="17319"/>
                    </a:cubicBezTo>
                    <a:cubicBezTo>
                      <a:pt x="13170" y="16861"/>
                      <a:pt x="10431" y="15643"/>
                      <a:pt x="8858" y="14906"/>
                    </a:cubicBezTo>
                    <a:cubicBezTo>
                      <a:pt x="10513" y="13074"/>
                      <a:pt x="16413" y="6408"/>
                      <a:pt x="20110" y="2346"/>
                    </a:cubicBezTo>
                    <a:close/>
                    <a:moveTo>
                      <a:pt x="15081" y="6422"/>
                    </a:moveTo>
                    <a:cubicBezTo>
                      <a:pt x="11763" y="10151"/>
                      <a:pt x="7580" y="14823"/>
                      <a:pt x="7580" y="14823"/>
                    </a:cubicBezTo>
                    <a:cubicBezTo>
                      <a:pt x="7551" y="14875"/>
                      <a:pt x="7586" y="14932"/>
                      <a:pt x="7580" y="14989"/>
                    </a:cubicBezTo>
                    <a:cubicBezTo>
                      <a:pt x="7314" y="16583"/>
                      <a:pt x="6969" y="18346"/>
                      <a:pt x="6642" y="19481"/>
                    </a:cubicBezTo>
                    <a:cubicBezTo>
                      <a:pt x="6216" y="17841"/>
                      <a:pt x="5942" y="16175"/>
                      <a:pt x="5790" y="14490"/>
                    </a:cubicBezTo>
                    <a:cubicBezTo>
                      <a:pt x="7065" y="13326"/>
                      <a:pt x="8899" y="11820"/>
                      <a:pt x="10819" y="10248"/>
                    </a:cubicBezTo>
                    <a:cubicBezTo>
                      <a:pt x="12382" y="9126"/>
                      <a:pt x="13635" y="7679"/>
                      <a:pt x="15081" y="6422"/>
                    </a:cubicBezTo>
                    <a:close/>
                    <a:moveTo>
                      <a:pt x="8347" y="15821"/>
                    </a:moveTo>
                    <a:cubicBezTo>
                      <a:pt x="9295" y="16284"/>
                      <a:pt x="10071" y="16584"/>
                      <a:pt x="11330" y="17152"/>
                    </a:cubicBezTo>
                    <a:cubicBezTo>
                      <a:pt x="11074" y="17334"/>
                      <a:pt x="10913" y="17485"/>
                      <a:pt x="10563" y="17734"/>
                    </a:cubicBezTo>
                    <a:cubicBezTo>
                      <a:pt x="9475" y="18572"/>
                      <a:pt x="8330" y="19349"/>
                      <a:pt x="7154" y="20064"/>
                    </a:cubicBezTo>
                    <a:cubicBezTo>
                      <a:pt x="7652" y="18922"/>
                      <a:pt x="8076" y="17392"/>
                      <a:pt x="8347" y="15821"/>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5" name="Freeform 586">
                <a:extLst>
                  <a:ext uri="{FF2B5EF4-FFF2-40B4-BE49-F238E27FC236}">
                    <a16:creationId xmlns:a16="http://schemas.microsoft.com/office/drawing/2014/main" id="{A135CBAE-4C2C-C62A-F9D3-C7A0B2DADBD8}"/>
                  </a:ext>
                </a:extLst>
              </p:cNvPr>
              <p:cNvSpPr/>
              <p:nvPr/>
            </p:nvSpPr>
            <p:spPr>
              <a:xfrm rot="667436">
                <a:off x="2026923" y="419159"/>
                <a:ext cx="527316" cy="348278"/>
              </a:xfrm>
              <a:custGeom>
                <a:avLst/>
                <a:gdLst/>
                <a:ahLst/>
                <a:cxnLst>
                  <a:cxn ang="0">
                    <a:pos x="wd2" y="hd2"/>
                  </a:cxn>
                  <a:cxn ang="5400000">
                    <a:pos x="wd2" y="hd2"/>
                  </a:cxn>
                  <a:cxn ang="10800000">
                    <a:pos x="wd2" y="hd2"/>
                  </a:cxn>
                  <a:cxn ang="16200000">
                    <a:pos x="wd2" y="hd2"/>
                  </a:cxn>
                </a:cxnLst>
                <a:rect l="0" t="0" r="r" b="b"/>
                <a:pathLst>
                  <a:path w="21139" h="21122" extrusionOk="0">
                    <a:moveTo>
                      <a:pt x="20979" y="5928"/>
                    </a:moveTo>
                    <a:cubicBezTo>
                      <a:pt x="20979" y="5928"/>
                      <a:pt x="20979" y="5928"/>
                      <a:pt x="20912" y="5794"/>
                    </a:cubicBezTo>
                    <a:cubicBezTo>
                      <a:pt x="20918" y="5649"/>
                      <a:pt x="20918" y="5504"/>
                      <a:pt x="20912" y="5359"/>
                    </a:cubicBezTo>
                    <a:cubicBezTo>
                      <a:pt x="20437" y="1850"/>
                      <a:pt x="18221" y="-474"/>
                      <a:pt x="15880" y="82"/>
                    </a:cubicBezTo>
                    <a:cubicBezTo>
                      <a:pt x="13352" y="434"/>
                      <a:pt x="11845" y="4019"/>
                      <a:pt x="10947" y="6163"/>
                    </a:cubicBezTo>
                    <a:lnTo>
                      <a:pt x="10603" y="6933"/>
                    </a:lnTo>
                    <a:cubicBezTo>
                      <a:pt x="10404" y="6833"/>
                      <a:pt x="10016" y="6582"/>
                      <a:pt x="9650" y="6364"/>
                    </a:cubicBezTo>
                    <a:cubicBezTo>
                      <a:pt x="8669" y="5669"/>
                      <a:pt x="7649" y="5109"/>
                      <a:pt x="6602" y="4689"/>
                    </a:cubicBezTo>
                    <a:cubicBezTo>
                      <a:pt x="3950" y="4017"/>
                      <a:pt x="1349" y="6237"/>
                      <a:pt x="361" y="10016"/>
                    </a:cubicBezTo>
                    <a:cubicBezTo>
                      <a:pt x="44" y="11128"/>
                      <a:pt x="-67" y="12350"/>
                      <a:pt x="39" y="13550"/>
                    </a:cubicBezTo>
                    <a:cubicBezTo>
                      <a:pt x="39" y="13550"/>
                      <a:pt x="39" y="13550"/>
                      <a:pt x="39" y="13550"/>
                    </a:cubicBezTo>
                    <a:cubicBezTo>
                      <a:pt x="162" y="16019"/>
                      <a:pt x="1044" y="18259"/>
                      <a:pt x="2423" y="19598"/>
                    </a:cubicBezTo>
                    <a:cubicBezTo>
                      <a:pt x="3406" y="20594"/>
                      <a:pt x="4564" y="21125"/>
                      <a:pt x="5748" y="21122"/>
                    </a:cubicBezTo>
                    <a:cubicBezTo>
                      <a:pt x="6503" y="21126"/>
                      <a:pt x="7253" y="20933"/>
                      <a:pt x="7965" y="20552"/>
                    </a:cubicBezTo>
                    <a:cubicBezTo>
                      <a:pt x="9815" y="19377"/>
                      <a:pt x="11442" y="17523"/>
                      <a:pt x="12698" y="15159"/>
                    </a:cubicBezTo>
                    <a:cubicBezTo>
                      <a:pt x="13618" y="15410"/>
                      <a:pt x="16656" y="16097"/>
                      <a:pt x="18341" y="14539"/>
                    </a:cubicBezTo>
                    <a:cubicBezTo>
                      <a:pt x="20646" y="12478"/>
                      <a:pt x="21533" y="9563"/>
                      <a:pt x="20979" y="5928"/>
                    </a:cubicBezTo>
                    <a:close/>
                    <a:moveTo>
                      <a:pt x="871" y="10300"/>
                    </a:moveTo>
                    <a:cubicBezTo>
                      <a:pt x="1758" y="6892"/>
                      <a:pt x="4099" y="4882"/>
                      <a:pt x="6491" y="5476"/>
                    </a:cubicBezTo>
                    <a:cubicBezTo>
                      <a:pt x="7503" y="5906"/>
                      <a:pt x="8490" y="6467"/>
                      <a:pt x="9439" y="7151"/>
                    </a:cubicBezTo>
                    <a:lnTo>
                      <a:pt x="10071" y="7536"/>
                    </a:lnTo>
                    <a:cubicBezTo>
                      <a:pt x="10071" y="7536"/>
                      <a:pt x="10071" y="7536"/>
                      <a:pt x="10071" y="7536"/>
                    </a:cubicBezTo>
                    <a:cubicBezTo>
                      <a:pt x="10637" y="7838"/>
                      <a:pt x="11180" y="8240"/>
                      <a:pt x="11767" y="8608"/>
                    </a:cubicBezTo>
                    <a:cubicBezTo>
                      <a:pt x="12919" y="9535"/>
                      <a:pt x="14181" y="10105"/>
                      <a:pt x="15481" y="10284"/>
                    </a:cubicBezTo>
                    <a:cubicBezTo>
                      <a:pt x="16237" y="10298"/>
                      <a:pt x="16970" y="9893"/>
                      <a:pt x="17542" y="9145"/>
                    </a:cubicBezTo>
                    <a:cubicBezTo>
                      <a:pt x="17720" y="8914"/>
                      <a:pt x="17874" y="8642"/>
                      <a:pt x="17997" y="8340"/>
                    </a:cubicBezTo>
                    <a:cubicBezTo>
                      <a:pt x="18275" y="7716"/>
                      <a:pt x="18390" y="6958"/>
                      <a:pt x="18318" y="6213"/>
                    </a:cubicBezTo>
                    <a:cubicBezTo>
                      <a:pt x="18166" y="5035"/>
                      <a:pt x="17608" y="4070"/>
                      <a:pt x="16855" y="3684"/>
                    </a:cubicBezTo>
                    <a:cubicBezTo>
                      <a:pt x="16527" y="3490"/>
                      <a:pt x="16172" y="3432"/>
                      <a:pt x="15824" y="3516"/>
                    </a:cubicBezTo>
                    <a:cubicBezTo>
                      <a:pt x="14549" y="3818"/>
                      <a:pt x="13507" y="5895"/>
                      <a:pt x="12776" y="7402"/>
                    </a:cubicBezTo>
                    <a:lnTo>
                      <a:pt x="12421" y="8089"/>
                    </a:lnTo>
                    <a:lnTo>
                      <a:pt x="11124" y="7218"/>
                    </a:lnTo>
                    <a:lnTo>
                      <a:pt x="11412" y="6548"/>
                    </a:lnTo>
                    <a:cubicBezTo>
                      <a:pt x="12255" y="4538"/>
                      <a:pt x="13629" y="1188"/>
                      <a:pt x="15935" y="853"/>
                    </a:cubicBezTo>
                    <a:cubicBezTo>
                      <a:pt x="17994" y="376"/>
                      <a:pt x="19940" y="2413"/>
                      <a:pt x="20369" y="5493"/>
                    </a:cubicBezTo>
                    <a:cubicBezTo>
                      <a:pt x="20602" y="7989"/>
                      <a:pt x="18939" y="11121"/>
                      <a:pt x="17354" y="12193"/>
                    </a:cubicBezTo>
                    <a:cubicBezTo>
                      <a:pt x="16085" y="12862"/>
                      <a:pt x="14709" y="12915"/>
                      <a:pt x="13419" y="12344"/>
                    </a:cubicBezTo>
                    <a:cubicBezTo>
                      <a:pt x="13042" y="12244"/>
                      <a:pt x="12665" y="12143"/>
                      <a:pt x="12310" y="12076"/>
                    </a:cubicBezTo>
                    <a:cubicBezTo>
                      <a:pt x="12310" y="12076"/>
                      <a:pt x="12310" y="12076"/>
                      <a:pt x="12310" y="12076"/>
                    </a:cubicBezTo>
                    <a:cubicBezTo>
                      <a:pt x="11590" y="11741"/>
                      <a:pt x="10858" y="11339"/>
                      <a:pt x="10093" y="10954"/>
                    </a:cubicBezTo>
                    <a:lnTo>
                      <a:pt x="9373" y="10552"/>
                    </a:lnTo>
                    <a:cubicBezTo>
                      <a:pt x="8961" y="10309"/>
                      <a:pt x="8561" y="10024"/>
                      <a:pt x="8176" y="9697"/>
                    </a:cubicBezTo>
                    <a:cubicBezTo>
                      <a:pt x="7413" y="8960"/>
                      <a:pt x="6540" y="8522"/>
                      <a:pt x="5637" y="8424"/>
                    </a:cubicBezTo>
                    <a:cubicBezTo>
                      <a:pt x="4730" y="8462"/>
                      <a:pt x="3874" y="9069"/>
                      <a:pt x="3276" y="10099"/>
                    </a:cubicBezTo>
                    <a:cubicBezTo>
                      <a:pt x="2886" y="10814"/>
                      <a:pt x="2724" y="11751"/>
                      <a:pt x="2833" y="12662"/>
                    </a:cubicBezTo>
                    <a:cubicBezTo>
                      <a:pt x="2928" y="13890"/>
                      <a:pt x="3546" y="14878"/>
                      <a:pt x="4351" y="15091"/>
                    </a:cubicBezTo>
                    <a:cubicBezTo>
                      <a:pt x="4539" y="15118"/>
                      <a:pt x="4729" y="15118"/>
                      <a:pt x="4917" y="15091"/>
                    </a:cubicBezTo>
                    <a:cubicBezTo>
                      <a:pt x="6740" y="14883"/>
                      <a:pt x="8433" y="13580"/>
                      <a:pt x="9617" y="11473"/>
                    </a:cubicBezTo>
                    <a:lnTo>
                      <a:pt x="9905" y="11641"/>
                    </a:lnTo>
                    <a:cubicBezTo>
                      <a:pt x="10426" y="11925"/>
                      <a:pt x="11013" y="12210"/>
                      <a:pt x="11501" y="12478"/>
                    </a:cubicBezTo>
                    <a:cubicBezTo>
                      <a:pt x="10710" y="13983"/>
                      <a:pt x="9781" y="15309"/>
                      <a:pt x="8741" y="16415"/>
                    </a:cubicBezTo>
                    <a:cubicBezTo>
                      <a:pt x="6413" y="18793"/>
                      <a:pt x="4207" y="18978"/>
                      <a:pt x="2168" y="16984"/>
                    </a:cubicBezTo>
                    <a:cubicBezTo>
                      <a:pt x="651" y="15605"/>
                      <a:pt x="87" y="12699"/>
                      <a:pt x="871" y="10300"/>
                    </a:cubicBezTo>
                    <a:close/>
                    <a:moveTo>
                      <a:pt x="15736" y="4387"/>
                    </a:moveTo>
                    <a:cubicBezTo>
                      <a:pt x="15822" y="4745"/>
                      <a:pt x="15933" y="5088"/>
                      <a:pt x="16068" y="5409"/>
                    </a:cubicBezTo>
                    <a:cubicBezTo>
                      <a:pt x="15870" y="5415"/>
                      <a:pt x="15674" y="5478"/>
                      <a:pt x="15492" y="5593"/>
                    </a:cubicBezTo>
                    <a:cubicBezTo>
                      <a:pt x="15415" y="5639"/>
                      <a:pt x="15340" y="5695"/>
                      <a:pt x="15270" y="5761"/>
                    </a:cubicBezTo>
                    <a:cubicBezTo>
                      <a:pt x="15270" y="5761"/>
                      <a:pt x="15270" y="5761"/>
                      <a:pt x="15270" y="5660"/>
                    </a:cubicBezTo>
                    <a:lnTo>
                      <a:pt x="14782" y="5242"/>
                    </a:lnTo>
                    <a:cubicBezTo>
                      <a:pt x="15054" y="4852"/>
                      <a:pt x="15379" y="4560"/>
                      <a:pt x="15736" y="4387"/>
                    </a:cubicBezTo>
                    <a:close/>
                    <a:moveTo>
                      <a:pt x="15736" y="6364"/>
                    </a:moveTo>
                    <a:cubicBezTo>
                      <a:pt x="16341" y="6109"/>
                      <a:pt x="16990" y="6329"/>
                      <a:pt x="17465" y="6950"/>
                    </a:cubicBezTo>
                    <a:cubicBezTo>
                      <a:pt x="17648" y="7211"/>
                      <a:pt x="17685" y="7631"/>
                      <a:pt x="17554" y="7955"/>
                    </a:cubicBezTo>
                    <a:cubicBezTo>
                      <a:pt x="17465" y="8157"/>
                      <a:pt x="17356" y="8338"/>
                      <a:pt x="17232" y="8491"/>
                    </a:cubicBezTo>
                    <a:cubicBezTo>
                      <a:pt x="16225" y="9582"/>
                      <a:pt x="14901" y="9737"/>
                      <a:pt x="13796" y="8893"/>
                    </a:cubicBezTo>
                    <a:cubicBezTo>
                      <a:pt x="14296" y="7842"/>
                      <a:pt x="14948" y="6977"/>
                      <a:pt x="15702" y="6364"/>
                    </a:cubicBezTo>
                    <a:close/>
                    <a:moveTo>
                      <a:pt x="16744" y="5510"/>
                    </a:moveTo>
                    <a:cubicBezTo>
                      <a:pt x="16744" y="5510"/>
                      <a:pt x="16744" y="5409"/>
                      <a:pt x="16744" y="5376"/>
                    </a:cubicBezTo>
                    <a:lnTo>
                      <a:pt x="16744" y="5258"/>
                    </a:lnTo>
                    <a:cubicBezTo>
                      <a:pt x="16617" y="4963"/>
                      <a:pt x="16502" y="4655"/>
                      <a:pt x="16401" y="4337"/>
                    </a:cubicBezTo>
                    <a:cubicBezTo>
                      <a:pt x="16525" y="4346"/>
                      <a:pt x="16648" y="4380"/>
                      <a:pt x="16766" y="4437"/>
                    </a:cubicBezTo>
                    <a:cubicBezTo>
                      <a:pt x="17330" y="4721"/>
                      <a:pt x="17752" y="5435"/>
                      <a:pt x="17875" y="6314"/>
                    </a:cubicBezTo>
                    <a:cubicBezTo>
                      <a:pt x="17548" y="5879"/>
                      <a:pt x="17143" y="5599"/>
                      <a:pt x="16711" y="5510"/>
                    </a:cubicBezTo>
                    <a:close/>
                    <a:moveTo>
                      <a:pt x="14350" y="5828"/>
                    </a:moveTo>
                    <a:cubicBezTo>
                      <a:pt x="14495" y="5978"/>
                      <a:pt x="14647" y="6112"/>
                      <a:pt x="14804" y="6230"/>
                    </a:cubicBezTo>
                    <a:cubicBezTo>
                      <a:pt x="14537" y="6524"/>
                      <a:pt x="14281" y="6843"/>
                      <a:pt x="14040" y="7185"/>
                    </a:cubicBezTo>
                    <a:cubicBezTo>
                      <a:pt x="14040" y="7185"/>
                      <a:pt x="14040" y="7185"/>
                      <a:pt x="14040" y="7185"/>
                    </a:cubicBezTo>
                    <a:cubicBezTo>
                      <a:pt x="13954" y="7093"/>
                      <a:pt x="13861" y="7019"/>
                      <a:pt x="13762" y="6967"/>
                    </a:cubicBezTo>
                    <a:cubicBezTo>
                      <a:pt x="13934" y="6573"/>
                      <a:pt x="14119" y="6193"/>
                      <a:pt x="14317" y="5828"/>
                    </a:cubicBezTo>
                    <a:close/>
                    <a:moveTo>
                      <a:pt x="13241" y="7888"/>
                    </a:moveTo>
                    <a:cubicBezTo>
                      <a:pt x="13282" y="7795"/>
                      <a:pt x="13327" y="7705"/>
                      <a:pt x="13374" y="7620"/>
                    </a:cubicBezTo>
                    <a:cubicBezTo>
                      <a:pt x="13474" y="7635"/>
                      <a:pt x="13569" y="7687"/>
                      <a:pt x="13652" y="7771"/>
                    </a:cubicBezTo>
                    <a:cubicBezTo>
                      <a:pt x="13500" y="8021"/>
                      <a:pt x="13363" y="8290"/>
                      <a:pt x="13241" y="8575"/>
                    </a:cubicBezTo>
                    <a:lnTo>
                      <a:pt x="12975" y="8424"/>
                    </a:lnTo>
                    <a:close/>
                    <a:moveTo>
                      <a:pt x="16766" y="14589"/>
                    </a:moveTo>
                    <a:cubicBezTo>
                      <a:pt x="16656" y="14220"/>
                      <a:pt x="16523" y="13818"/>
                      <a:pt x="16378" y="13416"/>
                    </a:cubicBezTo>
                    <a:cubicBezTo>
                      <a:pt x="16758" y="13335"/>
                      <a:pt x="17130" y="13189"/>
                      <a:pt x="17487" y="12981"/>
                    </a:cubicBezTo>
                    <a:cubicBezTo>
                      <a:pt x="17681" y="13287"/>
                      <a:pt x="17863" y="13612"/>
                      <a:pt x="18030" y="13952"/>
                    </a:cubicBezTo>
                    <a:cubicBezTo>
                      <a:pt x="17627" y="14269"/>
                      <a:pt x="17193" y="14484"/>
                      <a:pt x="16744" y="14589"/>
                    </a:cubicBezTo>
                    <a:close/>
                    <a:moveTo>
                      <a:pt x="8874" y="18944"/>
                    </a:moveTo>
                    <a:lnTo>
                      <a:pt x="8752" y="18743"/>
                    </a:lnTo>
                    <a:cubicBezTo>
                      <a:pt x="8580" y="18430"/>
                      <a:pt x="8386" y="18143"/>
                      <a:pt x="8176" y="17889"/>
                    </a:cubicBezTo>
                    <a:cubicBezTo>
                      <a:pt x="8596" y="17541"/>
                      <a:pt x="9000" y="17150"/>
                      <a:pt x="9384" y="16716"/>
                    </a:cubicBezTo>
                    <a:lnTo>
                      <a:pt x="9628" y="17035"/>
                    </a:lnTo>
                    <a:cubicBezTo>
                      <a:pt x="9787" y="17234"/>
                      <a:pt x="9939" y="17447"/>
                      <a:pt x="10082" y="17671"/>
                    </a:cubicBezTo>
                    <a:cubicBezTo>
                      <a:pt x="10082" y="17671"/>
                      <a:pt x="10149" y="17671"/>
                      <a:pt x="10182" y="17671"/>
                    </a:cubicBezTo>
                    <a:cubicBezTo>
                      <a:pt x="9772" y="18151"/>
                      <a:pt x="9339" y="18582"/>
                      <a:pt x="8885" y="18961"/>
                    </a:cubicBezTo>
                    <a:cubicBezTo>
                      <a:pt x="8885" y="18961"/>
                      <a:pt x="8863" y="18978"/>
                      <a:pt x="8852" y="18944"/>
                    </a:cubicBezTo>
                    <a:close/>
                    <a:moveTo>
                      <a:pt x="10492" y="17118"/>
                    </a:moveTo>
                    <a:cubicBezTo>
                      <a:pt x="10336" y="16857"/>
                      <a:pt x="10166" y="16616"/>
                      <a:pt x="9982" y="16398"/>
                    </a:cubicBezTo>
                    <a:lnTo>
                      <a:pt x="9827" y="16197"/>
                    </a:lnTo>
                    <a:cubicBezTo>
                      <a:pt x="10204" y="15745"/>
                      <a:pt x="10537" y="15293"/>
                      <a:pt x="10836" y="14857"/>
                    </a:cubicBezTo>
                    <a:lnTo>
                      <a:pt x="11036" y="15158"/>
                    </a:lnTo>
                    <a:cubicBezTo>
                      <a:pt x="11196" y="15330"/>
                      <a:pt x="11326" y="15561"/>
                      <a:pt x="11412" y="15829"/>
                    </a:cubicBezTo>
                    <a:cubicBezTo>
                      <a:pt x="11436" y="15886"/>
                      <a:pt x="11466" y="15937"/>
                      <a:pt x="11501" y="15979"/>
                    </a:cubicBezTo>
                    <a:cubicBezTo>
                      <a:pt x="11213" y="16415"/>
                      <a:pt x="10891" y="16867"/>
                      <a:pt x="10537" y="17319"/>
                    </a:cubicBezTo>
                    <a:cubicBezTo>
                      <a:pt x="10526" y="17245"/>
                      <a:pt x="10503" y="17176"/>
                      <a:pt x="10470" y="17118"/>
                    </a:cubicBezTo>
                    <a:close/>
                    <a:moveTo>
                      <a:pt x="11412" y="14522"/>
                    </a:moveTo>
                    <a:cubicBezTo>
                      <a:pt x="11344" y="14441"/>
                      <a:pt x="11281" y="14352"/>
                      <a:pt x="11224" y="14254"/>
                    </a:cubicBezTo>
                    <a:cubicBezTo>
                      <a:pt x="11459" y="13886"/>
                      <a:pt x="11681" y="13501"/>
                      <a:pt x="11889" y="13098"/>
                    </a:cubicBezTo>
                    <a:cubicBezTo>
                      <a:pt x="12005" y="13618"/>
                      <a:pt x="12165" y="14114"/>
                      <a:pt x="12366" y="14572"/>
                    </a:cubicBezTo>
                    <a:lnTo>
                      <a:pt x="11878" y="15376"/>
                    </a:lnTo>
                    <a:cubicBezTo>
                      <a:pt x="11750" y="15051"/>
                      <a:pt x="11585" y="14761"/>
                      <a:pt x="11390" y="14522"/>
                    </a:cubicBezTo>
                    <a:close/>
                    <a:moveTo>
                      <a:pt x="12876" y="14254"/>
                    </a:moveTo>
                    <a:cubicBezTo>
                      <a:pt x="12689" y="13824"/>
                      <a:pt x="12536" y="13363"/>
                      <a:pt x="12421" y="12880"/>
                    </a:cubicBezTo>
                    <a:lnTo>
                      <a:pt x="13330" y="13098"/>
                    </a:lnTo>
                    <a:lnTo>
                      <a:pt x="13663" y="13199"/>
                    </a:lnTo>
                    <a:cubicBezTo>
                      <a:pt x="13663" y="13199"/>
                      <a:pt x="13663" y="13199"/>
                      <a:pt x="13663" y="13199"/>
                    </a:cubicBezTo>
                    <a:cubicBezTo>
                      <a:pt x="13825" y="13717"/>
                      <a:pt x="14026" y="14206"/>
                      <a:pt x="14261" y="14656"/>
                    </a:cubicBezTo>
                    <a:cubicBezTo>
                      <a:pt x="13808" y="14603"/>
                      <a:pt x="13356" y="14513"/>
                      <a:pt x="12909" y="14388"/>
                    </a:cubicBezTo>
                    <a:cubicBezTo>
                      <a:pt x="12887" y="14338"/>
                      <a:pt x="12861" y="14293"/>
                      <a:pt x="12831" y="14254"/>
                    </a:cubicBezTo>
                    <a:close/>
                    <a:moveTo>
                      <a:pt x="7644" y="10133"/>
                    </a:moveTo>
                    <a:cubicBezTo>
                      <a:pt x="7710" y="10459"/>
                      <a:pt x="7799" y="10773"/>
                      <a:pt x="7910" y="11071"/>
                    </a:cubicBezTo>
                    <a:lnTo>
                      <a:pt x="7910" y="11272"/>
                    </a:lnTo>
                    <a:cubicBezTo>
                      <a:pt x="7665" y="11051"/>
                      <a:pt x="7414" y="10850"/>
                      <a:pt x="7156" y="10669"/>
                    </a:cubicBezTo>
                    <a:cubicBezTo>
                      <a:pt x="7080" y="10261"/>
                      <a:pt x="6952" y="9880"/>
                      <a:pt x="6779" y="9547"/>
                    </a:cubicBezTo>
                    <a:cubicBezTo>
                      <a:pt x="7075" y="9715"/>
                      <a:pt x="7363" y="9911"/>
                      <a:pt x="7644" y="10133"/>
                    </a:cubicBezTo>
                    <a:close/>
                    <a:moveTo>
                      <a:pt x="6058" y="9212"/>
                    </a:moveTo>
                    <a:cubicBezTo>
                      <a:pt x="6145" y="9465"/>
                      <a:pt x="6242" y="9711"/>
                      <a:pt x="6347" y="9949"/>
                    </a:cubicBezTo>
                    <a:lnTo>
                      <a:pt x="6491" y="10284"/>
                    </a:lnTo>
                    <a:cubicBezTo>
                      <a:pt x="6131" y="10125"/>
                      <a:pt x="5756" y="10062"/>
                      <a:pt x="5382" y="10099"/>
                    </a:cubicBezTo>
                    <a:lnTo>
                      <a:pt x="5249" y="10099"/>
                    </a:lnTo>
                    <a:cubicBezTo>
                      <a:pt x="5249" y="10099"/>
                      <a:pt x="5249" y="10099"/>
                      <a:pt x="5249" y="9982"/>
                    </a:cubicBezTo>
                    <a:cubicBezTo>
                      <a:pt x="5117" y="9802"/>
                      <a:pt x="4994" y="9606"/>
                      <a:pt x="4883" y="9396"/>
                    </a:cubicBezTo>
                    <a:cubicBezTo>
                      <a:pt x="5149" y="9240"/>
                      <a:pt x="5430" y="9149"/>
                      <a:pt x="5715" y="9128"/>
                    </a:cubicBezTo>
                    <a:lnTo>
                      <a:pt x="5781" y="9128"/>
                    </a:lnTo>
                    <a:cubicBezTo>
                      <a:pt x="5875" y="9150"/>
                      <a:pt x="5968" y="9184"/>
                      <a:pt x="6058" y="9228"/>
                    </a:cubicBezTo>
                    <a:close/>
                    <a:moveTo>
                      <a:pt x="4296" y="9781"/>
                    </a:moveTo>
                    <a:cubicBezTo>
                      <a:pt x="4418" y="9999"/>
                      <a:pt x="4518" y="10183"/>
                      <a:pt x="4617" y="10334"/>
                    </a:cubicBezTo>
                    <a:cubicBezTo>
                      <a:pt x="4150" y="10550"/>
                      <a:pt x="3726" y="10942"/>
                      <a:pt x="3387" y="11473"/>
                    </a:cubicBezTo>
                    <a:cubicBezTo>
                      <a:pt x="3444" y="11135"/>
                      <a:pt x="3550" y="10821"/>
                      <a:pt x="3697" y="10552"/>
                    </a:cubicBezTo>
                    <a:cubicBezTo>
                      <a:pt x="3866" y="10249"/>
                      <a:pt x="4068" y="9994"/>
                      <a:pt x="4296" y="9798"/>
                    </a:cubicBezTo>
                    <a:close/>
                    <a:moveTo>
                      <a:pt x="3575" y="13132"/>
                    </a:moveTo>
                    <a:cubicBezTo>
                      <a:pt x="3540" y="12753"/>
                      <a:pt x="3613" y="12370"/>
                      <a:pt x="3775" y="12076"/>
                    </a:cubicBezTo>
                    <a:cubicBezTo>
                      <a:pt x="4213" y="11428"/>
                      <a:pt x="4783" y="11021"/>
                      <a:pt x="5393" y="10920"/>
                    </a:cubicBezTo>
                    <a:cubicBezTo>
                      <a:pt x="6309" y="10927"/>
                      <a:pt x="7199" y="11380"/>
                      <a:pt x="7932" y="12210"/>
                    </a:cubicBezTo>
                    <a:lnTo>
                      <a:pt x="8164" y="12411"/>
                    </a:lnTo>
                    <a:cubicBezTo>
                      <a:pt x="7110" y="13662"/>
                      <a:pt x="5790" y="14293"/>
                      <a:pt x="4451" y="14187"/>
                    </a:cubicBezTo>
                    <a:cubicBezTo>
                      <a:pt x="4073" y="14097"/>
                      <a:pt x="3744" y="13743"/>
                      <a:pt x="3564" y="13232"/>
                    </a:cubicBezTo>
                    <a:cubicBezTo>
                      <a:pt x="3564" y="13232"/>
                      <a:pt x="3575" y="13182"/>
                      <a:pt x="3575" y="13148"/>
                    </a:cubicBezTo>
                    <a:close/>
                    <a:moveTo>
                      <a:pt x="8641" y="11825"/>
                    </a:moveTo>
                    <a:cubicBezTo>
                      <a:pt x="8653" y="11753"/>
                      <a:pt x="8653" y="11679"/>
                      <a:pt x="8641" y="11607"/>
                    </a:cubicBezTo>
                    <a:cubicBezTo>
                      <a:pt x="8574" y="11300"/>
                      <a:pt x="8488" y="11003"/>
                      <a:pt x="8386" y="10719"/>
                    </a:cubicBezTo>
                    <a:cubicBezTo>
                      <a:pt x="8608" y="10870"/>
                      <a:pt x="8830" y="11038"/>
                      <a:pt x="9051" y="11155"/>
                    </a:cubicBezTo>
                    <a:cubicBezTo>
                      <a:pt x="8928" y="11391"/>
                      <a:pt x="8791" y="11610"/>
                      <a:pt x="8641" y="11808"/>
                    </a:cubicBezTo>
                    <a:close/>
                    <a:moveTo>
                      <a:pt x="1635" y="17420"/>
                    </a:moveTo>
                    <a:lnTo>
                      <a:pt x="1857" y="17671"/>
                    </a:lnTo>
                    <a:cubicBezTo>
                      <a:pt x="2328" y="18139"/>
                      <a:pt x="2839" y="18505"/>
                      <a:pt x="3376" y="18760"/>
                    </a:cubicBezTo>
                    <a:cubicBezTo>
                      <a:pt x="3545" y="19079"/>
                      <a:pt x="3701" y="19415"/>
                      <a:pt x="3841" y="19765"/>
                    </a:cubicBezTo>
                    <a:cubicBezTo>
                      <a:pt x="3451" y="19547"/>
                      <a:pt x="3079" y="19260"/>
                      <a:pt x="2733" y="18911"/>
                    </a:cubicBezTo>
                    <a:cubicBezTo>
                      <a:pt x="2325" y="18496"/>
                      <a:pt x="1956" y="18000"/>
                      <a:pt x="1635" y="17437"/>
                    </a:cubicBezTo>
                    <a:close/>
                    <a:moveTo>
                      <a:pt x="4573" y="20184"/>
                    </a:moveTo>
                    <a:cubicBezTo>
                      <a:pt x="4477" y="19828"/>
                      <a:pt x="4355" y="19491"/>
                      <a:pt x="4207" y="19179"/>
                    </a:cubicBezTo>
                    <a:cubicBezTo>
                      <a:pt x="4475" y="19245"/>
                      <a:pt x="4745" y="19278"/>
                      <a:pt x="5016" y="19279"/>
                    </a:cubicBezTo>
                    <a:lnTo>
                      <a:pt x="5593" y="19279"/>
                    </a:lnTo>
                    <a:cubicBezTo>
                      <a:pt x="5770" y="19681"/>
                      <a:pt x="5970" y="20050"/>
                      <a:pt x="6169" y="20418"/>
                    </a:cubicBezTo>
                    <a:cubicBezTo>
                      <a:pt x="5632" y="20467"/>
                      <a:pt x="5094" y="20388"/>
                      <a:pt x="4573" y="20184"/>
                    </a:cubicBezTo>
                    <a:close/>
                    <a:moveTo>
                      <a:pt x="7788" y="19866"/>
                    </a:moveTo>
                    <a:cubicBezTo>
                      <a:pt x="7460" y="20041"/>
                      <a:pt x="7122" y="20170"/>
                      <a:pt x="6779" y="20251"/>
                    </a:cubicBezTo>
                    <a:cubicBezTo>
                      <a:pt x="6779" y="20251"/>
                      <a:pt x="6779" y="20251"/>
                      <a:pt x="6779" y="20150"/>
                    </a:cubicBezTo>
                    <a:cubicBezTo>
                      <a:pt x="6582" y="19802"/>
                      <a:pt x="6397" y="19439"/>
                      <a:pt x="6225" y="19061"/>
                    </a:cubicBezTo>
                    <a:cubicBezTo>
                      <a:pt x="6715" y="18898"/>
                      <a:pt x="7194" y="18662"/>
                      <a:pt x="7655" y="18358"/>
                    </a:cubicBezTo>
                    <a:cubicBezTo>
                      <a:pt x="7651" y="18391"/>
                      <a:pt x="7651" y="18425"/>
                      <a:pt x="7655" y="18458"/>
                    </a:cubicBezTo>
                    <a:cubicBezTo>
                      <a:pt x="7894" y="18711"/>
                      <a:pt x="8107" y="19016"/>
                      <a:pt x="8286" y="19363"/>
                    </a:cubicBezTo>
                    <a:lnTo>
                      <a:pt x="8353" y="19497"/>
                    </a:lnTo>
                    <a:cubicBezTo>
                      <a:pt x="8168" y="19608"/>
                      <a:pt x="7979" y="19703"/>
                      <a:pt x="7788" y="19782"/>
                    </a:cubicBezTo>
                    <a:close/>
                    <a:moveTo>
                      <a:pt x="14893" y="14840"/>
                    </a:moveTo>
                    <a:cubicBezTo>
                      <a:pt x="14904" y="14780"/>
                      <a:pt x="14904" y="14716"/>
                      <a:pt x="14893" y="14656"/>
                    </a:cubicBezTo>
                    <a:lnTo>
                      <a:pt x="14771" y="14421"/>
                    </a:lnTo>
                    <a:cubicBezTo>
                      <a:pt x="14616" y="14103"/>
                      <a:pt x="14472" y="13768"/>
                      <a:pt x="14339" y="13433"/>
                    </a:cubicBezTo>
                    <a:cubicBezTo>
                      <a:pt x="14812" y="13544"/>
                      <a:pt x="15290" y="13589"/>
                      <a:pt x="15769" y="13567"/>
                    </a:cubicBezTo>
                    <a:cubicBezTo>
                      <a:pt x="15924" y="13957"/>
                      <a:pt x="16065" y="14359"/>
                      <a:pt x="16190" y="14773"/>
                    </a:cubicBezTo>
                    <a:cubicBezTo>
                      <a:pt x="15758" y="14810"/>
                      <a:pt x="15325" y="14805"/>
                      <a:pt x="14893" y="14756"/>
                    </a:cubicBezTo>
                    <a:close/>
                    <a:moveTo>
                      <a:pt x="18429" y="13584"/>
                    </a:moveTo>
                    <a:cubicBezTo>
                      <a:pt x="18277" y="13270"/>
                      <a:pt x="18114" y="12968"/>
                      <a:pt x="17941" y="12679"/>
                    </a:cubicBezTo>
                    <a:cubicBezTo>
                      <a:pt x="18294" y="12380"/>
                      <a:pt x="18624" y="12027"/>
                      <a:pt x="18928" y="11624"/>
                    </a:cubicBezTo>
                    <a:cubicBezTo>
                      <a:pt x="19060" y="11891"/>
                      <a:pt x="19217" y="12128"/>
                      <a:pt x="19394" y="12327"/>
                    </a:cubicBezTo>
                    <a:cubicBezTo>
                      <a:pt x="19098" y="12759"/>
                      <a:pt x="18775" y="13147"/>
                      <a:pt x="18429" y="13483"/>
                    </a:cubicBezTo>
                    <a:close/>
                    <a:moveTo>
                      <a:pt x="19759" y="11741"/>
                    </a:moveTo>
                    <a:cubicBezTo>
                      <a:pt x="19759" y="11741"/>
                      <a:pt x="19759" y="11741"/>
                      <a:pt x="19759" y="11641"/>
                    </a:cubicBezTo>
                    <a:cubicBezTo>
                      <a:pt x="19612" y="11481"/>
                      <a:pt x="19481" y="11289"/>
                      <a:pt x="19371" y="11071"/>
                    </a:cubicBezTo>
                    <a:cubicBezTo>
                      <a:pt x="19891" y="10282"/>
                      <a:pt x="20311" y="9356"/>
                      <a:pt x="20613" y="8340"/>
                    </a:cubicBezTo>
                    <a:cubicBezTo>
                      <a:pt x="20556" y="9551"/>
                      <a:pt x="20259" y="10707"/>
                      <a:pt x="19759" y="11657"/>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6" name="Freeform 672">
                <a:extLst>
                  <a:ext uri="{FF2B5EF4-FFF2-40B4-BE49-F238E27FC236}">
                    <a16:creationId xmlns:a16="http://schemas.microsoft.com/office/drawing/2014/main" id="{CFAA291C-27B2-B48C-BCD4-45293D760412}"/>
                  </a:ext>
                </a:extLst>
              </p:cNvPr>
              <p:cNvSpPr/>
              <p:nvPr/>
            </p:nvSpPr>
            <p:spPr>
              <a:xfrm rot="667436">
                <a:off x="1977450" y="2563325"/>
                <a:ext cx="405771" cy="538750"/>
              </a:xfrm>
              <a:custGeom>
                <a:avLst/>
                <a:gdLst/>
                <a:ahLst/>
                <a:cxnLst>
                  <a:cxn ang="0">
                    <a:pos x="wd2" y="hd2"/>
                  </a:cxn>
                  <a:cxn ang="5400000">
                    <a:pos x="wd2" y="hd2"/>
                  </a:cxn>
                  <a:cxn ang="10800000">
                    <a:pos x="wd2" y="hd2"/>
                  </a:cxn>
                  <a:cxn ang="16200000">
                    <a:pos x="wd2" y="hd2"/>
                  </a:cxn>
                </a:cxnLst>
                <a:rect l="0" t="0" r="r" b="b"/>
                <a:pathLst>
                  <a:path w="21337" h="21396" extrusionOk="0">
                    <a:moveTo>
                      <a:pt x="21018" y="3689"/>
                    </a:moveTo>
                    <a:cubicBezTo>
                      <a:pt x="19636" y="1343"/>
                      <a:pt x="16020" y="-204"/>
                      <a:pt x="14384" y="22"/>
                    </a:cubicBezTo>
                    <a:cubicBezTo>
                      <a:pt x="14091" y="56"/>
                      <a:pt x="13831" y="182"/>
                      <a:pt x="13670" y="369"/>
                    </a:cubicBezTo>
                    <a:cubicBezTo>
                      <a:pt x="11751" y="2011"/>
                      <a:pt x="9988" y="3753"/>
                      <a:pt x="8395" y="5583"/>
                    </a:cubicBezTo>
                    <a:cubicBezTo>
                      <a:pt x="7467" y="4984"/>
                      <a:pt x="6193" y="4793"/>
                      <a:pt x="5032" y="5079"/>
                    </a:cubicBezTo>
                    <a:cubicBezTo>
                      <a:pt x="4571" y="5270"/>
                      <a:pt x="4065" y="5739"/>
                      <a:pt x="4364" y="6816"/>
                    </a:cubicBezTo>
                    <a:cubicBezTo>
                      <a:pt x="5105" y="8279"/>
                      <a:pt x="6345" y="9567"/>
                      <a:pt x="7958" y="10553"/>
                    </a:cubicBezTo>
                    <a:cubicBezTo>
                      <a:pt x="5953" y="12551"/>
                      <a:pt x="1047" y="17608"/>
                      <a:pt x="1047" y="17660"/>
                    </a:cubicBezTo>
                    <a:cubicBezTo>
                      <a:pt x="1039" y="17706"/>
                      <a:pt x="1039" y="17753"/>
                      <a:pt x="1047" y="17799"/>
                    </a:cubicBezTo>
                    <a:cubicBezTo>
                      <a:pt x="1047" y="17799"/>
                      <a:pt x="172" y="20075"/>
                      <a:pt x="10" y="20892"/>
                    </a:cubicBezTo>
                    <a:cubicBezTo>
                      <a:pt x="-29" y="21044"/>
                      <a:pt x="52" y="21200"/>
                      <a:pt x="218" y="21292"/>
                    </a:cubicBezTo>
                    <a:cubicBezTo>
                      <a:pt x="321" y="21358"/>
                      <a:pt x="451" y="21395"/>
                      <a:pt x="586" y="21396"/>
                    </a:cubicBezTo>
                    <a:lnTo>
                      <a:pt x="794" y="21396"/>
                    </a:lnTo>
                    <a:cubicBezTo>
                      <a:pt x="2047" y="20845"/>
                      <a:pt x="3142" y="20113"/>
                      <a:pt x="4018" y="19241"/>
                    </a:cubicBezTo>
                    <a:cubicBezTo>
                      <a:pt x="4571" y="18616"/>
                      <a:pt x="9017" y="13541"/>
                      <a:pt x="10169" y="11995"/>
                    </a:cubicBezTo>
                    <a:cubicBezTo>
                      <a:pt x="11570" y="12900"/>
                      <a:pt x="13249" y="13527"/>
                      <a:pt x="15052" y="13819"/>
                    </a:cubicBezTo>
                    <a:lnTo>
                      <a:pt x="15237" y="13819"/>
                    </a:lnTo>
                    <a:cubicBezTo>
                      <a:pt x="16032" y="13897"/>
                      <a:pt x="16796" y="13562"/>
                      <a:pt x="17102" y="13003"/>
                    </a:cubicBezTo>
                    <a:cubicBezTo>
                      <a:pt x="17346" y="12021"/>
                      <a:pt x="16850" y="11017"/>
                      <a:pt x="15812" y="10396"/>
                    </a:cubicBezTo>
                    <a:cubicBezTo>
                      <a:pt x="16987" y="9301"/>
                      <a:pt x="18116" y="8172"/>
                      <a:pt x="19244" y="7060"/>
                    </a:cubicBezTo>
                    <a:cubicBezTo>
                      <a:pt x="19843" y="6469"/>
                      <a:pt x="20419" y="5878"/>
                      <a:pt x="21018" y="5322"/>
                    </a:cubicBezTo>
                    <a:cubicBezTo>
                      <a:pt x="21018" y="5322"/>
                      <a:pt x="21018" y="5322"/>
                      <a:pt x="21018" y="5322"/>
                    </a:cubicBezTo>
                    <a:cubicBezTo>
                      <a:pt x="21571" y="4801"/>
                      <a:pt x="21294" y="4175"/>
                      <a:pt x="21018" y="3689"/>
                    </a:cubicBezTo>
                    <a:close/>
                    <a:moveTo>
                      <a:pt x="15559" y="995"/>
                    </a:moveTo>
                    <a:cubicBezTo>
                      <a:pt x="17485" y="1550"/>
                      <a:pt x="19058" y="2637"/>
                      <a:pt x="19959" y="4036"/>
                    </a:cubicBezTo>
                    <a:cubicBezTo>
                      <a:pt x="20043" y="4176"/>
                      <a:pt x="20113" y="4322"/>
                      <a:pt x="20166" y="4470"/>
                    </a:cubicBezTo>
                    <a:cubicBezTo>
                      <a:pt x="17960" y="3611"/>
                      <a:pt x="16039" y="2387"/>
                      <a:pt x="14545" y="891"/>
                    </a:cubicBezTo>
                    <a:lnTo>
                      <a:pt x="14730" y="891"/>
                    </a:lnTo>
                    <a:cubicBezTo>
                      <a:pt x="15012" y="890"/>
                      <a:pt x="15292" y="925"/>
                      <a:pt x="15559" y="995"/>
                    </a:cubicBezTo>
                    <a:close/>
                    <a:moveTo>
                      <a:pt x="3074" y="18668"/>
                    </a:moveTo>
                    <a:cubicBezTo>
                      <a:pt x="2568" y="19151"/>
                      <a:pt x="2005" y="19599"/>
                      <a:pt x="1393" y="20006"/>
                    </a:cubicBezTo>
                    <a:cubicBezTo>
                      <a:pt x="1646" y="19241"/>
                      <a:pt x="1991" y="18268"/>
                      <a:pt x="2084" y="18112"/>
                    </a:cubicBezTo>
                    <a:cubicBezTo>
                      <a:pt x="2636" y="17538"/>
                      <a:pt x="6921" y="13037"/>
                      <a:pt x="8833" y="11161"/>
                    </a:cubicBezTo>
                    <a:lnTo>
                      <a:pt x="9247" y="11421"/>
                    </a:lnTo>
                    <a:cubicBezTo>
                      <a:pt x="8487" y="12464"/>
                      <a:pt x="4594" y="16947"/>
                      <a:pt x="3074" y="18668"/>
                    </a:cubicBezTo>
                    <a:close/>
                    <a:moveTo>
                      <a:pt x="16020" y="12638"/>
                    </a:moveTo>
                    <a:cubicBezTo>
                      <a:pt x="16020" y="12829"/>
                      <a:pt x="15628" y="12898"/>
                      <a:pt x="15098" y="12898"/>
                    </a:cubicBezTo>
                    <a:cubicBezTo>
                      <a:pt x="12795" y="12812"/>
                      <a:pt x="6023" y="8676"/>
                      <a:pt x="5470" y="6625"/>
                    </a:cubicBezTo>
                    <a:cubicBezTo>
                      <a:pt x="5470" y="6434"/>
                      <a:pt x="5308" y="5965"/>
                      <a:pt x="5585" y="5843"/>
                    </a:cubicBezTo>
                    <a:cubicBezTo>
                      <a:pt x="5861" y="5722"/>
                      <a:pt x="7036" y="5930"/>
                      <a:pt x="7888" y="6365"/>
                    </a:cubicBezTo>
                    <a:cubicBezTo>
                      <a:pt x="7888" y="6538"/>
                      <a:pt x="7681" y="6712"/>
                      <a:pt x="7589" y="6869"/>
                    </a:cubicBezTo>
                    <a:cubicBezTo>
                      <a:pt x="7543" y="6964"/>
                      <a:pt x="7543" y="7069"/>
                      <a:pt x="7589" y="7164"/>
                    </a:cubicBezTo>
                    <a:cubicBezTo>
                      <a:pt x="8872" y="9320"/>
                      <a:pt x="11437" y="10887"/>
                      <a:pt x="14499" y="11387"/>
                    </a:cubicBezTo>
                    <a:lnTo>
                      <a:pt x="14637" y="11387"/>
                    </a:lnTo>
                    <a:cubicBezTo>
                      <a:pt x="14802" y="11386"/>
                      <a:pt x="14959" y="11336"/>
                      <a:pt x="15075" y="11248"/>
                    </a:cubicBezTo>
                    <a:cubicBezTo>
                      <a:pt x="15144" y="11168"/>
                      <a:pt x="15222" y="11093"/>
                      <a:pt x="15306" y="11022"/>
                    </a:cubicBezTo>
                    <a:cubicBezTo>
                      <a:pt x="15848" y="11454"/>
                      <a:pt x="16110" y="12046"/>
                      <a:pt x="16020" y="12638"/>
                    </a:cubicBezTo>
                    <a:close/>
                    <a:moveTo>
                      <a:pt x="18323" y="6486"/>
                    </a:moveTo>
                    <a:cubicBezTo>
                      <a:pt x="17010" y="7824"/>
                      <a:pt x="15651" y="9197"/>
                      <a:pt x="14223" y="10466"/>
                    </a:cubicBezTo>
                    <a:cubicBezTo>
                      <a:pt x="11792" y="9961"/>
                      <a:pt x="9763" y="8696"/>
                      <a:pt x="8648" y="6990"/>
                    </a:cubicBezTo>
                    <a:cubicBezTo>
                      <a:pt x="10114" y="5022"/>
                      <a:pt x="11859" y="3181"/>
                      <a:pt x="13854" y="1499"/>
                    </a:cubicBezTo>
                    <a:cubicBezTo>
                      <a:pt x="15365" y="2994"/>
                      <a:pt x="17271" y="4237"/>
                      <a:pt x="19452" y="5148"/>
                    </a:cubicBezTo>
                    <a:lnTo>
                      <a:pt x="19590" y="5148"/>
                    </a:lnTo>
                    <a:cubicBezTo>
                      <a:pt x="19175" y="5652"/>
                      <a:pt x="18761" y="6069"/>
                      <a:pt x="18323" y="6486"/>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7" name="Freeform 586">
                <a:extLst>
                  <a:ext uri="{FF2B5EF4-FFF2-40B4-BE49-F238E27FC236}">
                    <a16:creationId xmlns:a16="http://schemas.microsoft.com/office/drawing/2014/main" id="{7DF8BBF1-5335-612A-5852-5D71F808541D}"/>
                  </a:ext>
                </a:extLst>
              </p:cNvPr>
              <p:cNvSpPr/>
              <p:nvPr/>
            </p:nvSpPr>
            <p:spPr>
              <a:xfrm rot="667436">
                <a:off x="853644" y="2893023"/>
                <a:ext cx="662574" cy="394454"/>
              </a:xfrm>
              <a:custGeom>
                <a:avLst/>
                <a:gdLst/>
                <a:ahLst/>
                <a:cxnLst>
                  <a:cxn ang="0">
                    <a:pos x="wd2" y="hd2"/>
                  </a:cxn>
                  <a:cxn ang="5400000">
                    <a:pos x="wd2" y="hd2"/>
                  </a:cxn>
                  <a:cxn ang="10800000">
                    <a:pos x="wd2" y="hd2"/>
                  </a:cxn>
                  <a:cxn ang="16200000">
                    <a:pos x="wd2" y="hd2"/>
                  </a:cxn>
                </a:cxnLst>
                <a:rect l="0" t="0" r="r" b="b"/>
                <a:pathLst>
                  <a:path w="21139" h="21122" extrusionOk="0">
                    <a:moveTo>
                      <a:pt x="20979" y="5928"/>
                    </a:moveTo>
                    <a:cubicBezTo>
                      <a:pt x="20979" y="5928"/>
                      <a:pt x="20979" y="5928"/>
                      <a:pt x="20912" y="5794"/>
                    </a:cubicBezTo>
                    <a:cubicBezTo>
                      <a:pt x="20918" y="5649"/>
                      <a:pt x="20918" y="5504"/>
                      <a:pt x="20912" y="5359"/>
                    </a:cubicBezTo>
                    <a:cubicBezTo>
                      <a:pt x="20437" y="1850"/>
                      <a:pt x="18221" y="-474"/>
                      <a:pt x="15880" y="82"/>
                    </a:cubicBezTo>
                    <a:cubicBezTo>
                      <a:pt x="13352" y="434"/>
                      <a:pt x="11845" y="4019"/>
                      <a:pt x="10947" y="6163"/>
                    </a:cubicBezTo>
                    <a:lnTo>
                      <a:pt x="10603" y="6933"/>
                    </a:lnTo>
                    <a:cubicBezTo>
                      <a:pt x="10404" y="6833"/>
                      <a:pt x="10016" y="6582"/>
                      <a:pt x="9650" y="6364"/>
                    </a:cubicBezTo>
                    <a:cubicBezTo>
                      <a:pt x="8669" y="5669"/>
                      <a:pt x="7649" y="5109"/>
                      <a:pt x="6602" y="4689"/>
                    </a:cubicBezTo>
                    <a:cubicBezTo>
                      <a:pt x="3950" y="4017"/>
                      <a:pt x="1349" y="6237"/>
                      <a:pt x="361" y="10016"/>
                    </a:cubicBezTo>
                    <a:cubicBezTo>
                      <a:pt x="44" y="11128"/>
                      <a:pt x="-67" y="12350"/>
                      <a:pt x="39" y="13550"/>
                    </a:cubicBezTo>
                    <a:cubicBezTo>
                      <a:pt x="39" y="13550"/>
                      <a:pt x="39" y="13550"/>
                      <a:pt x="39" y="13550"/>
                    </a:cubicBezTo>
                    <a:cubicBezTo>
                      <a:pt x="162" y="16019"/>
                      <a:pt x="1044" y="18259"/>
                      <a:pt x="2423" y="19598"/>
                    </a:cubicBezTo>
                    <a:cubicBezTo>
                      <a:pt x="3406" y="20594"/>
                      <a:pt x="4564" y="21125"/>
                      <a:pt x="5748" y="21122"/>
                    </a:cubicBezTo>
                    <a:cubicBezTo>
                      <a:pt x="6503" y="21126"/>
                      <a:pt x="7253" y="20933"/>
                      <a:pt x="7965" y="20552"/>
                    </a:cubicBezTo>
                    <a:cubicBezTo>
                      <a:pt x="9815" y="19377"/>
                      <a:pt x="11442" y="17523"/>
                      <a:pt x="12698" y="15159"/>
                    </a:cubicBezTo>
                    <a:cubicBezTo>
                      <a:pt x="13618" y="15410"/>
                      <a:pt x="16656" y="16097"/>
                      <a:pt x="18341" y="14539"/>
                    </a:cubicBezTo>
                    <a:cubicBezTo>
                      <a:pt x="20646" y="12478"/>
                      <a:pt x="21533" y="9563"/>
                      <a:pt x="20979" y="5928"/>
                    </a:cubicBezTo>
                    <a:close/>
                    <a:moveTo>
                      <a:pt x="871" y="10300"/>
                    </a:moveTo>
                    <a:cubicBezTo>
                      <a:pt x="1758" y="6892"/>
                      <a:pt x="4099" y="4882"/>
                      <a:pt x="6491" y="5476"/>
                    </a:cubicBezTo>
                    <a:cubicBezTo>
                      <a:pt x="7503" y="5906"/>
                      <a:pt x="8490" y="6467"/>
                      <a:pt x="9439" y="7151"/>
                    </a:cubicBezTo>
                    <a:lnTo>
                      <a:pt x="10071" y="7536"/>
                    </a:lnTo>
                    <a:cubicBezTo>
                      <a:pt x="10071" y="7536"/>
                      <a:pt x="10071" y="7536"/>
                      <a:pt x="10071" y="7536"/>
                    </a:cubicBezTo>
                    <a:cubicBezTo>
                      <a:pt x="10637" y="7838"/>
                      <a:pt x="11180" y="8240"/>
                      <a:pt x="11767" y="8608"/>
                    </a:cubicBezTo>
                    <a:cubicBezTo>
                      <a:pt x="12919" y="9535"/>
                      <a:pt x="14181" y="10105"/>
                      <a:pt x="15481" y="10284"/>
                    </a:cubicBezTo>
                    <a:cubicBezTo>
                      <a:pt x="16237" y="10298"/>
                      <a:pt x="16970" y="9893"/>
                      <a:pt x="17542" y="9145"/>
                    </a:cubicBezTo>
                    <a:cubicBezTo>
                      <a:pt x="17720" y="8914"/>
                      <a:pt x="17874" y="8642"/>
                      <a:pt x="17997" y="8340"/>
                    </a:cubicBezTo>
                    <a:cubicBezTo>
                      <a:pt x="18275" y="7716"/>
                      <a:pt x="18390" y="6958"/>
                      <a:pt x="18318" y="6213"/>
                    </a:cubicBezTo>
                    <a:cubicBezTo>
                      <a:pt x="18166" y="5035"/>
                      <a:pt x="17608" y="4070"/>
                      <a:pt x="16855" y="3684"/>
                    </a:cubicBezTo>
                    <a:cubicBezTo>
                      <a:pt x="16527" y="3490"/>
                      <a:pt x="16172" y="3432"/>
                      <a:pt x="15824" y="3516"/>
                    </a:cubicBezTo>
                    <a:cubicBezTo>
                      <a:pt x="14549" y="3818"/>
                      <a:pt x="13507" y="5895"/>
                      <a:pt x="12776" y="7402"/>
                    </a:cubicBezTo>
                    <a:lnTo>
                      <a:pt x="12421" y="8089"/>
                    </a:lnTo>
                    <a:lnTo>
                      <a:pt x="11124" y="7218"/>
                    </a:lnTo>
                    <a:lnTo>
                      <a:pt x="11412" y="6548"/>
                    </a:lnTo>
                    <a:cubicBezTo>
                      <a:pt x="12255" y="4538"/>
                      <a:pt x="13629" y="1188"/>
                      <a:pt x="15935" y="853"/>
                    </a:cubicBezTo>
                    <a:cubicBezTo>
                      <a:pt x="17994" y="376"/>
                      <a:pt x="19940" y="2413"/>
                      <a:pt x="20369" y="5493"/>
                    </a:cubicBezTo>
                    <a:cubicBezTo>
                      <a:pt x="20602" y="7989"/>
                      <a:pt x="18939" y="11121"/>
                      <a:pt x="17354" y="12193"/>
                    </a:cubicBezTo>
                    <a:cubicBezTo>
                      <a:pt x="16085" y="12862"/>
                      <a:pt x="14709" y="12915"/>
                      <a:pt x="13419" y="12344"/>
                    </a:cubicBezTo>
                    <a:cubicBezTo>
                      <a:pt x="13042" y="12244"/>
                      <a:pt x="12665" y="12143"/>
                      <a:pt x="12310" y="12076"/>
                    </a:cubicBezTo>
                    <a:cubicBezTo>
                      <a:pt x="12310" y="12076"/>
                      <a:pt x="12310" y="12076"/>
                      <a:pt x="12310" y="12076"/>
                    </a:cubicBezTo>
                    <a:cubicBezTo>
                      <a:pt x="11590" y="11741"/>
                      <a:pt x="10858" y="11339"/>
                      <a:pt x="10093" y="10954"/>
                    </a:cubicBezTo>
                    <a:lnTo>
                      <a:pt x="9373" y="10552"/>
                    </a:lnTo>
                    <a:cubicBezTo>
                      <a:pt x="8961" y="10309"/>
                      <a:pt x="8561" y="10024"/>
                      <a:pt x="8176" y="9697"/>
                    </a:cubicBezTo>
                    <a:cubicBezTo>
                      <a:pt x="7413" y="8960"/>
                      <a:pt x="6540" y="8522"/>
                      <a:pt x="5637" y="8424"/>
                    </a:cubicBezTo>
                    <a:cubicBezTo>
                      <a:pt x="4730" y="8462"/>
                      <a:pt x="3874" y="9069"/>
                      <a:pt x="3276" y="10099"/>
                    </a:cubicBezTo>
                    <a:cubicBezTo>
                      <a:pt x="2886" y="10814"/>
                      <a:pt x="2724" y="11751"/>
                      <a:pt x="2833" y="12662"/>
                    </a:cubicBezTo>
                    <a:cubicBezTo>
                      <a:pt x="2928" y="13890"/>
                      <a:pt x="3546" y="14878"/>
                      <a:pt x="4351" y="15091"/>
                    </a:cubicBezTo>
                    <a:cubicBezTo>
                      <a:pt x="4539" y="15118"/>
                      <a:pt x="4729" y="15118"/>
                      <a:pt x="4917" y="15091"/>
                    </a:cubicBezTo>
                    <a:cubicBezTo>
                      <a:pt x="6740" y="14883"/>
                      <a:pt x="8433" y="13580"/>
                      <a:pt x="9617" y="11473"/>
                    </a:cubicBezTo>
                    <a:lnTo>
                      <a:pt x="9905" y="11641"/>
                    </a:lnTo>
                    <a:cubicBezTo>
                      <a:pt x="10426" y="11925"/>
                      <a:pt x="11013" y="12210"/>
                      <a:pt x="11501" y="12478"/>
                    </a:cubicBezTo>
                    <a:cubicBezTo>
                      <a:pt x="10710" y="13983"/>
                      <a:pt x="9781" y="15309"/>
                      <a:pt x="8741" y="16415"/>
                    </a:cubicBezTo>
                    <a:cubicBezTo>
                      <a:pt x="6413" y="18793"/>
                      <a:pt x="4207" y="18978"/>
                      <a:pt x="2168" y="16984"/>
                    </a:cubicBezTo>
                    <a:cubicBezTo>
                      <a:pt x="651" y="15605"/>
                      <a:pt x="87" y="12699"/>
                      <a:pt x="871" y="10300"/>
                    </a:cubicBezTo>
                    <a:close/>
                    <a:moveTo>
                      <a:pt x="15736" y="4387"/>
                    </a:moveTo>
                    <a:cubicBezTo>
                      <a:pt x="15822" y="4745"/>
                      <a:pt x="15933" y="5088"/>
                      <a:pt x="16068" y="5409"/>
                    </a:cubicBezTo>
                    <a:cubicBezTo>
                      <a:pt x="15870" y="5415"/>
                      <a:pt x="15674" y="5478"/>
                      <a:pt x="15492" y="5593"/>
                    </a:cubicBezTo>
                    <a:cubicBezTo>
                      <a:pt x="15415" y="5639"/>
                      <a:pt x="15340" y="5695"/>
                      <a:pt x="15270" y="5761"/>
                    </a:cubicBezTo>
                    <a:cubicBezTo>
                      <a:pt x="15270" y="5761"/>
                      <a:pt x="15270" y="5761"/>
                      <a:pt x="15270" y="5660"/>
                    </a:cubicBezTo>
                    <a:lnTo>
                      <a:pt x="14782" y="5242"/>
                    </a:lnTo>
                    <a:cubicBezTo>
                      <a:pt x="15054" y="4852"/>
                      <a:pt x="15379" y="4560"/>
                      <a:pt x="15736" y="4387"/>
                    </a:cubicBezTo>
                    <a:close/>
                    <a:moveTo>
                      <a:pt x="15736" y="6364"/>
                    </a:moveTo>
                    <a:cubicBezTo>
                      <a:pt x="16341" y="6109"/>
                      <a:pt x="16990" y="6329"/>
                      <a:pt x="17465" y="6950"/>
                    </a:cubicBezTo>
                    <a:cubicBezTo>
                      <a:pt x="17648" y="7211"/>
                      <a:pt x="17685" y="7631"/>
                      <a:pt x="17554" y="7955"/>
                    </a:cubicBezTo>
                    <a:cubicBezTo>
                      <a:pt x="17465" y="8157"/>
                      <a:pt x="17356" y="8338"/>
                      <a:pt x="17232" y="8491"/>
                    </a:cubicBezTo>
                    <a:cubicBezTo>
                      <a:pt x="16225" y="9582"/>
                      <a:pt x="14901" y="9737"/>
                      <a:pt x="13796" y="8893"/>
                    </a:cubicBezTo>
                    <a:cubicBezTo>
                      <a:pt x="14296" y="7842"/>
                      <a:pt x="14948" y="6977"/>
                      <a:pt x="15702" y="6364"/>
                    </a:cubicBezTo>
                    <a:close/>
                    <a:moveTo>
                      <a:pt x="16744" y="5510"/>
                    </a:moveTo>
                    <a:cubicBezTo>
                      <a:pt x="16744" y="5510"/>
                      <a:pt x="16744" y="5409"/>
                      <a:pt x="16744" y="5376"/>
                    </a:cubicBezTo>
                    <a:lnTo>
                      <a:pt x="16744" y="5258"/>
                    </a:lnTo>
                    <a:cubicBezTo>
                      <a:pt x="16617" y="4963"/>
                      <a:pt x="16502" y="4655"/>
                      <a:pt x="16401" y="4337"/>
                    </a:cubicBezTo>
                    <a:cubicBezTo>
                      <a:pt x="16525" y="4346"/>
                      <a:pt x="16648" y="4380"/>
                      <a:pt x="16766" y="4437"/>
                    </a:cubicBezTo>
                    <a:cubicBezTo>
                      <a:pt x="17330" y="4721"/>
                      <a:pt x="17752" y="5435"/>
                      <a:pt x="17875" y="6314"/>
                    </a:cubicBezTo>
                    <a:cubicBezTo>
                      <a:pt x="17548" y="5879"/>
                      <a:pt x="17143" y="5599"/>
                      <a:pt x="16711" y="5510"/>
                    </a:cubicBezTo>
                    <a:close/>
                    <a:moveTo>
                      <a:pt x="14350" y="5828"/>
                    </a:moveTo>
                    <a:cubicBezTo>
                      <a:pt x="14495" y="5978"/>
                      <a:pt x="14647" y="6112"/>
                      <a:pt x="14804" y="6230"/>
                    </a:cubicBezTo>
                    <a:cubicBezTo>
                      <a:pt x="14537" y="6524"/>
                      <a:pt x="14281" y="6843"/>
                      <a:pt x="14040" y="7185"/>
                    </a:cubicBezTo>
                    <a:cubicBezTo>
                      <a:pt x="14040" y="7185"/>
                      <a:pt x="14040" y="7185"/>
                      <a:pt x="14040" y="7185"/>
                    </a:cubicBezTo>
                    <a:cubicBezTo>
                      <a:pt x="13954" y="7093"/>
                      <a:pt x="13861" y="7019"/>
                      <a:pt x="13762" y="6967"/>
                    </a:cubicBezTo>
                    <a:cubicBezTo>
                      <a:pt x="13934" y="6573"/>
                      <a:pt x="14119" y="6193"/>
                      <a:pt x="14317" y="5828"/>
                    </a:cubicBezTo>
                    <a:close/>
                    <a:moveTo>
                      <a:pt x="13241" y="7888"/>
                    </a:moveTo>
                    <a:cubicBezTo>
                      <a:pt x="13282" y="7795"/>
                      <a:pt x="13327" y="7705"/>
                      <a:pt x="13374" y="7620"/>
                    </a:cubicBezTo>
                    <a:cubicBezTo>
                      <a:pt x="13474" y="7635"/>
                      <a:pt x="13569" y="7687"/>
                      <a:pt x="13652" y="7771"/>
                    </a:cubicBezTo>
                    <a:cubicBezTo>
                      <a:pt x="13500" y="8021"/>
                      <a:pt x="13363" y="8290"/>
                      <a:pt x="13241" y="8575"/>
                    </a:cubicBezTo>
                    <a:lnTo>
                      <a:pt x="12975" y="8424"/>
                    </a:lnTo>
                    <a:close/>
                    <a:moveTo>
                      <a:pt x="16766" y="14589"/>
                    </a:moveTo>
                    <a:cubicBezTo>
                      <a:pt x="16656" y="14220"/>
                      <a:pt x="16523" y="13818"/>
                      <a:pt x="16378" y="13416"/>
                    </a:cubicBezTo>
                    <a:cubicBezTo>
                      <a:pt x="16758" y="13335"/>
                      <a:pt x="17130" y="13189"/>
                      <a:pt x="17487" y="12981"/>
                    </a:cubicBezTo>
                    <a:cubicBezTo>
                      <a:pt x="17681" y="13287"/>
                      <a:pt x="17863" y="13612"/>
                      <a:pt x="18030" y="13952"/>
                    </a:cubicBezTo>
                    <a:cubicBezTo>
                      <a:pt x="17627" y="14269"/>
                      <a:pt x="17193" y="14484"/>
                      <a:pt x="16744" y="14589"/>
                    </a:cubicBezTo>
                    <a:close/>
                    <a:moveTo>
                      <a:pt x="8874" y="18944"/>
                    </a:moveTo>
                    <a:lnTo>
                      <a:pt x="8752" y="18743"/>
                    </a:lnTo>
                    <a:cubicBezTo>
                      <a:pt x="8580" y="18430"/>
                      <a:pt x="8386" y="18143"/>
                      <a:pt x="8176" y="17889"/>
                    </a:cubicBezTo>
                    <a:cubicBezTo>
                      <a:pt x="8596" y="17541"/>
                      <a:pt x="9000" y="17150"/>
                      <a:pt x="9384" y="16716"/>
                    </a:cubicBezTo>
                    <a:lnTo>
                      <a:pt x="9628" y="17035"/>
                    </a:lnTo>
                    <a:cubicBezTo>
                      <a:pt x="9787" y="17234"/>
                      <a:pt x="9939" y="17447"/>
                      <a:pt x="10082" y="17671"/>
                    </a:cubicBezTo>
                    <a:cubicBezTo>
                      <a:pt x="10082" y="17671"/>
                      <a:pt x="10149" y="17671"/>
                      <a:pt x="10182" y="17671"/>
                    </a:cubicBezTo>
                    <a:cubicBezTo>
                      <a:pt x="9772" y="18151"/>
                      <a:pt x="9339" y="18582"/>
                      <a:pt x="8885" y="18961"/>
                    </a:cubicBezTo>
                    <a:cubicBezTo>
                      <a:pt x="8885" y="18961"/>
                      <a:pt x="8863" y="18978"/>
                      <a:pt x="8852" y="18944"/>
                    </a:cubicBezTo>
                    <a:close/>
                    <a:moveTo>
                      <a:pt x="10492" y="17118"/>
                    </a:moveTo>
                    <a:cubicBezTo>
                      <a:pt x="10336" y="16857"/>
                      <a:pt x="10166" y="16616"/>
                      <a:pt x="9982" y="16398"/>
                    </a:cubicBezTo>
                    <a:lnTo>
                      <a:pt x="9827" y="16197"/>
                    </a:lnTo>
                    <a:cubicBezTo>
                      <a:pt x="10204" y="15745"/>
                      <a:pt x="10537" y="15293"/>
                      <a:pt x="10836" y="14857"/>
                    </a:cubicBezTo>
                    <a:lnTo>
                      <a:pt x="11036" y="15158"/>
                    </a:lnTo>
                    <a:cubicBezTo>
                      <a:pt x="11196" y="15330"/>
                      <a:pt x="11326" y="15561"/>
                      <a:pt x="11412" y="15829"/>
                    </a:cubicBezTo>
                    <a:cubicBezTo>
                      <a:pt x="11436" y="15886"/>
                      <a:pt x="11466" y="15937"/>
                      <a:pt x="11501" y="15979"/>
                    </a:cubicBezTo>
                    <a:cubicBezTo>
                      <a:pt x="11213" y="16415"/>
                      <a:pt x="10891" y="16867"/>
                      <a:pt x="10537" y="17319"/>
                    </a:cubicBezTo>
                    <a:cubicBezTo>
                      <a:pt x="10526" y="17245"/>
                      <a:pt x="10503" y="17176"/>
                      <a:pt x="10470" y="17118"/>
                    </a:cubicBezTo>
                    <a:close/>
                    <a:moveTo>
                      <a:pt x="11412" y="14522"/>
                    </a:moveTo>
                    <a:cubicBezTo>
                      <a:pt x="11344" y="14441"/>
                      <a:pt x="11281" y="14352"/>
                      <a:pt x="11224" y="14254"/>
                    </a:cubicBezTo>
                    <a:cubicBezTo>
                      <a:pt x="11459" y="13886"/>
                      <a:pt x="11681" y="13501"/>
                      <a:pt x="11889" y="13098"/>
                    </a:cubicBezTo>
                    <a:cubicBezTo>
                      <a:pt x="12005" y="13618"/>
                      <a:pt x="12165" y="14114"/>
                      <a:pt x="12366" y="14572"/>
                    </a:cubicBezTo>
                    <a:lnTo>
                      <a:pt x="11878" y="15376"/>
                    </a:lnTo>
                    <a:cubicBezTo>
                      <a:pt x="11750" y="15051"/>
                      <a:pt x="11585" y="14761"/>
                      <a:pt x="11390" y="14522"/>
                    </a:cubicBezTo>
                    <a:close/>
                    <a:moveTo>
                      <a:pt x="12876" y="14254"/>
                    </a:moveTo>
                    <a:cubicBezTo>
                      <a:pt x="12689" y="13824"/>
                      <a:pt x="12536" y="13363"/>
                      <a:pt x="12421" y="12880"/>
                    </a:cubicBezTo>
                    <a:lnTo>
                      <a:pt x="13330" y="13098"/>
                    </a:lnTo>
                    <a:lnTo>
                      <a:pt x="13663" y="13199"/>
                    </a:lnTo>
                    <a:cubicBezTo>
                      <a:pt x="13663" y="13199"/>
                      <a:pt x="13663" y="13199"/>
                      <a:pt x="13663" y="13199"/>
                    </a:cubicBezTo>
                    <a:cubicBezTo>
                      <a:pt x="13825" y="13717"/>
                      <a:pt x="14026" y="14206"/>
                      <a:pt x="14261" y="14656"/>
                    </a:cubicBezTo>
                    <a:cubicBezTo>
                      <a:pt x="13808" y="14603"/>
                      <a:pt x="13356" y="14513"/>
                      <a:pt x="12909" y="14388"/>
                    </a:cubicBezTo>
                    <a:cubicBezTo>
                      <a:pt x="12887" y="14338"/>
                      <a:pt x="12861" y="14293"/>
                      <a:pt x="12831" y="14254"/>
                    </a:cubicBezTo>
                    <a:close/>
                    <a:moveTo>
                      <a:pt x="7644" y="10133"/>
                    </a:moveTo>
                    <a:cubicBezTo>
                      <a:pt x="7710" y="10459"/>
                      <a:pt x="7799" y="10773"/>
                      <a:pt x="7910" y="11071"/>
                    </a:cubicBezTo>
                    <a:lnTo>
                      <a:pt x="7910" y="11272"/>
                    </a:lnTo>
                    <a:cubicBezTo>
                      <a:pt x="7665" y="11051"/>
                      <a:pt x="7414" y="10850"/>
                      <a:pt x="7156" y="10669"/>
                    </a:cubicBezTo>
                    <a:cubicBezTo>
                      <a:pt x="7080" y="10261"/>
                      <a:pt x="6952" y="9880"/>
                      <a:pt x="6779" y="9547"/>
                    </a:cubicBezTo>
                    <a:cubicBezTo>
                      <a:pt x="7075" y="9715"/>
                      <a:pt x="7363" y="9911"/>
                      <a:pt x="7644" y="10133"/>
                    </a:cubicBezTo>
                    <a:close/>
                    <a:moveTo>
                      <a:pt x="6058" y="9212"/>
                    </a:moveTo>
                    <a:cubicBezTo>
                      <a:pt x="6145" y="9465"/>
                      <a:pt x="6242" y="9711"/>
                      <a:pt x="6347" y="9949"/>
                    </a:cubicBezTo>
                    <a:lnTo>
                      <a:pt x="6491" y="10284"/>
                    </a:lnTo>
                    <a:cubicBezTo>
                      <a:pt x="6131" y="10125"/>
                      <a:pt x="5756" y="10062"/>
                      <a:pt x="5382" y="10099"/>
                    </a:cubicBezTo>
                    <a:lnTo>
                      <a:pt x="5249" y="10099"/>
                    </a:lnTo>
                    <a:cubicBezTo>
                      <a:pt x="5249" y="10099"/>
                      <a:pt x="5249" y="10099"/>
                      <a:pt x="5249" y="9982"/>
                    </a:cubicBezTo>
                    <a:cubicBezTo>
                      <a:pt x="5117" y="9802"/>
                      <a:pt x="4994" y="9606"/>
                      <a:pt x="4883" y="9396"/>
                    </a:cubicBezTo>
                    <a:cubicBezTo>
                      <a:pt x="5149" y="9240"/>
                      <a:pt x="5430" y="9149"/>
                      <a:pt x="5715" y="9128"/>
                    </a:cubicBezTo>
                    <a:lnTo>
                      <a:pt x="5781" y="9128"/>
                    </a:lnTo>
                    <a:cubicBezTo>
                      <a:pt x="5875" y="9150"/>
                      <a:pt x="5968" y="9184"/>
                      <a:pt x="6058" y="9228"/>
                    </a:cubicBezTo>
                    <a:close/>
                    <a:moveTo>
                      <a:pt x="4296" y="9781"/>
                    </a:moveTo>
                    <a:cubicBezTo>
                      <a:pt x="4418" y="9999"/>
                      <a:pt x="4518" y="10183"/>
                      <a:pt x="4617" y="10334"/>
                    </a:cubicBezTo>
                    <a:cubicBezTo>
                      <a:pt x="4150" y="10550"/>
                      <a:pt x="3726" y="10942"/>
                      <a:pt x="3387" y="11473"/>
                    </a:cubicBezTo>
                    <a:cubicBezTo>
                      <a:pt x="3444" y="11135"/>
                      <a:pt x="3550" y="10821"/>
                      <a:pt x="3697" y="10552"/>
                    </a:cubicBezTo>
                    <a:cubicBezTo>
                      <a:pt x="3866" y="10249"/>
                      <a:pt x="4068" y="9994"/>
                      <a:pt x="4296" y="9798"/>
                    </a:cubicBezTo>
                    <a:close/>
                    <a:moveTo>
                      <a:pt x="3575" y="13132"/>
                    </a:moveTo>
                    <a:cubicBezTo>
                      <a:pt x="3540" y="12753"/>
                      <a:pt x="3613" y="12370"/>
                      <a:pt x="3775" y="12076"/>
                    </a:cubicBezTo>
                    <a:cubicBezTo>
                      <a:pt x="4213" y="11428"/>
                      <a:pt x="4783" y="11021"/>
                      <a:pt x="5393" y="10920"/>
                    </a:cubicBezTo>
                    <a:cubicBezTo>
                      <a:pt x="6309" y="10927"/>
                      <a:pt x="7199" y="11380"/>
                      <a:pt x="7932" y="12210"/>
                    </a:cubicBezTo>
                    <a:lnTo>
                      <a:pt x="8164" y="12411"/>
                    </a:lnTo>
                    <a:cubicBezTo>
                      <a:pt x="7110" y="13662"/>
                      <a:pt x="5790" y="14293"/>
                      <a:pt x="4451" y="14187"/>
                    </a:cubicBezTo>
                    <a:cubicBezTo>
                      <a:pt x="4073" y="14097"/>
                      <a:pt x="3744" y="13743"/>
                      <a:pt x="3564" y="13232"/>
                    </a:cubicBezTo>
                    <a:cubicBezTo>
                      <a:pt x="3564" y="13232"/>
                      <a:pt x="3575" y="13182"/>
                      <a:pt x="3575" y="13148"/>
                    </a:cubicBezTo>
                    <a:close/>
                    <a:moveTo>
                      <a:pt x="8641" y="11825"/>
                    </a:moveTo>
                    <a:cubicBezTo>
                      <a:pt x="8653" y="11753"/>
                      <a:pt x="8653" y="11679"/>
                      <a:pt x="8641" y="11607"/>
                    </a:cubicBezTo>
                    <a:cubicBezTo>
                      <a:pt x="8574" y="11300"/>
                      <a:pt x="8488" y="11003"/>
                      <a:pt x="8386" y="10719"/>
                    </a:cubicBezTo>
                    <a:cubicBezTo>
                      <a:pt x="8608" y="10870"/>
                      <a:pt x="8830" y="11038"/>
                      <a:pt x="9051" y="11155"/>
                    </a:cubicBezTo>
                    <a:cubicBezTo>
                      <a:pt x="8928" y="11391"/>
                      <a:pt x="8791" y="11610"/>
                      <a:pt x="8641" y="11808"/>
                    </a:cubicBezTo>
                    <a:close/>
                    <a:moveTo>
                      <a:pt x="1635" y="17420"/>
                    </a:moveTo>
                    <a:lnTo>
                      <a:pt x="1857" y="17671"/>
                    </a:lnTo>
                    <a:cubicBezTo>
                      <a:pt x="2328" y="18139"/>
                      <a:pt x="2839" y="18505"/>
                      <a:pt x="3376" y="18760"/>
                    </a:cubicBezTo>
                    <a:cubicBezTo>
                      <a:pt x="3545" y="19079"/>
                      <a:pt x="3701" y="19415"/>
                      <a:pt x="3841" y="19765"/>
                    </a:cubicBezTo>
                    <a:cubicBezTo>
                      <a:pt x="3451" y="19547"/>
                      <a:pt x="3079" y="19260"/>
                      <a:pt x="2733" y="18911"/>
                    </a:cubicBezTo>
                    <a:cubicBezTo>
                      <a:pt x="2325" y="18496"/>
                      <a:pt x="1956" y="18000"/>
                      <a:pt x="1635" y="17437"/>
                    </a:cubicBezTo>
                    <a:close/>
                    <a:moveTo>
                      <a:pt x="4573" y="20184"/>
                    </a:moveTo>
                    <a:cubicBezTo>
                      <a:pt x="4477" y="19828"/>
                      <a:pt x="4355" y="19491"/>
                      <a:pt x="4207" y="19179"/>
                    </a:cubicBezTo>
                    <a:cubicBezTo>
                      <a:pt x="4475" y="19245"/>
                      <a:pt x="4745" y="19278"/>
                      <a:pt x="5016" y="19279"/>
                    </a:cubicBezTo>
                    <a:lnTo>
                      <a:pt x="5593" y="19279"/>
                    </a:lnTo>
                    <a:cubicBezTo>
                      <a:pt x="5770" y="19681"/>
                      <a:pt x="5970" y="20050"/>
                      <a:pt x="6169" y="20418"/>
                    </a:cubicBezTo>
                    <a:cubicBezTo>
                      <a:pt x="5632" y="20467"/>
                      <a:pt x="5094" y="20388"/>
                      <a:pt x="4573" y="20184"/>
                    </a:cubicBezTo>
                    <a:close/>
                    <a:moveTo>
                      <a:pt x="7788" y="19866"/>
                    </a:moveTo>
                    <a:cubicBezTo>
                      <a:pt x="7460" y="20041"/>
                      <a:pt x="7122" y="20170"/>
                      <a:pt x="6779" y="20251"/>
                    </a:cubicBezTo>
                    <a:cubicBezTo>
                      <a:pt x="6779" y="20251"/>
                      <a:pt x="6779" y="20251"/>
                      <a:pt x="6779" y="20150"/>
                    </a:cubicBezTo>
                    <a:cubicBezTo>
                      <a:pt x="6582" y="19802"/>
                      <a:pt x="6397" y="19439"/>
                      <a:pt x="6225" y="19061"/>
                    </a:cubicBezTo>
                    <a:cubicBezTo>
                      <a:pt x="6715" y="18898"/>
                      <a:pt x="7194" y="18662"/>
                      <a:pt x="7655" y="18358"/>
                    </a:cubicBezTo>
                    <a:cubicBezTo>
                      <a:pt x="7651" y="18391"/>
                      <a:pt x="7651" y="18425"/>
                      <a:pt x="7655" y="18458"/>
                    </a:cubicBezTo>
                    <a:cubicBezTo>
                      <a:pt x="7894" y="18711"/>
                      <a:pt x="8107" y="19016"/>
                      <a:pt x="8286" y="19363"/>
                    </a:cubicBezTo>
                    <a:lnTo>
                      <a:pt x="8353" y="19497"/>
                    </a:lnTo>
                    <a:cubicBezTo>
                      <a:pt x="8168" y="19608"/>
                      <a:pt x="7979" y="19703"/>
                      <a:pt x="7788" y="19782"/>
                    </a:cubicBezTo>
                    <a:close/>
                    <a:moveTo>
                      <a:pt x="14893" y="14840"/>
                    </a:moveTo>
                    <a:cubicBezTo>
                      <a:pt x="14904" y="14780"/>
                      <a:pt x="14904" y="14716"/>
                      <a:pt x="14893" y="14656"/>
                    </a:cubicBezTo>
                    <a:lnTo>
                      <a:pt x="14771" y="14421"/>
                    </a:lnTo>
                    <a:cubicBezTo>
                      <a:pt x="14616" y="14103"/>
                      <a:pt x="14472" y="13768"/>
                      <a:pt x="14339" y="13433"/>
                    </a:cubicBezTo>
                    <a:cubicBezTo>
                      <a:pt x="14812" y="13544"/>
                      <a:pt x="15290" y="13589"/>
                      <a:pt x="15769" y="13567"/>
                    </a:cubicBezTo>
                    <a:cubicBezTo>
                      <a:pt x="15924" y="13957"/>
                      <a:pt x="16065" y="14359"/>
                      <a:pt x="16190" y="14773"/>
                    </a:cubicBezTo>
                    <a:cubicBezTo>
                      <a:pt x="15758" y="14810"/>
                      <a:pt x="15325" y="14805"/>
                      <a:pt x="14893" y="14756"/>
                    </a:cubicBezTo>
                    <a:close/>
                    <a:moveTo>
                      <a:pt x="18429" y="13584"/>
                    </a:moveTo>
                    <a:cubicBezTo>
                      <a:pt x="18277" y="13270"/>
                      <a:pt x="18114" y="12968"/>
                      <a:pt x="17941" y="12679"/>
                    </a:cubicBezTo>
                    <a:cubicBezTo>
                      <a:pt x="18294" y="12380"/>
                      <a:pt x="18624" y="12027"/>
                      <a:pt x="18928" y="11624"/>
                    </a:cubicBezTo>
                    <a:cubicBezTo>
                      <a:pt x="19060" y="11891"/>
                      <a:pt x="19217" y="12128"/>
                      <a:pt x="19394" y="12327"/>
                    </a:cubicBezTo>
                    <a:cubicBezTo>
                      <a:pt x="19098" y="12759"/>
                      <a:pt x="18775" y="13147"/>
                      <a:pt x="18429" y="13483"/>
                    </a:cubicBezTo>
                    <a:close/>
                    <a:moveTo>
                      <a:pt x="19759" y="11741"/>
                    </a:moveTo>
                    <a:cubicBezTo>
                      <a:pt x="19759" y="11741"/>
                      <a:pt x="19759" y="11741"/>
                      <a:pt x="19759" y="11641"/>
                    </a:cubicBezTo>
                    <a:cubicBezTo>
                      <a:pt x="19612" y="11481"/>
                      <a:pt x="19481" y="11289"/>
                      <a:pt x="19371" y="11071"/>
                    </a:cubicBezTo>
                    <a:cubicBezTo>
                      <a:pt x="19891" y="10282"/>
                      <a:pt x="20311" y="9356"/>
                      <a:pt x="20613" y="8340"/>
                    </a:cubicBezTo>
                    <a:cubicBezTo>
                      <a:pt x="20556" y="9551"/>
                      <a:pt x="20259" y="10707"/>
                      <a:pt x="19759" y="11657"/>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8" name="Freeform 593">
                <a:extLst>
                  <a:ext uri="{FF2B5EF4-FFF2-40B4-BE49-F238E27FC236}">
                    <a16:creationId xmlns:a16="http://schemas.microsoft.com/office/drawing/2014/main" id="{AE26CEEE-6D33-E9A6-B09B-69A2A5D7B607}"/>
                  </a:ext>
                </a:extLst>
              </p:cNvPr>
              <p:cNvSpPr/>
              <p:nvPr/>
            </p:nvSpPr>
            <p:spPr>
              <a:xfrm rot="667436">
                <a:off x="2533412" y="5764941"/>
                <a:ext cx="619230" cy="386313"/>
              </a:xfrm>
              <a:custGeom>
                <a:avLst/>
                <a:gdLst/>
                <a:ahLst/>
                <a:cxnLst>
                  <a:cxn ang="0">
                    <a:pos x="wd2" y="hd2"/>
                  </a:cxn>
                  <a:cxn ang="5400000">
                    <a:pos x="wd2" y="hd2"/>
                  </a:cxn>
                  <a:cxn ang="10800000">
                    <a:pos x="wd2" y="hd2"/>
                  </a:cxn>
                  <a:cxn ang="16200000">
                    <a:pos x="wd2" y="hd2"/>
                  </a:cxn>
                </a:cxnLst>
                <a:rect l="0" t="0" r="r" b="b"/>
                <a:pathLst>
                  <a:path w="20656" h="20850" extrusionOk="0">
                    <a:moveTo>
                      <a:pt x="19299" y="4520"/>
                    </a:moveTo>
                    <a:cubicBezTo>
                      <a:pt x="18539" y="647"/>
                      <a:pt x="17954" y="127"/>
                      <a:pt x="17531" y="104"/>
                    </a:cubicBezTo>
                    <a:cubicBezTo>
                      <a:pt x="17107" y="80"/>
                      <a:pt x="3764" y="-605"/>
                      <a:pt x="1133" y="1875"/>
                    </a:cubicBezTo>
                    <a:cubicBezTo>
                      <a:pt x="1009" y="1844"/>
                      <a:pt x="883" y="1915"/>
                      <a:pt x="797" y="2064"/>
                    </a:cubicBezTo>
                    <a:cubicBezTo>
                      <a:pt x="775" y="2171"/>
                      <a:pt x="775" y="2287"/>
                      <a:pt x="797" y="2394"/>
                    </a:cubicBezTo>
                    <a:cubicBezTo>
                      <a:pt x="-372" y="4969"/>
                      <a:pt x="-153" y="18479"/>
                      <a:pt x="797" y="20037"/>
                    </a:cubicBezTo>
                    <a:cubicBezTo>
                      <a:pt x="2245" y="20746"/>
                      <a:pt x="3763" y="20995"/>
                      <a:pt x="5269" y="20769"/>
                    </a:cubicBezTo>
                    <a:cubicBezTo>
                      <a:pt x="10662" y="20769"/>
                      <a:pt x="19094" y="19636"/>
                      <a:pt x="20380" y="18408"/>
                    </a:cubicBezTo>
                    <a:cubicBezTo>
                      <a:pt x="21228" y="17203"/>
                      <a:pt x="19913" y="7638"/>
                      <a:pt x="19299" y="4520"/>
                    </a:cubicBezTo>
                    <a:close/>
                    <a:moveTo>
                      <a:pt x="18101" y="2702"/>
                    </a:moveTo>
                    <a:cubicBezTo>
                      <a:pt x="19121" y="7094"/>
                      <a:pt x="19751" y="11698"/>
                      <a:pt x="19971" y="16376"/>
                    </a:cubicBezTo>
                    <a:cubicBezTo>
                      <a:pt x="18247" y="13482"/>
                      <a:pt x="16308" y="10943"/>
                      <a:pt x="14198" y="8819"/>
                    </a:cubicBezTo>
                    <a:cubicBezTo>
                      <a:pt x="15495" y="6576"/>
                      <a:pt x="16664" y="4149"/>
                      <a:pt x="17691" y="1568"/>
                    </a:cubicBezTo>
                    <a:cubicBezTo>
                      <a:pt x="17860" y="1913"/>
                      <a:pt x="17997" y="2295"/>
                      <a:pt x="18101" y="2702"/>
                    </a:cubicBezTo>
                    <a:close/>
                    <a:moveTo>
                      <a:pt x="16946" y="1261"/>
                    </a:moveTo>
                    <a:cubicBezTo>
                      <a:pt x="15382" y="5111"/>
                      <a:pt x="12284" y="11487"/>
                      <a:pt x="10106" y="11842"/>
                    </a:cubicBezTo>
                    <a:cubicBezTo>
                      <a:pt x="8950" y="11635"/>
                      <a:pt x="7879" y="10753"/>
                      <a:pt x="7096" y="9362"/>
                    </a:cubicBezTo>
                    <a:cubicBezTo>
                      <a:pt x="6804" y="8961"/>
                      <a:pt x="6511" y="8559"/>
                      <a:pt x="6234" y="8228"/>
                    </a:cubicBezTo>
                    <a:cubicBezTo>
                      <a:pt x="5415" y="7284"/>
                      <a:pt x="4582" y="6174"/>
                      <a:pt x="3779" y="5087"/>
                    </a:cubicBezTo>
                    <a:cubicBezTo>
                      <a:pt x="2975" y="4001"/>
                      <a:pt x="2507" y="3387"/>
                      <a:pt x="1849" y="2607"/>
                    </a:cubicBezTo>
                    <a:cubicBezTo>
                      <a:pt x="3968" y="1285"/>
                      <a:pt x="11480" y="1001"/>
                      <a:pt x="16946" y="1261"/>
                    </a:cubicBezTo>
                    <a:close/>
                    <a:moveTo>
                      <a:pt x="1250" y="3339"/>
                    </a:moveTo>
                    <a:cubicBezTo>
                      <a:pt x="1937" y="4166"/>
                      <a:pt x="2712" y="5087"/>
                      <a:pt x="3311" y="6008"/>
                    </a:cubicBezTo>
                    <a:cubicBezTo>
                      <a:pt x="3910" y="6929"/>
                      <a:pt x="4962" y="8205"/>
                      <a:pt x="5795" y="9197"/>
                    </a:cubicBezTo>
                    <a:lnTo>
                      <a:pt x="6146" y="9645"/>
                    </a:lnTo>
                    <a:cubicBezTo>
                      <a:pt x="4198" y="12116"/>
                      <a:pt x="2477" y="15018"/>
                      <a:pt x="1031" y="18266"/>
                    </a:cubicBezTo>
                    <a:cubicBezTo>
                      <a:pt x="563" y="15101"/>
                      <a:pt x="520" y="5488"/>
                      <a:pt x="1250" y="3339"/>
                    </a:cubicBezTo>
                    <a:close/>
                    <a:moveTo>
                      <a:pt x="1499" y="19352"/>
                    </a:moveTo>
                    <a:cubicBezTo>
                      <a:pt x="1806" y="17581"/>
                      <a:pt x="5474" y="11794"/>
                      <a:pt x="6731" y="10401"/>
                    </a:cubicBezTo>
                    <a:cubicBezTo>
                      <a:pt x="7585" y="11843"/>
                      <a:pt x="8720" y="12768"/>
                      <a:pt x="9946" y="13023"/>
                    </a:cubicBezTo>
                    <a:lnTo>
                      <a:pt x="10194" y="13023"/>
                    </a:lnTo>
                    <a:cubicBezTo>
                      <a:pt x="11543" y="12537"/>
                      <a:pt x="12765" y="11381"/>
                      <a:pt x="13687" y="9716"/>
                    </a:cubicBezTo>
                    <a:cubicBezTo>
                      <a:pt x="15888" y="11864"/>
                      <a:pt x="17882" y="14522"/>
                      <a:pt x="19606" y="17604"/>
                    </a:cubicBezTo>
                    <a:cubicBezTo>
                      <a:pt x="17121" y="19022"/>
                      <a:pt x="3705" y="20273"/>
                      <a:pt x="1484" y="19352"/>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89" name="Freeform 672">
                <a:extLst>
                  <a:ext uri="{FF2B5EF4-FFF2-40B4-BE49-F238E27FC236}">
                    <a16:creationId xmlns:a16="http://schemas.microsoft.com/office/drawing/2014/main" id="{A651206E-EBAD-7ABD-F8CD-B06395D8253E}"/>
                  </a:ext>
                </a:extLst>
              </p:cNvPr>
              <p:cNvSpPr/>
              <p:nvPr/>
            </p:nvSpPr>
            <p:spPr>
              <a:xfrm rot="667436">
                <a:off x="453972" y="3296322"/>
                <a:ext cx="289435" cy="369162"/>
              </a:xfrm>
              <a:custGeom>
                <a:avLst/>
                <a:gdLst/>
                <a:ahLst/>
                <a:cxnLst>
                  <a:cxn ang="0">
                    <a:pos x="wd2" y="hd2"/>
                  </a:cxn>
                  <a:cxn ang="5400000">
                    <a:pos x="wd2" y="hd2"/>
                  </a:cxn>
                  <a:cxn ang="10800000">
                    <a:pos x="wd2" y="hd2"/>
                  </a:cxn>
                  <a:cxn ang="16200000">
                    <a:pos x="wd2" y="hd2"/>
                  </a:cxn>
                </a:cxnLst>
                <a:rect l="0" t="0" r="r" b="b"/>
                <a:pathLst>
                  <a:path w="21337" h="21396" extrusionOk="0">
                    <a:moveTo>
                      <a:pt x="21018" y="3689"/>
                    </a:moveTo>
                    <a:cubicBezTo>
                      <a:pt x="19636" y="1343"/>
                      <a:pt x="16020" y="-204"/>
                      <a:pt x="14384" y="22"/>
                    </a:cubicBezTo>
                    <a:cubicBezTo>
                      <a:pt x="14091" y="56"/>
                      <a:pt x="13831" y="182"/>
                      <a:pt x="13670" y="369"/>
                    </a:cubicBezTo>
                    <a:cubicBezTo>
                      <a:pt x="11751" y="2011"/>
                      <a:pt x="9988" y="3753"/>
                      <a:pt x="8395" y="5583"/>
                    </a:cubicBezTo>
                    <a:cubicBezTo>
                      <a:pt x="7467" y="4984"/>
                      <a:pt x="6193" y="4793"/>
                      <a:pt x="5032" y="5079"/>
                    </a:cubicBezTo>
                    <a:cubicBezTo>
                      <a:pt x="4571" y="5270"/>
                      <a:pt x="4065" y="5739"/>
                      <a:pt x="4364" y="6816"/>
                    </a:cubicBezTo>
                    <a:cubicBezTo>
                      <a:pt x="5105" y="8279"/>
                      <a:pt x="6345" y="9567"/>
                      <a:pt x="7958" y="10553"/>
                    </a:cubicBezTo>
                    <a:cubicBezTo>
                      <a:pt x="5953" y="12551"/>
                      <a:pt x="1047" y="17608"/>
                      <a:pt x="1047" y="17660"/>
                    </a:cubicBezTo>
                    <a:cubicBezTo>
                      <a:pt x="1039" y="17706"/>
                      <a:pt x="1039" y="17753"/>
                      <a:pt x="1047" y="17799"/>
                    </a:cubicBezTo>
                    <a:cubicBezTo>
                      <a:pt x="1047" y="17799"/>
                      <a:pt x="172" y="20075"/>
                      <a:pt x="10" y="20892"/>
                    </a:cubicBezTo>
                    <a:cubicBezTo>
                      <a:pt x="-29" y="21044"/>
                      <a:pt x="52" y="21200"/>
                      <a:pt x="218" y="21292"/>
                    </a:cubicBezTo>
                    <a:cubicBezTo>
                      <a:pt x="321" y="21358"/>
                      <a:pt x="451" y="21395"/>
                      <a:pt x="586" y="21396"/>
                    </a:cubicBezTo>
                    <a:lnTo>
                      <a:pt x="794" y="21396"/>
                    </a:lnTo>
                    <a:cubicBezTo>
                      <a:pt x="2047" y="20845"/>
                      <a:pt x="3142" y="20113"/>
                      <a:pt x="4018" y="19241"/>
                    </a:cubicBezTo>
                    <a:cubicBezTo>
                      <a:pt x="4571" y="18616"/>
                      <a:pt x="9017" y="13541"/>
                      <a:pt x="10169" y="11995"/>
                    </a:cubicBezTo>
                    <a:cubicBezTo>
                      <a:pt x="11570" y="12900"/>
                      <a:pt x="13249" y="13527"/>
                      <a:pt x="15052" y="13819"/>
                    </a:cubicBezTo>
                    <a:lnTo>
                      <a:pt x="15237" y="13819"/>
                    </a:lnTo>
                    <a:cubicBezTo>
                      <a:pt x="16032" y="13897"/>
                      <a:pt x="16796" y="13562"/>
                      <a:pt x="17102" y="13003"/>
                    </a:cubicBezTo>
                    <a:cubicBezTo>
                      <a:pt x="17346" y="12021"/>
                      <a:pt x="16850" y="11017"/>
                      <a:pt x="15812" y="10396"/>
                    </a:cubicBezTo>
                    <a:cubicBezTo>
                      <a:pt x="16987" y="9301"/>
                      <a:pt x="18116" y="8172"/>
                      <a:pt x="19244" y="7060"/>
                    </a:cubicBezTo>
                    <a:cubicBezTo>
                      <a:pt x="19843" y="6469"/>
                      <a:pt x="20419" y="5878"/>
                      <a:pt x="21018" y="5322"/>
                    </a:cubicBezTo>
                    <a:cubicBezTo>
                      <a:pt x="21018" y="5322"/>
                      <a:pt x="21018" y="5322"/>
                      <a:pt x="21018" y="5322"/>
                    </a:cubicBezTo>
                    <a:cubicBezTo>
                      <a:pt x="21571" y="4801"/>
                      <a:pt x="21294" y="4175"/>
                      <a:pt x="21018" y="3689"/>
                    </a:cubicBezTo>
                    <a:close/>
                    <a:moveTo>
                      <a:pt x="15559" y="995"/>
                    </a:moveTo>
                    <a:cubicBezTo>
                      <a:pt x="17485" y="1550"/>
                      <a:pt x="19058" y="2637"/>
                      <a:pt x="19959" y="4036"/>
                    </a:cubicBezTo>
                    <a:cubicBezTo>
                      <a:pt x="20043" y="4176"/>
                      <a:pt x="20113" y="4322"/>
                      <a:pt x="20166" y="4470"/>
                    </a:cubicBezTo>
                    <a:cubicBezTo>
                      <a:pt x="17960" y="3611"/>
                      <a:pt x="16039" y="2387"/>
                      <a:pt x="14545" y="891"/>
                    </a:cubicBezTo>
                    <a:lnTo>
                      <a:pt x="14730" y="891"/>
                    </a:lnTo>
                    <a:cubicBezTo>
                      <a:pt x="15012" y="890"/>
                      <a:pt x="15292" y="925"/>
                      <a:pt x="15559" y="995"/>
                    </a:cubicBezTo>
                    <a:close/>
                    <a:moveTo>
                      <a:pt x="3074" y="18668"/>
                    </a:moveTo>
                    <a:cubicBezTo>
                      <a:pt x="2568" y="19151"/>
                      <a:pt x="2005" y="19599"/>
                      <a:pt x="1393" y="20006"/>
                    </a:cubicBezTo>
                    <a:cubicBezTo>
                      <a:pt x="1646" y="19241"/>
                      <a:pt x="1991" y="18268"/>
                      <a:pt x="2084" y="18112"/>
                    </a:cubicBezTo>
                    <a:cubicBezTo>
                      <a:pt x="2636" y="17538"/>
                      <a:pt x="6921" y="13037"/>
                      <a:pt x="8833" y="11161"/>
                    </a:cubicBezTo>
                    <a:lnTo>
                      <a:pt x="9247" y="11421"/>
                    </a:lnTo>
                    <a:cubicBezTo>
                      <a:pt x="8487" y="12464"/>
                      <a:pt x="4594" y="16947"/>
                      <a:pt x="3074" y="18668"/>
                    </a:cubicBezTo>
                    <a:close/>
                    <a:moveTo>
                      <a:pt x="16020" y="12638"/>
                    </a:moveTo>
                    <a:cubicBezTo>
                      <a:pt x="16020" y="12829"/>
                      <a:pt x="15628" y="12898"/>
                      <a:pt x="15098" y="12898"/>
                    </a:cubicBezTo>
                    <a:cubicBezTo>
                      <a:pt x="12795" y="12812"/>
                      <a:pt x="6023" y="8676"/>
                      <a:pt x="5470" y="6625"/>
                    </a:cubicBezTo>
                    <a:cubicBezTo>
                      <a:pt x="5470" y="6434"/>
                      <a:pt x="5308" y="5965"/>
                      <a:pt x="5585" y="5843"/>
                    </a:cubicBezTo>
                    <a:cubicBezTo>
                      <a:pt x="5861" y="5722"/>
                      <a:pt x="7036" y="5930"/>
                      <a:pt x="7888" y="6365"/>
                    </a:cubicBezTo>
                    <a:cubicBezTo>
                      <a:pt x="7888" y="6538"/>
                      <a:pt x="7681" y="6712"/>
                      <a:pt x="7589" y="6869"/>
                    </a:cubicBezTo>
                    <a:cubicBezTo>
                      <a:pt x="7543" y="6964"/>
                      <a:pt x="7543" y="7069"/>
                      <a:pt x="7589" y="7164"/>
                    </a:cubicBezTo>
                    <a:cubicBezTo>
                      <a:pt x="8872" y="9320"/>
                      <a:pt x="11437" y="10887"/>
                      <a:pt x="14499" y="11387"/>
                    </a:cubicBezTo>
                    <a:lnTo>
                      <a:pt x="14637" y="11387"/>
                    </a:lnTo>
                    <a:cubicBezTo>
                      <a:pt x="14802" y="11386"/>
                      <a:pt x="14959" y="11336"/>
                      <a:pt x="15075" y="11248"/>
                    </a:cubicBezTo>
                    <a:cubicBezTo>
                      <a:pt x="15144" y="11168"/>
                      <a:pt x="15222" y="11093"/>
                      <a:pt x="15306" y="11022"/>
                    </a:cubicBezTo>
                    <a:cubicBezTo>
                      <a:pt x="15848" y="11454"/>
                      <a:pt x="16110" y="12046"/>
                      <a:pt x="16020" y="12638"/>
                    </a:cubicBezTo>
                    <a:close/>
                    <a:moveTo>
                      <a:pt x="18323" y="6486"/>
                    </a:moveTo>
                    <a:cubicBezTo>
                      <a:pt x="17010" y="7824"/>
                      <a:pt x="15651" y="9197"/>
                      <a:pt x="14223" y="10466"/>
                    </a:cubicBezTo>
                    <a:cubicBezTo>
                      <a:pt x="11792" y="9961"/>
                      <a:pt x="9763" y="8696"/>
                      <a:pt x="8648" y="6990"/>
                    </a:cubicBezTo>
                    <a:cubicBezTo>
                      <a:pt x="10114" y="5022"/>
                      <a:pt x="11859" y="3181"/>
                      <a:pt x="13854" y="1499"/>
                    </a:cubicBezTo>
                    <a:cubicBezTo>
                      <a:pt x="15365" y="2994"/>
                      <a:pt x="17271" y="4237"/>
                      <a:pt x="19452" y="5148"/>
                    </a:cubicBezTo>
                    <a:lnTo>
                      <a:pt x="19590" y="5148"/>
                    </a:lnTo>
                    <a:cubicBezTo>
                      <a:pt x="19175" y="5652"/>
                      <a:pt x="18761" y="6069"/>
                      <a:pt x="18323" y="6486"/>
                    </a:cubicBezTo>
                    <a:close/>
                  </a:path>
                </a:pathLst>
              </a:custGeom>
              <a:solidFill>
                <a:srgbClr val="000000">
                  <a:alpha val="20140"/>
                </a:srgbClr>
              </a:solidFill>
              <a:ln w="12700" cap="flat">
                <a:noFill/>
                <a:miter lim="400000"/>
              </a:ln>
              <a:effectLst/>
            </p:spPr>
            <p:txBody>
              <a:bodyPr wrap="square" lIns="45719" tIns="45719" rIns="45719" bIns="45719"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Helvetica"/>
                    <a:ea typeface="Helvetica"/>
                    <a:cs typeface="Helvetica"/>
                    <a:sym typeface="Helvetica"/>
                  </a:defRPr>
                </a:pPr>
                <a:endParaRPr kumimoji="0" sz="3600" b="0" i="0" u="none" strike="noStrike" kern="1200" cap="none" spc="0" normalizeH="0" baseline="0" noProof="0" dirty="0">
                  <a:ln>
                    <a:noFill/>
                  </a:ln>
                  <a:solidFill>
                    <a:srgbClr val="000000"/>
                  </a:solidFill>
                  <a:effectLst/>
                  <a:uLnTx/>
                  <a:uFillTx/>
                  <a:latin typeface="Helvetica"/>
                  <a:cs typeface="Helvetica"/>
                  <a:sym typeface="Helvetica"/>
                </a:endParaRPr>
              </a:p>
            </p:txBody>
          </p:sp>
        </p:grpSp>
        <p:pic>
          <p:nvPicPr>
            <p:cNvPr id="4" name="TinyPPT_8.png" descr="TinyPPT_8.png">
              <a:extLst>
                <a:ext uri="{FF2B5EF4-FFF2-40B4-BE49-F238E27FC236}">
                  <a16:creationId xmlns:a16="http://schemas.microsoft.com/office/drawing/2014/main" id="{9271F787-E201-A400-722D-25300D641C0D}"/>
                </a:ext>
              </a:extLst>
            </p:cNvPr>
            <p:cNvPicPr>
              <a:picLocks/>
            </p:cNvPicPr>
            <p:nvPr/>
          </p:nvPicPr>
          <p:blipFill>
            <a:blip r:embed="rId2">
              <a:alphaModFix amt="85611"/>
            </a:blip>
            <a:srcRect/>
            <a:stretch>
              <a:fillRect/>
            </a:stretch>
          </p:blipFill>
          <p:spPr>
            <a:xfrm>
              <a:off x="797188" y="9469077"/>
              <a:ext cx="9158402" cy="625100"/>
            </a:xfrm>
            <a:prstGeom prst="rect">
              <a:avLst/>
            </a:prstGeom>
            <a:ln w="12700" cap="flat">
              <a:noFill/>
              <a:miter lim="400000"/>
            </a:ln>
            <a:effectLst/>
          </p:spPr>
        </p:pic>
        <p:sp>
          <p:nvSpPr>
            <p:cNvPr id="5" name="Freeform 6">
              <a:extLst>
                <a:ext uri="{FF2B5EF4-FFF2-40B4-BE49-F238E27FC236}">
                  <a16:creationId xmlns:a16="http://schemas.microsoft.com/office/drawing/2014/main" id="{7F24AC66-8DE9-FCFE-0A46-6C86B0A7C71A}"/>
                </a:ext>
              </a:extLst>
            </p:cNvPr>
            <p:cNvSpPr/>
            <p:nvPr/>
          </p:nvSpPr>
          <p:spPr>
            <a:xfrm>
              <a:off x="7684007" y="4717081"/>
              <a:ext cx="72735" cy="21215"/>
            </a:xfrm>
            <a:custGeom>
              <a:avLst/>
              <a:gdLst/>
              <a:ahLst/>
              <a:cxnLst>
                <a:cxn ang="0">
                  <a:pos x="wd2" y="hd2"/>
                </a:cxn>
                <a:cxn ang="5400000">
                  <a:pos x="wd2" y="hd2"/>
                </a:cxn>
                <a:cxn ang="10800000">
                  <a:pos x="wd2" y="hd2"/>
                </a:cxn>
                <a:cxn ang="16200000">
                  <a:pos x="wd2" y="hd2"/>
                </a:cxn>
              </a:cxnLst>
              <a:rect l="0" t="0" r="r" b="b"/>
              <a:pathLst>
                <a:path w="8195" h="8214" extrusionOk="0">
                  <a:moveTo>
                    <a:pt x="7999" y="189"/>
                  </a:moveTo>
                  <a:cubicBezTo>
                    <a:pt x="-11162" y="19389"/>
                    <a:pt x="10438" y="-2211"/>
                    <a:pt x="7999" y="189"/>
                  </a:cubicBezTo>
                  <a:close/>
                </a:path>
              </a:pathLst>
            </a:custGeom>
            <a:solidFill>
              <a:srgbClr val="13A6A6"/>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6" name="Freeform 7">
              <a:extLst>
                <a:ext uri="{FF2B5EF4-FFF2-40B4-BE49-F238E27FC236}">
                  <a16:creationId xmlns:a16="http://schemas.microsoft.com/office/drawing/2014/main" id="{E38DD1EE-CA83-6297-0945-E92AB487CA57}"/>
                </a:ext>
              </a:extLst>
            </p:cNvPr>
            <p:cNvSpPr/>
            <p:nvPr/>
          </p:nvSpPr>
          <p:spPr>
            <a:xfrm>
              <a:off x="7244348" y="4225213"/>
              <a:ext cx="828280" cy="638913"/>
            </a:xfrm>
            <a:custGeom>
              <a:avLst/>
              <a:gdLst/>
              <a:ahLst/>
              <a:cxnLst>
                <a:cxn ang="0">
                  <a:pos x="wd2" y="hd2"/>
                </a:cxn>
                <a:cxn ang="5400000">
                  <a:pos x="wd2" y="hd2"/>
                </a:cxn>
                <a:cxn ang="10800000">
                  <a:pos x="wd2" y="hd2"/>
                </a:cxn>
                <a:cxn ang="16200000">
                  <a:pos x="wd2" y="hd2"/>
                </a:cxn>
              </a:cxnLst>
              <a:rect l="0" t="0" r="r" b="b"/>
              <a:pathLst>
                <a:path w="21600" h="21600" extrusionOk="0">
                  <a:moveTo>
                    <a:pt x="21381" y="2994"/>
                  </a:moveTo>
                  <a:cubicBezTo>
                    <a:pt x="21485" y="2021"/>
                    <a:pt x="21565" y="1048"/>
                    <a:pt x="21600" y="0"/>
                  </a:cubicBezTo>
                  <a:lnTo>
                    <a:pt x="8237" y="5419"/>
                  </a:lnTo>
                  <a:cubicBezTo>
                    <a:pt x="8006" y="12185"/>
                    <a:pt x="5357" y="19579"/>
                    <a:pt x="0" y="21600"/>
                  </a:cubicBezTo>
                  <a:lnTo>
                    <a:pt x="7707" y="18696"/>
                  </a:lnTo>
                  <a:cubicBezTo>
                    <a:pt x="10210" y="17989"/>
                    <a:pt x="12659" y="16987"/>
                    <a:pt x="15022" y="15702"/>
                  </a:cubicBezTo>
                  <a:cubicBezTo>
                    <a:pt x="18708" y="13262"/>
                    <a:pt x="20782" y="8068"/>
                    <a:pt x="21381" y="2934"/>
                  </a:cubicBezTo>
                  <a:close/>
                </a:path>
              </a:pathLst>
            </a:custGeom>
            <a:solidFill>
              <a:srgbClr val="B68426"/>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7" name="Freeform 8">
              <a:extLst>
                <a:ext uri="{FF2B5EF4-FFF2-40B4-BE49-F238E27FC236}">
                  <a16:creationId xmlns:a16="http://schemas.microsoft.com/office/drawing/2014/main" id="{47D27048-201C-9528-16AE-FFB3FE5A0061}"/>
                </a:ext>
              </a:extLst>
            </p:cNvPr>
            <p:cNvSpPr/>
            <p:nvPr/>
          </p:nvSpPr>
          <p:spPr>
            <a:xfrm>
              <a:off x="6840147" y="3438419"/>
              <a:ext cx="553513" cy="202345"/>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2120" y="19946"/>
                  </a:lnTo>
                  <a:lnTo>
                    <a:pt x="1586" y="20277"/>
                  </a:lnTo>
                  <a:lnTo>
                    <a:pt x="1052" y="20655"/>
                  </a:lnTo>
                  <a:lnTo>
                    <a:pt x="534" y="21127"/>
                  </a:lnTo>
                  <a:lnTo>
                    <a:pt x="0" y="21600"/>
                  </a:lnTo>
                  <a:lnTo>
                    <a:pt x="19462" y="1796"/>
                  </a:lnTo>
                  <a:lnTo>
                    <a:pt x="19980" y="1276"/>
                  </a:lnTo>
                  <a:lnTo>
                    <a:pt x="20514" y="851"/>
                  </a:lnTo>
                  <a:lnTo>
                    <a:pt x="21066" y="473"/>
                  </a:lnTo>
                  <a:lnTo>
                    <a:pt x="21600" y="95"/>
                  </a:lnTo>
                  <a:close/>
                </a:path>
              </a:pathLst>
            </a:custGeom>
            <a:solidFill>
              <a:srgbClr val="122355"/>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8" name="Freeform 9">
              <a:extLst>
                <a:ext uri="{FF2B5EF4-FFF2-40B4-BE49-F238E27FC236}">
                  <a16:creationId xmlns:a16="http://schemas.microsoft.com/office/drawing/2014/main" id="{908A5E6A-496E-34C8-91E3-AC50E84C3F73}"/>
                </a:ext>
              </a:extLst>
            </p:cNvPr>
            <p:cNvSpPr/>
            <p:nvPr/>
          </p:nvSpPr>
          <p:spPr>
            <a:xfrm>
              <a:off x="7118891" y="5002710"/>
              <a:ext cx="1211541" cy="747178"/>
            </a:xfrm>
            <a:custGeom>
              <a:avLst/>
              <a:gdLst/>
              <a:ahLst/>
              <a:cxnLst>
                <a:cxn ang="0">
                  <a:pos x="wd2" y="hd2"/>
                </a:cxn>
                <a:cxn ang="5400000">
                  <a:pos x="wd2" y="hd2"/>
                </a:cxn>
                <a:cxn ang="10800000">
                  <a:pos x="wd2" y="hd2"/>
                </a:cxn>
                <a:cxn ang="16200000">
                  <a:pos x="wd2" y="hd2"/>
                </a:cxn>
              </a:cxnLst>
              <a:rect l="0" t="0" r="r" b="b"/>
              <a:pathLst>
                <a:path w="21410" h="21556" extrusionOk="0">
                  <a:moveTo>
                    <a:pt x="21389" y="13297"/>
                  </a:moveTo>
                  <a:cubicBezTo>
                    <a:pt x="21030" y="13003"/>
                    <a:pt x="20694" y="10743"/>
                    <a:pt x="20460" y="10040"/>
                  </a:cubicBezTo>
                  <a:cubicBezTo>
                    <a:pt x="20000" y="8763"/>
                    <a:pt x="17978" y="9031"/>
                    <a:pt x="17681" y="7651"/>
                  </a:cubicBezTo>
                  <a:cubicBezTo>
                    <a:pt x="17431" y="6476"/>
                    <a:pt x="17830" y="2095"/>
                    <a:pt x="16901" y="1699"/>
                  </a:cubicBezTo>
                  <a:cubicBezTo>
                    <a:pt x="15611" y="1345"/>
                    <a:pt x="14304" y="1204"/>
                    <a:pt x="12997" y="1277"/>
                  </a:cubicBezTo>
                  <a:cubicBezTo>
                    <a:pt x="12084" y="1277"/>
                    <a:pt x="10866" y="0"/>
                    <a:pt x="9875" y="0"/>
                  </a:cubicBezTo>
                  <a:cubicBezTo>
                    <a:pt x="8454" y="17"/>
                    <a:pt x="7037" y="286"/>
                    <a:pt x="5652" y="805"/>
                  </a:cubicBezTo>
                  <a:cubicBezTo>
                    <a:pt x="3130" y="1814"/>
                    <a:pt x="2529" y="6182"/>
                    <a:pt x="0" y="7268"/>
                  </a:cubicBezTo>
                  <a:cubicBezTo>
                    <a:pt x="4684" y="5224"/>
                    <a:pt x="8790" y="11509"/>
                    <a:pt x="10554" y="17972"/>
                  </a:cubicBezTo>
                  <a:cubicBezTo>
                    <a:pt x="10671" y="18445"/>
                    <a:pt x="10812" y="19045"/>
                    <a:pt x="10952" y="19633"/>
                  </a:cubicBezTo>
                  <a:cubicBezTo>
                    <a:pt x="11015" y="20266"/>
                    <a:pt x="11153" y="20874"/>
                    <a:pt x="11358" y="21421"/>
                  </a:cubicBezTo>
                  <a:cubicBezTo>
                    <a:pt x="11358" y="21562"/>
                    <a:pt x="11405" y="21600"/>
                    <a:pt x="11483" y="21498"/>
                  </a:cubicBezTo>
                  <a:lnTo>
                    <a:pt x="20609" y="18036"/>
                  </a:lnTo>
                  <a:cubicBezTo>
                    <a:pt x="20468" y="17155"/>
                    <a:pt x="20296" y="14204"/>
                    <a:pt x="20093" y="13297"/>
                  </a:cubicBezTo>
                  <a:cubicBezTo>
                    <a:pt x="20101" y="13297"/>
                    <a:pt x="21600" y="14115"/>
                    <a:pt x="21389" y="13297"/>
                  </a:cubicBezTo>
                  <a:close/>
                </a:path>
              </a:pathLst>
            </a:custGeom>
            <a:solidFill>
              <a:srgbClr val="B68426"/>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9" name="Freeform 10">
              <a:extLst>
                <a:ext uri="{FF2B5EF4-FFF2-40B4-BE49-F238E27FC236}">
                  <a16:creationId xmlns:a16="http://schemas.microsoft.com/office/drawing/2014/main" id="{11672BEB-83FF-E33D-DA65-9B5D140198BE}"/>
                </a:ext>
              </a:extLst>
            </p:cNvPr>
            <p:cNvSpPr/>
            <p:nvPr/>
          </p:nvSpPr>
          <p:spPr>
            <a:xfrm>
              <a:off x="5531246" y="2130930"/>
              <a:ext cx="733304" cy="608362"/>
            </a:xfrm>
            <a:custGeom>
              <a:avLst/>
              <a:gdLst/>
              <a:ahLst/>
              <a:cxnLst>
                <a:cxn ang="0">
                  <a:pos x="wd2" y="hd2"/>
                </a:cxn>
                <a:cxn ang="5400000">
                  <a:pos x="wd2" y="hd2"/>
                </a:cxn>
                <a:cxn ang="10800000">
                  <a:pos x="wd2" y="hd2"/>
                </a:cxn>
                <a:cxn ang="16200000">
                  <a:pos x="wd2" y="hd2"/>
                </a:cxn>
              </a:cxnLst>
              <a:rect l="0" t="0" r="r" b="b"/>
              <a:pathLst>
                <a:path w="21600" h="21600" extrusionOk="0">
                  <a:moveTo>
                    <a:pt x="7573" y="8222"/>
                  </a:moveTo>
                  <a:cubicBezTo>
                    <a:pt x="7042" y="13923"/>
                    <a:pt x="4205" y="18934"/>
                    <a:pt x="0" y="21600"/>
                  </a:cubicBezTo>
                  <a:cubicBezTo>
                    <a:pt x="4841" y="18865"/>
                    <a:pt x="9889" y="16412"/>
                    <a:pt x="14587" y="13331"/>
                  </a:cubicBezTo>
                  <a:cubicBezTo>
                    <a:pt x="18524" y="10460"/>
                    <a:pt x="21120" y="5526"/>
                    <a:pt x="21600" y="0"/>
                  </a:cubicBezTo>
                  <a:close/>
                </a:path>
              </a:pathLst>
            </a:custGeom>
            <a:solidFill>
              <a:srgbClr val="63A4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0" name="Freeform 11">
              <a:extLst>
                <a:ext uri="{FF2B5EF4-FFF2-40B4-BE49-F238E27FC236}">
                  <a16:creationId xmlns:a16="http://schemas.microsoft.com/office/drawing/2014/main" id="{A5D495AF-D995-A3FE-D8AA-504CD726FBCB}"/>
                </a:ext>
              </a:extLst>
            </p:cNvPr>
            <p:cNvSpPr/>
            <p:nvPr/>
          </p:nvSpPr>
          <p:spPr>
            <a:xfrm>
              <a:off x="5822059" y="2861144"/>
              <a:ext cx="1073451" cy="981170"/>
            </a:xfrm>
            <a:custGeom>
              <a:avLst/>
              <a:gdLst/>
              <a:ahLst/>
              <a:cxnLst>
                <a:cxn ang="0">
                  <a:pos x="wd2" y="hd2"/>
                </a:cxn>
                <a:cxn ang="5400000">
                  <a:pos x="wd2" y="hd2"/>
                </a:cxn>
                <a:cxn ang="10800000">
                  <a:pos x="wd2" y="hd2"/>
                </a:cxn>
                <a:cxn ang="16200000">
                  <a:pos x="wd2" y="hd2"/>
                </a:cxn>
              </a:cxnLst>
              <a:rect l="0" t="0" r="r" b="b"/>
              <a:pathLst>
                <a:path w="21600" h="21600" extrusionOk="0">
                  <a:moveTo>
                    <a:pt x="11751" y="4542"/>
                  </a:moveTo>
                  <a:lnTo>
                    <a:pt x="1627" y="19241"/>
                  </a:lnTo>
                  <a:lnTo>
                    <a:pt x="0" y="21600"/>
                  </a:lnTo>
                  <a:lnTo>
                    <a:pt x="9742" y="17487"/>
                  </a:lnTo>
                  <a:lnTo>
                    <a:pt x="11387" y="15060"/>
                  </a:lnTo>
                  <a:lnTo>
                    <a:pt x="21600" y="0"/>
                  </a:lnTo>
                  <a:lnTo>
                    <a:pt x="11751" y="4542"/>
                  </a:lnTo>
                  <a:close/>
                </a:path>
              </a:pathLst>
            </a:custGeom>
            <a:solidFill>
              <a:srgbClr val="B68426"/>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1" name="Freeform 12">
              <a:extLst>
                <a:ext uri="{FF2B5EF4-FFF2-40B4-BE49-F238E27FC236}">
                  <a16:creationId xmlns:a16="http://schemas.microsoft.com/office/drawing/2014/main" id="{F086C440-A963-FF25-C45A-9AEEAFADB10C}"/>
                </a:ext>
              </a:extLst>
            </p:cNvPr>
            <p:cNvSpPr/>
            <p:nvPr/>
          </p:nvSpPr>
          <p:spPr>
            <a:xfrm>
              <a:off x="4918098" y="1228130"/>
              <a:ext cx="568530" cy="309053"/>
            </a:xfrm>
            <a:custGeom>
              <a:avLst/>
              <a:gdLst/>
              <a:ahLst/>
              <a:cxnLst>
                <a:cxn ang="0">
                  <a:pos x="wd2" y="hd2"/>
                </a:cxn>
                <a:cxn ang="5400000">
                  <a:pos x="wd2" y="hd2"/>
                </a:cxn>
                <a:cxn ang="10800000">
                  <a:pos x="wd2" y="hd2"/>
                </a:cxn>
                <a:cxn ang="16200000">
                  <a:pos x="wd2" y="hd2"/>
                </a:cxn>
              </a:cxnLst>
              <a:rect l="0" t="0" r="r" b="b"/>
              <a:pathLst>
                <a:path w="21600" h="21600" extrusionOk="0">
                  <a:moveTo>
                    <a:pt x="20509" y="712"/>
                  </a:moveTo>
                  <a:cubicBezTo>
                    <a:pt x="20140" y="928"/>
                    <a:pt x="19787" y="1145"/>
                    <a:pt x="19435" y="1424"/>
                  </a:cubicBezTo>
                  <a:cubicBezTo>
                    <a:pt x="19083" y="1702"/>
                    <a:pt x="18730" y="1950"/>
                    <a:pt x="18394" y="2259"/>
                  </a:cubicBezTo>
                  <a:cubicBezTo>
                    <a:pt x="18059" y="2569"/>
                    <a:pt x="17706" y="2878"/>
                    <a:pt x="17371" y="3218"/>
                  </a:cubicBezTo>
                  <a:lnTo>
                    <a:pt x="0" y="21600"/>
                  </a:lnTo>
                  <a:cubicBezTo>
                    <a:pt x="319" y="21260"/>
                    <a:pt x="655" y="20950"/>
                    <a:pt x="990" y="20641"/>
                  </a:cubicBezTo>
                  <a:cubicBezTo>
                    <a:pt x="1326" y="20331"/>
                    <a:pt x="1678" y="20053"/>
                    <a:pt x="2014" y="19805"/>
                  </a:cubicBezTo>
                  <a:lnTo>
                    <a:pt x="3071" y="19124"/>
                  </a:lnTo>
                  <a:cubicBezTo>
                    <a:pt x="3424" y="18908"/>
                    <a:pt x="3793" y="18722"/>
                    <a:pt x="4145" y="18567"/>
                  </a:cubicBezTo>
                  <a:lnTo>
                    <a:pt x="21600" y="0"/>
                  </a:lnTo>
                  <a:cubicBezTo>
                    <a:pt x="21248" y="310"/>
                    <a:pt x="20878" y="495"/>
                    <a:pt x="20509" y="712"/>
                  </a:cubicBezTo>
                  <a:close/>
                </a:path>
              </a:pathLst>
            </a:custGeom>
            <a:solidFill>
              <a:srgbClr val="B0ACA1"/>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2" name="Freeform 13">
              <a:extLst>
                <a:ext uri="{FF2B5EF4-FFF2-40B4-BE49-F238E27FC236}">
                  <a16:creationId xmlns:a16="http://schemas.microsoft.com/office/drawing/2014/main" id="{6B237F35-AE45-3297-FBE7-9931E7AEEEDB}"/>
                </a:ext>
              </a:extLst>
            </p:cNvPr>
            <p:cNvSpPr/>
            <p:nvPr/>
          </p:nvSpPr>
          <p:spPr>
            <a:xfrm>
              <a:off x="6235979" y="6419654"/>
              <a:ext cx="1130436" cy="753145"/>
            </a:xfrm>
            <a:custGeom>
              <a:avLst/>
              <a:gdLst/>
              <a:ahLst/>
              <a:cxnLst>
                <a:cxn ang="0">
                  <a:pos x="wd2" y="hd2"/>
                </a:cxn>
                <a:cxn ang="5400000">
                  <a:pos x="wd2" y="hd2"/>
                </a:cxn>
                <a:cxn ang="10800000">
                  <a:pos x="wd2" y="hd2"/>
                </a:cxn>
                <a:cxn ang="16200000">
                  <a:pos x="wd2" y="hd2"/>
                </a:cxn>
              </a:cxnLst>
              <a:rect l="0" t="0" r="r" b="b"/>
              <a:pathLst>
                <a:path w="21600" h="21600" extrusionOk="0">
                  <a:moveTo>
                    <a:pt x="21600" y="19327"/>
                  </a:moveTo>
                  <a:lnTo>
                    <a:pt x="11690" y="21600"/>
                  </a:lnTo>
                  <a:lnTo>
                    <a:pt x="0" y="2933"/>
                  </a:lnTo>
                  <a:lnTo>
                    <a:pt x="9656" y="0"/>
                  </a:lnTo>
                  <a:lnTo>
                    <a:pt x="21600" y="19327"/>
                  </a:lnTo>
                  <a:close/>
                </a:path>
              </a:pathLst>
            </a:custGeom>
            <a:solidFill>
              <a:srgbClr val="B68426"/>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3" name="Freeform 14">
              <a:extLst>
                <a:ext uri="{FF2B5EF4-FFF2-40B4-BE49-F238E27FC236}">
                  <a16:creationId xmlns:a16="http://schemas.microsoft.com/office/drawing/2014/main" id="{1B2F4997-EA42-2E44-C30A-9902FAEEDA22}"/>
                </a:ext>
              </a:extLst>
            </p:cNvPr>
            <p:cNvSpPr/>
            <p:nvPr/>
          </p:nvSpPr>
          <p:spPr>
            <a:xfrm>
              <a:off x="5120861" y="2879281"/>
              <a:ext cx="1208626" cy="721191"/>
            </a:xfrm>
            <a:custGeom>
              <a:avLst/>
              <a:gdLst/>
              <a:ahLst/>
              <a:cxnLst>
                <a:cxn ang="0">
                  <a:pos x="wd2" y="hd2"/>
                </a:cxn>
                <a:cxn ang="5400000">
                  <a:pos x="wd2" y="hd2"/>
                </a:cxn>
                <a:cxn ang="10800000">
                  <a:pos x="wd2" y="hd2"/>
                </a:cxn>
                <a:cxn ang="16200000">
                  <a:pos x="wd2" y="hd2"/>
                </a:cxn>
              </a:cxnLst>
              <a:rect l="0" t="0" r="r" b="b"/>
              <a:pathLst>
                <a:path w="21600" h="21375" extrusionOk="0">
                  <a:moveTo>
                    <a:pt x="21134" y="14446"/>
                  </a:moveTo>
                  <a:cubicBezTo>
                    <a:pt x="19200" y="9197"/>
                    <a:pt x="15687" y="484"/>
                    <a:pt x="11882" y="11"/>
                  </a:cubicBezTo>
                  <a:cubicBezTo>
                    <a:pt x="9639" y="-225"/>
                    <a:pt x="6308" y="3462"/>
                    <a:pt x="4318" y="4932"/>
                  </a:cubicBezTo>
                  <a:cubicBezTo>
                    <a:pt x="2329" y="6402"/>
                    <a:pt x="2021" y="10181"/>
                    <a:pt x="0" y="11638"/>
                  </a:cubicBezTo>
                  <a:cubicBezTo>
                    <a:pt x="5116" y="7859"/>
                    <a:pt x="10500" y="14013"/>
                    <a:pt x="12916" y="21375"/>
                  </a:cubicBezTo>
                  <a:lnTo>
                    <a:pt x="21600" y="15614"/>
                  </a:lnTo>
                  <a:cubicBezTo>
                    <a:pt x="21463" y="15203"/>
                    <a:pt x="21321" y="14796"/>
                    <a:pt x="21174" y="14394"/>
                  </a:cubicBezTo>
                  <a:close/>
                </a:path>
              </a:pathLst>
            </a:custGeom>
            <a:solidFill>
              <a:srgbClr val="63A4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4" name="Freeform 15">
              <a:extLst>
                <a:ext uri="{FF2B5EF4-FFF2-40B4-BE49-F238E27FC236}">
                  <a16:creationId xmlns:a16="http://schemas.microsoft.com/office/drawing/2014/main" id="{F4D24EAB-CE38-155A-70A8-2A025372993F}"/>
                </a:ext>
              </a:extLst>
            </p:cNvPr>
            <p:cNvSpPr/>
            <p:nvPr/>
          </p:nvSpPr>
          <p:spPr>
            <a:xfrm>
              <a:off x="5735334" y="5105946"/>
              <a:ext cx="1362487" cy="1414568"/>
            </a:xfrm>
            <a:custGeom>
              <a:avLst/>
              <a:gdLst/>
              <a:ahLst/>
              <a:cxnLst>
                <a:cxn ang="0">
                  <a:pos x="wd2" y="hd2"/>
                </a:cxn>
                <a:cxn ang="5400000">
                  <a:pos x="wd2" y="hd2"/>
                </a:cxn>
                <a:cxn ang="10800000">
                  <a:pos x="wd2" y="hd2"/>
                </a:cxn>
                <a:cxn ang="16200000">
                  <a:pos x="wd2" y="hd2"/>
                </a:cxn>
              </a:cxnLst>
              <a:rect l="0" t="0" r="r" b="b"/>
              <a:pathLst>
                <a:path w="21319" h="20237" extrusionOk="0">
                  <a:moveTo>
                    <a:pt x="21234" y="9171"/>
                  </a:moveTo>
                  <a:cubicBezTo>
                    <a:pt x="20625" y="4154"/>
                    <a:pt x="13990" y="-1363"/>
                    <a:pt x="7693" y="303"/>
                  </a:cubicBezTo>
                  <a:lnTo>
                    <a:pt x="0" y="2355"/>
                  </a:lnTo>
                  <a:cubicBezTo>
                    <a:pt x="4693" y="1088"/>
                    <a:pt x="8986" y="4553"/>
                    <a:pt x="10596" y="8316"/>
                  </a:cubicBezTo>
                  <a:cubicBezTo>
                    <a:pt x="12290" y="12230"/>
                    <a:pt x="11854" y="17621"/>
                    <a:pt x="7831" y="20237"/>
                  </a:cubicBezTo>
                  <a:lnTo>
                    <a:pt x="15739" y="18780"/>
                  </a:lnTo>
                  <a:cubicBezTo>
                    <a:pt x="18766" y="16785"/>
                    <a:pt x="21600" y="13979"/>
                    <a:pt x="21213" y="10736"/>
                  </a:cubicBezTo>
                  <a:cubicBezTo>
                    <a:pt x="21006" y="9063"/>
                    <a:pt x="21510" y="11629"/>
                    <a:pt x="21234" y="9171"/>
                  </a:cubicBezTo>
                  <a:close/>
                </a:path>
              </a:pathLst>
            </a:custGeom>
            <a:solidFill>
              <a:srgbClr val="B68426"/>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5" name="Freeform 16">
              <a:extLst>
                <a:ext uri="{FF2B5EF4-FFF2-40B4-BE49-F238E27FC236}">
                  <a16:creationId xmlns:a16="http://schemas.microsoft.com/office/drawing/2014/main" id="{D89A9A7C-F94C-E1C9-43A3-13D6FCF7C76D}"/>
                </a:ext>
              </a:extLst>
            </p:cNvPr>
            <p:cNvSpPr/>
            <p:nvPr/>
          </p:nvSpPr>
          <p:spPr>
            <a:xfrm>
              <a:off x="6018938" y="6356246"/>
              <a:ext cx="522148" cy="104936"/>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841" y="21600"/>
                  </a:lnTo>
                  <a:lnTo>
                    <a:pt x="0" y="21600"/>
                  </a:lnTo>
                  <a:lnTo>
                    <a:pt x="20741" y="91"/>
                  </a:lnTo>
                  <a:lnTo>
                    <a:pt x="21600" y="91"/>
                  </a:lnTo>
                  <a:close/>
                </a:path>
              </a:pathLst>
            </a:custGeom>
            <a:solidFill>
              <a:srgbClr val="885111"/>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6" name="Freeform 17">
              <a:extLst>
                <a:ext uri="{FF2B5EF4-FFF2-40B4-BE49-F238E27FC236}">
                  <a16:creationId xmlns:a16="http://schemas.microsoft.com/office/drawing/2014/main" id="{EA1F40F7-E140-4FDA-CE03-1314E47ED4E2}"/>
                </a:ext>
              </a:extLst>
            </p:cNvPr>
            <p:cNvSpPr/>
            <p:nvPr/>
          </p:nvSpPr>
          <p:spPr>
            <a:xfrm>
              <a:off x="4944133" y="3193126"/>
              <a:ext cx="925494" cy="1229120"/>
            </a:xfrm>
            <a:custGeom>
              <a:avLst/>
              <a:gdLst/>
              <a:ahLst/>
              <a:cxnLst>
                <a:cxn ang="0">
                  <a:pos x="wd2" y="hd2"/>
                </a:cxn>
                <a:cxn ang="5400000">
                  <a:pos x="wd2" y="hd2"/>
                </a:cxn>
                <a:cxn ang="10800000">
                  <a:pos x="wd2" y="hd2"/>
                </a:cxn>
                <a:cxn ang="16200000">
                  <a:pos x="wd2" y="hd2"/>
                </a:cxn>
              </a:cxnLst>
              <a:rect l="0" t="0" r="r" b="b"/>
              <a:pathLst>
                <a:path w="20970" h="21600" extrusionOk="0">
                  <a:moveTo>
                    <a:pt x="20149" y="18410"/>
                  </a:moveTo>
                  <a:cubicBezTo>
                    <a:pt x="15535" y="17414"/>
                    <a:pt x="12262" y="14037"/>
                    <a:pt x="11091" y="10543"/>
                  </a:cubicBezTo>
                  <a:cubicBezTo>
                    <a:pt x="9820" y="6746"/>
                    <a:pt x="10931" y="1727"/>
                    <a:pt x="16095" y="0"/>
                  </a:cubicBezTo>
                  <a:lnTo>
                    <a:pt x="5406" y="3603"/>
                  </a:lnTo>
                  <a:cubicBezTo>
                    <a:pt x="2243" y="4669"/>
                    <a:pt x="451" y="7229"/>
                    <a:pt x="81" y="9827"/>
                  </a:cubicBezTo>
                  <a:cubicBezTo>
                    <a:pt x="-630" y="14761"/>
                    <a:pt x="3404" y="20651"/>
                    <a:pt x="10090" y="21600"/>
                  </a:cubicBezTo>
                  <a:lnTo>
                    <a:pt x="20970" y="18573"/>
                  </a:lnTo>
                  <a:cubicBezTo>
                    <a:pt x="20723" y="18537"/>
                    <a:pt x="20473" y="18490"/>
                    <a:pt x="20219" y="18433"/>
                  </a:cubicBezTo>
                  <a:close/>
                </a:path>
              </a:pathLst>
            </a:custGeom>
            <a:solidFill>
              <a:srgbClr val="B68426"/>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7" name="Freeform 18">
              <a:extLst>
                <a:ext uri="{FF2B5EF4-FFF2-40B4-BE49-F238E27FC236}">
                  <a16:creationId xmlns:a16="http://schemas.microsoft.com/office/drawing/2014/main" id="{95DDC70C-8D40-4062-A405-D63882713AE3}"/>
                </a:ext>
              </a:extLst>
            </p:cNvPr>
            <p:cNvSpPr/>
            <p:nvPr/>
          </p:nvSpPr>
          <p:spPr>
            <a:xfrm>
              <a:off x="5480725" y="5263943"/>
              <a:ext cx="789568" cy="628286"/>
            </a:xfrm>
            <a:custGeom>
              <a:avLst/>
              <a:gdLst/>
              <a:ahLst/>
              <a:cxnLst>
                <a:cxn ang="0">
                  <a:pos x="wd2" y="hd2"/>
                </a:cxn>
                <a:cxn ang="5400000">
                  <a:pos x="wd2" y="hd2"/>
                </a:cxn>
                <a:cxn ang="10800000">
                  <a:pos x="wd2" y="hd2"/>
                </a:cxn>
                <a:cxn ang="16200000">
                  <a:pos x="wd2" y="hd2"/>
                </a:cxn>
              </a:cxnLst>
              <a:rect l="0" t="0" r="r" b="b"/>
              <a:pathLst>
                <a:path w="21508" h="21600" extrusionOk="0">
                  <a:moveTo>
                    <a:pt x="14553" y="8266"/>
                  </a:moveTo>
                  <a:cubicBezTo>
                    <a:pt x="15777" y="4333"/>
                    <a:pt x="18329" y="1300"/>
                    <a:pt x="21508" y="0"/>
                  </a:cubicBezTo>
                  <a:lnTo>
                    <a:pt x="11881" y="3455"/>
                  </a:lnTo>
                  <a:cubicBezTo>
                    <a:pt x="9547" y="4293"/>
                    <a:pt x="7068" y="4856"/>
                    <a:pt x="5082" y="6698"/>
                  </a:cubicBezTo>
                  <a:cubicBezTo>
                    <a:pt x="1388" y="10107"/>
                    <a:pt x="-92" y="16029"/>
                    <a:pt x="4" y="21600"/>
                  </a:cubicBezTo>
                  <a:lnTo>
                    <a:pt x="13337" y="17307"/>
                  </a:lnTo>
                  <a:cubicBezTo>
                    <a:pt x="13229" y="14213"/>
                    <a:pt x="13661" y="11126"/>
                    <a:pt x="14601" y="8266"/>
                  </a:cubicBezTo>
                  <a:cubicBezTo>
                    <a:pt x="14697" y="7839"/>
                    <a:pt x="14468" y="8509"/>
                    <a:pt x="14553" y="8266"/>
                  </a:cubicBezTo>
                  <a:close/>
                </a:path>
              </a:pathLst>
            </a:custGeom>
            <a:solidFill>
              <a:srgbClr val="445657"/>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8" name="Freeform 19">
              <a:extLst>
                <a:ext uri="{FF2B5EF4-FFF2-40B4-BE49-F238E27FC236}">
                  <a16:creationId xmlns:a16="http://schemas.microsoft.com/office/drawing/2014/main" id="{4E86F1DE-B401-2864-A44C-75A16410CC6A}"/>
                </a:ext>
              </a:extLst>
            </p:cNvPr>
            <p:cNvSpPr/>
            <p:nvPr/>
          </p:nvSpPr>
          <p:spPr>
            <a:xfrm>
              <a:off x="3845233" y="480392"/>
              <a:ext cx="994377" cy="900144"/>
            </a:xfrm>
            <a:custGeom>
              <a:avLst/>
              <a:gdLst/>
              <a:ahLst/>
              <a:cxnLst>
                <a:cxn ang="0">
                  <a:pos x="wd2" y="hd2"/>
                </a:cxn>
                <a:cxn ang="5400000">
                  <a:pos x="wd2" y="hd2"/>
                </a:cxn>
                <a:cxn ang="10800000">
                  <a:pos x="wd2" y="hd2"/>
                </a:cxn>
                <a:cxn ang="16200000">
                  <a:pos x="wd2" y="hd2"/>
                </a:cxn>
              </a:cxnLst>
              <a:rect l="0" t="0" r="r" b="b"/>
              <a:pathLst>
                <a:path w="21600" h="21600" extrusionOk="0">
                  <a:moveTo>
                    <a:pt x="9500" y="14949"/>
                  </a:moveTo>
                  <a:lnTo>
                    <a:pt x="0" y="21600"/>
                  </a:lnTo>
                  <a:lnTo>
                    <a:pt x="11937" y="6970"/>
                  </a:lnTo>
                  <a:lnTo>
                    <a:pt x="21600" y="0"/>
                  </a:lnTo>
                  <a:lnTo>
                    <a:pt x="9500" y="14949"/>
                  </a:lnTo>
                  <a:close/>
                </a:path>
              </a:pathLst>
            </a:custGeom>
            <a:solidFill>
              <a:srgbClr val="63A4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19" name="Freeform 20">
              <a:extLst>
                <a:ext uri="{FF2B5EF4-FFF2-40B4-BE49-F238E27FC236}">
                  <a16:creationId xmlns:a16="http://schemas.microsoft.com/office/drawing/2014/main" id="{683805CF-66C7-9455-FB0E-E19AA864E688}"/>
                </a:ext>
              </a:extLst>
            </p:cNvPr>
            <p:cNvSpPr/>
            <p:nvPr/>
          </p:nvSpPr>
          <p:spPr>
            <a:xfrm>
              <a:off x="5686300" y="7205100"/>
              <a:ext cx="1150757" cy="786726"/>
            </a:xfrm>
            <a:custGeom>
              <a:avLst/>
              <a:gdLst/>
              <a:ahLst/>
              <a:cxnLst>
                <a:cxn ang="0">
                  <a:pos x="wd2" y="hd2"/>
                </a:cxn>
                <a:cxn ang="5400000">
                  <a:pos x="wd2" y="hd2"/>
                </a:cxn>
                <a:cxn ang="10800000">
                  <a:pos x="wd2" y="hd2"/>
                </a:cxn>
                <a:cxn ang="16200000">
                  <a:pos x="wd2" y="hd2"/>
                </a:cxn>
              </a:cxnLst>
              <a:rect l="0" t="0" r="r" b="b"/>
              <a:pathLst>
                <a:path w="21600" h="21392" extrusionOk="0">
                  <a:moveTo>
                    <a:pt x="21044" y="17226"/>
                  </a:moveTo>
                  <a:cubicBezTo>
                    <a:pt x="19660" y="12037"/>
                    <a:pt x="16202" y="2237"/>
                    <a:pt x="12388" y="756"/>
                  </a:cubicBezTo>
                  <a:cubicBezTo>
                    <a:pt x="9939" y="-37"/>
                    <a:pt x="7414" y="-208"/>
                    <a:pt x="4925" y="251"/>
                  </a:cubicBezTo>
                  <a:cubicBezTo>
                    <a:pt x="2662" y="732"/>
                    <a:pt x="2264" y="6969"/>
                    <a:pt x="0" y="7474"/>
                  </a:cubicBezTo>
                  <a:cubicBezTo>
                    <a:pt x="5920" y="6270"/>
                    <a:pt x="10564" y="13723"/>
                    <a:pt x="11932" y="21392"/>
                  </a:cubicBezTo>
                  <a:lnTo>
                    <a:pt x="21600" y="19911"/>
                  </a:lnTo>
                  <a:cubicBezTo>
                    <a:pt x="21451" y="19001"/>
                    <a:pt x="21265" y="18105"/>
                    <a:pt x="21044" y="17226"/>
                  </a:cubicBezTo>
                  <a:close/>
                </a:path>
              </a:pathLst>
            </a:custGeom>
            <a:solidFill>
              <a:srgbClr val="3239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0" name="Freeform 21">
              <a:extLst>
                <a:ext uri="{FF2B5EF4-FFF2-40B4-BE49-F238E27FC236}">
                  <a16:creationId xmlns:a16="http://schemas.microsoft.com/office/drawing/2014/main" id="{AB619951-B48E-0096-D2AB-2E6797958BC9}"/>
                </a:ext>
              </a:extLst>
            </p:cNvPr>
            <p:cNvSpPr/>
            <p:nvPr/>
          </p:nvSpPr>
          <p:spPr>
            <a:xfrm>
              <a:off x="3845091" y="1103713"/>
              <a:ext cx="973323" cy="1543926"/>
            </a:xfrm>
            <a:custGeom>
              <a:avLst/>
              <a:gdLst/>
              <a:ahLst/>
              <a:cxnLst>
                <a:cxn ang="0">
                  <a:pos x="wd2" y="hd2"/>
                </a:cxn>
                <a:cxn ang="5400000">
                  <a:pos x="wd2" y="hd2"/>
                </a:cxn>
                <a:cxn ang="10800000">
                  <a:pos x="wd2" y="hd2"/>
                </a:cxn>
                <a:cxn ang="16200000">
                  <a:pos x="wd2" y="hd2"/>
                </a:cxn>
              </a:cxnLst>
              <a:rect l="0" t="0" r="r" b="b"/>
              <a:pathLst>
                <a:path w="21294" h="21600" extrusionOk="0">
                  <a:moveTo>
                    <a:pt x="21242" y="10116"/>
                  </a:moveTo>
                  <a:cubicBezTo>
                    <a:pt x="20585" y="5779"/>
                    <a:pt x="16043" y="1524"/>
                    <a:pt x="9568" y="0"/>
                  </a:cubicBezTo>
                  <a:lnTo>
                    <a:pt x="0" y="3878"/>
                  </a:lnTo>
                  <a:cubicBezTo>
                    <a:pt x="5422" y="5117"/>
                    <a:pt x="9471" y="8325"/>
                    <a:pt x="10892" y="11844"/>
                  </a:cubicBezTo>
                  <a:cubicBezTo>
                    <a:pt x="12312" y="15362"/>
                    <a:pt x="10988" y="19766"/>
                    <a:pt x="5538" y="21600"/>
                  </a:cubicBezTo>
                  <a:lnTo>
                    <a:pt x="11530" y="19587"/>
                  </a:lnTo>
                  <a:cubicBezTo>
                    <a:pt x="13463" y="18924"/>
                    <a:pt x="15695" y="18348"/>
                    <a:pt x="17328" y="17400"/>
                  </a:cubicBezTo>
                  <a:cubicBezTo>
                    <a:pt x="20498" y="15591"/>
                    <a:pt x="21600" y="12754"/>
                    <a:pt x="21194" y="10116"/>
                  </a:cubicBezTo>
                  <a:cubicBezTo>
                    <a:pt x="21049" y="8889"/>
                    <a:pt x="21426" y="11342"/>
                    <a:pt x="21242" y="10116"/>
                  </a:cubicBezTo>
                  <a:close/>
                </a:path>
              </a:pathLst>
            </a:custGeom>
            <a:solidFill>
              <a:srgbClr val="63A4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1" name="Freeform 22">
              <a:extLst>
                <a:ext uri="{FF2B5EF4-FFF2-40B4-BE49-F238E27FC236}">
                  <a16:creationId xmlns:a16="http://schemas.microsoft.com/office/drawing/2014/main" id="{18B6F0E8-1C30-E023-32A4-847A83F27416}"/>
                </a:ext>
              </a:extLst>
            </p:cNvPr>
            <p:cNvSpPr/>
            <p:nvPr/>
          </p:nvSpPr>
          <p:spPr>
            <a:xfrm>
              <a:off x="4885992" y="4931075"/>
              <a:ext cx="998795" cy="698686"/>
            </a:xfrm>
            <a:custGeom>
              <a:avLst/>
              <a:gdLst/>
              <a:ahLst/>
              <a:cxnLst>
                <a:cxn ang="0">
                  <a:pos x="wd2" y="hd2"/>
                </a:cxn>
                <a:cxn ang="5400000">
                  <a:pos x="wd2" y="hd2"/>
                </a:cxn>
                <a:cxn ang="10800000">
                  <a:pos x="wd2" y="hd2"/>
                </a:cxn>
                <a:cxn ang="16200000">
                  <a:pos x="wd2" y="hd2"/>
                </a:cxn>
              </a:cxnLst>
              <a:rect l="0" t="0" r="r" b="b"/>
              <a:pathLst>
                <a:path w="21600" h="21600" extrusionOk="0">
                  <a:moveTo>
                    <a:pt x="21600" y="17466"/>
                  </a:moveTo>
                  <a:lnTo>
                    <a:pt x="11082" y="21600"/>
                  </a:lnTo>
                  <a:lnTo>
                    <a:pt x="0" y="4736"/>
                  </a:lnTo>
                  <a:lnTo>
                    <a:pt x="10270" y="0"/>
                  </a:lnTo>
                  <a:lnTo>
                    <a:pt x="21600" y="17466"/>
                  </a:lnTo>
                  <a:close/>
                </a:path>
              </a:pathLst>
            </a:custGeom>
            <a:solidFill>
              <a:srgbClr val="B68426"/>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2" name="Freeform 23">
              <a:extLst>
                <a:ext uri="{FF2B5EF4-FFF2-40B4-BE49-F238E27FC236}">
                  <a16:creationId xmlns:a16="http://schemas.microsoft.com/office/drawing/2014/main" id="{3D126E88-E8E8-8D57-3E9D-C7FFF2755F32}"/>
                </a:ext>
              </a:extLst>
            </p:cNvPr>
            <p:cNvSpPr/>
            <p:nvPr/>
          </p:nvSpPr>
          <p:spPr>
            <a:xfrm>
              <a:off x="4885992" y="4248772"/>
              <a:ext cx="980684" cy="835502"/>
            </a:xfrm>
            <a:custGeom>
              <a:avLst/>
              <a:gdLst/>
              <a:ahLst/>
              <a:cxnLst>
                <a:cxn ang="0">
                  <a:pos x="wd2" y="hd2"/>
                </a:cxn>
                <a:cxn ang="5400000">
                  <a:pos x="wd2" y="hd2"/>
                </a:cxn>
                <a:cxn ang="10800000">
                  <a:pos x="wd2" y="hd2"/>
                </a:cxn>
                <a:cxn ang="16200000">
                  <a:pos x="wd2" y="hd2"/>
                </a:cxn>
              </a:cxnLst>
              <a:rect l="0" t="0" r="r" b="b"/>
              <a:pathLst>
                <a:path w="21600" h="21600" extrusionOk="0">
                  <a:moveTo>
                    <a:pt x="11024" y="4441"/>
                  </a:moveTo>
                  <a:lnTo>
                    <a:pt x="9156" y="7349"/>
                  </a:lnTo>
                  <a:lnTo>
                    <a:pt x="0" y="21600"/>
                  </a:lnTo>
                  <a:lnTo>
                    <a:pt x="10459" y="17639"/>
                  </a:lnTo>
                  <a:lnTo>
                    <a:pt x="19712" y="2988"/>
                  </a:lnTo>
                  <a:lnTo>
                    <a:pt x="21600" y="0"/>
                  </a:lnTo>
                  <a:lnTo>
                    <a:pt x="11024" y="4441"/>
                  </a:lnTo>
                  <a:close/>
                </a:path>
              </a:pathLst>
            </a:custGeom>
            <a:solidFill>
              <a:srgbClr val="B68426"/>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3" name="Freeform 24">
              <a:extLst>
                <a:ext uri="{FF2B5EF4-FFF2-40B4-BE49-F238E27FC236}">
                  <a16:creationId xmlns:a16="http://schemas.microsoft.com/office/drawing/2014/main" id="{08575100-78D2-56F1-B8B7-CBD59680C656}"/>
                </a:ext>
              </a:extLst>
            </p:cNvPr>
            <p:cNvSpPr/>
            <p:nvPr/>
          </p:nvSpPr>
          <p:spPr>
            <a:xfrm>
              <a:off x="4128393" y="4094248"/>
              <a:ext cx="1137062" cy="891288"/>
            </a:xfrm>
            <a:custGeom>
              <a:avLst/>
              <a:gdLst/>
              <a:ahLst/>
              <a:cxnLst>
                <a:cxn ang="0">
                  <a:pos x="wd2" y="hd2"/>
                </a:cxn>
                <a:cxn ang="5400000">
                  <a:pos x="wd2" y="hd2"/>
                </a:cxn>
                <a:cxn ang="10800000">
                  <a:pos x="wd2" y="hd2"/>
                </a:cxn>
                <a:cxn ang="16200000">
                  <a:pos x="wd2" y="hd2"/>
                </a:cxn>
              </a:cxnLst>
              <a:rect l="0" t="0" r="r" b="b"/>
              <a:pathLst>
                <a:path w="21600" h="21600" extrusionOk="0">
                  <a:moveTo>
                    <a:pt x="10968" y="3155"/>
                  </a:moveTo>
                  <a:lnTo>
                    <a:pt x="8677" y="0"/>
                  </a:lnTo>
                  <a:lnTo>
                    <a:pt x="0" y="4453"/>
                  </a:lnTo>
                  <a:lnTo>
                    <a:pt x="2241" y="7500"/>
                  </a:lnTo>
                  <a:lnTo>
                    <a:pt x="12629" y="21600"/>
                  </a:lnTo>
                  <a:lnTo>
                    <a:pt x="21600" y="17791"/>
                  </a:lnTo>
                  <a:lnTo>
                    <a:pt x="10968" y="3155"/>
                  </a:lnTo>
                  <a:close/>
                </a:path>
              </a:pathLst>
            </a:custGeom>
            <a:solidFill>
              <a:srgbClr val="63A4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4" name="Freeform 25">
              <a:extLst>
                <a:ext uri="{FF2B5EF4-FFF2-40B4-BE49-F238E27FC236}">
                  <a16:creationId xmlns:a16="http://schemas.microsoft.com/office/drawing/2014/main" id="{97344729-57A8-713A-E484-2472AD3913EC}"/>
                </a:ext>
              </a:extLst>
            </p:cNvPr>
            <p:cNvSpPr/>
            <p:nvPr/>
          </p:nvSpPr>
          <p:spPr>
            <a:xfrm>
              <a:off x="4378423" y="5032911"/>
              <a:ext cx="906911" cy="724809"/>
            </a:xfrm>
            <a:custGeom>
              <a:avLst/>
              <a:gdLst/>
              <a:ahLst/>
              <a:cxnLst>
                <a:cxn ang="0">
                  <a:pos x="wd2" y="hd2"/>
                </a:cxn>
                <a:cxn ang="5400000">
                  <a:pos x="wd2" y="hd2"/>
                </a:cxn>
                <a:cxn ang="10800000">
                  <a:pos x="wd2" y="hd2"/>
                </a:cxn>
                <a:cxn ang="16200000">
                  <a:pos x="wd2" y="hd2"/>
                </a:cxn>
              </a:cxnLst>
              <a:rect l="0" t="0" r="r" b="b"/>
              <a:pathLst>
                <a:path w="21600" h="21600" extrusionOk="0">
                  <a:moveTo>
                    <a:pt x="11163" y="17615"/>
                  </a:moveTo>
                  <a:lnTo>
                    <a:pt x="0" y="21600"/>
                  </a:lnTo>
                  <a:lnTo>
                    <a:pt x="10311" y="4486"/>
                  </a:lnTo>
                  <a:lnTo>
                    <a:pt x="21600" y="0"/>
                  </a:lnTo>
                  <a:lnTo>
                    <a:pt x="11163" y="17615"/>
                  </a:lnTo>
                  <a:close/>
                </a:path>
              </a:pathLst>
            </a:custGeom>
            <a:solidFill>
              <a:srgbClr val="3239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5" name="Freeform 26">
              <a:extLst>
                <a:ext uri="{FF2B5EF4-FFF2-40B4-BE49-F238E27FC236}">
                  <a16:creationId xmlns:a16="http://schemas.microsoft.com/office/drawing/2014/main" id="{CC0F53BC-7C57-62BC-F9C1-5A2AE6879FCC}"/>
                </a:ext>
              </a:extLst>
            </p:cNvPr>
            <p:cNvSpPr/>
            <p:nvPr/>
          </p:nvSpPr>
          <p:spPr>
            <a:xfrm>
              <a:off x="3881755" y="4375312"/>
              <a:ext cx="791173" cy="528664"/>
            </a:xfrm>
            <a:custGeom>
              <a:avLst/>
              <a:gdLst/>
              <a:ahLst/>
              <a:cxnLst>
                <a:cxn ang="0">
                  <a:pos x="wd2" y="hd2"/>
                </a:cxn>
                <a:cxn ang="5400000">
                  <a:pos x="wd2" y="hd2"/>
                </a:cxn>
                <a:cxn ang="10800000">
                  <a:pos x="wd2" y="hd2"/>
                </a:cxn>
                <a:cxn ang="16200000">
                  <a:pos x="wd2" y="hd2"/>
                </a:cxn>
              </a:cxnLst>
              <a:rect l="0" t="0" r="r" b="b"/>
              <a:pathLst>
                <a:path w="21600" h="21600" extrusionOk="0">
                  <a:moveTo>
                    <a:pt x="9069" y="7128"/>
                  </a:moveTo>
                  <a:cubicBezTo>
                    <a:pt x="7666" y="13765"/>
                    <a:pt x="4330" y="19089"/>
                    <a:pt x="0" y="21600"/>
                  </a:cubicBezTo>
                  <a:lnTo>
                    <a:pt x="12410" y="14870"/>
                  </a:lnTo>
                  <a:cubicBezTo>
                    <a:pt x="16834" y="12296"/>
                    <a:pt x="20223" y="6812"/>
                    <a:pt x="21600" y="0"/>
                  </a:cubicBezTo>
                  <a:close/>
                </a:path>
              </a:pathLst>
            </a:custGeom>
            <a:solidFill>
              <a:srgbClr val="804D25"/>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6" name="Freeform 27">
              <a:extLst>
                <a:ext uri="{FF2B5EF4-FFF2-40B4-BE49-F238E27FC236}">
                  <a16:creationId xmlns:a16="http://schemas.microsoft.com/office/drawing/2014/main" id="{AA723111-4D36-2DDA-1DAC-E7B26CE5A571}"/>
                </a:ext>
              </a:extLst>
            </p:cNvPr>
            <p:cNvSpPr/>
            <p:nvPr/>
          </p:nvSpPr>
          <p:spPr>
            <a:xfrm>
              <a:off x="4257684" y="5623911"/>
              <a:ext cx="958371" cy="1535281"/>
            </a:xfrm>
            <a:custGeom>
              <a:avLst/>
              <a:gdLst/>
              <a:ahLst/>
              <a:cxnLst>
                <a:cxn ang="0">
                  <a:pos x="wd2" y="hd2"/>
                </a:cxn>
                <a:cxn ang="5400000">
                  <a:pos x="wd2" y="hd2"/>
                </a:cxn>
                <a:cxn ang="10800000">
                  <a:pos x="wd2" y="hd2"/>
                </a:cxn>
                <a:cxn ang="16200000">
                  <a:pos x="wd2" y="hd2"/>
                </a:cxn>
              </a:cxnLst>
              <a:rect l="0" t="0" r="r" b="b"/>
              <a:pathLst>
                <a:path w="21185" h="21308" extrusionOk="0">
                  <a:moveTo>
                    <a:pt x="21082" y="8665"/>
                  </a:moveTo>
                  <a:cubicBezTo>
                    <a:pt x="20630" y="5156"/>
                    <a:pt x="17665" y="1967"/>
                    <a:pt x="13026" y="0"/>
                  </a:cubicBezTo>
                  <a:lnTo>
                    <a:pt x="2666" y="1844"/>
                  </a:lnTo>
                  <a:cubicBezTo>
                    <a:pt x="7939" y="3890"/>
                    <a:pt x="10800" y="7890"/>
                    <a:pt x="10585" y="11719"/>
                  </a:cubicBezTo>
                  <a:cubicBezTo>
                    <a:pt x="10361" y="15670"/>
                    <a:pt x="6523" y="19707"/>
                    <a:pt x="0" y="20457"/>
                  </a:cubicBezTo>
                  <a:cubicBezTo>
                    <a:pt x="2881" y="20113"/>
                    <a:pt x="6171" y="21600"/>
                    <a:pt x="9042" y="21256"/>
                  </a:cubicBezTo>
                  <a:cubicBezTo>
                    <a:pt x="11542" y="20961"/>
                    <a:pt x="13759" y="20893"/>
                    <a:pt x="15819" y="19892"/>
                  </a:cubicBezTo>
                  <a:cubicBezTo>
                    <a:pt x="20204" y="17778"/>
                    <a:pt x="21600" y="12008"/>
                    <a:pt x="21082" y="8646"/>
                  </a:cubicBezTo>
                  <a:cubicBezTo>
                    <a:pt x="20877" y="7386"/>
                    <a:pt x="21278" y="9967"/>
                    <a:pt x="21082" y="8665"/>
                  </a:cubicBezTo>
                  <a:close/>
                </a:path>
              </a:pathLst>
            </a:custGeom>
            <a:solidFill>
              <a:srgbClr val="3239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7" name="Freeform 28">
              <a:extLst>
                <a:ext uri="{FF2B5EF4-FFF2-40B4-BE49-F238E27FC236}">
                  <a16:creationId xmlns:a16="http://schemas.microsoft.com/office/drawing/2014/main" id="{4510C2E7-2144-4AF1-5C1B-3D4F7ED8EFB3}"/>
                </a:ext>
              </a:extLst>
            </p:cNvPr>
            <p:cNvSpPr/>
            <p:nvPr/>
          </p:nvSpPr>
          <p:spPr>
            <a:xfrm>
              <a:off x="2651186" y="2459999"/>
              <a:ext cx="1344684" cy="1206537"/>
            </a:xfrm>
            <a:custGeom>
              <a:avLst/>
              <a:gdLst/>
              <a:ahLst/>
              <a:cxnLst>
                <a:cxn ang="0">
                  <a:pos x="wd2" y="hd2"/>
                </a:cxn>
                <a:cxn ang="5400000">
                  <a:pos x="wd2" y="hd2"/>
                </a:cxn>
                <a:cxn ang="10800000">
                  <a:pos x="wd2" y="hd2"/>
                </a:cxn>
                <a:cxn ang="16200000">
                  <a:pos x="wd2" y="hd2"/>
                </a:cxn>
              </a:cxnLst>
              <a:rect l="0" t="0" r="r" b="b"/>
              <a:pathLst>
                <a:path w="21600" h="21600" extrusionOk="0">
                  <a:moveTo>
                    <a:pt x="19599" y="15481"/>
                  </a:moveTo>
                  <a:lnTo>
                    <a:pt x="6720" y="0"/>
                  </a:lnTo>
                  <a:lnTo>
                    <a:pt x="0" y="4383"/>
                  </a:lnTo>
                  <a:lnTo>
                    <a:pt x="12553" y="19278"/>
                  </a:lnTo>
                  <a:lnTo>
                    <a:pt x="14504" y="21600"/>
                  </a:lnTo>
                  <a:lnTo>
                    <a:pt x="21600" y="17890"/>
                  </a:lnTo>
                  <a:lnTo>
                    <a:pt x="19599" y="15481"/>
                  </a:lnTo>
                  <a:close/>
                </a:path>
              </a:pathLst>
            </a:custGeom>
            <a:solidFill>
              <a:srgbClr val="63A4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8" name="Freeform 29">
              <a:extLst>
                <a:ext uri="{FF2B5EF4-FFF2-40B4-BE49-F238E27FC236}">
                  <a16:creationId xmlns:a16="http://schemas.microsoft.com/office/drawing/2014/main" id="{FBFC2CBE-86E7-C950-49A1-F12BB25EF337}"/>
                </a:ext>
              </a:extLst>
            </p:cNvPr>
            <p:cNvSpPr/>
            <p:nvPr/>
          </p:nvSpPr>
          <p:spPr>
            <a:xfrm>
              <a:off x="2651186" y="1855179"/>
              <a:ext cx="959038" cy="849670"/>
            </a:xfrm>
            <a:custGeom>
              <a:avLst/>
              <a:gdLst/>
              <a:ahLst/>
              <a:cxnLst>
                <a:cxn ang="0">
                  <a:pos x="wd2" y="hd2"/>
                </a:cxn>
                <a:cxn ang="5400000">
                  <a:pos x="wd2" y="hd2"/>
                </a:cxn>
                <a:cxn ang="10800000">
                  <a:pos x="wd2" y="hd2"/>
                </a:cxn>
                <a:cxn ang="16200000">
                  <a:pos x="wd2" y="hd2"/>
                </a:cxn>
              </a:cxnLst>
              <a:rect l="0" t="0" r="r" b="b"/>
              <a:pathLst>
                <a:path w="21600" h="21600" extrusionOk="0">
                  <a:moveTo>
                    <a:pt x="9422" y="15375"/>
                  </a:moveTo>
                  <a:lnTo>
                    <a:pt x="0" y="21600"/>
                  </a:lnTo>
                  <a:lnTo>
                    <a:pt x="11979" y="6607"/>
                  </a:lnTo>
                  <a:lnTo>
                    <a:pt x="21600" y="0"/>
                  </a:lnTo>
                  <a:lnTo>
                    <a:pt x="9422" y="15375"/>
                  </a:lnTo>
                  <a:close/>
                </a:path>
              </a:pathLst>
            </a:custGeom>
            <a:solidFill>
              <a:srgbClr val="63A4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29" name="Freeform 30">
              <a:extLst>
                <a:ext uri="{FF2B5EF4-FFF2-40B4-BE49-F238E27FC236}">
                  <a16:creationId xmlns:a16="http://schemas.microsoft.com/office/drawing/2014/main" id="{1B8F2DDA-CB80-387F-A5D4-84C3116175FB}"/>
                </a:ext>
              </a:extLst>
            </p:cNvPr>
            <p:cNvSpPr/>
            <p:nvPr/>
          </p:nvSpPr>
          <p:spPr>
            <a:xfrm>
              <a:off x="3126981" y="3499519"/>
              <a:ext cx="1163835" cy="1290523"/>
            </a:xfrm>
            <a:custGeom>
              <a:avLst/>
              <a:gdLst/>
              <a:ahLst/>
              <a:cxnLst>
                <a:cxn ang="0">
                  <a:pos x="wd2" y="hd2"/>
                </a:cxn>
                <a:cxn ang="5400000">
                  <a:pos x="wd2" y="hd2"/>
                </a:cxn>
                <a:cxn ang="10800000">
                  <a:pos x="wd2" y="hd2"/>
                </a:cxn>
                <a:cxn ang="16200000">
                  <a:pos x="wd2" y="hd2"/>
                </a:cxn>
              </a:cxnLst>
              <a:rect l="0" t="0" r="r" b="b"/>
              <a:pathLst>
                <a:path w="20237" h="21441" extrusionOk="0">
                  <a:moveTo>
                    <a:pt x="20237" y="18207"/>
                  </a:moveTo>
                  <a:lnTo>
                    <a:pt x="13869" y="20480"/>
                  </a:lnTo>
                  <a:cubicBezTo>
                    <a:pt x="12815" y="20928"/>
                    <a:pt x="11705" y="21244"/>
                    <a:pt x="10566" y="21422"/>
                  </a:cubicBezTo>
                  <a:cubicBezTo>
                    <a:pt x="7805" y="21600"/>
                    <a:pt x="5110" y="20563"/>
                    <a:pt x="3246" y="18604"/>
                  </a:cubicBezTo>
                  <a:cubicBezTo>
                    <a:pt x="-218" y="15169"/>
                    <a:pt x="-1363" y="9092"/>
                    <a:pt x="2071" y="5245"/>
                  </a:cubicBezTo>
                  <a:cubicBezTo>
                    <a:pt x="2739" y="4485"/>
                    <a:pt x="3569" y="3871"/>
                    <a:pt x="4506" y="3443"/>
                  </a:cubicBezTo>
                  <a:cubicBezTo>
                    <a:pt x="5090" y="3096"/>
                    <a:pt x="5713" y="2815"/>
                    <a:pt x="6364" y="2604"/>
                  </a:cubicBezTo>
                  <a:lnTo>
                    <a:pt x="12110" y="0"/>
                  </a:lnTo>
                  <a:cubicBezTo>
                    <a:pt x="11154" y="434"/>
                    <a:pt x="10309" y="1064"/>
                    <a:pt x="9637" y="1846"/>
                  </a:cubicBezTo>
                  <a:cubicBezTo>
                    <a:pt x="6157" y="5826"/>
                    <a:pt x="9422" y="9284"/>
                    <a:pt x="12963" y="12837"/>
                  </a:cubicBezTo>
                  <a:cubicBezTo>
                    <a:pt x="15329" y="15213"/>
                    <a:pt x="16903" y="19399"/>
                    <a:pt x="20237" y="18207"/>
                  </a:cubicBezTo>
                  <a:close/>
                </a:path>
              </a:pathLst>
            </a:custGeom>
            <a:solidFill>
              <a:srgbClr val="63A4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0" name="Freeform 32">
              <a:extLst>
                <a:ext uri="{FF2B5EF4-FFF2-40B4-BE49-F238E27FC236}">
                  <a16:creationId xmlns:a16="http://schemas.microsoft.com/office/drawing/2014/main" id="{0839C9C7-9D8E-77C2-C735-7D2B2CDDA048}"/>
                </a:ext>
              </a:extLst>
            </p:cNvPr>
            <p:cNvSpPr/>
            <p:nvPr/>
          </p:nvSpPr>
          <p:spPr>
            <a:xfrm>
              <a:off x="4313786" y="7580886"/>
              <a:ext cx="1255628" cy="1509442"/>
            </a:xfrm>
            <a:custGeom>
              <a:avLst/>
              <a:gdLst/>
              <a:ahLst/>
              <a:cxnLst>
                <a:cxn ang="0">
                  <a:pos x="wd2" y="hd2"/>
                </a:cxn>
                <a:cxn ang="5400000">
                  <a:pos x="wd2" y="hd2"/>
                </a:cxn>
                <a:cxn ang="10800000">
                  <a:pos x="wd2" y="hd2"/>
                </a:cxn>
                <a:cxn ang="16200000">
                  <a:pos x="wd2" y="hd2"/>
                </a:cxn>
              </a:cxnLst>
              <a:rect l="0" t="0" r="r" b="b"/>
              <a:pathLst>
                <a:path w="21430" h="20878" extrusionOk="0">
                  <a:moveTo>
                    <a:pt x="21404" y="9009"/>
                  </a:moveTo>
                  <a:cubicBezTo>
                    <a:pt x="20801" y="3969"/>
                    <a:pt x="15026" y="-722"/>
                    <a:pt x="8127" y="93"/>
                  </a:cubicBezTo>
                  <a:lnTo>
                    <a:pt x="0" y="1054"/>
                  </a:lnTo>
                  <a:cubicBezTo>
                    <a:pt x="6175" y="325"/>
                    <a:pt x="10932" y="4729"/>
                    <a:pt x="11957" y="9291"/>
                  </a:cubicBezTo>
                  <a:cubicBezTo>
                    <a:pt x="12945" y="13713"/>
                    <a:pt x="10781" y="19004"/>
                    <a:pt x="5398" y="20878"/>
                  </a:cubicBezTo>
                  <a:lnTo>
                    <a:pt x="13752" y="20609"/>
                  </a:lnTo>
                  <a:cubicBezTo>
                    <a:pt x="18841" y="18820"/>
                    <a:pt x="21600" y="13762"/>
                    <a:pt x="21095" y="9518"/>
                  </a:cubicBezTo>
                  <a:cubicBezTo>
                    <a:pt x="20929" y="8189"/>
                    <a:pt x="21562" y="10332"/>
                    <a:pt x="21404" y="9009"/>
                  </a:cubicBezTo>
                  <a:close/>
                </a:path>
              </a:pathLst>
            </a:custGeom>
            <a:solidFill>
              <a:srgbClr val="3239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1" name="Freeform 33">
              <a:extLst>
                <a:ext uri="{FF2B5EF4-FFF2-40B4-BE49-F238E27FC236}">
                  <a16:creationId xmlns:a16="http://schemas.microsoft.com/office/drawing/2014/main" id="{49FB652A-0B99-5CB6-957A-359E9F0A514B}"/>
                </a:ext>
              </a:extLst>
            </p:cNvPr>
            <p:cNvSpPr/>
            <p:nvPr/>
          </p:nvSpPr>
          <p:spPr>
            <a:xfrm>
              <a:off x="4630220" y="9070937"/>
              <a:ext cx="1111000" cy="613675"/>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lnTo>
                    <a:pt x="11783" y="21522"/>
                  </a:lnTo>
                  <a:lnTo>
                    <a:pt x="0" y="670"/>
                  </a:lnTo>
                  <a:lnTo>
                    <a:pt x="9516" y="0"/>
                  </a:lnTo>
                  <a:lnTo>
                    <a:pt x="21600" y="21600"/>
                  </a:lnTo>
                  <a:close/>
                </a:path>
              </a:pathLst>
            </a:custGeom>
            <a:solidFill>
              <a:srgbClr val="3239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2" name="Freeform 34">
              <a:extLst>
                <a:ext uri="{FF2B5EF4-FFF2-40B4-BE49-F238E27FC236}">
                  <a16:creationId xmlns:a16="http://schemas.microsoft.com/office/drawing/2014/main" id="{FE03BBAC-C2CF-FE8C-B197-35D80AF81F2F}"/>
                </a:ext>
              </a:extLst>
            </p:cNvPr>
            <p:cNvSpPr/>
            <p:nvPr/>
          </p:nvSpPr>
          <p:spPr>
            <a:xfrm>
              <a:off x="3641445" y="6389896"/>
              <a:ext cx="1066824" cy="566153"/>
            </a:xfrm>
            <a:custGeom>
              <a:avLst/>
              <a:gdLst/>
              <a:ahLst/>
              <a:cxnLst>
                <a:cxn ang="0">
                  <a:pos x="wd2" y="hd2"/>
                </a:cxn>
                <a:cxn ang="5400000">
                  <a:pos x="wd2" y="hd2"/>
                </a:cxn>
                <a:cxn ang="10800000">
                  <a:pos x="wd2" y="hd2"/>
                </a:cxn>
                <a:cxn ang="16200000">
                  <a:pos x="wd2" y="hd2"/>
                </a:cxn>
              </a:cxnLst>
              <a:rect l="0" t="0" r="r" b="b"/>
              <a:pathLst>
                <a:path w="21600" h="20924" extrusionOk="0">
                  <a:moveTo>
                    <a:pt x="19328" y="17542"/>
                  </a:moveTo>
                  <a:cubicBezTo>
                    <a:pt x="14176" y="16936"/>
                    <a:pt x="10384" y="8689"/>
                    <a:pt x="9239" y="0"/>
                  </a:cubicBezTo>
                  <a:lnTo>
                    <a:pt x="0" y="4124"/>
                  </a:lnTo>
                  <a:cubicBezTo>
                    <a:pt x="894" y="10996"/>
                    <a:pt x="3443" y="17395"/>
                    <a:pt x="7155" y="19964"/>
                  </a:cubicBezTo>
                  <a:cubicBezTo>
                    <a:pt x="9588" y="21600"/>
                    <a:pt x="11851" y="20831"/>
                    <a:pt x="14311" y="19964"/>
                  </a:cubicBezTo>
                  <a:lnTo>
                    <a:pt x="21600" y="17313"/>
                  </a:lnTo>
                  <a:cubicBezTo>
                    <a:pt x="20856" y="17588"/>
                    <a:pt x="20094" y="17676"/>
                    <a:pt x="19337" y="17575"/>
                  </a:cubicBezTo>
                  <a:cubicBezTo>
                    <a:pt x="18559" y="17542"/>
                    <a:pt x="20088" y="17673"/>
                    <a:pt x="19328" y="17542"/>
                  </a:cubicBezTo>
                  <a:close/>
                </a:path>
              </a:pathLst>
            </a:custGeom>
            <a:solidFill>
              <a:srgbClr val="804D25"/>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3" name="Freeform 35">
              <a:extLst>
                <a:ext uri="{FF2B5EF4-FFF2-40B4-BE49-F238E27FC236}">
                  <a16:creationId xmlns:a16="http://schemas.microsoft.com/office/drawing/2014/main" id="{FBBAF52D-B469-761C-3A8B-42E3A95DBEBD}"/>
                </a:ext>
              </a:extLst>
            </p:cNvPr>
            <p:cNvSpPr/>
            <p:nvPr/>
          </p:nvSpPr>
          <p:spPr>
            <a:xfrm>
              <a:off x="1956757" y="2557850"/>
              <a:ext cx="1025299" cy="917411"/>
            </a:xfrm>
            <a:custGeom>
              <a:avLst/>
              <a:gdLst/>
              <a:ahLst/>
              <a:cxnLst>
                <a:cxn ang="0">
                  <a:pos x="wd2" y="hd2"/>
                </a:cxn>
                <a:cxn ang="5400000">
                  <a:pos x="wd2" y="hd2"/>
                </a:cxn>
                <a:cxn ang="10800000">
                  <a:pos x="wd2" y="hd2"/>
                </a:cxn>
                <a:cxn ang="16200000">
                  <a:pos x="wd2" y="hd2"/>
                </a:cxn>
              </a:cxnLst>
              <a:rect l="0" t="0" r="r" b="b"/>
              <a:pathLst>
                <a:path w="21600" h="21600" extrusionOk="0">
                  <a:moveTo>
                    <a:pt x="8534" y="16325"/>
                  </a:moveTo>
                  <a:lnTo>
                    <a:pt x="0" y="21600"/>
                  </a:lnTo>
                  <a:lnTo>
                    <a:pt x="12824" y="5713"/>
                  </a:lnTo>
                  <a:lnTo>
                    <a:pt x="21600" y="0"/>
                  </a:lnTo>
                  <a:lnTo>
                    <a:pt x="8534" y="16325"/>
                  </a:lnTo>
                  <a:close/>
                </a:path>
              </a:pathLst>
            </a:custGeom>
            <a:solidFill>
              <a:srgbClr val="804D25"/>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4" name="Freeform 36">
              <a:extLst>
                <a:ext uri="{FF2B5EF4-FFF2-40B4-BE49-F238E27FC236}">
                  <a16:creationId xmlns:a16="http://schemas.microsoft.com/office/drawing/2014/main" id="{F44961B8-DB9C-7FB6-B9A7-90F68BAAB3C6}"/>
                </a:ext>
              </a:extLst>
            </p:cNvPr>
            <p:cNvSpPr/>
            <p:nvPr/>
          </p:nvSpPr>
          <p:spPr>
            <a:xfrm>
              <a:off x="3039482" y="6670260"/>
              <a:ext cx="1031484" cy="865166"/>
            </a:xfrm>
            <a:custGeom>
              <a:avLst/>
              <a:gdLst/>
              <a:ahLst/>
              <a:cxnLst>
                <a:cxn ang="0">
                  <a:pos x="wd2" y="hd2"/>
                </a:cxn>
                <a:cxn ang="5400000">
                  <a:pos x="wd2" y="hd2"/>
                </a:cxn>
                <a:cxn ang="10800000">
                  <a:pos x="wd2" y="hd2"/>
                </a:cxn>
                <a:cxn ang="16200000">
                  <a:pos x="wd2" y="hd2"/>
                </a:cxn>
              </a:cxnLst>
              <a:rect l="0" t="0" r="r" b="b"/>
              <a:pathLst>
                <a:path w="21600" h="21600" extrusionOk="0">
                  <a:moveTo>
                    <a:pt x="9371" y="19677"/>
                  </a:moveTo>
                  <a:lnTo>
                    <a:pt x="0" y="21600"/>
                  </a:lnTo>
                  <a:lnTo>
                    <a:pt x="12035" y="2554"/>
                  </a:lnTo>
                  <a:lnTo>
                    <a:pt x="21600" y="0"/>
                  </a:lnTo>
                  <a:lnTo>
                    <a:pt x="9371" y="19677"/>
                  </a:lnTo>
                  <a:close/>
                </a:path>
              </a:pathLst>
            </a:custGeom>
            <a:solidFill>
              <a:srgbClr val="3239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5" name="Freeform 37">
              <a:extLst>
                <a:ext uri="{FF2B5EF4-FFF2-40B4-BE49-F238E27FC236}">
                  <a16:creationId xmlns:a16="http://schemas.microsoft.com/office/drawing/2014/main" id="{1AB0228C-5CF0-AD64-34E2-2BBE85F00392}"/>
                </a:ext>
              </a:extLst>
            </p:cNvPr>
            <p:cNvSpPr/>
            <p:nvPr/>
          </p:nvSpPr>
          <p:spPr>
            <a:xfrm>
              <a:off x="3039482" y="7458384"/>
              <a:ext cx="1216577" cy="808933"/>
            </a:xfrm>
            <a:custGeom>
              <a:avLst/>
              <a:gdLst/>
              <a:ahLst/>
              <a:cxnLst>
                <a:cxn ang="0">
                  <a:pos x="wd2" y="hd2"/>
                </a:cxn>
                <a:cxn ang="5400000">
                  <a:pos x="wd2" y="hd2"/>
                </a:cxn>
                <a:cxn ang="10800000">
                  <a:pos x="wd2" y="hd2"/>
                </a:cxn>
                <a:cxn ang="16200000">
                  <a:pos x="wd2" y="hd2"/>
                </a:cxn>
              </a:cxnLst>
              <a:rect l="0" t="0" r="r" b="b"/>
              <a:pathLst>
                <a:path w="21600" h="21600" extrusionOk="0">
                  <a:moveTo>
                    <a:pt x="21600" y="20276"/>
                  </a:moveTo>
                  <a:lnTo>
                    <a:pt x="13294" y="21600"/>
                  </a:lnTo>
                  <a:lnTo>
                    <a:pt x="0" y="2057"/>
                  </a:lnTo>
                  <a:lnTo>
                    <a:pt x="7945" y="0"/>
                  </a:lnTo>
                  <a:lnTo>
                    <a:pt x="21600" y="20276"/>
                  </a:lnTo>
                  <a:close/>
                </a:path>
              </a:pathLst>
            </a:custGeom>
            <a:solidFill>
              <a:srgbClr val="32394B"/>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6" name="Freeform 38">
              <a:extLst>
                <a:ext uri="{FF2B5EF4-FFF2-40B4-BE49-F238E27FC236}">
                  <a16:creationId xmlns:a16="http://schemas.microsoft.com/office/drawing/2014/main" id="{A2341CD9-4019-714E-348D-522EB40E1027}"/>
                </a:ext>
              </a:extLst>
            </p:cNvPr>
            <p:cNvSpPr/>
            <p:nvPr/>
          </p:nvSpPr>
          <p:spPr>
            <a:xfrm>
              <a:off x="1956615" y="3251128"/>
              <a:ext cx="1078885" cy="1636907"/>
            </a:xfrm>
            <a:custGeom>
              <a:avLst/>
              <a:gdLst/>
              <a:ahLst/>
              <a:cxnLst>
                <a:cxn ang="0">
                  <a:pos x="wd2" y="hd2"/>
                </a:cxn>
                <a:cxn ang="5400000">
                  <a:pos x="wd2" y="hd2"/>
                </a:cxn>
                <a:cxn ang="10800000">
                  <a:pos x="wd2" y="hd2"/>
                </a:cxn>
                <a:cxn ang="16200000">
                  <a:pos x="wd2" y="hd2"/>
                </a:cxn>
              </a:cxnLst>
              <a:rect l="0" t="0" r="r" b="b"/>
              <a:pathLst>
                <a:path w="21297" h="21600" extrusionOk="0">
                  <a:moveTo>
                    <a:pt x="21251" y="10043"/>
                  </a:moveTo>
                  <a:cubicBezTo>
                    <a:pt x="20702" y="5527"/>
                    <a:pt x="14572" y="1280"/>
                    <a:pt x="7996" y="0"/>
                  </a:cubicBezTo>
                  <a:lnTo>
                    <a:pt x="0" y="2962"/>
                  </a:lnTo>
                  <a:cubicBezTo>
                    <a:pt x="5897" y="4189"/>
                    <a:pt x="10261" y="7535"/>
                    <a:pt x="11284" y="11615"/>
                  </a:cubicBezTo>
                  <a:cubicBezTo>
                    <a:pt x="12313" y="15600"/>
                    <a:pt x="9758" y="19976"/>
                    <a:pt x="3950" y="21600"/>
                  </a:cubicBezTo>
                  <a:lnTo>
                    <a:pt x="10107" y="19847"/>
                  </a:lnTo>
                  <a:cubicBezTo>
                    <a:pt x="12143" y="19377"/>
                    <a:pt x="14034" y="18662"/>
                    <a:pt x="15688" y="17738"/>
                  </a:cubicBezTo>
                  <a:cubicBezTo>
                    <a:pt x="18818" y="15769"/>
                    <a:pt x="21600" y="12836"/>
                    <a:pt x="21251" y="10014"/>
                  </a:cubicBezTo>
                  <a:cubicBezTo>
                    <a:pt x="21103" y="8770"/>
                    <a:pt x="21408" y="11317"/>
                    <a:pt x="21251" y="10043"/>
                  </a:cubicBezTo>
                  <a:close/>
                </a:path>
              </a:pathLst>
            </a:custGeom>
            <a:solidFill>
              <a:srgbClr val="804D25"/>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7" name="Freeform 39">
              <a:extLst>
                <a:ext uri="{FF2B5EF4-FFF2-40B4-BE49-F238E27FC236}">
                  <a16:creationId xmlns:a16="http://schemas.microsoft.com/office/drawing/2014/main" id="{1AC4F416-01D0-142D-F11C-BD53F779C948}"/>
                </a:ext>
              </a:extLst>
            </p:cNvPr>
            <p:cNvSpPr/>
            <p:nvPr/>
          </p:nvSpPr>
          <p:spPr>
            <a:xfrm>
              <a:off x="2314131" y="6722505"/>
              <a:ext cx="1065499" cy="710641"/>
            </a:xfrm>
            <a:custGeom>
              <a:avLst/>
              <a:gdLst/>
              <a:ahLst/>
              <a:cxnLst>
                <a:cxn ang="0">
                  <a:pos x="wd2" y="hd2"/>
                </a:cxn>
                <a:cxn ang="5400000">
                  <a:pos x="wd2" y="hd2"/>
                </a:cxn>
                <a:cxn ang="10800000">
                  <a:pos x="wd2" y="hd2"/>
                </a:cxn>
                <a:cxn ang="16200000">
                  <a:pos x="wd2" y="hd2"/>
                </a:cxn>
              </a:cxnLst>
              <a:rect l="0" t="0" r="r" b="b"/>
              <a:pathLst>
                <a:path w="21600" h="21600" extrusionOk="0">
                  <a:moveTo>
                    <a:pt x="21600" y="19151"/>
                  </a:moveTo>
                  <a:lnTo>
                    <a:pt x="12582" y="21600"/>
                  </a:lnTo>
                  <a:lnTo>
                    <a:pt x="0" y="3176"/>
                  </a:lnTo>
                  <a:lnTo>
                    <a:pt x="8669" y="0"/>
                  </a:lnTo>
                  <a:lnTo>
                    <a:pt x="21600" y="19151"/>
                  </a:lnTo>
                  <a:close/>
                </a:path>
              </a:pathLst>
            </a:custGeom>
            <a:solidFill>
              <a:srgbClr val="804D25"/>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8" name="Freeform 40">
              <a:extLst>
                <a:ext uri="{FF2B5EF4-FFF2-40B4-BE49-F238E27FC236}">
                  <a16:creationId xmlns:a16="http://schemas.microsoft.com/office/drawing/2014/main" id="{9734C803-FDA7-DDCE-B1BB-5AF1B208BB26}"/>
                </a:ext>
              </a:extLst>
            </p:cNvPr>
            <p:cNvSpPr/>
            <p:nvPr/>
          </p:nvSpPr>
          <p:spPr>
            <a:xfrm>
              <a:off x="1829832" y="5169512"/>
              <a:ext cx="1474150" cy="1657395"/>
            </a:xfrm>
            <a:custGeom>
              <a:avLst/>
              <a:gdLst/>
              <a:ahLst/>
              <a:cxnLst>
                <a:cxn ang="0">
                  <a:pos x="wd2" y="hd2"/>
                </a:cxn>
                <a:cxn ang="5400000">
                  <a:pos x="wd2" y="hd2"/>
                </a:cxn>
                <a:cxn ang="10800000">
                  <a:pos x="wd2" y="hd2"/>
                </a:cxn>
                <a:cxn ang="16200000">
                  <a:pos x="wd2" y="hd2"/>
                </a:cxn>
              </a:cxnLst>
              <a:rect l="0" t="0" r="r" b="b"/>
              <a:pathLst>
                <a:path w="21250" h="19876" extrusionOk="0">
                  <a:moveTo>
                    <a:pt x="21218" y="9235"/>
                  </a:moveTo>
                  <a:cubicBezTo>
                    <a:pt x="20658" y="3575"/>
                    <a:pt x="12940" y="-1724"/>
                    <a:pt x="5903" y="533"/>
                  </a:cubicBezTo>
                  <a:lnTo>
                    <a:pt x="0" y="2434"/>
                  </a:lnTo>
                  <a:cubicBezTo>
                    <a:pt x="5731" y="580"/>
                    <a:pt x="11704" y="4026"/>
                    <a:pt x="13373" y="8625"/>
                  </a:cubicBezTo>
                  <a:cubicBezTo>
                    <a:pt x="14990" y="13069"/>
                    <a:pt x="12659" y="18511"/>
                    <a:pt x="6967" y="19876"/>
                  </a:cubicBezTo>
                  <a:lnTo>
                    <a:pt x="13131" y="18628"/>
                  </a:lnTo>
                  <a:cubicBezTo>
                    <a:pt x="17970" y="17460"/>
                    <a:pt x="21600" y="13239"/>
                    <a:pt x="21205" y="9235"/>
                  </a:cubicBezTo>
                  <a:cubicBezTo>
                    <a:pt x="21097" y="8046"/>
                    <a:pt x="21333" y="10419"/>
                    <a:pt x="21218" y="9235"/>
                  </a:cubicBezTo>
                  <a:close/>
                </a:path>
              </a:pathLst>
            </a:custGeom>
            <a:solidFill>
              <a:srgbClr val="804D25"/>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39" name="Freeform 41">
              <a:extLst>
                <a:ext uri="{FF2B5EF4-FFF2-40B4-BE49-F238E27FC236}">
                  <a16:creationId xmlns:a16="http://schemas.microsoft.com/office/drawing/2014/main" id="{9C6BD295-2A7D-AE30-5D9E-F5E54D7CFB2C}"/>
                </a:ext>
              </a:extLst>
            </p:cNvPr>
            <p:cNvSpPr/>
            <p:nvPr/>
          </p:nvSpPr>
          <p:spPr>
            <a:xfrm>
              <a:off x="517981" y="4895655"/>
              <a:ext cx="1289908" cy="1044485"/>
            </a:xfrm>
            <a:custGeom>
              <a:avLst/>
              <a:gdLst/>
              <a:ahLst/>
              <a:cxnLst>
                <a:cxn ang="0">
                  <a:pos x="wd2" y="hd2"/>
                </a:cxn>
                <a:cxn ang="5400000">
                  <a:pos x="wd2" y="hd2"/>
                </a:cxn>
                <a:cxn ang="10800000">
                  <a:pos x="wd2" y="hd2"/>
                </a:cxn>
                <a:cxn ang="16200000">
                  <a:pos x="wd2" y="hd2"/>
                </a:cxn>
              </a:cxnLst>
              <a:rect l="0" t="0" r="r" b="b"/>
              <a:pathLst>
                <a:path w="21600" h="21600" extrusionOk="0">
                  <a:moveTo>
                    <a:pt x="21600" y="18707"/>
                  </a:moveTo>
                  <a:lnTo>
                    <a:pt x="14891" y="21600"/>
                  </a:lnTo>
                  <a:lnTo>
                    <a:pt x="0" y="3635"/>
                  </a:lnTo>
                  <a:lnTo>
                    <a:pt x="6258" y="0"/>
                  </a:lnTo>
                  <a:lnTo>
                    <a:pt x="21600" y="18707"/>
                  </a:lnTo>
                  <a:close/>
                </a:path>
              </a:pathLst>
            </a:custGeom>
            <a:solidFill>
              <a:srgbClr val="804D25"/>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40" name="Freeform 42">
              <a:extLst>
                <a:ext uri="{FF2B5EF4-FFF2-40B4-BE49-F238E27FC236}">
                  <a16:creationId xmlns:a16="http://schemas.microsoft.com/office/drawing/2014/main" id="{471B768F-CF76-FE72-7541-6AACBBA6678D}"/>
                </a:ext>
              </a:extLst>
            </p:cNvPr>
            <p:cNvSpPr/>
            <p:nvPr/>
          </p:nvSpPr>
          <p:spPr>
            <a:xfrm>
              <a:off x="517981" y="4136311"/>
              <a:ext cx="1052247" cy="935122"/>
            </a:xfrm>
            <a:custGeom>
              <a:avLst/>
              <a:gdLst/>
              <a:ahLst/>
              <a:cxnLst>
                <a:cxn ang="0">
                  <a:pos x="wd2" y="hd2"/>
                </a:cxn>
                <a:cxn ang="5400000">
                  <a:pos x="wd2" y="hd2"/>
                </a:cxn>
                <a:cxn ang="10800000">
                  <a:pos x="wd2" y="hd2"/>
                </a:cxn>
                <a:cxn ang="16200000">
                  <a:pos x="wd2" y="hd2"/>
                </a:cxn>
              </a:cxnLst>
              <a:rect l="0" t="0" r="r" b="b"/>
              <a:pathLst>
                <a:path w="21600" h="21600" extrusionOk="0">
                  <a:moveTo>
                    <a:pt x="7672" y="17540"/>
                  </a:moveTo>
                  <a:lnTo>
                    <a:pt x="0" y="21600"/>
                  </a:lnTo>
                  <a:lnTo>
                    <a:pt x="13620" y="4602"/>
                  </a:lnTo>
                  <a:lnTo>
                    <a:pt x="21600" y="0"/>
                  </a:lnTo>
                  <a:lnTo>
                    <a:pt x="7672" y="17540"/>
                  </a:lnTo>
                  <a:close/>
                </a:path>
              </a:pathLst>
            </a:custGeom>
            <a:solidFill>
              <a:srgbClr val="804D25"/>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41" name="Freeform 43">
              <a:extLst>
                <a:ext uri="{FF2B5EF4-FFF2-40B4-BE49-F238E27FC236}">
                  <a16:creationId xmlns:a16="http://schemas.microsoft.com/office/drawing/2014/main" id="{5C2F84A0-9221-3DAA-F86D-3399CB9B859A}"/>
                </a:ext>
              </a:extLst>
            </p:cNvPr>
            <p:cNvSpPr/>
            <p:nvPr/>
          </p:nvSpPr>
          <p:spPr>
            <a:xfrm>
              <a:off x="5360732" y="2862380"/>
              <a:ext cx="3346689" cy="4231959"/>
            </a:xfrm>
            <a:custGeom>
              <a:avLst/>
              <a:gdLst/>
              <a:ahLst/>
              <a:cxnLst>
                <a:cxn ang="0">
                  <a:pos x="wd2" y="hd2"/>
                </a:cxn>
                <a:cxn ang="5400000">
                  <a:pos x="wd2" y="hd2"/>
                </a:cxn>
                <a:cxn ang="10800000">
                  <a:pos x="wd2" y="hd2"/>
                </a:cxn>
                <a:cxn ang="16200000">
                  <a:pos x="wd2" y="hd2"/>
                </a:cxn>
              </a:cxnLst>
              <a:rect l="0" t="0" r="r" b="b"/>
              <a:pathLst>
                <a:path w="21600" h="21600" extrusionOk="0">
                  <a:moveTo>
                    <a:pt x="969" y="2255"/>
                  </a:moveTo>
                  <a:cubicBezTo>
                    <a:pt x="1206" y="2011"/>
                    <a:pt x="1515" y="1818"/>
                    <a:pt x="1870" y="1693"/>
                  </a:cubicBezTo>
                  <a:cubicBezTo>
                    <a:pt x="2208" y="1575"/>
                    <a:pt x="2577" y="1525"/>
                    <a:pt x="2945" y="1546"/>
                  </a:cubicBezTo>
                  <a:cubicBezTo>
                    <a:pt x="3337" y="1567"/>
                    <a:pt x="3718" y="1655"/>
                    <a:pt x="4063" y="1803"/>
                  </a:cubicBezTo>
                  <a:cubicBezTo>
                    <a:pt x="4453" y="1968"/>
                    <a:pt x="4801" y="2188"/>
                    <a:pt x="5092" y="2452"/>
                  </a:cubicBezTo>
                  <a:cubicBezTo>
                    <a:pt x="5163" y="2513"/>
                    <a:pt x="5229" y="2579"/>
                    <a:pt x="5292" y="2644"/>
                  </a:cubicBezTo>
                  <a:cubicBezTo>
                    <a:pt x="5354" y="2710"/>
                    <a:pt x="5414" y="2777"/>
                    <a:pt x="5471" y="2845"/>
                  </a:cubicBezTo>
                  <a:cubicBezTo>
                    <a:pt x="5528" y="2913"/>
                    <a:pt x="5580" y="2985"/>
                    <a:pt x="5631" y="3058"/>
                  </a:cubicBezTo>
                  <a:cubicBezTo>
                    <a:pt x="5682" y="3130"/>
                    <a:pt x="5728" y="3202"/>
                    <a:pt x="5771" y="3284"/>
                  </a:cubicBezTo>
                  <a:cubicBezTo>
                    <a:pt x="5813" y="3365"/>
                    <a:pt x="5842" y="3408"/>
                    <a:pt x="5876" y="3471"/>
                  </a:cubicBezTo>
                  <a:cubicBezTo>
                    <a:pt x="5910" y="3534"/>
                    <a:pt x="5936" y="3598"/>
                    <a:pt x="5965" y="3663"/>
                  </a:cubicBezTo>
                  <a:cubicBezTo>
                    <a:pt x="5993" y="3729"/>
                    <a:pt x="6019" y="3792"/>
                    <a:pt x="6041" y="3858"/>
                  </a:cubicBezTo>
                  <a:cubicBezTo>
                    <a:pt x="6064" y="3923"/>
                    <a:pt x="6084" y="3989"/>
                    <a:pt x="6104" y="4054"/>
                  </a:cubicBezTo>
                  <a:lnTo>
                    <a:pt x="6629" y="3494"/>
                  </a:lnTo>
                  <a:lnTo>
                    <a:pt x="9905" y="0"/>
                  </a:lnTo>
                  <a:lnTo>
                    <a:pt x="13121" y="2938"/>
                  </a:lnTo>
                  <a:cubicBezTo>
                    <a:pt x="12973" y="2963"/>
                    <a:pt x="12828" y="2998"/>
                    <a:pt x="12687" y="3044"/>
                  </a:cubicBezTo>
                  <a:cubicBezTo>
                    <a:pt x="12545" y="3090"/>
                    <a:pt x="12408" y="3148"/>
                    <a:pt x="12280" y="3216"/>
                  </a:cubicBezTo>
                  <a:cubicBezTo>
                    <a:pt x="12145" y="3287"/>
                    <a:pt x="12019" y="3368"/>
                    <a:pt x="11903" y="3458"/>
                  </a:cubicBezTo>
                  <a:cubicBezTo>
                    <a:pt x="11781" y="3552"/>
                    <a:pt x="11670" y="3655"/>
                    <a:pt x="11570" y="3765"/>
                  </a:cubicBezTo>
                  <a:cubicBezTo>
                    <a:pt x="11290" y="4091"/>
                    <a:pt x="11096" y="4458"/>
                    <a:pt x="11000" y="4845"/>
                  </a:cubicBezTo>
                  <a:cubicBezTo>
                    <a:pt x="10891" y="5260"/>
                    <a:pt x="10868" y="5686"/>
                    <a:pt x="10931" y="6106"/>
                  </a:cubicBezTo>
                  <a:cubicBezTo>
                    <a:pt x="10993" y="6548"/>
                    <a:pt x="11136" y="6979"/>
                    <a:pt x="11356" y="7388"/>
                  </a:cubicBezTo>
                  <a:cubicBezTo>
                    <a:pt x="11580" y="7799"/>
                    <a:pt x="11884" y="8180"/>
                    <a:pt x="12257" y="8518"/>
                  </a:cubicBezTo>
                  <a:cubicBezTo>
                    <a:pt x="12598" y="8828"/>
                    <a:pt x="13010" y="9085"/>
                    <a:pt x="13471" y="9275"/>
                  </a:cubicBezTo>
                  <a:cubicBezTo>
                    <a:pt x="13869" y="9438"/>
                    <a:pt x="14307" y="9528"/>
                    <a:pt x="14754" y="9537"/>
                  </a:cubicBezTo>
                  <a:cubicBezTo>
                    <a:pt x="15170" y="9543"/>
                    <a:pt x="15582" y="9465"/>
                    <a:pt x="15949" y="9311"/>
                  </a:cubicBezTo>
                  <a:cubicBezTo>
                    <a:pt x="16337" y="9139"/>
                    <a:pt x="16666" y="8894"/>
                    <a:pt x="16907" y="8599"/>
                  </a:cubicBezTo>
                  <a:cubicBezTo>
                    <a:pt x="17004" y="8481"/>
                    <a:pt x="17090" y="8358"/>
                    <a:pt x="17164" y="8231"/>
                  </a:cubicBezTo>
                  <a:cubicBezTo>
                    <a:pt x="17239" y="8100"/>
                    <a:pt x="17302" y="7966"/>
                    <a:pt x="17352" y="7828"/>
                  </a:cubicBezTo>
                  <a:cubicBezTo>
                    <a:pt x="17404" y="7688"/>
                    <a:pt x="17444" y="7545"/>
                    <a:pt x="17472" y="7401"/>
                  </a:cubicBezTo>
                  <a:cubicBezTo>
                    <a:pt x="17500" y="7251"/>
                    <a:pt x="17518" y="7100"/>
                    <a:pt x="17526" y="6949"/>
                  </a:cubicBezTo>
                  <a:lnTo>
                    <a:pt x="21600" y="10680"/>
                  </a:lnTo>
                  <a:lnTo>
                    <a:pt x="18874" y="14115"/>
                  </a:lnTo>
                  <a:cubicBezTo>
                    <a:pt x="18822" y="13962"/>
                    <a:pt x="18759" y="13811"/>
                    <a:pt x="18686" y="13663"/>
                  </a:cubicBezTo>
                  <a:cubicBezTo>
                    <a:pt x="18612" y="13509"/>
                    <a:pt x="18527" y="13358"/>
                    <a:pt x="18432" y="13211"/>
                  </a:cubicBezTo>
                  <a:cubicBezTo>
                    <a:pt x="18339" y="13068"/>
                    <a:pt x="18235" y="12929"/>
                    <a:pt x="18122" y="12795"/>
                  </a:cubicBezTo>
                  <a:cubicBezTo>
                    <a:pt x="18006" y="12662"/>
                    <a:pt x="17880" y="12535"/>
                    <a:pt x="17745" y="12414"/>
                  </a:cubicBezTo>
                  <a:cubicBezTo>
                    <a:pt x="17417" y="12112"/>
                    <a:pt x="17018" y="11863"/>
                    <a:pt x="16571" y="11681"/>
                  </a:cubicBezTo>
                  <a:cubicBezTo>
                    <a:pt x="16179" y="11523"/>
                    <a:pt x="15747" y="11438"/>
                    <a:pt x="15308" y="11433"/>
                  </a:cubicBezTo>
                  <a:cubicBezTo>
                    <a:pt x="14885" y="11432"/>
                    <a:pt x="14469" y="11517"/>
                    <a:pt x="14099" y="11679"/>
                  </a:cubicBezTo>
                  <a:cubicBezTo>
                    <a:pt x="13695" y="11861"/>
                    <a:pt x="13352" y="12117"/>
                    <a:pt x="13101" y="12427"/>
                  </a:cubicBezTo>
                  <a:cubicBezTo>
                    <a:pt x="12822" y="12771"/>
                    <a:pt x="12628" y="13155"/>
                    <a:pt x="12531" y="13557"/>
                  </a:cubicBezTo>
                  <a:cubicBezTo>
                    <a:pt x="12424" y="13986"/>
                    <a:pt x="12402" y="14425"/>
                    <a:pt x="12465" y="14859"/>
                  </a:cubicBezTo>
                  <a:cubicBezTo>
                    <a:pt x="12530" y="15306"/>
                    <a:pt x="12676" y="15744"/>
                    <a:pt x="12898" y="16158"/>
                  </a:cubicBezTo>
                  <a:cubicBezTo>
                    <a:pt x="13120" y="16572"/>
                    <a:pt x="13426" y="16954"/>
                    <a:pt x="13805" y="17288"/>
                  </a:cubicBezTo>
                  <a:cubicBezTo>
                    <a:pt x="13941" y="17407"/>
                    <a:pt x="14088" y="17518"/>
                    <a:pt x="14244" y="17620"/>
                  </a:cubicBezTo>
                  <a:cubicBezTo>
                    <a:pt x="14522" y="17811"/>
                    <a:pt x="14838" y="17963"/>
                    <a:pt x="15179" y="18072"/>
                  </a:cubicBezTo>
                  <a:cubicBezTo>
                    <a:pt x="15335" y="18122"/>
                    <a:pt x="15496" y="18159"/>
                    <a:pt x="15661" y="18185"/>
                  </a:cubicBezTo>
                  <a:lnTo>
                    <a:pt x="12953" y="21600"/>
                  </a:lnTo>
                  <a:lnTo>
                    <a:pt x="8910" y="18167"/>
                  </a:lnTo>
                  <a:cubicBezTo>
                    <a:pt x="8987" y="18122"/>
                    <a:pt x="9064" y="18075"/>
                    <a:pt x="9135" y="18025"/>
                  </a:cubicBezTo>
                  <a:cubicBezTo>
                    <a:pt x="9210" y="17974"/>
                    <a:pt x="9281" y="17921"/>
                    <a:pt x="9349" y="17864"/>
                  </a:cubicBezTo>
                  <a:cubicBezTo>
                    <a:pt x="9419" y="17807"/>
                    <a:pt x="9484" y="17747"/>
                    <a:pt x="9546" y="17684"/>
                  </a:cubicBezTo>
                  <a:cubicBezTo>
                    <a:pt x="9611" y="17620"/>
                    <a:pt x="9671" y="17555"/>
                    <a:pt x="9731" y="17485"/>
                  </a:cubicBezTo>
                  <a:cubicBezTo>
                    <a:pt x="10026" y="17122"/>
                    <a:pt x="10232" y="16719"/>
                    <a:pt x="10338" y="16296"/>
                  </a:cubicBezTo>
                  <a:cubicBezTo>
                    <a:pt x="10450" y="15860"/>
                    <a:pt x="10475" y="15414"/>
                    <a:pt x="10412" y="14972"/>
                  </a:cubicBezTo>
                  <a:cubicBezTo>
                    <a:pt x="10349" y="14519"/>
                    <a:pt x="10201" y="14077"/>
                    <a:pt x="9973" y="13659"/>
                  </a:cubicBezTo>
                  <a:cubicBezTo>
                    <a:pt x="9746" y="13237"/>
                    <a:pt x="9433" y="12849"/>
                    <a:pt x="9047" y="12508"/>
                  </a:cubicBezTo>
                  <a:cubicBezTo>
                    <a:pt x="8687" y="12191"/>
                    <a:pt x="8255" y="11931"/>
                    <a:pt x="7772" y="11742"/>
                  </a:cubicBezTo>
                  <a:cubicBezTo>
                    <a:pt x="7342" y="11576"/>
                    <a:pt x="6871" y="11488"/>
                    <a:pt x="6392" y="11485"/>
                  </a:cubicBezTo>
                  <a:cubicBezTo>
                    <a:pt x="5928" y="11482"/>
                    <a:pt x="5471" y="11570"/>
                    <a:pt x="5061" y="11742"/>
                  </a:cubicBezTo>
                  <a:cubicBezTo>
                    <a:pt x="4616" y="11929"/>
                    <a:pt x="4235" y="12198"/>
                    <a:pt x="3949" y="12527"/>
                  </a:cubicBezTo>
                  <a:cubicBezTo>
                    <a:pt x="3886" y="12597"/>
                    <a:pt x="3826" y="12667"/>
                    <a:pt x="3772" y="12741"/>
                  </a:cubicBezTo>
                  <a:cubicBezTo>
                    <a:pt x="3718" y="12816"/>
                    <a:pt x="3667" y="12890"/>
                    <a:pt x="3621" y="12967"/>
                  </a:cubicBezTo>
                  <a:cubicBezTo>
                    <a:pt x="3575" y="13044"/>
                    <a:pt x="3530" y="13123"/>
                    <a:pt x="3490" y="13205"/>
                  </a:cubicBezTo>
                  <a:cubicBezTo>
                    <a:pt x="3450" y="13286"/>
                    <a:pt x="3416" y="13369"/>
                    <a:pt x="3381" y="13451"/>
                  </a:cubicBezTo>
                  <a:lnTo>
                    <a:pt x="0" y="10558"/>
                  </a:lnTo>
                  <a:lnTo>
                    <a:pt x="2711" y="7666"/>
                  </a:lnTo>
                  <a:lnTo>
                    <a:pt x="3265" y="7076"/>
                  </a:lnTo>
                  <a:cubicBezTo>
                    <a:pt x="3194" y="7065"/>
                    <a:pt x="3123" y="7052"/>
                    <a:pt x="3051" y="7035"/>
                  </a:cubicBezTo>
                  <a:lnTo>
                    <a:pt x="2837" y="6981"/>
                  </a:lnTo>
                  <a:cubicBezTo>
                    <a:pt x="2765" y="6961"/>
                    <a:pt x="2694" y="6937"/>
                    <a:pt x="2626" y="6911"/>
                  </a:cubicBezTo>
                  <a:cubicBezTo>
                    <a:pt x="2554" y="6886"/>
                    <a:pt x="2483" y="6858"/>
                    <a:pt x="2415" y="6827"/>
                  </a:cubicBezTo>
                  <a:cubicBezTo>
                    <a:pt x="2332" y="6791"/>
                    <a:pt x="2250" y="6753"/>
                    <a:pt x="2170" y="6712"/>
                  </a:cubicBezTo>
                  <a:cubicBezTo>
                    <a:pt x="2087" y="6669"/>
                    <a:pt x="2007" y="6623"/>
                    <a:pt x="1930" y="6574"/>
                  </a:cubicBezTo>
                  <a:cubicBezTo>
                    <a:pt x="1850" y="6524"/>
                    <a:pt x="1773" y="6472"/>
                    <a:pt x="1699" y="6416"/>
                  </a:cubicBezTo>
                  <a:cubicBezTo>
                    <a:pt x="1622" y="6359"/>
                    <a:pt x="1548" y="6301"/>
                    <a:pt x="1477" y="6237"/>
                  </a:cubicBezTo>
                  <a:cubicBezTo>
                    <a:pt x="1153" y="5955"/>
                    <a:pt x="890" y="5632"/>
                    <a:pt x="701" y="5281"/>
                  </a:cubicBezTo>
                  <a:cubicBezTo>
                    <a:pt x="514" y="4940"/>
                    <a:pt x="394" y="4578"/>
                    <a:pt x="348" y="4208"/>
                  </a:cubicBezTo>
                  <a:cubicBezTo>
                    <a:pt x="300" y="3856"/>
                    <a:pt x="329" y="3499"/>
                    <a:pt x="433" y="3155"/>
                  </a:cubicBezTo>
                  <a:cubicBezTo>
                    <a:pt x="529" y="2828"/>
                    <a:pt x="712" y="2522"/>
                    <a:pt x="969" y="2255"/>
                  </a:cubicBezTo>
                  <a:close/>
                </a:path>
              </a:pathLst>
            </a:custGeom>
            <a:solidFill>
              <a:srgbClr val="FFF8B2"/>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200" b="0">
                  <a:solidFill>
                    <a:srgbClr val="FFFFFF"/>
                  </a:solidFill>
                  <a:latin typeface="+mn-lt"/>
                  <a:ea typeface="+mn-ea"/>
                  <a:cs typeface="+mn-cs"/>
                  <a:sym typeface="Helvetica Neue Medium"/>
                </a:defRPr>
              </a:pPr>
              <a:endParaRPr kumimoji="0" sz="1600" b="0" i="0" u="none" strike="noStrike" kern="1200" cap="none" spc="0" normalizeH="0" baseline="0" noProof="0" dirty="0">
                <a:ln>
                  <a:noFill/>
                </a:ln>
                <a:solidFill>
                  <a:srgbClr val="FFFFFF"/>
                </a:solidFill>
                <a:effectLst/>
                <a:uLnTx/>
                <a:uFillTx/>
                <a:latin typeface="Helvetica Neue Medium"/>
                <a:ea typeface="+mn-ea"/>
                <a:cs typeface="+mn-cs"/>
                <a:sym typeface="Helvetica Neue Medium"/>
              </a:endParaRPr>
            </a:p>
          </p:txBody>
        </p:sp>
        <p:sp>
          <p:nvSpPr>
            <p:cNvPr id="42" name="Freeform 44">
              <a:extLst>
                <a:ext uri="{FF2B5EF4-FFF2-40B4-BE49-F238E27FC236}">
                  <a16:creationId xmlns:a16="http://schemas.microsoft.com/office/drawing/2014/main" id="{CC6EDB2E-0D15-4670-CA62-6AF5EA038318}"/>
                </a:ext>
              </a:extLst>
            </p:cNvPr>
            <p:cNvSpPr/>
            <p:nvPr/>
          </p:nvSpPr>
          <p:spPr>
            <a:xfrm>
              <a:off x="5436491" y="2957353"/>
              <a:ext cx="3195170" cy="4042012"/>
            </a:xfrm>
            <a:custGeom>
              <a:avLst/>
              <a:gdLst/>
              <a:ahLst/>
              <a:cxnLst>
                <a:cxn ang="0">
                  <a:pos x="wd2" y="hd2"/>
                </a:cxn>
                <a:cxn ang="5400000">
                  <a:pos x="wd2" y="hd2"/>
                </a:cxn>
                <a:cxn ang="10800000">
                  <a:pos x="wd2" y="hd2"/>
                </a:cxn>
                <a:cxn ang="16200000">
                  <a:pos x="wd2" y="hd2"/>
                </a:cxn>
              </a:cxnLst>
              <a:rect l="0" t="0" r="r" b="b"/>
              <a:pathLst>
                <a:path w="21469" h="21600" extrusionOk="0">
                  <a:moveTo>
                    <a:pt x="9338" y="18545"/>
                  </a:moveTo>
                  <a:cubicBezTo>
                    <a:pt x="11416" y="17031"/>
                    <a:pt x="11050" y="14192"/>
                    <a:pt x="9403" y="12569"/>
                  </a:cubicBezTo>
                  <a:cubicBezTo>
                    <a:pt x="8572" y="11750"/>
                    <a:pt x="7325" y="11149"/>
                    <a:pt x="5975" y="11206"/>
                  </a:cubicBezTo>
                  <a:cubicBezTo>
                    <a:pt x="4600" y="11290"/>
                    <a:pt x="3399" y="11979"/>
                    <a:pt x="2864" y="12992"/>
                  </a:cubicBezTo>
                  <a:lnTo>
                    <a:pt x="0" y="10536"/>
                  </a:lnTo>
                  <a:lnTo>
                    <a:pt x="3202" y="7101"/>
                  </a:lnTo>
                  <a:cubicBezTo>
                    <a:pt x="3606" y="6665"/>
                    <a:pt x="2686" y="6564"/>
                    <a:pt x="2383" y="6452"/>
                  </a:cubicBezTo>
                  <a:cubicBezTo>
                    <a:pt x="1824" y="6241"/>
                    <a:pt x="1345" y="5914"/>
                    <a:pt x="997" y="5506"/>
                  </a:cubicBezTo>
                  <a:cubicBezTo>
                    <a:pt x="175" y="4574"/>
                    <a:pt x="-131" y="3152"/>
                    <a:pt x="715" y="2160"/>
                  </a:cubicBezTo>
                  <a:cubicBezTo>
                    <a:pt x="1561" y="1169"/>
                    <a:pt x="3250" y="1318"/>
                    <a:pt x="4277" y="2096"/>
                  </a:cubicBezTo>
                  <a:cubicBezTo>
                    <a:pt x="4727" y="2445"/>
                    <a:pt x="5073" y="2870"/>
                    <a:pt x="5286" y="3341"/>
                  </a:cubicBezTo>
                  <a:cubicBezTo>
                    <a:pt x="5390" y="3561"/>
                    <a:pt x="5675" y="4455"/>
                    <a:pt x="6177" y="3930"/>
                  </a:cubicBezTo>
                  <a:lnTo>
                    <a:pt x="9842" y="0"/>
                  </a:lnTo>
                  <a:lnTo>
                    <a:pt x="12454" y="2435"/>
                  </a:lnTo>
                  <a:cubicBezTo>
                    <a:pt x="9614" y="3464"/>
                    <a:pt x="10121" y="6807"/>
                    <a:pt x="11718" y="8435"/>
                  </a:cubicBezTo>
                  <a:cubicBezTo>
                    <a:pt x="12576" y="9308"/>
                    <a:pt x="13912" y="9966"/>
                    <a:pt x="15345" y="9786"/>
                  </a:cubicBezTo>
                  <a:cubicBezTo>
                    <a:pt x="16779" y="9606"/>
                    <a:pt x="17705" y="8603"/>
                    <a:pt x="17996" y="7541"/>
                  </a:cubicBezTo>
                  <a:lnTo>
                    <a:pt x="21469" y="10737"/>
                  </a:lnTo>
                  <a:lnTo>
                    <a:pt x="19243" y="13555"/>
                  </a:lnTo>
                  <a:cubicBezTo>
                    <a:pt x="18679" y="12483"/>
                    <a:pt x="17572" y="11476"/>
                    <a:pt x="16093" y="11218"/>
                  </a:cubicBezTo>
                  <a:cubicBezTo>
                    <a:pt x="14615" y="10960"/>
                    <a:pt x="13232" y="11615"/>
                    <a:pt x="12558" y="12663"/>
                  </a:cubicBezTo>
                  <a:cubicBezTo>
                    <a:pt x="11243" y="14703"/>
                    <a:pt x="12380" y="17857"/>
                    <a:pt x="15164" y="18725"/>
                  </a:cubicBezTo>
                  <a:lnTo>
                    <a:pt x="12900" y="21600"/>
                  </a:lnTo>
                  <a:close/>
                </a:path>
              </a:pathLst>
            </a:custGeom>
            <a:solidFill>
              <a:srgbClr val="EB2C40"/>
            </a:solidFill>
            <a:ln w="12700" cap="flat">
              <a:noFill/>
              <a:miter lim="400000"/>
            </a:ln>
            <a:effectLst/>
          </p:spPr>
          <p:txBody>
            <a:bodyPr wrap="square" lIns="22859" tIns="22859" rIns="22859" bIns="22859" numCol="1" anchor="ctr">
              <a:noAutofit/>
            </a:bodyPr>
            <a:lstStyle/>
            <a:p>
              <a:pPr marL="0" marR="0" lvl="0" indent="0" algn="ctr" defTabSz="457223" rtl="0" eaLnBrk="1" fontAlgn="auto" latinLnBrk="0" hangingPunct="1">
                <a:lnSpc>
                  <a:spcPct val="100000"/>
                </a:lnSpc>
                <a:spcBef>
                  <a:spcPts val="0"/>
                </a:spcBef>
                <a:spcAft>
                  <a:spcPts val="0"/>
                </a:spcAft>
                <a:buClrTx/>
                <a:buSzTx/>
                <a:buFontTx/>
                <a:buNone/>
                <a:tabLst/>
                <a:defRPr sz="1800" b="0">
                  <a:latin typeface="Calibri"/>
                  <a:ea typeface="Calibri"/>
                  <a:cs typeface="Calibri"/>
                  <a:sym typeface="Calibri"/>
                </a:defRPr>
              </a:pPr>
              <a:endParaRPr kumimoji="0" sz="9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43" name="Freeform 45">
              <a:extLst>
                <a:ext uri="{FF2B5EF4-FFF2-40B4-BE49-F238E27FC236}">
                  <a16:creationId xmlns:a16="http://schemas.microsoft.com/office/drawing/2014/main" id="{897C90C1-96F4-2790-ED8C-8EBE675C18FD}"/>
                </a:ext>
              </a:extLst>
            </p:cNvPr>
            <p:cNvSpPr/>
            <p:nvPr/>
          </p:nvSpPr>
          <p:spPr>
            <a:xfrm>
              <a:off x="3071588" y="480300"/>
              <a:ext cx="3738080" cy="4347521"/>
            </a:xfrm>
            <a:custGeom>
              <a:avLst/>
              <a:gdLst/>
              <a:ahLst/>
              <a:cxnLst>
                <a:cxn ang="0">
                  <a:pos x="wd2" y="hd2"/>
                </a:cxn>
                <a:cxn ang="5400000">
                  <a:pos x="wd2" y="hd2"/>
                </a:cxn>
                <a:cxn ang="10800000">
                  <a:pos x="wd2" y="hd2"/>
                </a:cxn>
                <a:cxn ang="16200000">
                  <a:pos x="wd2" y="hd2"/>
                </a:cxn>
              </a:cxnLst>
              <a:rect l="0" t="0" r="r" b="b"/>
              <a:pathLst>
                <a:path w="21600" h="21600" extrusionOk="0">
                  <a:moveTo>
                    <a:pt x="10215" y="0"/>
                  </a:moveTo>
                  <a:lnTo>
                    <a:pt x="13958" y="3726"/>
                  </a:lnTo>
                  <a:cubicBezTo>
                    <a:pt x="13836" y="3751"/>
                    <a:pt x="13718" y="3784"/>
                    <a:pt x="13603" y="3825"/>
                  </a:cubicBezTo>
                  <a:cubicBezTo>
                    <a:pt x="13486" y="3866"/>
                    <a:pt x="13373" y="3914"/>
                    <a:pt x="13266" y="3971"/>
                  </a:cubicBezTo>
                  <a:cubicBezTo>
                    <a:pt x="13156" y="4028"/>
                    <a:pt x="13052" y="4092"/>
                    <a:pt x="12954" y="4164"/>
                  </a:cubicBezTo>
                  <a:cubicBezTo>
                    <a:pt x="12853" y="4238"/>
                    <a:pt x="12759" y="4320"/>
                    <a:pt x="12674" y="4408"/>
                  </a:cubicBezTo>
                  <a:cubicBezTo>
                    <a:pt x="12384" y="4708"/>
                    <a:pt x="12177" y="5060"/>
                    <a:pt x="12069" y="5438"/>
                  </a:cubicBezTo>
                  <a:cubicBezTo>
                    <a:pt x="11950" y="5843"/>
                    <a:pt x="11917" y="6263"/>
                    <a:pt x="11969" y="6679"/>
                  </a:cubicBezTo>
                  <a:cubicBezTo>
                    <a:pt x="12022" y="7121"/>
                    <a:pt x="12155" y="7554"/>
                    <a:pt x="12362" y="7961"/>
                  </a:cubicBezTo>
                  <a:cubicBezTo>
                    <a:pt x="12576" y="8391"/>
                    <a:pt x="12868" y="8788"/>
                    <a:pt x="13228" y="9138"/>
                  </a:cubicBezTo>
                  <a:cubicBezTo>
                    <a:pt x="13563" y="9471"/>
                    <a:pt x="13964" y="9749"/>
                    <a:pt x="14412" y="9961"/>
                  </a:cubicBezTo>
                  <a:cubicBezTo>
                    <a:pt x="14802" y="10146"/>
                    <a:pt x="15232" y="10261"/>
                    <a:pt x="15675" y="10297"/>
                  </a:cubicBezTo>
                  <a:cubicBezTo>
                    <a:pt x="16081" y="10331"/>
                    <a:pt x="16489" y="10278"/>
                    <a:pt x="16865" y="10143"/>
                  </a:cubicBezTo>
                  <a:cubicBezTo>
                    <a:pt x="17246" y="10004"/>
                    <a:pt x="17579" y="9783"/>
                    <a:pt x="17832" y="9501"/>
                  </a:cubicBezTo>
                  <a:cubicBezTo>
                    <a:pt x="17915" y="9409"/>
                    <a:pt x="17990" y="9312"/>
                    <a:pt x="18057" y="9211"/>
                  </a:cubicBezTo>
                  <a:cubicBezTo>
                    <a:pt x="18123" y="9107"/>
                    <a:pt x="18183" y="9001"/>
                    <a:pt x="18236" y="8892"/>
                  </a:cubicBezTo>
                  <a:cubicBezTo>
                    <a:pt x="18287" y="8780"/>
                    <a:pt x="18331" y="8667"/>
                    <a:pt x="18366" y="8551"/>
                  </a:cubicBezTo>
                  <a:cubicBezTo>
                    <a:pt x="18402" y="8433"/>
                    <a:pt x="18430" y="8313"/>
                    <a:pt x="18450" y="8192"/>
                  </a:cubicBezTo>
                  <a:lnTo>
                    <a:pt x="21600" y="11327"/>
                  </a:lnTo>
                  <a:lnTo>
                    <a:pt x="18813" y="14534"/>
                  </a:lnTo>
                  <a:cubicBezTo>
                    <a:pt x="18768" y="14465"/>
                    <a:pt x="18722" y="14397"/>
                    <a:pt x="18675" y="14330"/>
                  </a:cubicBezTo>
                  <a:cubicBezTo>
                    <a:pt x="18626" y="14264"/>
                    <a:pt x="18578" y="14198"/>
                    <a:pt x="18524" y="14132"/>
                  </a:cubicBezTo>
                  <a:cubicBezTo>
                    <a:pt x="18471" y="14066"/>
                    <a:pt x="18419" y="14004"/>
                    <a:pt x="18363" y="13942"/>
                  </a:cubicBezTo>
                  <a:cubicBezTo>
                    <a:pt x="18307" y="13881"/>
                    <a:pt x="18248" y="13819"/>
                    <a:pt x="18187" y="13760"/>
                  </a:cubicBezTo>
                  <a:cubicBezTo>
                    <a:pt x="17862" y="13438"/>
                    <a:pt x="17472" y="13169"/>
                    <a:pt x="17036" y="12966"/>
                  </a:cubicBezTo>
                  <a:cubicBezTo>
                    <a:pt x="16648" y="12786"/>
                    <a:pt x="16221" y="12678"/>
                    <a:pt x="15783" y="12649"/>
                  </a:cubicBezTo>
                  <a:cubicBezTo>
                    <a:pt x="15370" y="12622"/>
                    <a:pt x="14955" y="12681"/>
                    <a:pt x="14575" y="12823"/>
                  </a:cubicBezTo>
                  <a:cubicBezTo>
                    <a:pt x="14173" y="12973"/>
                    <a:pt x="13822" y="13208"/>
                    <a:pt x="13554" y="13507"/>
                  </a:cubicBezTo>
                  <a:cubicBezTo>
                    <a:pt x="13262" y="13832"/>
                    <a:pt x="13054" y="14207"/>
                    <a:pt x="12944" y="14607"/>
                  </a:cubicBezTo>
                  <a:cubicBezTo>
                    <a:pt x="12827" y="15029"/>
                    <a:pt x="12794" y="15465"/>
                    <a:pt x="12847" y="15896"/>
                  </a:cubicBezTo>
                  <a:cubicBezTo>
                    <a:pt x="12900" y="16351"/>
                    <a:pt x="13035" y="16796"/>
                    <a:pt x="13245" y="17216"/>
                  </a:cubicBezTo>
                  <a:cubicBezTo>
                    <a:pt x="13461" y="17645"/>
                    <a:pt x="13757" y="18041"/>
                    <a:pt x="14121" y="18388"/>
                  </a:cubicBezTo>
                  <a:cubicBezTo>
                    <a:pt x="14185" y="18448"/>
                    <a:pt x="14251" y="18505"/>
                    <a:pt x="14317" y="18560"/>
                  </a:cubicBezTo>
                  <a:cubicBezTo>
                    <a:pt x="14384" y="18615"/>
                    <a:pt x="14453" y="18668"/>
                    <a:pt x="14519" y="18718"/>
                  </a:cubicBezTo>
                  <a:cubicBezTo>
                    <a:pt x="14585" y="18769"/>
                    <a:pt x="14660" y="18815"/>
                    <a:pt x="14728" y="18859"/>
                  </a:cubicBezTo>
                  <a:cubicBezTo>
                    <a:pt x="14797" y="18903"/>
                    <a:pt x="14871" y="18947"/>
                    <a:pt x="14943" y="18987"/>
                  </a:cubicBezTo>
                  <a:lnTo>
                    <a:pt x="12676" y="21600"/>
                  </a:lnTo>
                  <a:lnTo>
                    <a:pt x="9450" y="18604"/>
                  </a:lnTo>
                  <a:lnTo>
                    <a:pt x="8753" y="17957"/>
                  </a:lnTo>
                  <a:cubicBezTo>
                    <a:pt x="8753" y="18027"/>
                    <a:pt x="8753" y="18100"/>
                    <a:pt x="8753" y="18177"/>
                  </a:cubicBezTo>
                  <a:cubicBezTo>
                    <a:pt x="8753" y="18254"/>
                    <a:pt x="8753" y="18318"/>
                    <a:pt x="8738" y="18397"/>
                  </a:cubicBezTo>
                  <a:cubicBezTo>
                    <a:pt x="8722" y="18476"/>
                    <a:pt x="8720" y="18536"/>
                    <a:pt x="8704" y="18604"/>
                  </a:cubicBezTo>
                  <a:cubicBezTo>
                    <a:pt x="8689" y="18672"/>
                    <a:pt x="8676" y="18740"/>
                    <a:pt x="8656" y="18808"/>
                  </a:cubicBezTo>
                  <a:cubicBezTo>
                    <a:pt x="8632" y="18896"/>
                    <a:pt x="8602" y="18983"/>
                    <a:pt x="8566" y="19068"/>
                  </a:cubicBezTo>
                  <a:cubicBezTo>
                    <a:pt x="8504" y="19239"/>
                    <a:pt x="8418" y="19403"/>
                    <a:pt x="8311" y="19556"/>
                  </a:cubicBezTo>
                  <a:cubicBezTo>
                    <a:pt x="8256" y="19633"/>
                    <a:pt x="8196" y="19706"/>
                    <a:pt x="8130" y="19776"/>
                  </a:cubicBezTo>
                  <a:cubicBezTo>
                    <a:pt x="7894" y="20039"/>
                    <a:pt x="7590" y="20250"/>
                    <a:pt x="7242" y="20392"/>
                  </a:cubicBezTo>
                  <a:cubicBezTo>
                    <a:pt x="6904" y="20527"/>
                    <a:pt x="6534" y="20593"/>
                    <a:pt x="6162" y="20586"/>
                  </a:cubicBezTo>
                  <a:cubicBezTo>
                    <a:pt x="5770" y="20582"/>
                    <a:pt x="5383" y="20507"/>
                    <a:pt x="5026" y="20366"/>
                  </a:cubicBezTo>
                  <a:cubicBezTo>
                    <a:pt x="4628" y="20206"/>
                    <a:pt x="4270" y="19982"/>
                    <a:pt x="3969" y="19706"/>
                  </a:cubicBezTo>
                  <a:cubicBezTo>
                    <a:pt x="3649" y="19418"/>
                    <a:pt x="3390" y="19085"/>
                    <a:pt x="3204" y="18720"/>
                  </a:cubicBezTo>
                  <a:cubicBezTo>
                    <a:pt x="3022" y="18368"/>
                    <a:pt x="2909" y="17993"/>
                    <a:pt x="2869" y="17610"/>
                  </a:cubicBezTo>
                  <a:cubicBezTo>
                    <a:pt x="2831" y="17240"/>
                    <a:pt x="2869" y="16868"/>
                    <a:pt x="2981" y="16510"/>
                  </a:cubicBezTo>
                  <a:cubicBezTo>
                    <a:pt x="3089" y="16166"/>
                    <a:pt x="3280" y="15847"/>
                    <a:pt x="3543" y="15573"/>
                  </a:cubicBezTo>
                  <a:cubicBezTo>
                    <a:pt x="3610" y="15502"/>
                    <a:pt x="3683" y="15436"/>
                    <a:pt x="3760" y="15375"/>
                  </a:cubicBezTo>
                  <a:cubicBezTo>
                    <a:pt x="3834" y="15316"/>
                    <a:pt x="3911" y="15261"/>
                    <a:pt x="3992" y="15210"/>
                  </a:cubicBezTo>
                  <a:cubicBezTo>
                    <a:pt x="4074" y="15160"/>
                    <a:pt x="4159" y="15114"/>
                    <a:pt x="4248" y="15073"/>
                  </a:cubicBezTo>
                  <a:cubicBezTo>
                    <a:pt x="4330" y="15034"/>
                    <a:pt x="4416" y="14999"/>
                    <a:pt x="4503" y="14968"/>
                  </a:cubicBezTo>
                  <a:cubicBezTo>
                    <a:pt x="4572" y="14943"/>
                    <a:pt x="4641" y="14924"/>
                    <a:pt x="4710" y="14906"/>
                  </a:cubicBezTo>
                  <a:cubicBezTo>
                    <a:pt x="4778" y="14888"/>
                    <a:pt x="4850" y="14873"/>
                    <a:pt x="4919" y="14860"/>
                  </a:cubicBezTo>
                  <a:cubicBezTo>
                    <a:pt x="4988" y="14847"/>
                    <a:pt x="5062" y="14838"/>
                    <a:pt x="5136" y="14831"/>
                  </a:cubicBezTo>
                  <a:cubicBezTo>
                    <a:pt x="5210" y="14825"/>
                    <a:pt x="5281" y="14820"/>
                    <a:pt x="5353" y="14818"/>
                  </a:cubicBezTo>
                  <a:lnTo>
                    <a:pt x="4633" y="14158"/>
                  </a:lnTo>
                  <a:lnTo>
                    <a:pt x="0" y="9862"/>
                  </a:lnTo>
                  <a:lnTo>
                    <a:pt x="3124" y="6857"/>
                  </a:lnTo>
                  <a:cubicBezTo>
                    <a:pt x="3232" y="7186"/>
                    <a:pt x="3383" y="7503"/>
                    <a:pt x="3574" y="7803"/>
                  </a:cubicBezTo>
                  <a:cubicBezTo>
                    <a:pt x="3672" y="7955"/>
                    <a:pt x="3781" y="8102"/>
                    <a:pt x="3900" y="8243"/>
                  </a:cubicBezTo>
                  <a:cubicBezTo>
                    <a:pt x="4336" y="8776"/>
                    <a:pt x="4910" y="9214"/>
                    <a:pt x="5577" y="9523"/>
                  </a:cubicBezTo>
                  <a:cubicBezTo>
                    <a:pt x="6007" y="9720"/>
                    <a:pt x="6479" y="9841"/>
                    <a:pt x="6963" y="9879"/>
                  </a:cubicBezTo>
                  <a:cubicBezTo>
                    <a:pt x="7409" y="9914"/>
                    <a:pt x="7858" y="9860"/>
                    <a:pt x="8275" y="9721"/>
                  </a:cubicBezTo>
                  <a:cubicBezTo>
                    <a:pt x="8693" y="9578"/>
                    <a:pt x="9062" y="9347"/>
                    <a:pt x="9350" y="9050"/>
                  </a:cubicBezTo>
                  <a:cubicBezTo>
                    <a:pt x="9648" y="8731"/>
                    <a:pt x="9861" y="8359"/>
                    <a:pt x="9973" y="7961"/>
                  </a:cubicBezTo>
                  <a:cubicBezTo>
                    <a:pt x="10094" y="7549"/>
                    <a:pt x="10130" y="7122"/>
                    <a:pt x="10080" y="6698"/>
                  </a:cubicBezTo>
                  <a:cubicBezTo>
                    <a:pt x="10026" y="6250"/>
                    <a:pt x="9892" y="5810"/>
                    <a:pt x="9685" y="5396"/>
                  </a:cubicBezTo>
                  <a:cubicBezTo>
                    <a:pt x="9465" y="4959"/>
                    <a:pt x="9166" y="4554"/>
                    <a:pt x="8799" y="4197"/>
                  </a:cubicBezTo>
                  <a:cubicBezTo>
                    <a:pt x="8670" y="4068"/>
                    <a:pt x="8531" y="3947"/>
                    <a:pt x="8383" y="3834"/>
                  </a:cubicBezTo>
                  <a:cubicBezTo>
                    <a:pt x="8242" y="3726"/>
                    <a:pt x="8094" y="3625"/>
                    <a:pt x="7939" y="3533"/>
                  </a:cubicBezTo>
                  <a:cubicBezTo>
                    <a:pt x="7791" y="3442"/>
                    <a:pt x="7635" y="3361"/>
                    <a:pt x="7474" y="3289"/>
                  </a:cubicBezTo>
                  <a:cubicBezTo>
                    <a:pt x="7319" y="3219"/>
                    <a:pt x="7160" y="3158"/>
                    <a:pt x="6997" y="3106"/>
                  </a:cubicBezTo>
                  <a:close/>
                </a:path>
              </a:pathLst>
            </a:custGeom>
            <a:solidFill>
              <a:srgbClr val="D7FAC2"/>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200" b="0">
                  <a:solidFill>
                    <a:srgbClr val="FFFFFF"/>
                  </a:solidFill>
                  <a:latin typeface="+mn-lt"/>
                  <a:ea typeface="+mn-ea"/>
                  <a:cs typeface="+mn-cs"/>
                  <a:sym typeface="Helvetica Neue Medium"/>
                </a:defRPr>
              </a:pPr>
              <a:endParaRPr kumimoji="0" sz="1600" b="0" i="0" u="none" strike="noStrike" kern="1200" cap="none" spc="0" normalizeH="0" baseline="0" noProof="0" dirty="0">
                <a:ln>
                  <a:noFill/>
                </a:ln>
                <a:solidFill>
                  <a:srgbClr val="FFFFFF"/>
                </a:solidFill>
                <a:effectLst/>
                <a:uLnTx/>
                <a:uFillTx/>
                <a:latin typeface="Helvetica Neue Medium"/>
                <a:ea typeface="+mn-ea"/>
                <a:cs typeface="+mn-cs"/>
                <a:sym typeface="Helvetica Neue Medium"/>
              </a:endParaRPr>
            </a:p>
          </p:txBody>
        </p:sp>
        <p:sp>
          <p:nvSpPr>
            <p:cNvPr id="44" name="Freeform 46">
              <a:extLst>
                <a:ext uri="{FF2B5EF4-FFF2-40B4-BE49-F238E27FC236}">
                  <a16:creationId xmlns:a16="http://schemas.microsoft.com/office/drawing/2014/main" id="{9876F66E-52C6-ACEE-C02A-6C7FE27D73E7}"/>
                </a:ext>
              </a:extLst>
            </p:cNvPr>
            <p:cNvSpPr/>
            <p:nvPr/>
          </p:nvSpPr>
          <p:spPr>
            <a:xfrm>
              <a:off x="3148894" y="569738"/>
              <a:ext cx="3587002" cy="4166872"/>
            </a:xfrm>
            <a:custGeom>
              <a:avLst/>
              <a:gdLst/>
              <a:ahLst/>
              <a:cxnLst>
                <a:cxn ang="0">
                  <a:pos x="wd2" y="hd2"/>
                </a:cxn>
                <a:cxn ang="5400000">
                  <a:pos x="wd2" y="hd2"/>
                </a:cxn>
                <a:cxn ang="10800000">
                  <a:pos x="wd2" y="hd2"/>
                </a:cxn>
                <a:cxn ang="16200000">
                  <a:pos x="wd2" y="hd2"/>
                </a:cxn>
              </a:cxnLst>
              <a:rect l="0" t="0" r="r" b="b"/>
              <a:pathLst>
                <a:path w="21600" h="21600" extrusionOk="0">
                  <a:moveTo>
                    <a:pt x="8906" y="18063"/>
                  </a:moveTo>
                  <a:cubicBezTo>
                    <a:pt x="8770" y="17941"/>
                    <a:pt x="8544" y="17936"/>
                    <a:pt x="8402" y="18054"/>
                  </a:cubicBezTo>
                  <a:cubicBezTo>
                    <a:pt x="8358" y="18091"/>
                    <a:pt x="8325" y="18136"/>
                    <a:pt x="8307" y="18187"/>
                  </a:cubicBezTo>
                  <a:cubicBezTo>
                    <a:pt x="8273" y="18415"/>
                    <a:pt x="8254" y="18645"/>
                    <a:pt x="8249" y="18876"/>
                  </a:cubicBezTo>
                  <a:cubicBezTo>
                    <a:pt x="8156" y="19426"/>
                    <a:pt x="7834" y="19928"/>
                    <a:pt x="7342" y="20287"/>
                  </a:cubicBezTo>
                  <a:cubicBezTo>
                    <a:pt x="6278" y="21033"/>
                    <a:pt x="4783" y="20657"/>
                    <a:pt x="3905" y="19860"/>
                  </a:cubicBezTo>
                  <a:cubicBezTo>
                    <a:pt x="2945" y="18990"/>
                    <a:pt x="2527" y="17590"/>
                    <a:pt x="3107" y="16468"/>
                  </a:cubicBezTo>
                  <a:cubicBezTo>
                    <a:pt x="3359" y="15965"/>
                    <a:pt x="3840" y="15574"/>
                    <a:pt x="4437" y="15387"/>
                  </a:cubicBezTo>
                  <a:cubicBezTo>
                    <a:pt x="4703" y="15309"/>
                    <a:pt x="5892" y="15263"/>
                    <a:pt x="5360" y="14770"/>
                  </a:cubicBezTo>
                  <a:lnTo>
                    <a:pt x="0" y="9794"/>
                  </a:lnTo>
                  <a:lnTo>
                    <a:pt x="2639" y="7253"/>
                  </a:lnTo>
                  <a:cubicBezTo>
                    <a:pt x="3599" y="9429"/>
                    <a:pt x="7212" y="11341"/>
                    <a:pt x="9441" y="9245"/>
                  </a:cubicBezTo>
                  <a:cubicBezTo>
                    <a:pt x="11598" y="7211"/>
                    <a:pt x="9973" y="3776"/>
                    <a:pt x="7416" y="2653"/>
                  </a:cubicBezTo>
                  <a:lnTo>
                    <a:pt x="10180" y="0"/>
                  </a:lnTo>
                  <a:lnTo>
                    <a:pt x="13473" y="3284"/>
                  </a:lnTo>
                  <a:cubicBezTo>
                    <a:pt x="10813" y="4324"/>
                    <a:pt x="11420" y="7597"/>
                    <a:pt x="12960" y="9185"/>
                  </a:cubicBezTo>
                  <a:cubicBezTo>
                    <a:pt x="13758" y="10018"/>
                    <a:pt x="14971" y="10654"/>
                    <a:pt x="16267" y="10601"/>
                  </a:cubicBezTo>
                  <a:cubicBezTo>
                    <a:pt x="17526" y="10530"/>
                    <a:pt x="18600" y="9789"/>
                    <a:pt x="18959" y="8745"/>
                  </a:cubicBezTo>
                  <a:lnTo>
                    <a:pt x="21600" y="11377"/>
                  </a:lnTo>
                  <a:lnTo>
                    <a:pt x="19179" y="14166"/>
                  </a:lnTo>
                  <a:cubicBezTo>
                    <a:pt x="18520" y="13319"/>
                    <a:pt x="17503" y="12628"/>
                    <a:pt x="16312" y="12467"/>
                  </a:cubicBezTo>
                  <a:cubicBezTo>
                    <a:pt x="15103" y="12301"/>
                    <a:pt x="13894" y="12765"/>
                    <a:pt x="13229" y="13652"/>
                  </a:cubicBezTo>
                  <a:cubicBezTo>
                    <a:pt x="11837" y="15460"/>
                    <a:pt x="12697" y="18150"/>
                    <a:pt x="14620" y="19417"/>
                  </a:cubicBezTo>
                  <a:lnTo>
                    <a:pt x="12726" y="21600"/>
                  </a:lnTo>
                  <a:close/>
                </a:path>
              </a:pathLst>
            </a:custGeom>
            <a:solidFill>
              <a:srgbClr val="93D157"/>
            </a:solidFill>
            <a:ln w="12700" cap="flat">
              <a:noFill/>
              <a:miter lim="400000"/>
            </a:ln>
            <a:effectLst/>
          </p:spPr>
          <p:txBody>
            <a:bodyPr wrap="square" lIns="22859" tIns="22859" rIns="22859" bIns="22859" numCol="1" anchor="ctr">
              <a:noAutofit/>
            </a:bodyPr>
            <a:lstStyle/>
            <a:p>
              <a:pPr marL="0" marR="0" lvl="0" indent="0" algn="ctr" defTabSz="457223" rtl="0" eaLnBrk="1" fontAlgn="auto" latinLnBrk="0" hangingPunct="1">
                <a:lnSpc>
                  <a:spcPct val="100000"/>
                </a:lnSpc>
                <a:spcBef>
                  <a:spcPts val="0"/>
                </a:spcBef>
                <a:spcAft>
                  <a:spcPts val="0"/>
                </a:spcAft>
                <a:buClrTx/>
                <a:buSzTx/>
                <a:buFontTx/>
                <a:buNone/>
                <a:tabLst/>
                <a:defRPr sz="1800" b="0">
                  <a:latin typeface="Calibri"/>
                  <a:ea typeface="Calibri"/>
                  <a:cs typeface="Calibri"/>
                  <a:sym typeface="Calibri"/>
                </a:defRPr>
              </a:pPr>
              <a:endParaRPr kumimoji="0" sz="9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45" name="Freeform 47">
              <a:extLst>
                <a:ext uri="{FF2B5EF4-FFF2-40B4-BE49-F238E27FC236}">
                  <a16:creationId xmlns:a16="http://schemas.microsoft.com/office/drawing/2014/main" id="{2C597FB9-2C08-1991-AD42-DEEAEF29B826}"/>
                </a:ext>
              </a:extLst>
            </p:cNvPr>
            <p:cNvSpPr/>
            <p:nvPr/>
          </p:nvSpPr>
          <p:spPr>
            <a:xfrm>
              <a:off x="3485949" y="5032819"/>
              <a:ext cx="3815384" cy="4651258"/>
            </a:xfrm>
            <a:custGeom>
              <a:avLst/>
              <a:gdLst/>
              <a:ahLst/>
              <a:cxnLst>
                <a:cxn ang="0">
                  <a:pos x="wd2" y="hd2"/>
                </a:cxn>
                <a:cxn ang="5400000">
                  <a:pos x="wd2" y="hd2"/>
                </a:cxn>
                <a:cxn ang="10800000">
                  <a:pos x="wd2" y="hd2"/>
                </a:cxn>
                <a:cxn ang="16200000">
                  <a:pos x="wd2" y="hd2"/>
                </a:cxn>
              </a:cxnLst>
              <a:rect l="0" t="0" r="r" b="b"/>
              <a:pathLst>
                <a:path w="21600" h="21600" extrusionOk="0">
                  <a:moveTo>
                    <a:pt x="10186" y="0"/>
                  </a:moveTo>
                  <a:lnTo>
                    <a:pt x="13415" y="2844"/>
                  </a:lnTo>
                  <a:lnTo>
                    <a:pt x="14060" y="3411"/>
                  </a:lnTo>
                  <a:cubicBezTo>
                    <a:pt x="14060" y="3347"/>
                    <a:pt x="14060" y="3282"/>
                    <a:pt x="14060" y="3216"/>
                  </a:cubicBezTo>
                  <a:cubicBezTo>
                    <a:pt x="14060" y="3150"/>
                    <a:pt x="14060" y="3088"/>
                    <a:pt x="14072" y="3025"/>
                  </a:cubicBezTo>
                  <a:cubicBezTo>
                    <a:pt x="14085" y="2961"/>
                    <a:pt x="14090" y="2897"/>
                    <a:pt x="14100" y="2833"/>
                  </a:cubicBezTo>
                  <a:cubicBezTo>
                    <a:pt x="14110" y="2770"/>
                    <a:pt x="14127" y="2708"/>
                    <a:pt x="14142" y="2646"/>
                  </a:cubicBezTo>
                  <a:cubicBezTo>
                    <a:pt x="14157" y="2585"/>
                    <a:pt x="14190" y="2488"/>
                    <a:pt x="14220" y="2412"/>
                  </a:cubicBezTo>
                  <a:cubicBezTo>
                    <a:pt x="14250" y="2336"/>
                    <a:pt x="14285" y="2260"/>
                    <a:pt x="14322" y="2186"/>
                  </a:cubicBezTo>
                  <a:cubicBezTo>
                    <a:pt x="14360" y="2112"/>
                    <a:pt x="14405" y="2042"/>
                    <a:pt x="14450" y="1980"/>
                  </a:cubicBezTo>
                  <a:cubicBezTo>
                    <a:pt x="14495" y="1918"/>
                    <a:pt x="14548" y="1846"/>
                    <a:pt x="14603" y="1774"/>
                  </a:cubicBezTo>
                  <a:cubicBezTo>
                    <a:pt x="14803" y="1537"/>
                    <a:pt x="15069" y="1342"/>
                    <a:pt x="15378" y="1205"/>
                  </a:cubicBezTo>
                  <a:cubicBezTo>
                    <a:pt x="15665" y="1079"/>
                    <a:pt x="15985" y="1013"/>
                    <a:pt x="16311" y="1014"/>
                  </a:cubicBezTo>
                  <a:cubicBezTo>
                    <a:pt x="16646" y="1015"/>
                    <a:pt x="16977" y="1079"/>
                    <a:pt x="17279" y="1199"/>
                  </a:cubicBezTo>
                  <a:cubicBezTo>
                    <a:pt x="17617" y="1334"/>
                    <a:pt x="17920" y="1523"/>
                    <a:pt x="18171" y="1754"/>
                  </a:cubicBezTo>
                  <a:cubicBezTo>
                    <a:pt x="18443" y="2002"/>
                    <a:pt x="18664" y="2284"/>
                    <a:pt x="18824" y="2591"/>
                  </a:cubicBezTo>
                  <a:cubicBezTo>
                    <a:pt x="18983" y="2894"/>
                    <a:pt x="19086" y="3216"/>
                    <a:pt x="19129" y="3545"/>
                  </a:cubicBezTo>
                  <a:cubicBezTo>
                    <a:pt x="19175" y="3867"/>
                    <a:pt x="19157" y="4192"/>
                    <a:pt x="19077" y="4509"/>
                  </a:cubicBezTo>
                  <a:cubicBezTo>
                    <a:pt x="19003" y="4817"/>
                    <a:pt x="18857" y="5111"/>
                    <a:pt x="18646" y="5373"/>
                  </a:cubicBezTo>
                  <a:cubicBezTo>
                    <a:pt x="18594" y="5436"/>
                    <a:pt x="18539" y="5496"/>
                    <a:pt x="18481" y="5554"/>
                  </a:cubicBezTo>
                  <a:cubicBezTo>
                    <a:pt x="18424" y="5610"/>
                    <a:pt x="18363" y="5664"/>
                    <a:pt x="18299" y="5714"/>
                  </a:cubicBezTo>
                  <a:cubicBezTo>
                    <a:pt x="18236" y="5762"/>
                    <a:pt x="18170" y="5808"/>
                    <a:pt x="18101" y="5850"/>
                  </a:cubicBezTo>
                  <a:cubicBezTo>
                    <a:pt x="18034" y="5891"/>
                    <a:pt x="17964" y="5929"/>
                    <a:pt x="17891" y="5963"/>
                  </a:cubicBezTo>
                  <a:cubicBezTo>
                    <a:pt x="17836" y="5990"/>
                    <a:pt x="17781" y="6014"/>
                    <a:pt x="17724" y="6037"/>
                  </a:cubicBezTo>
                  <a:cubicBezTo>
                    <a:pt x="17666" y="6060"/>
                    <a:pt x="17606" y="6078"/>
                    <a:pt x="17549" y="6094"/>
                  </a:cubicBezTo>
                  <a:cubicBezTo>
                    <a:pt x="17490" y="6111"/>
                    <a:pt x="17429" y="6125"/>
                    <a:pt x="17369" y="6136"/>
                  </a:cubicBezTo>
                  <a:cubicBezTo>
                    <a:pt x="17306" y="6148"/>
                    <a:pt x="17246" y="6158"/>
                    <a:pt x="17183" y="6166"/>
                  </a:cubicBezTo>
                  <a:lnTo>
                    <a:pt x="17809" y="6717"/>
                  </a:lnTo>
                  <a:lnTo>
                    <a:pt x="21600" y="10059"/>
                  </a:lnTo>
                  <a:lnTo>
                    <a:pt x="18989" y="13474"/>
                  </a:lnTo>
                  <a:cubicBezTo>
                    <a:pt x="18940" y="13321"/>
                    <a:pt x="18880" y="13170"/>
                    <a:pt x="18809" y="13022"/>
                  </a:cubicBezTo>
                  <a:cubicBezTo>
                    <a:pt x="18738" y="12874"/>
                    <a:pt x="18654" y="12730"/>
                    <a:pt x="18559" y="12592"/>
                  </a:cubicBezTo>
                  <a:cubicBezTo>
                    <a:pt x="18469" y="12454"/>
                    <a:pt x="18368" y="12320"/>
                    <a:pt x="18256" y="12193"/>
                  </a:cubicBezTo>
                  <a:cubicBezTo>
                    <a:pt x="18146" y="12065"/>
                    <a:pt x="18024" y="11944"/>
                    <a:pt x="17891" y="11831"/>
                  </a:cubicBezTo>
                  <a:cubicBezTo>
                    <a:pt x="17569" y="11546"/>
                    <a:pt x="17177" y="11320"/>
                    <a:pt x="16741" y="11167"/>
                  </a:cubicBezTo>
                  <a:cubicBezTo>
                    <a:pt x="16346" y="11032"/>
                    <a:pt x="15918" y="10973"/>
                    <a:pt x="15490" y="10996"/>
                  </a:cubicBezTo>
                  <a:cubicBezTo>
                    <a:pt x="15062" y="11022"/>
                    <a:pt x="14648" y="11132"/>
                    <a:pt x="14282" y="11317"/>
                  </a:cubicBezTo>
                  <a:cubicBezTo>
                    <a:pt x="13880" y="11528"/>
                    <a:pt x="13539" y="11809"/>
                    <a:pt x="13282" y="12140"/>
                  </a:cubicBezTo>
                  <a:cubicBezTo>
                    <a:pt x="12995" y="12500"/>
                    <a:pt x="12790" y="12901"/>
                    <a:pt x="12679" y="13322"/>
                  </a:cubicBezTo>
                  <a:cubicBezTo>
                    <a:pt x="12454" y="14190"/>
                    <a:pt x="12562" y="15094"/>
                    <a:pt x="12990" y="15909"/>
                  </a:cubicBezTo>
                  <a:cubicBezTo>
                    <a:pt x="13200" y="16310"/>
                    <a:pt x="13499" y="16675"/>
                    <a:pt x="13870" y="16988"/>
                  </a:cubicBezTo>
                  <a:cubicBezTo>
                    <a:pt x="14004" y="17099"/>
                    <a:pt x="14148" y="17201"/>
                    <a:pt x="14300" y="17294"/>
                  </a:cubicBezTo>
                  <a:cubicBezTo>
                    <a:pt x="14443" y="17381"/>
                    <a:pt x="14594" y="17458"/>
                    <a:pt x="14753" y="17525"/>
                  </a:cubicBezTo>
                  <a:cubicBezTo>
                    <a:pt x="14903" y="17589"/>
                    <a:pt x="15059" y="17642"/>
                    <a:pt x="15220" y="17683"/>
                  </a:cubicBezTo>
                  <a:cubicBezTo>
                    <a:pt x="15376" y="17722"/>
                    <a:pt x="15536" y="17750"/>
                    <a:pt x="15698" y="17765"/>
                  </a:cubicBezTo>
                  <a:lnTo>
                    <a:pt x="12767" y="21600"/>
                  </a:lnTo>
                  <a:lnTo>
                    <a:pt x="9248" y="18750"/>
                  </a:lnTo>
                  <a:cubicBezTo>
                    <a:pt x="9398" y="18697"/>
                    <a:pt x="9543" y="18635"/>
                    <a:pt x="9681" y="18563"/>
                  </a:cubicBezTo>
                  <a:cubicBezTo>
                    <a:pt x="9969" y="18413"/>
                    <a:pt x="10230" y="18228"/>
                    <a:pt x="10454" y="18016"/>
                  </a:cubicBezTo>
                  <a:cubicBezTo>
                    <a:pt x="10574" y="17904"/>
                    <a:pt x="10685" y="17784"/>
                    <a:pt x="10784" y="17658"/>
                  </a:cubicBezTo>
                  <a:cubicBezTo>
                    <a:pt x="11081" y="17281"/>
                    <a:pt x="11293" y="16863"/>
                    <a:pt x="11409" y="16425"/>
                  </a:cubicBezTo>
                  <a:cubicBezTo>
                    <a:pt x="11642" y="15544"/>
                    <a:pt x="11534" y="14626"/>
                    <a:pt x="11099" y="13799"/>
                  </a:cubicBezTo>
                  <a:cubicBezTo>
                    <a:pt x="10883" y="13392"/>
                    <a:pt x="10580" y="13021"/>
                    <a:pt x="10204" y="12703"/>
                  </a:cubicBezTo>
                  <a:cubicBezTo>
                    <a:pt x="9850" y="12404"/>
                    <a:pt x="9424" y="12169"/>
                    <a:pt x="8953" y="12014"/>
                  </a:cubicBezTo>
                  <a:cubicBezTo>
                    <a:pt x="8073" y="11725"/>
                    <a:pt x="7079" y="11787"/>
                    <a:pt x="6262" y="12183"/>
                  </a:cubicBezTo>
                  <a:cubicBezTo>
                    <a:pt x="5819" y="12401"/>
                    <a:pt x="5437" y="12694"/>
                    <a:pt x="5142" y="13042"/>
                  </a:cubicBezTo>
                  <a:cubicBezTo>
                    <a:pt x="5032" y="13170"/>
                    <a:pt x="4933" y="13304"/>
                    <a:pt x="4847" y="13443"/>
                  </a:cubicBezTo>
                  <a:cubicBezTo>
                    <a:pt x="4760" y="13582"/>
                    <a:pt x="4684" y="13724"/>
                    <a:pt x="4619" y="13871"/>
                  </a:cubicBezTo>
                  <a:cubicBezTo>
                    <a:pt x="4554" y="14019"/>
                    <a:pt x="4499" y="14170"/>
                    <a:pt x="4454" y="14323"/>
                  </a:cubicBezTo>
                  <a:cubicBezTo>
                    <a:pt x="4411" y="14477"/>
                    <a:pt x="4377" y="14632"/>
                    <a:pt x="4354" y="14788"/>
                  </a:cubicBezTo>
                  <a:lnTo>
                    <a:pt x="0" y="11262"/>
                  </a:lnTo>
                  <a:lnTo>
                    <a:pt x="3306" y="7602"/>
                  </a:lnTo>
                  <a:cubicBezTo>
                    <a:pt x="3354" y="7663"/>
                    <a:pt x="3404" y="7727"/>
                    <a:pt x="3454" y="7787"/>
                  </a:cubicBezTo>
                  <a:cubicBezTo>
                    <a:pt x="3504" y="7846"/>
                    <a:pt x="3556" y="7908"/>
                    <a:pt x="3611" y="7966"/>
                  </a:cubicBezTo>
                  <a:cubicBezTo>
                    <a:pt x="3666" y="8023"/>
                    <a:pt x="3721" y="8083"/>
                    <a:pt x="3779" y="8136"/>
                  </a:cubicBezTo>
                  <a:cubicBezTo>
                    <a:pt x="3836" y="8190"/>
                    <a:pt x="3899" y="8247"/>
                    <a:pt x="3961" y="8301"/>
                  </a:cubicBezTo>
                  <a:cubicBezTo>
                    <a:pt x="4330" y="8611"/>
                    <a:pt x="4771" y="8857"/>
                    <a:pt x="5259" y="9022"/>
                  </a:cubicBezTo>
                  <a:cubicBezTo>
                    <a:pt x="5699" y="9171"/>
                    <a:pt x="6173" y="9238"/>
                    <a:pt x="6647" y="9218"/>
                  </a:cubicBezTo>
                  <a:cubicBezTo>
                    <a:pt x="7109" y="9196"/>
                    <a:pt x="7558" y="9088"/>
                    <a:pt x="7960" y="8901"/>
                  </a:cubicBezTo>
                  <a:cubicBezTo>
                    <a:pt x="8388" y="8702"/>
                    <a:pt x="8756" y="8427"/>
                    <a:pt x="9038" y="8095"/>
                  </a:cubicBezTo>
                  <a:cubicBezTo>
                    <a:pt x="9338" y="7745"/>
                    <a:pt x="9552" y="7351"/>
                    <a:pt x="9668" y="6933"/>
                  </a:cubicBezTo>
                  <a:cubicBezTo>
                    <a:pt x="9787" y="6510"/>
                    <a:pt x="9821" y="6074"/>
                    <a:pt x="9768" y="5642"/>
                  </a:cubicBezTo>
                  <a:cubicBezTo>
                    <a:pt x="9715" y="5204"/>
                    <a:pt x="9580" y="4775"/>
                    <a:pt x="9366" y="4371"/>
                  </a:cubicBezTo>
                  <a:cubicBezTo>
                    <a:pt x="9148" y="3963"/>
                    <a:pt x="8847" y="3588"/>
                    <a:pt x="8475" y="3263"/>
                  </a:cubicBezTo>
                  <a:cubicBezTo>
                    <a:pt x="8415" y="3212"/>
                    <a:pt x="8355" y="3162"/>
                    <a:pt x="8293" y="3115"/>
                  </a:cubicBezTo>
                  <a:cubicBezTo>
                    <a:pt x="8230" y="3068"/>
                    <a:pt x="8168" y="3023"/>
                    <a:pt x="8103" y="2979"/>
                  </a:cubicBezTo>
                  <a:cubicBezTo>
                    <a:pt x="8038" y="2936"/>
                    <a:pt x="7973" y="2895"/>
                    <a:pt x="7908" y="2856"/>
                  </a:cubicBezTo>
                  <a:lnTo>
                    <a:pt x="7705" y="2743"/>
                  </a:lnTo>
                  <a:close/>
                </a:path>
              </a:pathLst>
            </a:custGeom>
            <a:solidFill>
              <a:srgbClr val="AEB3CE"/>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200" b="0">
                  <a:solidFill>
                    <a:srgbClr val="FFFFFF"/>
                  </a:solidFill>
                  <a:latin typeface="+mn-lt"/>
                  <a:ea typeface="+mn-ea"/>
                  <a:cs typeface="+mn-cs"/>
                  <a:sym typeface="Helvetica Neue Medium"/>
                </a:defRPr>
              </a:pPr>
              <a:endParaRPr kumimoji="0" sz="1600" b="0" i="0" u="none" strike="noStrike" kern="1200" cap="none" spc="0" normalizeH="0" baseline="0" noProof="0" dirty="0">
                <a:ln>
                  <a:noFill/>
                </a:ln>
                <a:solidFill>
                  <a:srgbClr val="FFFFFF"/>
                </a:solidFill>
                <a:effectLst/>
                <a:uLnTx/>
                <a:uFillTx/>
                <a:latin typeface="Helvetica Neue Medium"/>
                <a:ea typeface="+mn-ea"/>
                <a:cs typeface="+mn-cs"/>
                <a:sym typeface="Helvetica Neue Medium"/>
              </a:endParaRPr>
            </a:p>
          </p:txBody>
        </p:sp>
        <p:sp>
          <p:nvSpPr>
            <p:cNvPr id="46" name="Freeform 48">
              <a:extLst>
                <a:ext uri="{FF2B5EF4-FFF2-40B4-BE49-F238E27FC236}">
                  <a16:creationId xmlns:a16="http://schemas.microsoft.com/office/drawing/2014/main" id="{19CF1ED0-5A5C-64E8-4381-E51BEB88FF16}"/>
                </a:ext>
              </a:extLst>
            </p:cNvPr>
            <p:cNvSpPr/>
            <p:nvPr/>
          </p:nvSpPr>
          <p:spPr>
            <a:xfrm>
              <a:off x="3564580" y="5123144"/>
              <a:ext cx="3663865" cy="4467952"/>
            </a:xfrm>
            <a:custGeom>
              <a:avLst/>
              <a:gdLst/>
              <a:ahLst/>
              <a:cxnLst>
                <a:cxn ang="0">
                  <a:pos x="wd2" y="hd2"/>
                </a:cxn>
                <a:cxn ang="5400000">
                  <a:pos x="wd2" y="hd2"/>
                </a:cxn>
                <a:cxn ang="10800000">
                  <a:pos x="wd2" y="hd2"/>
                </a:cxn>
                <a:cxn ang="16200000">
                  <a:pos x="wd2" y="hd2"/>
                </a:cxn>
              </a:cxnLst>
              <a:rect l="0" t="0" r="r" b="b"/>
              <a:pathLst>
                <a:path w="21600" h="21600" extrusionOk="0">
                  <a:moveTo>
                    <a:pt x="9750" y="19158"/>
                  </a:moveTo>
                  <a:cubicBezTo>
                    <a:pt x="12376" y="17873"/>
                    <a:pt x="12493" y="14536"/>
                    <a:pt x="10594" y="12755"/>
                  </a:cubicBezTo>
                  <a:cubicBezTo>
                    <a:pt x="9628" y="11852"/>
                    <a:pt x="8138" y="11373"/>
                    <a:pt x="6701" y="11717"/>
                  </a:cubicBezTo>
                  <a:cubicBezTo>
                    <a:pt x="5214" y="12073"/>
                    <a:pt x="4209" y="13181"/>
                    <a:pt x="3852" y="14380"/>
                  </a:cubicBezTo>
                  <a:lnTo>
                    <a:pt x="0" y="11261"/>
                  </a:lnTo>
                  <a:lnTo>
                    <a:pt x="2972" y="7976"/>
                  </a:lnTo>
                  <a:cubicBezTo>
                    <a:pt x="3702" y="8830"/>
                    <a:pt x="4860" y="9371"/>
                    <a:pt x="6128" y="9448"/>
                  </a:cubicBezTo>
                  <a:cubicBezTo>
                    <a:pt x="7413" y="9480"/>
                    <a:pt x="8623" y="8953"/>
                    <a:pt x="9313" y="8061"/>
                  </a:cubicBezTo>
                  <a:cubicBezTo>
                    <a:pt x="10743" y="6282"/>
                    <a:pt x="10094" y="3626"/>
                    <a:pt x="8052" y="2355"/>
                  </a:cubicBezTo>
                  <a:lnTo>
                    <a:pt x="10172" y="0"/>
                  </a:lnTo>
                  <a:lnTo>
                    <a:pt x="13920" y="3301"/>
                  </a:lnTo>
                  <a:cubicBezTo>
                    <a:pt x="14055" y="3416"/>
                    <a:pt x="14277" y="3419"/>
                    <a:pt x="14417" y="3308"/>
                  </a:cubicBezTo>
                  <a:cubicBezTo>
                    <a:pt x="14435" y="3294"/>
                    <a:pt x="14451" y="3279"/>
                    <a:pt x="14464" y="3262"/>
                  </a:cubicBezTo>
                  <a:cubicBezTo>
                    <a:pt x="14576" y="3121"/>
                    <a:pt x="14514" y="2890"/>
                    <a:pt x="14532" y="2727"/>
                  </a:cubicBezTo>
                  <a:cubicBezTo>
                    <a:pt x="14569" y="2272"/>
                    <a:pt x="14768" y="1837"/>
                    <a:pt x="15105" y="1475"/>
                  </a:cubicBezTo>
                  <a:cubicBezTo>
                    <a:pt x="15949" y="619"/>
                    <a:pt x="17363" y="818"/>
                    <a:pt x="18196" y="1569"/>
                  </a:cubicBezTo>
                  <a:cubicBezTo>
                    <a:pt x="19032" y="2341"/>
                    <a:pt x="19331" y="3410"/>
                    <a:pt x="18991" y="4405"/>
                  </a:cubicBezTo>
                  <a:cubicBezTo>
                    <a:pt x="18849" y="4838"/>
                    <a:pt x="18528" y="5216"/>
                    <a:pt x="18084" y="5475"/>
                  </a:cubicBezTo>
                  <a:cubicBezTo>
                    <a:pt x="17839" y="5606"/>
                    <a:pt x="16688" y="5749"/>
                    <a:pt x="17173" y="6175"/>
                  </a:cubicBezTo>
                  <a:lnTo>
                    <a:pt x="21600" y="10067"/>
                  </a:lnTo>
                  <a:lnTo>
                    <a:pt x="19410" y="12927"/>
                  </a:lnTo>
                  <a:cubicBezTo>
                    <a:pt x="18858" y="11829"/>
                    <a:pt x="17691" y="10855"/>
                    <a:pt x="16196" y="10730"/>
                  </a:cubicBezTo>
                  <a:cubicBezTo>
                    <a:pt x="14769" y="10613"/>
                    <a:pt x="13516" y="11332"/>
                    <a:pt x="12865" y="12336"/>
                  </a:cubicBezTo>
                  <a:cubicBezTo>
                    <a:pt x="11584" y="14305"/>
                    <a:pt x="12451" y="17589"/>
                    <a:pt x="15334" y="18257"/>
                  </a:cubicBezTo>
                  <a:lnTo>
                    <a:pt x="12777" y="21600"/>
                  </a:lnTo>
                  <a:close/>
                </a:path>
              </a:pathLst>
            </a:custGeom>
            <a:solidFill>
              <a:srgbClr val="3F4960"/>
            </a:solidFill>
            <a:ln w="12700" cap="flat">
              <a:noFill/>
              <a:miter lim="400000"/>
            </a:ln>
            <a:effectLst/>
          </p:spPr>
          <p:txBody>
            <a:bodyPr wrap="square" lIns="22859" tIns="22859" rIns="22859" bIns="22859" numCol="1" anchor="ctr">
              <a:noAutofit/>
            </a:bodyPr>
            <a:lstStyle/>
            <a:p>
              <a:pPr marL="0" marR="0" lvl="0" indent="0" algn="ctr" defTabSz="457223" rtl="0" eaLnBrk="1" fontAlgn="auto" latinLnBrk="0" hangingPunct="1">
                <a:lnSpc>
                  <a:spcPct val="100000"/>
                </a:lnSpc>
                <a:spcBef>
                  <a:spcPts val="0"/>
                </a:spcBef>
                <a:spcAft>
                  <a:spcPts val="0"/>
                </a:spcAft>
                <a:buClrTx/>
                <a:buSzTx/>
                <a:buFontTx/>
                <a:buNone/>
                <a:tabLst/>
                <a:defRPr sz="1800" b="0">
                  <a:latin typeface="Calibri"/>
                  <a:ea typeface="Calibri"/>
                  <a:cs typeface="Calibri"/>
                  <a:sym typeface="Calibri"/>
                </a:defRPr>
              </a:pPr>
              <a:endParaRPr kumimoji="0" sz="9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47" name="Freeform 49">
              <a:extLst>
                <a:ext uri="{FF2B5EF4-FFF2-40B4-BE49-F238E27FC236}">
                  <a16:creationId xmlns:a16="http://schemas.microsoft.com/office/drawing/2014/main" id="{BD08C1D2-F6FE-09CF-EA6B-EF07916CBB0D}"/>
                </a:ext>
              </a:extLst>
            </p:cNvPr>
            <p:cNvSpPr/>
            <p:nvPr/>
          </p:nvSpPr>
          <p:spPr>
            <a:xfrm>
              <a:off x="895092" y="2557757"/>
              <a:ext cx="4294683" cy="4793829"/>
            </a:xfrm>
            <a:custGeom>
              <a:avLst/>
              <a:gdLst/>
              <a:ahLst/>
              <a:cxnLst>
                <a:cxn ang="0">
                  <a:pos x="wd2" y="hd2"/>
                </a:cxn>
                <a:cxn ang="5400000">
                  <a:pos x="wd2" y="hd2"/>
                </a:cxn>
                <a:cxn ang="10800000">
                  <a:pos x="wd2" y="hd2"/>
                </a:cxn>
                <a:cxn ang="16200000">
                  <a:pos x="wd2" y="hd2"/>
                </a:cxn>
              </a:cxnLst>
              <a:rect l="0" t="0" r="r" b="b"/>
              <a:pathLst>
                <a:path w="21600" h="21600" extrusionOk="0">
                  <a:moveTo>
                    <a:pt x="10507" y="0"/>
                  </a:moveTo>
                  <a:lnTo>
                    <a:pt x="14319" y="3671"/>
                  </a:lnTo>
                  <a:cubicBezTo>
                    <a:pt x="14243" y="3705"/>
                    <a:pt x="14169" y="3743"/>
                    <a:pt x="14097" y="3785"/>
                  </a:cubicBezTo>
                  <a:cubicBezTo>
                    <a:pt x="14025" y="3825"/>
                    <a:pt x="13956" y="3870"/>
                    <a:pt x="13890" y="3918"/>
                  </a:cubicBezTo>
                  <a:cubicBezTo>
                    <a:pt x="13821" y="3967"/>
                    <a:pt x="13755" y="4019"/>
                    <a:pt x="13693" y="4074"/>
                  </a:cubicBezTo>
                  <a:cubicBezTo>
                    <a:pt x="13628" y="4130"/>
                    <a:pt x="13568" y="4190"/>
                    <a:pt x="13508" y="4251"/>
                  </a:cubicBezTo>
                  <a:cubicBezTo>
                    <a:pt x="13220" y="4564"/>
                    <a:pt x="13009" y="4927"/>
                    <a:pt x="12888" y="5319"/>
                  </a:cubicBezTo>
                  <a:cubicBezTo>
                    <a:pt x="12765" y="5725"/>
                    <a:pt x="12723" y="6148"/>
                    <a:pt x="12766" y="6568"/>
                  </a:cubicBezTo>
                  <a:cubicBezTo>
                    <a:pt x="12853" y="7464"/>
                    <a:pt x="13275" y="8308"/>
                    <a:pt x="13964" y="8962"/>
                  </a:cubicBezTo>
                  <a:cubicBezTo>
                    <a:pt x="14293" y="9275"/>
                    <a:pt x="14686" y="9530"/>
                    <a:pt x="15121" y="9712"/>
                  </a:cubicBezTo>
                  <a:cubicBezTo>
                    <a:pt x="15512" y="9875"/>
                    <a:pt x="15935" y="9963"/>
                    <a:pt x="16366" y="9971"/>
                  </a:cubicBezTo>
                  <a:cubicBezTo>
                    <a:pt x="17205" y="9982"/>
                    <a:pt x="18000" y="9633"/>
                    <a:pt x="18505" y="9031"/>
                  </a:cubicBezTo>
                  <a:cubicBezTo>
                    <a:pt x="18615" y="8906"/>
                    <a:pt x="18712" y="8773"/>
                    <a:pt x="18796" y="8632"/>
                  </a:cubicBezTo>
                  <a:cubicBezTo>
                    <a:pt x="18838" y="8562"/>
                    <a:pt x="18876" y="8489"/>
                    <a:pt x="18909" y="8415"/>
                  </a:cubicBezTo>
                  <a:cubicBezTo>
                    <a:pt x="18945" y="8341"/>
                    <a:pt x="18976" y="8266"/>
                    <a:pt x="19003" y="8190"/>
                  </a:cubicBezTo>
                  <a:lnTo>
                    <a:pt x="21600" y="10689"/>
                  </a:lnTo>
                  <a:lnTo>
                    <a:pt x="19229" y="13532"/>
                  </a:lnTo>
                  <a:lnTo>
                    <a:pt x="18763" y="14091"/>
                  </a:lnTo>
                  <a:cubicBezTo>
                    <a:pt x="18822" y="14100"/>
                    <a:pt x="18882" y="14112"/>
                    <a:pt x="18943" y="14127"/>
                  </a:cubicBezTo>
                  <a:lnTo>
                    <a:pt x="19118" y="14177"/>
                  </a:lnTo>
                  <a:cubicBezTo>
                    <a:pt x="19176" y="14195"/>
                    <a:pt x="19236" y="14216"/>
                    <a:pt x="19294" y="14238"/>
                  </a:cubicBezTo>
                  <a:cubicBezTo>
                    <a:pt x="19352" y="14260"/>
                    <a:pt x="19407" y="14286"/>
                    <a:pt x="19465" y="14314"/>
                  </a:cubicBezTo>
                  <a:cubicBezTo>
                    <a:pt x="19523" y="14342"/>
                    <a:pt x="19589" y="14378"/>
                    <a:pt x="19649" y="14414"/>
                  </a:cubicBezTo>
                  <a:cubicBezTo>
                    <a:pt x="19712" y="14448"/>
                    <a:pt x="19772" y="14486"/>
                    <a:pt x="19829" y="14528"/>
                  </a:cubicBezTo>
                  <a:cubicBezTo>
                    <a:pt x="19889" y="14568"/>
                    <a:pt x="19947" y="14611"/>
                    <a:pt x="20005" y="14655"/>
                  </a:cubicBezTo>
                  <a:cubicBezTo>
                    <a:pt x="20063" y="14699"/>
                    <a:pt x="20116" y="14749"/>
                    <a:pt x="20169" y="14799"/>
                  </a:cubicBezTo>
                  <a:cubicBezTo>
                    <a:pt x="20435" y="15051"/>
                    <a:pt x="20650" y="15343"/>
                    <a:pt x="20805" y="15661"/>
                  </a:cubicBezTo>
                  <a:cubicBezTo>
                    <a:pt x="20957" y="15974"/>
                    <a:pt x="21053" y="16306"/>
                    <a:pt x="21089" y="16646"/>
                  </a:cubicBezTo>
                  <a:cubicBezTo>
                    <a:pt x="21127" y="16980"/>
                    <a:pt x="21102" y="17317"/>
                    <a:pt x="21016" y="17644"/>
                  </a:cubicBezTo>
                  <a:cubicBezTo>
                    <a:pt x="20934" y="17967"/>
                    <a:pt x="20783" y="18272"/>
                    <a:pt x="20571" y="18544"/>
                  </a:cubicBezTo>
                  <a:cubicBezTo>
                    <a:pt x="20373" y="18800"/>
                    <a:pt x="20113" y="19013"/>
                    <a:pt x="19809" y="19166"/>
                  </a:cubicBezTo>
                  <a:cubicBezTo>
                    <a:pt x="19524" y="19310"/>
                    <a:pt x="19205" y="19393"/>
                    <a:pt x="18878" y="19407"/>
                  </a:cubicBezTo>
                  <a:cubicBezTo>
                    <a:pt x="18542" y="19423"/>
                    <a:pt x="18207" y="19370"/>
                    <a:pt x="17896" y="19254"/>
                  </a:cubicBezTo>
                  <a:cubicBezTo>
                    <a:pt x="17552" y="19126"/>
                    <a:pt x="17241" y="18935"/>
                    <a:pt x="16981" y="18695"/>
                  </a:cubicBezTo>
                  <a:cubicBezTo>
                    <a:pt x="16926" y="18643"/>
                    <a:pt x="16873" y="18590"/>
                    <a:pt x="16821" y="18534"/>
                  </a:cubicBezTo>
                  <a:cubicBezTo>
                    <a:pt x="16770" y="18480"/>
                    <a:pt x="16721" y="18422"/>
                    <a:pt x="16674" y="18364"/>
                  </a:cubicBezTo>
                  <a:cubicBezTo>
                    <a:pt x="16628" y="18306"/>
                    <a:pt x="16583" y="18244"/>
                    <a:pt x="16541" y="18183"/>
                  </a:cubicBezTo>
                  <a:cubicBezTo>
                    <a:pt x="16499" y="18121"/>
                    <a:pt x="16459" y="18059"/>
                    <a:pt x="16423" y="17995"/>
                  </a:cubicBezTo>
                  <a:cubicBezTo>
                    <a:pt x="16388" y="17931"/>
                    <a:pt x="16357" y="17879"/>
                    <a:pt x="16328" y="17819"/>
                  </a:cubicBezTo>
                  <a:cubicBezTo>
                    <a:pt x="16299" y="17760"/>
                    <a:pt x="16270" y="17700"/>
                    <a:pt x="16246" y="17640"/>
                  </a:cubicBezTo>
                  <a:cubicBezTo>
                    <a:pt x="16221" y="17580"/>
                    <a:pt x="16197" y="17516"/>
                    <a:pt x="16174" y="17454"/>
                  </a:cubicBezTo>
                  <a:cubicBezTo>
                    <a:pt x="16152" y="17393"/>
                    <a:pt x="16134" y="17331"/>
                    <a:pt x="16117" y="17267"/>
                  </a:cubicBezTo>
                  <a:lnTo>
                    <a:pt x="15623" y="17865"/>
                  </a:lnTo>
                  <a:lnTo>
                    <a:pt x="12506" y="21600"/>
                  </a:lnTo>
                  <a:lnTo>
                    <a:pt x="9287" y="18767"/>
                  </a:lnTo>
                  <a:cubicBezTo>
                    <a:pt x="9446" y="18725"/>
                    <a:pt x="9601" y="18673"/>
                    <a:pt x="9751" y="18609"/>
                  </a:cubicBezTo>
                  <a:cubicBezTo>
                    <a:pt x="9906" y="18546"/>
                    <a:pt x="10055" y="18471"/>
                    <a:pt x="10196" y="18384"/>
                  </a:cubicBezTo>
                  <a:cubicBezTo>
                    <a:pt x="10337" y="18298"/>
                    <a:pt x="10471" y="18202"/>
                    <a:pt x="10596" y="18097"/>
                  </a:cubicBezTo>
                  <a:cubicBezTo>
                    <a:pt x="10724" y="17987"/>
                    <a:pt x="10844" y="17869"/>
                    <a:pt x="10953" y="17744"/>
                  </a:cubicBezTo>
                  <a:cubicBezTo>
                    <a:pt x="11262" y="17392"/>
                    <a:pt x="11488" y="16988"/>
                    <a:pt x="11620" y="16557"/>
                  </a:cubicBezTo>
                  <a:cubicBezTo>
                    <a:pt x="11750" y="16127"/>
                    <a:pt x="11795" y="15681"/>
                    <a:pt x="11751" y="15238"/>
                  </a:cubicBezTo>
                  <a:cubicBezTo>
                    <a:pt x="11710" y="14787"/>
                    <a:pt x="11585" y="14345"/>
                    <a:pt x="11380" y="13931"/>
                  </a:cubicBezTo>
                  <a:cubicBezTo>
                    <a:pt x="11170" y="13508"/>
                    <a:pt x="10877" y="13121"/>
                    <a:pt x="10516" y="12790"/>
                  </a:cubicBezTo>
                  <a:cubicBezTo>
                    <a:pt x="10166" y="12468"/>
                    <a:pt x="9750" y="12210"/>
                    <a:pt x="9291" y="12030"/>
                  </a:cubicBezTo>
                  <a:cubicBezTo>
                    <a:pt x="8864" y="11863"/>
                    <a:pt x="8403" y="11776"/>
                    <a:pt x="7936" y="11775"/>
                  </a:cubicBezTo>
                  <a:cubicBezTo>
                    <a:pt x="7476" y="11774"/>
                    <a:pt x="7021" y="11862"/>
                    <a:pt x="6603" y="12034"/>
                  </a:cubicBezTo>
                  <a:cubicBezTo>
                    <a:pt x="6162" y="12216"/>
                    <a:pt x="5772" y="12485"/>
                    <a:pt x="5461" y="12820"/>
                  </a:cubicBezTo>
                  <a:cubicBezTo>
                    <a:pt x="5342" y="12945"/>
                    <a:pt x="5234" y="13079"/>
                    <a:pt x="5139" y="13219"/>
                  </a:cubicBezTo>
                  <a:cubicBezTo>
                    <a:pt x="5045" y="13360"/>
                    <a:pt x="4962" y="13507"/>
                    <a:pt x="4890" y="13658"/>
                  </a:cubicBezTo>
                  <a:cubicBezTo>
                    <a:pt x="4819" y="13810"/>
                    <a:pt x="4761" y="13966"/>
                    <a:pt x="4715" y="14125"/>
                  </a:cubicBezTo>
                  <a:cubicBezTo>
                    <a:pt x="4666" y="14284"/>
                    <a:pt x="4630" y="14447"/>
                    <a:pt x="4608" y="14611"/>
                  </a:cubicBezTo>
                  <a:lnTo>
                    <a:pt x="0" y="10534"/>
                  </a:lnTo>
                  <a:lnTo>
                    <a:pt x="3397" y="7114"/>
                  </a:lnTo>
                  <a:cubicBezTo>
                    <a:pt x="3498" y="7437"/>
                    <a:pt x="3643" y="7748"/>
                    <a:pt x="3828" y="8040"/>
                  </a:cubicBezTo>
                  <a:cubicBezTo>
                    <a:pt x="4019" y="8341"/>
                    <a:pt x="4254" y="8618"/>
                    <a:pt x="4526" y="8864"/>
                  </a:cubicBezTo>
                  <a:cubicBezTo>
                    <a:pt x="4891" y="9200"/>
                    <a:pt x="5325" y="9471"/>
                    <a:pt x="5803" y="9662"/>
                  </a:cubicBezTo>
                  <a:cubicBezTo>
                    <a:pt x="6236" y="9833"/>
                    <a:pt x="6702" y="9923"/>
                    <a:pt x="7174" y="9929"/>
                  </a:cubicBezTo>
                  <a:cubicBezTo>
                    <a:pt x="7627" y="9937"/>
                    <a:pt x="8077" y="9855"/>
                    <a:pt x="8492" y="9690"/>
                  </a:cubicBezTo>
                  <a:cubicBezTo>
                    <a:pt x="8913" y="9520"/>
                    <a:pt x="9286" y="9267"/>
                    <a:pt x="9582" y="8950"/>
                  </a:cubicBezTo>
                  <a:cubicBezTo>
                    <a:pt x="9890" y="8622"/>
                    <a:pt x="10117" y="8240"/>
                    <a:pt x="10249" y="7828"/>
                  </a:cubicBezTo>
                  <a:cubicBezTo>
                    <a:pt x="10380" y="7414"/>
                    <a:pt x="10426" y="6982"/>
                    <a:pt x="10385" y="6554"/>
                  </a:cubicBezTo>
                  <a:cubicBezTo>
                    <a:pt x="10298" y="5639"/>
                    <a:pt x="9866" y="4778"/>
                    <a:pt x="9160" y="4114"/>
                  </a:cubicBezTo>
                  <a:cubicBezTo>
                    <a:pt x="9032" y="3993"/>
                    <a:pt x="8895" y="3880"/>
                    <a:pt x="8752" y="3775"/>
                  </a:cubicBezTo>
                  <a:cubicBezTo>
                    <a:pt x="8610" y="3674"/>
                    <a:pt x="8461" y="3582"/>
                    <a:pt x="8307" y="3497"/>
                  </a:cubicBezTo>
                  <a:cubicBezTo>
                    <a:pt x="8159" y="3417"/>
                    <a:pt x="8005" y="3345"/>
                    <a:pt x="7847" y="3282"/>
                  </a:cubicBezTo>
                  <a:cubicBezTo>
                    <a:pt x="7693" y="3220"/>
                    <a:pt x="7534" y="3168"/>
                    <a:pt x="7372" y="3124"/>
                  </a:cubicBezTo>
                  <a:close/>
                </a:path>
              </a:pathLst>
            </a:custGeom>
            <a:solidFill>
              <a:srgbClr val="FFDFCD"/>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200" b="0">
                  <a:solidFill>
                    <a:srgbClr val="FFFFFF"/>
                  </a:solidFill>
                  <a:latin typeface="+mn-lt"/>
                  <a:ea typeface="+mn-ea"/>
                  <a:cs typeface="+mn-cs"/>
                  <a:sym typeface="Helvetica Neue Medium"/>
                </a:defRPr>
              </a:pPr>
              <a:endParaRPr kumimoji="0" sz="1600" b="0" i="0" u="none" strike="noStrike" kern="1200" cap="none" spc="0" normalizeH="0" baseline="0" noProof="0" dirty="0">
                <a:ln>
                  <a:noFill/>
                </a:ln>
                <a:solidFill>
                  <a:srgbClr val="FFFFFF"/>
                </a:solidFill>
                <a:effectLst/>
                <a:uLnTx/>
                <a:uFillTx/>
                <a:latin typeface="Helvetica Neue Medium"/>
                <a:ea typeface="+mn-ea"/>
                <a:cs typeface="+mn-cs"/>
                <a:sym typeface="Helvetica Neue Medium"/>
              </a:endParaRPr>
            </a:p>
          </p:txBody>
        </p:sp>
        <p:sp>
          <p:nvSpPr>
            <p:cNvPr id="48" name="Freeform 50">
              <a:extLst>
                <a:ext uri="{FF2B5EF4-FFF2-40B4-BE49-F238E27FC236}">
                  <a16:creationId xmlns:a16="http://schemas.microsoft.com/office/drawing/2014/main" id="{86F69308-BC2B-9067-4265-700D4AA8C44F}"/>
                </a:ext>
              </a:extLst>
            </p:cNvPr>
            <p:cNvSpPr/>
            <p:nvPr/>
          </p:nvSpPr>
          <p:spPr>
            <a:xfrm>
              <a:off x="974607" y="2645425"/>
              <a:ext cx="4138303" cy="4617607"/>
            </a:xfrm>
            <a:custGeom>
              <a:avLst/>
              <a:gdLst/>
              <a:ahLst/>
              <a:cxnLst>
                <a:cxn ang="0">
                  <a:pos x="wd2" y="hd2"/>
                </a:cxn>
                <a:cxn ang="5400000">
                  <a:pos x="wd2" y="hd2"/>
                </a:cxn>
                <a:cxn ang="10800000">
                  <a:pos x="wd2" y="hd2"/>
                </a:cxn>
                <a:cxn ang="16200000">
                  <a:pos x="wd2" y="hd2"/>
                </a:cxn>
              </a:cxnLst>
              <a:rect l="0" t="0" r="r" b="b"/>
              <a:pathLst>
                <a:path w="21600" h="21600" extrusionOk="0">
                  <a:moveTo>
                    <a:pt x="9783" y="19181"/>
                  </a:moveTo>
                  <a:cubicBezTo>
                    <a:pt x="12612" y="18069"/>
                    <a:pt x="12672" y="14477"/>
                    <a:pt x="10705" y="12675"/>
                  </a:cubicBezTo>
                  <a:cubicBezTo>
                    <a:pt x="9696" y="11754"/>
                    <a:pt x="8190" y="11298"/>
                    <a:pt x="6786" y="11669"/>
                  </a:cubicBezTo>
                  <a:cubicBezTo>
                    <a:pt x="5453" y="12021"/>
                    <a:pt x="4528" y="13023"/>
                    <a:pt x="4164" y="14202"/>
                  </a:cubicBezTo>
                  <a:lnTo>
                    <a:pt x="0" y="10513"/>
                  </a:lnTo>
                  <a:lnTo>
                    <a:pt x="2997" y="7510"/>
                  </a:lnTo>
                  <a:cubicBezTo>
                    <a:pt x="3655" y="8985"/>
                    <a:pt x="5236" y="10155"/>
                    <a:pt x="7046" y="10176"/>
                  </a:cubicBezTo>
                  <a:lnTo>
                    <a:pt x="7092" y="10176"/>
                  </a:lnTo>
                  <a:cubicBezTo>
                    <a:pt x="9085" y="10176"/>
                    <a:pt x="10551" y="8709"/>
                    <a:pt x="10685" y="6978"/>
                  </a:cubicBezTo>
                  <a:cubicBezTo>
                    <a:pt x="10814" y="5203"/>
                    <a:pt x="9629" y="3397"/>
                    <a:pt x="7786" y="2711"/>
                  </a:cubicBezTo>
                  <a:lnTo>
                    <a:pt x="10489" y="0"/>
                  </a:lnTo>
                  <a:lnTo>
                    <a:pt x="13947" y="3341"/>
                  </a:lnTo>
                  <a:cubicBezTo>
                    <a:pt x="11872" y="4641"/>
                    <a:pt x="12223" y="7483"/>
                    <a:pt x="13756" y="8999"/>
                  </a:cubicBezTo>
                  <a:cubicBezTo>
                    <a:pt x="14502" y="9778"/>
                    <a:pt x="15593" y="10221"/>
                    <a:pt x="16737" y="10209"/>
                  </a:cubicBezTo>
                  <a:cubicBezTo>
                    <a:pt x="17891" y="10151"/>
                    <a:pt x="18917" y="9530"/>
                    <a:pt x="19410" y="8591"/>
                  </a:cubicBezTo>
                  <a:lnTo>
                    <a:pt x="21600" y="10702"/>
                  </a:lnTo>
                  <a:lnTo>
                    <a:pt x="18808" y="14047"/>
                  </a:lnTo>
                  <a:cubicBezTo>
                    <a:pt x="18473" y="14450"/>
                    <a:pt x="19320" y="14546"/>
                    <a:pt x="19559" y="14651"/>
                  </a:cubicBezTo>
                  <a:cubicBezTo>
                    <a:pt x="20012" y="14859"/>
                    <a:pt x="20393" y="15174"/>
                    <a:pt x="20662" y="15563"/>
                  </a:cubicBezTo>
                  <a:cubicBezTo>
                    <a:pt x="21286" y="16447"/>
                    <a:pt x="21388" y="17686"/>
                    <a:pt x="20747" y="18586"/>
                  </a:cubicBezTo>
                  <a:cubicBezTo>
                    <a:pt x="20154" y="19449"/>
                    <a:pt x="18895" y="19716"/>
                    <a:pt x="17935" y="19183"/>
                  </a:cubicBezTo>
                  <a:cubicBezTo>
                    <a:pt x="17896" y="19161"/>
                    <a:pt x="17858" y="19139"/>
                    <a:pt x="17821" y="19115"/>
                  </a:cubicBezTo>
                  <a:cubicBezTo>
                    <a:pt x="17372" y="18828"/>
                    <a:pt x="17019" y="18436"/>
                    <a:pt x="16802" y="17982"/>
                  </a:cubicBezTo>
                  <a:cubicBezTo>
                    <a:pt x="16705" y="17793"/>
                    <a:pt x="16463" y="16872"/>
                    <a:pt x="16057" y="17360"/>
                  </a:cubicBezTo>
                  <a:lnTo>
                    <a:pt x="12515" y="21600"/>
                  </a:lnTo>
                  <a:close/>
                </a:path>
              </a:pathLst>
            </a:custGeom>
            <a:solidFill>
              <a:srgbClr val="F8892D"/>
            </a:solidFill>
            <a:ln w="12700" cap="flat">
              <a:noFill/>
              <a:miter lim="400000"/>
            </a:ln>
            <a:effectLst/>
          </p:spPr>
          <p:txBody>
            <a:bodyPr wrap="square" lIns="22859" tIns="22859" rIns="22859" bIns="22859" numCol="1" anchor="ctr">
              <a:noAutofit/>
            </a:bodyPr>
            <a:lstStyle/>
            <a:p>
              <a:pPr marL="0" marR="0" lvl="0" indent="0" algn="ctr" defTabSz="457223" rtl="0" eaLnBrk="1" fontAlgn="auto" latinLnBrk="0" hangingPunct="1">
                <a:lnSpc>
                  <a:spcPct val="100000"/>
                </a:lnSpc>
                <a:spcBef>
                  <a:spcPts val="0"/>
                </a:spcBef>
                <a:spcAft>
                  <a:spcPts val="0"/>
                </a:spcAft>
                <a:buClrTx/>
                <a:buSzTx/>
                <a:buFontTx/>
                <a:buNone/>
                <a:tabLst/>
                <a:defRPr sz="1800" b="0">
                  <a:latin typeface="Calibri"/>
                  <a:ea typeface="Calibri"/>
                  <a:cs typeface="Calibri"/>
                  <a:sym typeface="Calibri"/>
                </a:defRPr>
              </a:pPr>
              <a:endParaRPr kumimoji="0" sz="9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grpSp>
          <p:nvGrpSpPr>
            <p:cNvPr id="49" name="Group">
              <a:extLst>
                <a:ext uri="{FF2B5EF4-FFF2-40B4-BE49-F238E27FC236}">
                  <a16:creationId xmlns:a16="http://schemas.microsoft.com/office/drawing/2014/main" id="{D7F254D8-6833-50D2-9DA6-32E200D592D5}"/>
                </a:ext>
              </a:extLst>
            </p:cNvPr>
            <p:cNvGrpSpPr/>
            <p:nvPr/>
          </p:nvGrpSpPr>
          <p:grpSpPr>
            <a:xfrm>
              <a:off x="3485350" y="2743493"/>
              <a:ext cx="3424826" cy="4301994"/>
              <a:chOff x="0" y="0"/>
              <a:chExt cx="3424824" cy="4301993"/>
            </a:xfrm>
          </p:grpSpPr>
          <p:sp>
            <p:nvSpPr>
              <p:cNvPr id="50" name="Freeform 53">
                <a:extLst>
                  <a:ext uri="{FF2B5EF4-FFF2-40B4-BE49-F238E27FC236}">
                    <a16:creationId xmlns:a16="http://schemas.microsoft.com/office/drawing/2014/main" id="{90F441C1-6E24-4D98-47EB-ADD48B8D8340}"/>
                  </a:ext>
                </a:extLst>
              </p:cNvPr>
              <p:cNvSpPr/>
              <p:nvPr/>
            </p:nvSpPr>
            <p:spPr>
              <a:xfrm>
                <a:off x="846491" y="-1"/>
                <a:ext cx="426576" cy="453474"/>
              </a:xfrm>
              <a:custGeom>
                <a:avLst/>
                <a:gdLst/>
                <a:ahLst/>
                <a:cxnLst>
                  <a:cxn ang="0">
                    <a:pos x="wd2" y="hd2"/>
                  </a:cxn>
                  <a:cxn ang="5400000">
                    <a:pos x="wd2" y="hd2"/>
                  </a:cxn>
                  <a:cxn ang="10800000">
                    <a:pos x="wd2" y="hd2"/>
                  </a:cxn>
                  <a:cxn ang="16200000">
                    <a:pos x="wd2" y="hd2"/>
                  </a:cxn>
                </a:cxnLst>
                <a:rect l="0" t="0" r="r" b="b"/>
                <a:pathLst>
                  <a:path w="21576" h="21572" extrusionOk="0">
                    <a:moveTo>
                      <a:pt x="16238" y="4899"/>
                    </a:moveTo>
                    <a:cubicBezTo>
                      <a:pt x="16367" y="5020"/>
                      <a:pt x="16482" y="5154"/>
                      <a:pt x="16582" y="5298"/>
                    </a:cubicBezTo>
                    <a:cubicBezTo>
                      <a:pt x="16671" y="5454"/>
                      <a:pt x="16733" y="5622"/>
                      <a:pt x="16767" y="5796"/>
                    </a:cubicBezTo>
                    <a:cubicBezTo>
                      <a:pt x="16794" y="5978"/>
                      <a:pt x="16794" y="6163"/>
                      <a:pt x="16767" y="6345"/>
                    </a:cubicBezTo>
                    <a:cubicBezTo>
                      <a:pt x="16792" y="6543"/>
                      <a:pt x="16792" y="6744"/>
                      <a:pt x="16767" y="6943"/>
                    </a:cubicBezTo>
                    <a:cubicBezTo>
                      <a:pt x="16701" y="7202"/>
                      <a:pt x="16603" y="7453"/>
                      <a:pt x="16476" y="7691"/>
                    </a:cubicBezTo>
                    <a:cubicBezTo>
                      <a:pt x="16332" y="7964"/>
                      <a:pt x="16173" y="8231"/>
                      <a:pt x="16000" y="8489"/>
                    </a:cubicBezTo>
                    <a:cubicBezTo>
                      <a:pt x="15798" y="8799"/>
                      <a:pt x="15577" y="9099"/>
                      <a:pt x="15339" y="9386"/>
                    </a:cubicBezTo>
                    <a:lnTo>
                      <a:pt x="14466" y="10358"/>
                    </a:lnTo>
                    <a:lnTo>
                      <a:pt x="10500" y="14446"/>
                    </a:lnTo>
                    <a:cubicBezTo>
                      <a:pt x="10182" y="14795"/>
                      <a:pt x="9865" y="15094"/>
                      <a:pt x="9574" y="15369"/>
                    </a:cubicBezTo>
                    <a:lnTo>
                      <a:pt x="8701" y="16092"/>
                    </a:lnTo>
                    <a:cubicBezTo>
                      <a:pt x="8449" y="16294"/>
                      <a:pt x="8174" y="16469"/>
                      <a:pt x="7882" y="16615"/>
                    </a:cubicBezTo>
                    <a:cubicBezTo>
                      <a:pt x="7655" y="16751"/>
                      <a:pt x="7416" y="16868"/>
                      <a:pt x="7168" y="16964"/>
                    </a:cubicBezTo>
                    <a:cubicBezTo>
                      <a:pt x="6962" y="17030"/>
                      <a:pt x="6749" y="17072"/>
                      <a:pt x="6533" y="17089"/>
                    </a:cubicBezTo>
                    <a:lnTo>
                      <a:pt x="5978" y="17089"/>
                    </a:lnTo>
                    <a:cubicBezTo>
                      <a:pt x="5804" y="17062"/>
                      <a:pt x="5634" y="17011"/>
                      <a:pt x="5475" y="16939"/>
                    </a:cubicBezTo>
                    <a:lnTo>
                      <a:pt x="5026" y="16615"/>
                    </a:lnTo>
                    <a:lnTo>
                      <a:pt x="4894" y="16615"/>
                    </a:lnTo>
                    <a:cubicBezTo>
                      <a:pt x="4765" y="16485"/>
                      <a:pt x="4649" y="16343"/>
                      <a:pt x="4550" y="16191"/>
                    </a:cubicBezTo>
                    <a:cubicBezTo>
                      <a:pt x="4472" y="16039"/>
                      <a:pt x="4410" y="15881"/>
                      <a:pt x="4365" y="15718"/>
                    </a:cubicBezTo>
                    <a:cubicBezTo>
                      <a:pt x="4350" y="15535"/>
                      <a:pt x="4350" y="15352"/>
                      <a:pt x="4365" y="15169"/>
                    </a:cubicBezTo>
                    <a:cubicBezTo>
                      <a:pt x="4365" y="14970"/>
                      <a:pt x="4365" y="14770"/>
                      <a:pt x="4365" y="14546"/>
                    </a:cubicBezTo>
                    <a:cubicBezTo>
                      <a:pt x="4438" y="14289"/>
                      <a:pt x="4535" y="14039"/>
                      <a:pt x="4655" y="13798"/>
                    </a:cubicBezTo>
                    <a:cubicBezTo>
                      <a:pt x="4793" y="13509"/>
                      <a:pt x="4961" y="13233"/>
                      <a:pt x="5158" y="12976"/>
                    </a:cubicBezTo>
                    <a:cubicBezTo>
                      <a:pt x="5360" y="12665"/>
                      <a:pt x="5581" y="12365"/>
                      <a:pt x="5819" y="12078"/>
                    </a:cubicBezTo>
                    <a:cubicBezTo>
                      <a:pt x="6084" y="11754"/>
                      <a:pt x="6374" y="11430"/>
                      <a:pt x="6718" y="11081"/>
                    </a:cubicBezTo>
                    <a:lnTo>
                      <a:pt x="10658" y="7018"/>
                    </a:lnTo>
                    <a:cubicBezTo>
                      <a:pt x="10955" y="6692"/>
                      <a:pt x="11273" y="6384"/>
                      <a:pt x="11610" y="6096"/>
                    </a:cubicBezTo>
                    <a:cubicBezTo>
                      <a:pt x="11878" y="5848"/>
                      <a:pt x="12161" y="5615"/>
                      <a:pt x="12456" y="5398"/>
                    </a:cubicBezTo>
                    <a:cubicBezTo>
                      <a:pt x="12715" y="5203"/>
                      <a:pt x="12989" y="5028"/>
                      <a:pt x="13276" y="4874"/>
                    </a:cubicBezTo>
                    <a:cubicBezTo>
                      <a:pt x="13498" y="4736"/>
                      <a:pt x="13738" y="4627"/>
                      <a:pt x="13990" y="4550"/>
                    </a:cubicBezTo>
                    <a:cubicBezTo>
                      <a:pt x="14191" y="4517"/>
                      <a:pt x="14397" y="4517"/>
                      <a:pt x="14598" y="4550"/>
                    </a:cubicBezTo>
                    <a:cubicBezTo>
                      <a:pt x="14783" y="4525"/>
                      <a:pt x="14969" y="4525"/>
                      <a:pt x="15154" y="4550"/>
                    </a:cubicBezTo>
                    <a:cubicBezTo>
                      <a:pt x="15337" y="4586"/>
                      <a:pt x="15515" y="4644"/>
                      <a:pt x="15683" y="4724"/>
                    </a:cubicBezTo>
                    <a:cubicBezTo>
                      <a:pt x="15851" y="4808"/>
                      <a:pt x="16003" y="4917"/>
                      <a:pt x="16132" y="5048"/>
                    </a:cubicBezTo>
                    <a:close/>
                    <a:moveTo>
                      <a:pt x="18882" y="2257"/>
                    </a:moveTo>
                    <a:cubicBezTo>
                      <a:pt x="18462" y="1858"/>
                      <a:pt x="18001" y="1499"/>
                      <a:pt x="17507" y="1185"/>
                    </a:cubicBezTo>
                    <a:cubicBezTo>
                      <a:pt x="17118" y="888"/>
                      <a:pt x="16691" y="637"/>
                      <a:pt x="16238" y="437"/>
                    </a:cubicBezTo>
                    <a:cubicBezTo>
                      <a:pt x="15747" y="243"/>
                      <a:pt x="15231" y="109"/>
                      <a:pt x="14704" y="38"/>
                    </a:cubicBezTo>
                    <a:cubicBezTo>
                      <a:pt x="14177" y="-12"/>
                      <a:pt x="13645" y="-12"/>
                      <a:pt x="13118" y="38"/>
                    </a:cubicBezTo>
                    <a:cubicBezTo>
                      <a:pt x="12568" y="86"/>
                      <a:pt x="12027" y="195"/>
                      <a:pt x="11504" y="362"/>
                    </a:cubicBezTo>
                    <a:cubicBezTo>
                      <a:pt x="10944" y="534"/>
                      <a:pt x="10403" y="759"/>
                      <a:pt x="9891" y="1035"/>
                    </a:cubicBezTo>
                    <a:cubicBezTo>
                      <a:pt x="9332" y="1351"/>
                      <a:pt x="8801" y="1709"/>
                      <a:pt x="8305" y="2107"/>
                    </a:cubicBezTo>
                    <a:cubicBezTo>
                      <a:pt x="7729" y="2549"/>
                      <a:pt x="7189" y="3033"/>
                      <a:pt x="6692" y="3553"/>
                    </a:cubicBezTo>
                    <a:lnTo>
                      <a:pt x="3254" y="7117"/>
                    </a:lnTo>
                    <a:cubicBezTo>
                      <a:pt x="2747" y="7635"/>
                      <a:pt x="2279" y="8185"/>
                      <a:pt x="1853" y="8763"/>
                    </a:cubicBezTo>
                    <a:cubicBezTo>
                      <a:pt x="1475" y="9278"/>
                      <a:pt x="1139" y="9820"/>
                      <a:pt x="848" y="10383"/>
                    </a:cubicBezTo>
                    <a:cubicBezTo>
                      <a:pt x="591" y="10904"/>
                      <a:pt x="387" y="11446"/>
                      <a:pt x="239" y="12003"/>
                    </a:cubicBezTo>
                    <a:cubicBezTo>
                      <a:pt x="84" y="12531"/>
                      <a:pt x="4" y="13076"/>
                      <a:pt x="1" y="13624"/>
                    </a:cubicBezTo>
                    <a:cubicBezTo>
                      <a:pt x="-7" y="14150"/>
                      <a:pt x="37" y="14676"/>
                      <a:pt x="134" y="15194"/>
                    </a:cubicBezTo>
                    <a:cubicBezTo>
                      <a:pt x="249" y="15691"/>
                      <a:pt x="417" y="16175"/>
                      <a:pt x="636" y="16640"/>
                    </a:cubicBezTo>
                    <a:cubicBezTo>
                      <a:pt x="862" y="17134"/>
                      <a:pt x="1146" y="17602"/>
                      <a:pt x="1482" y="18036"/>
                    </a:cubicBezTo>
                    <a:cubicBezTo>
                      <a:pt x="1825" y="18509"/>
                      <a:pt x="2224" y="18944"/>
                      <a:pt x="2672" y="19332"/>
                    </a:cubicBezTo>
                    <a:cubicBezTo>
                      <a:pt x="3086" y="19737"/>
                      <a:pt x="3548" y="20097"/>
                      <a:pt x="4047" y="20404"/>
                    </a:cubicBezTo>
                    <a:cubicBezTo>
                      <a:pt x="4493" y="20701"/>
                      <a:pt x="4972" y="20952"/>
                      <a:pt x="5475" y="21152"/>
                    </a:cubicBezTo>
                    <a:cubicBezTo>
                      <a:pt x="5963" y="21323"/>
                      <a:pt x="6468" y="21448"/>
                      <a:pt x="6983" y="21526"/>
                    </a:cubicBezTo>
                    <a:cubicBezTo>
                      <a:pt x="7509" y="21588"/>
                      <a:pt x="8042" y="21588"/>
                      <a:pt x="8569" y="21526"/>
                    </a:cubicBezTo>
                    <a:cubicBezTo>
                      <a:pt x="9127" y="21478"/>
                      <a:pt x="9677" y="21369"/>
                      <a:pt x="10209" y="21202"/>
                    </a:cubicBezTo>
                    <a:cubicBezTo>
                      <a:pt x="10768" y="21025"/>
                      <a:pt x="11308" y="20800"/>
                      <a:pt x="11822" y="20529"/>
                    </a:cubicBezTo>
                    <a:cubicBezTo>
                      <a:pt x="12381" y="20204"/>
                      <a:pt x="12912" y="19837"/>
                      <a:pt x="13408" y="19432"/>
                    </a:cubicBezTo>
                    <a:cubicBezTo>
                      <a:pt x="13985" y="18981"/>
                      <a:pt x="14524" y="18489"/>
                      <a:pt x="15022" y="17961"/>
                    </a:cubicBezTo>
                    <a:lnTo>
                      <a:pt x="18433" y="14396"/>
                    </a:lnTo>
                    <a:cubicBezTo>
                      <a:pt x="18933" y="13882"/>
                      <a:pt x="19401" y="13341"/>
                      <a:pt x="19834" y="12776"/>
                    </a:cubicBezTo>
                    <a:cubicBezTo>
                      <a:pt x="20209" y="12250"/>
                      <a:pt x="20544" y="11700"/>
                      <a:pt x="20839" y="11131"/>
                    </a:cubicBezTo>
                    <a:cubicBezTo>
                      <a:pt x="21100" y="10620"/>
                      <a:pt x="21304" y="10086"/>
                      <a:pt x="21447" y="9535"/>
                    </a:cubicBezTo>
                    <a:cubicBezTo>
                      <a:pt x="21538" y="9000"/>
                      <a:pt x="21565" y="8456"/>
                      <a:pt x="21527" y="7915"/>
                    </a:cubicBezTo>
                    <a:cubicBezTo>
                      <a:pt x="21593" y="7402"/>
                      <a:pt x="21593" y="6883"/>
                      <a:pt x="21527" y="6370"/>
                    </a:cubicBezTo>
                    <a:cubicBezTo>
                      <a:pt x="21420" y="5866"/>
                      <a:pt x="21261" y="5373"/>
                      <a:pt x="21051" y="4899"/>
                    </a:cubicBezTo>
                    <a:cubicBezTo>
                      <a:pt x="20824" y="4419"/>
                      <a:pt x="20549" y="3960"/>
                      <a:pt x="20231" y="3528"/>
                    </a:cubicBezTo>
                    <a:cubicBezTo>
                      <a:pt x="19872" y="3067"/>
                      <a:pt x="19474" y="2633"/>
                      <a:pt x="19041" y="2232"/>
                    </a:cubicBezTo>
                    <a:close/>
                  </a:path>
                </a:pathLst>
              </a:custGeom>
              <a:solidFill>
                <a:srgbClr val="FFFFFF">
                  <a:alpha val="82936"/>
                </a:srgbClr>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51" name="Freeform 54">
                <a:extLst>
                  <a:ext uri="{FF2B5EF4-FFF2-40B4-BE49-F238E27FC236}">
                    <a16:creationId xmlns:a16="http://schemas.microsoft.com/office/drawing/2014/main" id="{000509AD-5113-62DD-05A2-E4EF6FC19A04}"/>
                  </a:ext>
                </a:extLst>
              </p:cNvPr>
              <p:cNvSpPr/>
              <p:nvPr/>
            </p:nvSpPr>
            <p:spPr>
              <a:xfrm>
                <a:off x="1148344" y="246137"/>
                <a:ext cx="391066" cy="474236"/>
              </a:xfrm>
              <a:custGeom>
                <a:avLst/>
                <a:gdLst/>
                <a:ahLst/>
                <a:cxnLst>
                  <a:cxn ang="0">
                    <a:pos x="wd2" y="hd2"/>
                  </a:cxn>
                  <a:cxn ang="5400000">
                    <a:pos x="wd2" y="hd2"/>
                  </a:cxn>
                  <a:cxn ang="10800000">
                    <a:pos x="wd2" y="hd2"/>
                  </a:cxn>
                  <a:cxn ang="16200000">
                    <a:pos x="wd2" y="hd2"/>
                  </a:cxn>
                </a:cxnLst>
                <a:rect l="0" t="0" r="r" b="b"/>
                <a:pathLst>
                  <a:path w="21600" h="21600" extrusionOk="0">
                    <a:moveTo>
                      <a:pt x="21600" y="5680"/>
                    </a:moveTo>
                    <a:lnTo>
                      <a:pt x="12157" y="0"/>
                    </a:lnTo>
                    <a:lnTo>
                      <a:pt x="9732" y="2244"/>
                    </a:lnTo>
                    <a:lnTo>
                      <a:pt x="13832" y="5466"/>
                    </a:lnTo>
                    <a:lnTo>
                      <a:pt x="0" y="18115"/>
                    </a:lnTo>
                    <a:lnTo>
                      <a:pt x="4303" y="21600"/>
                    </a:lnTo>
                    <a:lnTo>
                      <a:pt x="21600" y="5680"/>
                    </a:lnTo>
                    <a:close/>
                  </a:path>
                </a:pathLst>
              </a:custGeom>
              <a:solidFill>
                <a:srgbClr val="FFFFFF">
                  <a:alpha val="82936"/>
                </a:srgbClr>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52" name="Freeform 56">
                <a:extLst>
                  <a:ext uri="{FF2B5EF4-FFF2-40B4-BE49-F238E27FC236}">
                    <a16:creationId xmlns:a16="http://schemas.microsoft.com/office/drawing/2014/main" id="{7A48D668-ADD7-BD68-8DC9-D50E01955852}"/>
                  </a:ext>
                </a:extLst>
              </p:cNvPr>
              <p:cNvSpPr/>
              <p:nvPr/>
            </p:nvSpPr>
            <p:spPr>
              <a:xfrm>
                <a:off x="2718449" y="1319999"/>
                <a:ext cx="428738" cy="483218"/>
              </a:xfrm>
              <a:custGeom>
                <a:avLst/>
                <a:gdLst/>
                <a:ahLst/>
                <a:cxnLst>
                  <a:cxn ang="0">
                    <a:pos x="wd2" y="hd2"/>
                  </a:cxn>
                  <a:cxn ang="5400000">
                    <a:pos x="wd2" y="hd2"/>
                  </a:cxn>
                  <a:cxn ang="10800000">
                    <a:pos x="wd2" y="hd2"/>
                  </a:cxn>
                  <a:cxn ang="16200000">
                    <a:pos x="wd2" y="hd2"/>
                  </a:cxn>
                </a:cxnLst>
                <a:rect l="0" t="0" r="r" b="b"/>
                <a:pathLst>
                  <a:path w="21573" h="21568" extrusionOk="0">
                    <a:moveTo>
                      <a:pt x="16508" y="4707"/>
                    </a:moveTo>
                    <a:cubicBezTo>
                      <a:pt x="16647" y="4821"/>
                      <a:pt x="16762" y="4956"/>
                      <a:pt x="16850" y="5105"/>
                    </a:cubicBezTo>
                    <a:cubicBezTo>
                      <a:pt x="16939" y="5259"/>
                      <a:pt x="17001" y="5425"/>
                      <a:pt x="17034" y="5596"/>
                    </a:cubicBezTo>
                    <a:cubicBezTo>
                      <a:pt x="17062" y="5774"/>
                      <a:pt x="17062" y="5955"/>
                      <a:pt x="17034" y="6134"/>
                    </a:cubicBezTo>
                    <a:cubicBezTo>
                      <a:pt x="17058" y="6336"/>
                      <a:pt x="17058" y="6540"/>
                      <a:pt x="17034" y="6742"/>
                    </a:cubicBezTo>
                    <a:cubicBezTo>
                      <a:pt x="16944" y="6996"/>
                      <a:pt x="16838" y="7246"/>
                      <a:pt x="16719" y="7490"/>
                    </a:cubicBezTo>
                    <a:cubicBezTo>
                      <a:pt x="16587" y="7748"/>
                      <a:pt x="16429" y="8005"/>
                      <a:pt x="16245" y="8309"/>
                    </a:cubicBezTo>
                    <a:cubicBezTo>
                      <a:pt x="16061" y="8613"/>
                      <a:pt x="15824" y="8894"/>
                      <a:pt x="15561" y="9198"/>
                    </a:cubicBezTo>
                    <a:cubicBezTo>
                      <a:pt x="15298" y="9502"/>
                      <a:pt x="15009" y="9852"/>
                      <a:pt x="14693" y="10180"/>
                    </a:cubicBezTo>
                    <a:lnTo>
                      <a:pt x="10694" y="14437"/>
                    </a:lnTo>
                    <a:lnTo>
                      <a:pt x="9721" y="15372"/>
                    </a:lnTo>
                    <a:lnTo>
                      <a:pt x="8853" y="16144"/>
                    </a:lnTo>
                    <a:cubicBezTo>
                      <a:pt x="8596" y="16340"/>
                      <a:pt x="8323" y="16520"/>
                      <a:pt x="8037" y="16682"/>
                    </a:cubicBezTo>
                    <a:cubicBezTo>
                      <a:pt x="7806" y="16828"/>
                      <a:pt x="7560" y="16953"/>
                      <a:pt x="7301" y="17056"/>
                    </a:cubicBezTo>
                    <a:lnTo>
                      <a:pt x="6696" y="17220"/>
                    </a:lnTo>
                    <a:lnTo>
                      <a:pt x="6143" y="17220"/>
                    </a:lnTo>
                    <a:cubicBezTo>
                      <a:pt x="5969" y="17218"/>
                      <a:pt x="5797" y="17177"/>
                      <a:pt x="5644" y="17103"/>
                    </a:cubicBezTo>
                    <a:cubicBezTo>
                      <a:pt x="5479" y="17031"/>
                      <a:pt x="5328" y="16936"/>
                      <a:pt x="5196" y="16822"/>
                    </a:cubicBezTo>
                    <a:lnTo>
                      <a:pt x="5065" y="16822"/>
                    </a:lnTo>
                    <a:lnTo>
                      <a:pt x="4723" y="16401"/>
                    </a:lnTo>
                    <a:cubicBezTo>
                      <a:pt x="4646" y="16251"/>
                      <a:pt x="4584" y="16094"/>
                      <a:pt x="4539" y="15934"/>
                    </a:cubicBezTo>
                    <a:cubicBezTo>
                      <a:pt x="4524" y="15747"/>
                      <a:pt x="4524" y="15559"/>
                      <a:pt x="4539" y="15372"/>
                    </a:cubicBezTo>
                    <a:cubicBezTo>
                      <a:pt x="4539" y="15185"/>
                      <a:pt x="4539" y="14975"/>
                      <a:pt x="4539" y="14764"/>
                    </a:cubicBezTo>
                    <a:cubicBezTo>
                      <a:pt x="4625" y="14509"/>
                      <a:pt x="4730" y="14259"/>
                      <a:pt x="4854" y="14016"/>
                    </a:cubicBezTo>
                    <a:cubicBezTo>
                      <a:pt x="4996" y="13731"/>
                      <a:pt x="5163" y="13457"/>
                      <a:pt x="5354" y="13197"/>
                    </a:cubicBezTo>
                    <a:cubicBezTo>
                      <a:pt x="5538" y="12916"/>
                      <a:pt x="5775" y="12612"/>
                      <a:pt x="6038" y="12285"/>
                    </a:cubicBezTo>
                    <a:cubicBezTo>
                      <a:pt x="6301" y="11958"/>
                      <a:pt x="6591" y="11630"/>
                      <a:pt x="6933" y="11279"/>
                    </a:cubicBezTo>
                    <a:lnTo>
                      <a:pt x="10931" y="7046"/>
                    </a:lnTo>
                    <a:cubicBezTo>
                      <a:pt x="11273" y="6695"/>
                      <a:pt x="11563" y="6391"/>
                      <a:pt x="11878" y="6110"/>
                    </a:cubicBezTo>
                    <a:cubicBezTo>
                      <a:pt x="12194" y="5830"/>
                      <a:pt x="12457" y="5596"/>
                      <a:pt x="12746" y="5362"/>
                    </a:cubicBezTo>
                    <a:cubicBezTo>
                      <a:pt x="12990" y="5161"/>
                      <a:pt x="13254" y="4981"/>
                      <a:pt x="13536" y="4824"/>
                    </a:cubicBezTo>
                    <a:cubicBezTo>
                      <a:pt x="13761" y="4690"/>
                      <a:pt x="13999" y="4573"/>
                      <a:pt x="14246" y="4473"/>
                    </a:cubicBezTo>
                    <a:cubicBezTo>
                      <a:pt x="14445" y="4389"/>
                      <a:pt x="14659" y="4334"/>
                      <a:pt x="14877" y="4309"/>
                    </a:cubicBezTo>
                    <a:cubicBezTo>
                      <a:pt x="15059" y="4275"/>
                      <a:pt x="15248" y="4275"/>
                      <a:pt x="15430" y="4309"/>
                    </a:cubicBezTo>
                    <a:cubicBezTo>
                      <a:pt x="15604" y="4331"/>
                      <a:pt x="15773" y="4378"/>
                      <a:pt x="15930" y="4450"/>
                    </a:cubicBezTo>
                    <a:cubicBezTo>
                      <a:pt x="16094" y="4522"/>
                      <a:pt x="16245" y="4616"/>
                      <a:pt x="16377" y="4730"/>
                    </a:cubicBezTo>
                    <a:lnTo>
                      <a:pt x="16377" y="4730"/>
                    </a:lnTo>
                    <a:close/>
                    <a:moveTo>
                      <a:pt x="19139" y="1994"/>
                    </a:moveTo>
                    <a:cubicBezTo>
                      <a:pt x="18718" y="1639"/>
                      <a:pt x="18270" y="1311"/>
                      <a:pt x="17797" y="1012"/>
                    </a:cubicBezTo>
                    <a:cubicBezTo>
                      <a:pt x="17352" y="748"/>
                      <a:pt x="16876" y="528"/>
                      <a:pt x="16377" y="357"/>
                    </a:cubicBezTo>
                    <a:cubicBezTo>
                      <a:pt x="15893" y="200"/>
                      <a:pt x="15389" y="98"/>
                      <a:pt x="14877" y="53"/>
                    </a:cubicBezTo>
                    <a:cubicBezTo>
                      <a:pt x="14354" y="-18"/>
                      <a:pt x="13822" y="-18"/>
                      <a:pt x="13299" y="53"/>
                    </a:cubicBezTo>
                    <a:cubicBezTo>
                      <a:pt x="12748" y="114"/>
                      <a:pt x="12208" y="240"/>
                      <a:pt x="11694" y="427"/>
                    </a:cubicBezTo>
                    <a:cubicBezTo>
                      <a:pt x="11133" y="630"/>
                      <a:pt x="10596" y="881"/>
                      <a:pt x="10089" y="1175"/>
                    </a:cubicBezTo>
                    <a:cubicBezTo>
                      <a:pt x="9523" y="1521"/>
                      <a:pt x="8987" y="1904"/>
                      <a:pt x="8485" y="2321"/>
                    </a:cubicBezTo>
                    <a:cubicBezTo>
                      <a:pt x="7902" y="2794"/>
                      <a:pt x="7357" y="3302"/>
                      <a:pt x="6854" y="3842"/>
                    </a:cubicBezTo>
                    <a:lnTo>
                      <a:pt x="3407" y="7490"/>
                    </a:lnTo>
                    <a:cubicBezTo>
                      <a:pt x="2890" y="8027"/>
                      <a:pt x="2407" y="8589"/>
                      <a:pt x="1961" y="9174"/>
                    </a:cubicBezTo>
                    <a:cubicBezTo>
                      <a:pt x="1584" y="9710"/>
                      <a:pt x="1241" y="10265"/>
                      <a:pt x="935" y="10835"/>
                    </a:cubicBezTo>
                    <a:cubicBezTo>
                      <a:pt x="662" y="11362"/>
                      <a:pt x="442" y="11910"/>
                      <a:pt x="277" y="12472"/>
                    </a:cubicBezTo>
                    <a:cubicBezTo>
                      <a:pt x="135" y="12993"/>
                      <a:pt x="56" y="13526"/>
                      <a:pt x="40" y="14062"/>
                    </a:cubicBezTo>
                    <a:cubicBezTo>
                      <a:pt x="-13" y="14576"/>
                      <a:pt x="-13" y="15093"/>
                      <a:pt x="40" y="15606"/>
                    </a:cubicBezTo>
                    <a:cubicBezTo>
                      <a:pt x="146" y="16094"/>
                      <a:pt x="304" y="16572"/>
                      <a:pt x="514" y="17033"/>
                    </a:cubicBezTo>
                    <a:cubicBezTo>
                      <a:pt x="729" y="17496"/>
                      <a:pt x="1002" y="17935"/>
                      <a:pt x="1329" y="18343"/>
                    </a:cubicBezTo>
                    <a:cubicBezTo>
                      <a:pt x="1661" y="18780"/>
                      <a:pt x="2040" y="19187"/>
                      <a:pt x="2460" y="19559"/>
                    </a:cubicBezTo>
                    <a:cubicBezTo>
                      <a:pt x="2874" y="19928"/>
                      <a:pt x="3323" y="20264"/>
                      <a:pt x="3802" y="20565"/>
                    </a:cubicBezTo>
                    <a:cubicBezTo>
                      <a:pt x="4253" y="20819"/>
                      <a:pt x="4728" y="21038"/>
                      <a:pt x="5223" y="21219"/>
                    </a:cubicBezTo>
                    <a:cubicBezTo>
                      <a:pt x="5710" y="21365"/>
                      <a:pt x="6212" y="21467"/>
                      <a:pt x="6722" y="21523"/>
                    </a:cubicBezTo>
                    <a:cubicBezTo>
                      <a:pt x="7246" y="21582"/>
                      <a:pt x="7776" y="21582"/>
                      <a:pt x="8300" y="21523"/>
                    </a:cubicBezTo>
                    <a:cubicBezTo>
                      <a:pt x="8858" y="21454"/>
                      <a:pt x="9406" y="21328"/>
                      <a:pt x="9932" y="21149"/>
                    </a:cubicBezTo>
                    <a:cubicBezTo>
                      <a:pt x="10498" y="20948"/>
                      <a:pt x="11037" y="20689"/>
                      <a:pt x="11536" y="20377"/>
                    </a:cubicBezTo>
                    <a:cubicBezTo>
                      <a:pt x="12102" y="20031"/>
                      <a:pt x="12639" y="19648"/>
                      <a:pt x="13141" y="19231"/>
                    </a:cubicBezTo>
                    <a:cubicBezTo>
                      <a:pt x="13717" y="18753"/>
                      <a:pt x="14262" y="18245"/>
                      <a:pt x="14772" y="17711"/>
                    </a:cubicBezTo>
                    <a:lnTo>
                      <a:pt x="18218" y="14039"/>
                    </a:lnTo>
                    <a:cubicBezTo>
                      <a:pt x="18725" y="13506"/>
                      <a:pt x="19191" y="12944"/>
                      <a:pt x="19613" y="12355"/>
                    </a:cubicBezTo>
                    <a:cubicBezTo>
                      <a:pt x="20009" y="11830"/>
                      <a:pt x="20352" y="11274"/>
                      <a:pt x="20639" y="10694"/>
                    </a:cubicBezTo>
                    <a:cubicBezTo>
                      <a:pt x="20915" y="10179"/>
                      <a:pt x="21126" y="9637"/>
                      <a:pt x="21270" y="9081"/>
                    </a:cubicBezTo>
                    <a:cubicBezTo>
                      <a:pt x="21420" y="8560"/>
                      <a:pt x="21508" y="8027"/>
                      <a:pt x="21533" y="7490"/>
                    </a:cubicBezTo>
                    <a:cubicBezTo>
                      <a:pt x="21587" y="6985"/>
                      <a:pt x="21587" y="6476"/>
                      <a:pt x="21533" y="5970"/>
                    </a:cubicBezTo>
                    <a:cubicBezTo>
                      <a:pt x="21431" y="5481"/>
                      <a:pt x="21272" y="5003"/>
                      <a:pt x="21059" y="4543"/>
                    </a:cubicBezTo>
                    <a:cubicBezTo>
                      <a:pt x="20849" y="4076"/>
                      <a:pt x="20585" y="3629"/>
                      <a:pt x="20270" y="3210"/>
                    </a:cubicBezTo>
                    <a:cubicBezTo>
                      <a:pt x="19932" y="2778"/>
                      <a:pt x="19553" y="2371"/>
                      <a:pt x="19139" y="1994"/>
                    </a:cubicBezTo>
                    <a:close/>
                  </a:path>
                </a:pathLst>
              </a:custGeom>
              <a:solidFill>
                <a:srgbClr val="FFFFFF">
                  <a:alpha val="82936"/>
                </a:srgbClr>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53" name="Freeform 57">
                <a:extLst>
                  <a:ext uri="{FF2B5EF4-FFF2-40B4-BE49-F238E27FC236}">
                    <a16:creationId xmlns:a16="http://schemas.microsoft.com/office/drawing/2014/main" id="{45F5A19B-AD45-93B8-603E-82371B4AD6BC}"/>
                  </a:ext>
                </a:extLst>
              </p:cNvPr>
              <p:cNvSpPr/>
              <p:nvPr/>
            </p:nvSpPr>
            <p:spPr>
              <a:xfrm>
                <a:off x="2932550" y="1583772"/>
                <a:ext cx="492275" cy="557503"/>
              </a:xfrm>
              <a:custGeom>
                <a:avLst/>
                <a:gdLst/>
                <a:ahLst/>
                <a:cxnLst>
                  <a:cxn ang="0">
                    <a:pos x="wd2" y="hd2"/>
                  </a:cxn>
                  <a:cxn ang="5400000">
                    <a:pos x="wd2" y="hd2"/>
                  </a:cxn>
                  <a:cxn ang="10800000">
                    <a:pos x="wd2" y="hd2"/>
                  </a:cxn>
                  <a:cxn ang="16200000">
                    <a:pos x="wd2" y="hd2"/>
                  </a:cxn>
                </a:cxnLst>
                <a:rect l="0" t="0" r="r" b="b"/>
                <a:pathLst>
                  <a:path w="21558" h="21587" extrusionOk="0">
                    <a:moveTo>
                      <a:pt x="18866" y="1824"/>
                    </a:moveTo>
                    <a:cubicBezTo>
                      <a:pt x="18518" y="1500"/>
                      <a:pt x="18135" y="1207"/>
                      <a:pt x="17721" y="951"/>
                    </a:cubicBezTo>
                    <a:cubicBezTo>
                      <a:pt x="17337" y="718"/>
                      <a:pt x="16931" y="515"/>
                      <a:pt x="16508" y="343"/>
                    </a:cubicBezTo>
                    <a:cubicBezTo>
                      <a:pt x="16094" y="201"/>
                      <a:pt x="15664" y="99"/>
                      <a:pt x="15225" y="38"/>
                    </a:cubicBezTo>
                    <a:cubicBezTo>
                      <a:pt x="14792" y="-13"/>
                      <a:pt x="14354" y="-13"/>
                      <a:pt x="13920" y="38"/>
                    </a:cubicBezTo>
                    <a:cubicBezTo>
                      <a:pt x="13486" y="65"/>
                      <a:pt x="13056" y="133"/>
                      <a:pt x="12638" y="241"/>
                    </a:cubicBezTo>
                    <a:cubicBezTo>
                      <a:pt x="12232" y="352"/>
                      <a:pt x="11840" y="501"/>
                      <a:pt x="11471" y="688"/>
                    </a:cubicBezTo>
                    <a:cubicBezTo>
                      <a:pt x="11087" y="886"/>
                      <a:pt x="10727" y="1117"/>
                      <a:pt x="10394" y="1378"/>
                    </a:cubicBezTo>
                    <a:cubicBezTo>
                      <a:pt x="10038" y="1657"/>
                      <a:pt x="9709" y="1962"/>
                      <a:pt x="9410" y="2291"/>
                    </a:cubicBezTo>
                    <a:lnTo>
                      <a:pt x="9410" y="2291"/>
                    </a:lnTo>
                    <a:lnTo>
                      <a:pt x="12638" y="5152"/>
                    </a:lnTo>
                    <a:lnTo>
                      <a:pt x="13165" y="4644"/>
                    </a:lnTo>
                    <a:cubicBezTo>
                      <a:pt x="13336" y="4491"/>
                      <a:pt x="13520" y="4349"/>
                      <a:pt x="13714" y="4218"/>
                    </a:cubicBezTo>
                    <a:lnTo>
                      <a:pt x="14264" y="3914"/>
                    </a:lnTo>
                    <a:cubicBezTo>
                      <a:pt x="14438" y="3823"/>
                      <a:pt x="14622" y="3748"/>
                      <a:pt x="14813" y="3691"/>
                    </a:cubicBezTo>
                    <a:cubicBezTo>
                      <a:pt x="14984" y="3640"/>
                      <a:pt x="15161" y="3606"/>
                      <a:pt x="15340" y="3589"/>
                    </a:cubicBezTo>
                    <a:lnTo>
                      <a:pt x="15844" y="3589"/>
                    </a:lnTo>
                    <a:cubicBezTo>
                      <a:pt x="16006" y="3629"/>
                      <a:pt x="16160" y="3691"/>
                      <a:pt x="16302" y="3772"/>
                    </a:cubicBezTo>
                    <a:cubicBezTo>
                      <a:pt x="16454" y="3856"/>
                      <a:pt x="16593" y="3958"/>
                      <a:pt x="16714" y="4076"/>
                    </a:cubicBezTo>
                    <a:cubicBezTo>
                      <a:pt x="16852" y="4178"/>
                      <a:pt x="16968" y="4302"/>
                      <a:pt x="17057" y="4441"/>
                    </a:cubicBezTo>
                    <a:cubicBezTo>
                      <a:pt x="17156" y="4559"/>
                      <a:pt x="17233" y="4689"/>
                      <a:pt x="17286" y="4827"/>
                    </a:cubicBezTo>
                    <a:cubicBezTo>
                      <a:pt x="17346" y="4964"/>
                      <a:pt x="17384" y="5107"/>
                      <a:pt x="17400" y="5253"/>
                    </a:cubicBezTo>
                    <a:cubicBezTo>
                      <a:pt x="17423" y="5408"/>
                      <a:pt x="17423" y="5565"/>
                      <a:pt x="17400" y="5720"/>
                    </a:cubicBezTo>
                    <a:cubicBezTo>
                      <a:pt x="17373" y="5877"/>
                      <a:pt x="17335" y="6033"/>
                      <a:pt x="17286" y="6186"/>
                    </a:cubicBezTo>
                    <a:cubicBezTo>
                      <a:pt x="17238" y="6355"/>
                      <a:pt x="17169" y="6518"/>
                      <a:pt x="17080" y="6673"/>
                    </a:cubicBezTo>
                    <a:lnTo>
                      <a:pt x="16782" y="7140"/>
                    </a:lnTo>
                    <a:cubicBezTo>
                      <a:pt x="16659" y="7305"/>
                      <a:pt x="16522" y="7461"/>
                      <a:pt x="16370" y="7607"/>
                    </a:cubicBezTo>
                    <a:cubicBezTo>
                      <a:pt x="16370" y="7728"/>
                      <a:pt x="16141" y="7830"/>
                      <a:pt x="16027" y="7952"/>
                    </a:cubicBezTo>
                    <a:lnTo>
                      <a:pt x="15592" y="8256"/>
                    </a:lnTo>
                    <a:cubicBezTo>
                      <a:pt x="15433" y="8362"/>
                      <a:pt x="15264" y="8457"/>
                      <a:pt x="15088" y="8540"/>
                    </a:cubicBezTo>
                    <a:lnTo>
                      <a:pt x="14516" y="8804"/>
                    </a:lnTo>
                    <a:lnTo>
                      <a:pt x="13875" y="9047"/>
                    </a:lnTo>
                    <a:lnTo>
                      <a:pt x="13119" y="9250"/>
                    </a:lnTo>
                    <a:lnTo>
                      <a:pt x="12272" y="9453"/>
                    </a:lnTo>
                    <a:lnTo>
                      <a:pt x="11310" y="9616"/>
                    </a:lnTo>
                    <a:lnTo>
                      <a:pt x="1855" y="10650"/>
                    </a:lnTo>
                    <a:lnTo>
                      <a:pt x="0" y="12679"/>
                    </a:lnTo>
                    <a:lnTo>
                      <a:pt x="10051" y="21587"/>
                    </a:lnTo>
                    <a:lnTo>
                      <a:pt x="12341" y="19254"/>
                    </a:lnTo>
                    <a:lnTo>
                      <a:pt x="6594" y="14161"/>
                    </a:lnTo>
                    <a:lnTo>
                      <a:pt x="11425" y="13349"/>
                    </a:lnTo>
                    <a:lnTo>
                      <a:pt x="13073" y="13166"/>
                    </a:lnTo>
                    <a:lnTo>
                      <a:pt x="14493" y="12943"/>
                    </a:lnTo>
                    <a:lnTo>
                      <a:pt x="15706" y="12700"/>
                    </a:lnTo>
                    <a:cubicBezTo>
                      <a:pt x="16047" y="12636"/>
                      <a:pt x="16383" y="12554"/>
                      <a:pt x="16714" y="12456"/>
                    </a:cubicBezTo>
                    <a:cubicBezTo>
                      <a:pt x="17020" y="12376"/>
                      <a:pt x="17319" y="12274"/>
                      <a:pt x="17607" y="12152"/>
                    </a:cubicBezTo>
                    <a:cubicBezTo>
                      <a:pt x="17886" y="12029"/>
                      <a:pt x="18154" y="11887"/>
                      <a:pt x="18408" y="11726"/>
                    </a:cubicBezTo>
                    <a:cubicBezTo>
                      <a:pt x="18673" y="11574"/>
                      <a:pt x="18918" y="11397"/>
                      <a:pt x="19141" y="11198"/>
                    </a:cubicBezTo>
                    <a:cubicBezTo>
                      <a:pt x="19392" y="11009"/>
                      <a:pt x="19622" y="10798"/>
                      <a:pt x="19827" y="10569"/>
                    </a:cubicBezTo>
                    <a:cubicBezTo>
                      <a:pt x="20142" y="10251"/>
                      <a:pt x="20418" y="9904"/>
                      <a:pt x="20652" y="9534"/>
                    </a:cubicBezTo>
                    <a:cubicBezTo>
                      <a:pt x="20876" y="9201"/>
                      <a:pt x="21061" y="8847"/>
                      <a:pt x="21201" y="8479"/>
                    </a:cubicBezTo>
                    <a:cubicBezTo>
                      <a:pt x="21483" y="7749"/>
                      <a:pt x="21600" y="6977"/>
                      <a:pt x="21545" y="6207"/>
                    </a:cubicBezTo>
                    <a:cubicBezTo>
                      <a:pt x="21507" y="5821"/>
                      <a:pt x="21423" y="5440"/>
                      <a:pt x="21293" y="5070"/>
                    </a:cubicBezTo>
                    <a:cubicBezTo>
                      <a:pt x="21179" y="4681"/>
                      <a:pt x="21010" y="4306"/>
                      <a:pt x="20789" y="3954"/>
                    </a:cubicBezTo>
                    <a:cubicBezTo>
                      <a:pt x="20576" y="3569"/>
                      <a:pt x="20323" y="3202"/>
                      <a:pt x="20034" y="2859"/>
                    </a:cubicBezTo>
                    <a:cubicBezTo>
                      <a:pt x="19716" y="2494"/>
                      <a:pt x="19372" y="2148"/>
                      <a:pt x="19003" y="1824"/>
                    </a:cubicBezTo>
                    <a:close/>
                  </a:path>
                </a:pathLst>
              </a:custGeom>
              <a:solidFill>
                <a:srgbClr val="FFFFFF">
                  <a:alpha val="82936"/>
                </a:srgbClr>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54" name="Freeform 59">
                <a:extLst>
                  <a:ext uri="{FF2B5EF4-FFF2-40B4-BE49-F238E27FC236}">
                    <a16:creationId xmlns:a16="http://schemas.microsoft.com/office/drawing/2014/main" id="{C838E33B-2B50-918F-B6C8-E0456FA44F19}"/>
                  </a:ext>
                </a:extLst>
              </p:cNvPr>
              <p:cNvSpPr/>
              <p:nvPr/>
            </p:nvSpPr>
            <p:spPr>
              <a:xfrm>
                <a:off x="2068145" y="3556965"/>
                <a:ext cx="409628" cy="478288"/>
              </a:xfrm>
              <a:custGeom>
                <a:avLst/>
                <a:gdLst/>
                <a:ahLst/>
                <a:cxnLst>
                  <a:cxn ang="0">
                    <a:pos x="wd2" y="hd2"/>
                  </a:cxn>
                  <a:cxn ang="5400000">
                    <a:pos x="wd2" y="hd2"/>
                  </a:cxn>
                  <a:cxn ang="10800000">
                    <a:pos x="wd2" y="hd2"/>
                  </a:cxn>
                  <a:cxn ang="16200000">
                    <a:pos x="wd2" y="hd2"/>
                  </a:cxn>
                </a:cxnLst>
                <a:rect l="0" t="0" r="r" b="b"/>
                <a:pathLst>
                  <a:path w="21579" h="21571" extrusionOk="0">
                    <a:moveTo>
                      <a:pt x="15987" y="4653"/>
                    </a:moveTo>
                    <a:cubicBezTo>
                      <a:pt x="16130" y="4770"/>
                      <a:pt x="16251" y="4905"/>
                      <a:pt x="16345" y="5054"/>
                    </a:cubicBezTo>
                    <a:cubicBezTo>
                      <a:pt x="16457" y="5188"/>
                      <a:pt x="16533" y="5341"/>
                      <a:pt x="16565" y="5503"/>
                    </a:cubicBezTo>
                    <a:cubicBezTo>
                      <a:pt x="16594" y="5684"/>
                      <a:pt x="16594" y="5866"/>
                      <a:pt x="16565" y="6047"/>
                    </a:cubicBezTo>
                    <a:cubicBezTo>
                      <a:pt x="16578" y="6244"/>
                      <a:pt x="16578" y="6441"/>
                      <a:pt x="16565" y="6638"/>
                    </a:cubicBezTo>
                    <a:cubicBezTo>
                      <a:pt x="16505" y="6895"/>
                      <a:pt x="16422" y="7147"/>
                      <a:pt x="16318" y="7394"/>
                    </a:cubicBezTo>
                    <a:lnTo>
                      <a:pt x="15877" y="8221"/>
                    </a:lnTo>
                    <a:lnTo>
                      <a:pt x="15243" y="9119"/>
                    </a:lnTo>
                    <a:cubicBezTo>
                      <a:pt x="14996" y="9450"/>
                      <a:pt x="14720" y="9781"/>
                      <a:pt x="14417" y="10135"/>
                    </a:cubicBezTo>
                    <a:lnTo>
                      <a:pt x="10644" y="14413"/>
                    </a:lnTo>
                    <a:cubicBezTo>
                      <a:pt x="10362" y="14742"/>
                      <a:pt x="10058" y="15058"/>
                      <a:pt x="9735" y="15358"/>
                    </a:cubicBezTo>
                    <a:cubicBezTo>
                      <a:pt x="9460" y="15665"/>
                      <a:pt x="9157" y="15902"/>
                      <a:pt x="8909" y="16138"/>
                    </a:cubicBezTo>
                    <a:lnTo>
                      <a:pt x="8110" y="16705"/>
                    </a:lnTo>
                    <a:cubicBezTo>
                      <a:pt x="7891" y="16857"/>
                      <a:pt x="7650" y="16984"/>
                      <a:pt x="7394" y="17083"/>
                    </a:cubicBezTo>
                    <a:cubicBezTo>
                      <a:pt x="7200" y="17163"/>
                      <a:pt x="6997" y="17227"/>
                      <a:pt x="6788" y="17273"/>
                    </a:cubicBezTo>
                    <a:lnTo>
                      <a:pt x="6210" y="17273"/>
                    </a:lnTo>
                    <a:lnTo>
                      <a:pt x="5714" y="17154"/>
                    </a:lnTo>
                    <a:cubicBezTo>
                      <a:pt x="5542" y="17082"/>
                      <a:pt x="5384" y="16986"/>
                      <a:pt x="5246" y="16871"/>
                    </a:cubicBezTo>
                    <a:cubicBezTo>
                      <a:pt x="5103" y="16748"/>
                      <a:pt x="4974" y="16613"/>
                      <a:pt x="4860" y="16469"/>
                    </a:cubicBezTo>
                    <a:cubicBezTo>
                      <a:pt x="4771" y="16317"/>
                      <a:pt x="4697" y="16159"/>
                      <a:pt x="4640" y="15996"/>
                    </a:cubicBezTo>
                    <a:cubicBezTo>
                      <a:pt x="4611" y="15816"/>
                      <a:pt x="4611" y="15633"/>
                      <a:pt x="4640" y="15453"/>
                    </a:cubicBezTo>
                    <a:cubicBezTo>
                      <a:pt x="4615" y="15249"/>
                      <a:pt x="4615" y="15043"/>
                      <a:pt x="4640" y="14838"/>
                    </a:cubicBezTo>
                    <a:cubicBezTo>
                      <a:pt x="4701" y="14589"/>
                      <a:pt x="4784" y="14344"/>
                      <a:pt x="4888" y="14106"/>
                    </a:cubicBezTo>
                    <a:cubicBezTo>
                      <a:pt x="5015" y="13811"/>
                      <a:pt x="5172" y="13526"/>
                      <a:pt x="5356" y="13255"/>
                    </a:cubicBezTo>
                    <a:cubicBezTo>
                      <a:pt x="5548" y="12938"/>
                      <a:pt x="5760" y="12631"/>
                      <a:pt x="5990" y="12333"/>
                    </a:cubicBezTo>
                    <a:cubicBezTo>
                      <a:pt x="6238" y="12002"/>
                      <a:pt x="6513" y="11671"/>
                      <a:pt x="6816" y="11317"/>
                    </a:cubicBezTo>
                    <a:lnTo>
                      <a:pt x="10589" y="7039"/>
                    </a:lnTo>
                    <a:cubicBezTo>
                      <a:pt x="10892" y="6709"/>
                      <a:pt x="11195" y="6378"/>
                      <a:pt x="11498" y="6094"/>
                    </a:cubicBezTo>
                    <a:cubicBezTo>
                      <a:pt x="11801" y="5810"/>
                      <a:pt x="12049" y="5574"/>
                      <a:pt x="12324" y="5338"/>
                    </a:cubicBezTo>
                    <a:cubicBezTo>
                      <a:pt x="12566" y="5141"/>
                      <a:pt x="12824" y="4960"/>
                      <a:pt x="13095" y="4794"/>
                    </a:cubicBezTo>
                    <a:cubicBezTo>
                      <a:pt x="13319" y="4648"/>
                      <a:pt x="13559" y="4521"/>
                      <a:pt x="13811" y="4416"/>
                    </a:cubicBezTo>
                    <a:cubicBezTo>
                      <a:pt x="14006" y="4343"/>
                      <a:pt x="14209" y="4288"/>
                      <a:pt x="14417" y="4251"/>
                    </a:cubicBezTo>
                    <a:cubicBezTo>
                      <a:pt x="14609" y="4227"/>
                      <a:pt x="14804" y="4227"/>
                      <a:pt x="14996" y="4251"/>
                    </a:cubicBezTo>
                    <a:cubicBezTo>
                      <a:pt x="15160" y="4230"/>
                      <a:pt x="15327" y="4230"/>
                      <a:pt x="15491" y="4251"/>
                    </a:cubicBezTo>
                    <a:cubicBezTo>
                      <a:pt x="15664" y="4323"/>
                      <a:pt x="15822" y="4419"/>
                      <a:pt x="15960" y="4534"/>
                    </a:cubicBezTo>
                    <a:lnTo>
                      <a:pt x="15960" y="4534"/>
                    </a:lnTo>
                    <a:close/>
                    <a:moveTo>
                      <a:pt x="18493" y="1911"/>
                    </a:moveTo>
                    <a:cubicBezTo>
                      <a:pt x="18049" y="1554"/>
                      <a:pt x="17570" y="1230"/>
                      <a:pt x="17061" y="942"/>
                    </a:cubicBezTo>
                    <a:cubicBezTo>
                      <a:pt x="16594" y="690"/>
                      <a:pt x="16095" y="484"/>
                      <a:pt x="15574" y="328"/>
                    </a:cubicBezTo>
                    <a:cubicBezTo>
                      <a:pt x="15080" y="166"/>
                      <a:pt x="14560" y="70"/>
                      <a:pt x="14032" y="44"/>
                    </a:cubicBezTo>
                    <a:cubicBezTo>
                      <a:pt x="13492" y="-15"/>
                      <a:pt x="12946" y="-15"/>
                      <a:pt x="12407" y="44"/>
                    </a:cubicBezTo>
                    <a:cubicBezTo>
                      <a:pt x="11849" y="123"/>
                      <a:pt x="11303" y="258"/>
                      <a:pt x="10782" y="446"/>
                    </a:cubicBezTo>
                    <a:cubicBezTo>
                      <a:pt x="10236" y="670"/>
                      <a:pt x="9711" y="931"/>
                      <a:pt x="9212" y="1226"/>
                    </a:cubicBezTo>
                    <a:cubicBezTo>
                      <a:pt x="8656" y="1577"/>
                      <a:pt x="8131" y="1964"/>
                      <a:pt x="7642" y="2384"/>
                    </a:cubicBezTo>
                    <a:cubicBezTo>
                      <a:pt x="7104" y="2871"/>
                      <a:pt x="6598" y="3384"/>
                      <a:pt x="6127" y="3920"/>
                    </a:cubicBezTo>
                    <a:lnTo>
                      <a:pt x="2850" y="7630"/>
                    </a:lnTo>
                    <a:cubicBezTo>
                      <a:pt x="2353" y="8169"/>
                      <a:pt x="1903" y="8738"/>
                      <a:pt x="1500" y="9332"/>
                    </a:cubicBezTo>
                    <a:cubicBezTo>
                      <a:pt x="1158" y="9875"/>
                      <a:pt x="854" y="10435"/>
                      <a:pt x="591" y="11010"/>
                    </a:cubicBezTo>
                    <a:cubicBezTo>
                      <a:pt x="345" y="11536"/>
                      <a:pt x="160" y="12082"/>
                      <a:pt x="41" y="12640"/>
                    </a:cubicBezTo>
                    <a:cubicBezTo>
                      <a:pt x="-13" y="13167"/>
                      <a:pt x="-13" y="13697"/>
                      <a:pt x="41" y="14224"/>
                    </a:cubicBezTo>
                    <a:cubicBezTo>
                      <a:pt x="56" y="14741"/>
                      <a:pt x="130" y="15255"/>
                      <a:pt x="261" y="15760"/>
                    </a:cubicBezTo>
                    <a:cubicBezTo>
                      <a:pt x="400" y="16240"/>
                      <a:pt x="594" y="16707"/>
                      <a:pt x="839" y="17154"/>
                    </a:cubicBezTo>
                    <a:cubicBezTo>
                      <a:pt x="1095" y="17611"/>
                      <a:pt x="1399" y="18046"/>
                      <a:pt x="1748" y="18454"/>
                    </a:cubicBezTo>
                    <a:cubicBezTo>
                      <a:pt x="2125" y="18890"/>
                      <a:pt x="2549" y="19293"/>
                      <a:pt x="3015" y="19659"/>
                    </a:cubicBezTo>
                    <a:cubicBezTo>
                      <a:pt x="3465" y="20011"/>
                      <a:pt x="3944" y="20335"/>
                      <a:pt x="4447" y="20628"/>
                    </a:cubicBezTo>
                    <a:cubicBezTo>
                      <a:pt x="4921" y="20885"/>
                      <a:pt x="5430" y="21092"/>
                      <a:pt x="5962" y="21243"/>
                    </a:cubicBezTo>
                    <a:cubicBezTo>
                      <a:pt x="6455" y="21407"/>
                      <a:pt x="6976" y="21503"/>
                      <a:pt x="7504" y="21526"/>
                    </a:cubicBezTo>
                    <a:cubicBezTo>
                      <a:pt x="8035" y="21585"/>
                      <a:pt x="8572" y="21585"/>
                      <a:pt x="9102" y="21526"/>
                    </a:cubicBezTo>
                    <a:cubicBezTo>
                      <a:pt x="9661" y="21439"/>
                      <a:pt x="10206" y="21296"/>
                      <a:pt x="10727" y="21101"/>
                    </a:cubicBezTo>
                    <a:cubicBezTo>
                      <a:pt x="11284" y="20895"/>
                      <a:pt x="11811" y="20633"/>
                      <a:pt x="12297" y="20321"/>
                    </a:cubicBezTo>
                    <a:cubicBezTo>
                      <a:pt x="12853" y="19969"/>
                      <a:pt x="13378" y="19582"/>
                      <a:pt x="13866" y="19163"/>
                    </a:cubicBezTo>
                    <a:cubicBezTo>
                      <a:pt x="14413" y="18674"/>
                      <a:pt x="14919" y="18153"/>
                      <a:pt x="15381" y="17603"/>
                    </a:cubicBezTo>
                    <a:lnTo>
                      <a:pt x="18659" y="13893"/>
                    </a:lnTo>
                    <a:cubicBezTo>
                      <a:pt x="19137" y="13348"/>
                      <a:pt x="19578" y="12780"/>
                      <a:pt x="19981" y="12191"/>
                    </a:cubicBezTo>
                    <a:cubicBezTo>
                      <a:pt x="20323" y="11657"/>
                      <a:pt x="20627" y="11104"/>
                      <a:pt x="20889" y="10537"/>
                    </a:cubicBezTo>
                    <a:cubicBezTo>
                      <a:pt x="21124" y="10007"/>
                      <a:pt x="21308" y="9462"/>
                      <a:pt x="21440" y="8906"/>
                    </a:cubicBezTo>
                    <a:cubicBezTo>
                      <a:pt x="21541" y="8383"/>
                      <a:pt x="21587" y="7853"/>
                      <a:pt x="21578" y="7323"/>
                    </a:cubicBezTo>
                    <a:cubicBezTo>
                      <a:pt x="21549" y="6815"/>
                      <a:pt x="21475" y="6309"/>
                      <a:pt x="21358" y="5810"/>
                    </a:cubicBezTo>
                    <a:cubicBezTo>
                      <a:pt x="21224" y="5322"/>
                      <a:pt x="21030" y="4846"/>
                      <a:pt x="20779" y="4393"/>
                    </a:cubicBezTo>
                    <a:cubicBezTo>
                      <a:pt x="20533" y="3937"/>
                      <a:pt x="20238" y="3501"/>
                      <a:pt x="19898" y="3093"/>
                    </a:cubicBezTo>
                    <a:cubicBezTo>
                      <a:pt x="19521" y="2665"/>
                      <a:pt x="19097" y="2269"/>
                      <a:pt x="18631" y="1911"/>
                    </a:cubicBezTo>
                    <a:close/>
                  </a:path>
                </a:pathLst>
              </a:custGeom>
              <a:solidFill>
                <a:srgbClr val="FFFFFF">
                  <a:alpha val="82936"/>
                </a:srgbClr>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55" name="Freeform 60">
                <a:extLst>
                  <a:ext uri="{FF2B5EF4-FFF2-40B4-BE49-F238E27FC236}">
                    <a16:creationId xmlns:a16="http://schemas.microsoft.com/office/drawing/2014/main" id="{63156D15-B0F8-165E-7180-79E63C2C089C}"/>
                  </a:ext>
                </a:extLst>
              </p:cNvPr>
              <p:cNvSpPr/>
              <p:nvPr/>
            </p:nvSpPr>
            <p:spPr>
              <a:xfrm>
                <a:off x="2330312" y="3807080"/>
                <a:ext cx="426637" cy="494914"/>
              </a:xfrm>
              <a:custGeom>
                <a:avLst/>
                <a:gdLst/>
                <a:ahLst/>
                <a:cxnLst>
                  <a:cxn ang="0">
                    <a:pos x="wd2" y="hd2"/>
                  </a:cxn>
                  <a:cxn ang="5400000">
                    <a:pos x="wd2" y="hd2"/>
                  </a:cxn>
                  <a:cxn ang="10800000">
                    <a:pos x="wd2" y="hd2"/>
                  </a:cxn>
                  <a:cxn ang="16200000">
                    <a:pos x="wd2" y="hd2"/>
                  </a:cxn>
                </a:cxnLst>
                <a:rect l="0" t="0" r="r" b="b"/>
                <a:pathLst>
                  <a:path w="21590" h="21574" extrusionOk="0">
                    <a:moveTo>
                      <a:pt x="18256" y="2069"/>
                    </a:moveTo>
                    <a:cubicBezTo>
                      <a:pt x="17876" y="1754"/>
                      <a:pt x="17469" y="1464"/>
                      <a:pt x="17039" y="1201"/>
                    </a:cubicBezTo>
                    <a:cubicBezTo>
                      <a:pt x="16639" y="961"/>
                      <a:pt x="16214" y="754"/>
                      <a:pt x="15769" y="584"/>
                    </a:cubicBezTo>
                    <a:cubicBezTo>
                      <a:pt x="15347" y="411"/>
                      <a:pt x="14903" y="280"/>
                      <a:pt x="14446" y="196"/>
                    </a:cubicBezTo>
                    <a:cubicBezTo>
                      <a:pt x="14012" y="107"/>
                      <a:pt x="13569" y="54"/>
                      <a:pt x="13123" y="36"/>
                    </a:cubicBezTo>
                    <a:cubicBezTo>
                      <a:pt x="12684" y="-12"/>
                      <a:pt x="12240" y="-12"/>
                      <a:pt x="11801" y="36"/>
                    </a:cubicBezTo>
                    <a:cubicBezTo>
                      <a:pt x="11396" y="113"/>
                      <a:pt x="11004" y="236"/>
                      <a:pt x="10636" y="401"/>
                    </a:cubicBezTo>
                    <a:cubicBezTo>
                      <a:pt x="10261" y="564"/>
                      <a:pt x="9913" y="772"/>
                      <a:pt x="9605" y="1018"/>
                    </a:cubicBezTo>
                    <a:cubicBezTo>
                      <a:pt x="9278" y="1286"/>
                      <a:pt x="8977" y="1576"/>
                      <a:pt x="8705" y="1886"/>
                    </a:cubicBezTo>
                    <a:lnTo>
                      <a:pt x="8705" y="2000"/>
                    </a:lnTo>
                    <a:lnTo>
                      <a:pt x="12541" y="5084"/>
                    </a:lnTo>
                    <a:cubicBezTo>
                      <a:pt x="12660" y="4945"/>
                      <a:pt x="12793" y="4815"/>
                      <a:pt x="12938" y="4696"/>
                    </a:cubicBezTo>
                    <a:cubicBezTo>
                      <a:pt x="13076" y="4584"/>
                      <a:pt x="13227" y="4485"/>
                      <a:pt x="13388" y="4399"/>
                    </a:cubicBezTo>
                    <a:lnTo>
                      <a:pt x="13838" y="4216"/>
                    </a:lnTo>
                    <a:cubicBezTo>
                      <a:pt x="14004" y="4195"/>
                      <a:pt x="14174" y="4195"/>
                      <a:pt x="14340" y="4216"/>
                    </a:cubicBezTo>
                    <a:cubicBezTo>
                      <a:pt x="14507" y="4193"/>
                      <a:pt x="14677" y="4193"/>
                      <a:pt x="14843" y="4216"/>
                    </a:cubicBezTo>
                    <a:cubicBezTo>
                      <a:pt x="14992" y="4192"/>
                      <a:pt x="15144" y="4192"/>
                      <a:pt x="15293" y="4216"/>
                    </a:cubicBezTo>
                    <a:cubicBezTo>
                      <a:pt x="15452" y="4258"/>
                      <a:pt x="15604" y="4319"/>
                      <a:pt x="15743" y="4399"/>
                    </a:cubicBezTo>
                    <a:lnTo>
                      <a:pt x="16139" y="4650"/>
                    </a:lnTo>
                    <a:lnTo>
                      <a:pt x="16563" y="5061"/>
                    </a:lnTo>
                    <a:cubicBezTo>
                      <a:pt x="16675" y="5198"/>
                      <a:pt x="16773" y="5343"/>
                      <a:pt x="16854" y="5495"/>
                    </a:cubicBezTo>
                    <a:cubicBezTo>
                      <a:pt x="16927" y="5644"/>
                      <a:pt x="16989" y="5796"/>
                      <a:pt x="17039" y="5952"/>
                    </a:cubicBezTo>
                    <a:cubicBezTo>
                      <a:pt x="17053" y="6119"/>
                      <a:pt x="17053" y="6287"/>
                      <a:pt x="17039" y="6454"/>
                    </a:cubicBezTo>
                    <a:cubicBezTo>
                      <a:pt x="17063" y="6621"/>
                      <a:pt x="17063" y="6790"/>
                      <a:pt x="17039" y="6957"/>
                    </a:cubicBezTo>
                    <a:cubicBezTo>
                      <a:pt x="17011" y="7130"/>
                      <a:pt x="16958" y="7299"/>
                      <a:pt x="16880" y="7460"/>
                    </a:cubicBezTo>
                    <a:cubicBezTo>
                      <a:pt x="16803" y="7631"/>
                      <a:pt x="16715" y="7799"/>
                      <a:pt x="16616" y="7962"/>
                    </a:cubicBezTo>
                    <a:lnTo>
                      <a:pt x="16245" y="8442"/>
                    </a:lnTo>
                    <a:cubicBezTo>
                      <a:pt x="16107" y="8630"/>
                      <a:pt x="15938" y="8799"/>
                      <a:pt x="15743" y="8944"/>
                    </a:cubicBezTo>
                    <a:cubicBezTo>
                      <a:pt x="15604" y="9091"/>
                      <a:pt x="15444" y="9222"/>
                      <a:pt x="15266" y="9333"/>
                    </a:cubicBezTo>
                    <a:cubicBezTo>
                      <a:pt x="15102" y="9441"/>
                      <a:pt x="14925" y="9532"/>
                      <a:pt x="14737" y="9607"/>
                    </a:cubicBezTo>
                    <a:cubicBezTo>
                      <a:pt x="14579" y="9680"/>
                      <a:pt x="14410" y="9734"/>
                      <a:pt x="14235" y="9767"/>
                    </a:cubicBezTo>
                    <a:cubicBezTo>
                      <a:pt x="13890" y="9858"/>
                      <a:pt x="13521" y="9858"/>
                      <a:pt x="13176" y="9767"/>
                    </a:cubicBezTo>
                    <a:cubicBezTo>
                      <a:pt x="12990" y="9709"/>
                      <a:pt x="12812" y="9633"/>
                      <a:pt x="12647" y="9538"/>
                    </a:cubicBezTo>
                    <a:cubicBezTo>
                      <a:pt x="12458" y="9431"/>
                      <a:pt x="12281" y="9308"/>
                      <a:pt x="12118" y="9173"/>
                    </a:cubicBezTo>
                    <a:lnTo>
                      <a:pt x="10134" y="7574"/>
                    </a:lnTo>
                    <a:lnTo>
                      <a:pt x="7964" y="10109"/>
                    </a:lnTo>
                    <a:lnTo>
                      <a:pt x="9922" y="11685"/>
                    </a:lnTo>
                    <a:cubicBezTo>
                      <a:pt x="10104" y="11834"/>
                      <a:pt x="10272" y="11994"/>
                      <a:pt x="10425" y="12165"/>
                    </a:cubicBezTo>
                    <a:cubicBezTo>
                      <a:pt x="10567" y="12322"/>
                      <a:pt x="10691" y="12490"/>
                      <a:pt x="10795" y="12668"/>
                    </a:cubicBezTo>
                    <a:cubicBezTo>
                      <a:pt x="10897" y="12834"/>
                      <a:pt x="10977" y="13011"/>
                      <a:pt x="11033" y="13193"/>
                    </a:cubicBezTo>
                    <a:cubicBezTo>
                      <a:pt x="11046" y="13368"/>
                      <a:pt x="11046" y="13543"/>
                      <a:pt x="11033" y="13718"/>
                    </a:cubicBezTo>
                    <a:cubicBezTo>
                      <a:pt x="11059" y="13908"/>
                      <a:pt x="11059" y="14100"/>
                      <a:pt x="11033" y="14289"/>
                    </a:cubicBezTo>
                    <a:cubicBezTo>
                      <a:pt x="10996" y="14493"/>
                      <a:pt x="10934" y="14692"/>
                      <a:pt x="10848" y="14883"/>
                    </a:cubicBezTo>
                    <a:cubicBezTo>
                      <a:pt x="10848" y="15089"/>
                      <a:pt x="10636" y="15295"/>
                      <a:pt x="10504" y="15500"/>
                    </a:cubicBezTo>
                    <a:cubicBezTo>
                      <a:pt x="10346" y="15731"/>
                      <a:pt x="10169" y="15953"/>
                      <a:pt x="9975" y="16163"/>
                    </a:cubicBezTo>
                    <a:cubicBezTo>
                      <a:pt x="9845" y="16342"/>
                      <a:pt x="9685" y="16504"/>
                      <a:pt x="9499" y="16642"/>
                    </a:cubicBezTo>
                    <a:lnTo>
                      <a:pt x="8996" y="17008"/>
                    </a:lnTo>
                    <a:lnTo>
                      <a:pt x="8467" y="17259"/>
                    </a:lnTo>
                    <a:cubicBezTo>
                      <a:pt x="8285" y="17315"/>
                      <a:pt x="8100" y="17361"/>
                      <a:pt x="7911" y="17396"/>
                    </a:cubicBezTo>
                    <a:lnTo>
                      <a:pt x="7329" y="17396"/>
                    </a:lnTo>
                    <a:cubicBezTo>
                      <a:pt x="7137" y="17391"/>
                      <a:pt x="6948" y="17352"/>
                      <a:pt x="6774" y="17282"/>
                    </a:cubicBezTo>
                    <a:cubicBezTo>
                      <a:pt x="6574" y="17234"/>
                      <a:pt x="6386" y="17157"/>
                      <a:pt x="6218" y="17053"/>
                    </a:cubicBezTo>
                    <a:cubicBezTo>
                      <a:pt x="6029" y="16954"/>
                      <a:pt x="5852" y="16839"/>
                      <a:pt x="5689" y="16711"/>
                    </a:cubicBezTo>
                    <a:lnTo>
                      <a:pt x="5292" y="16322"/>
                    </a:lnTo>
                    <a:cubicBezTo>
                      <a:pt x="5069" y="16038"/>
                      <a:pt x="4907" y="15720"/>
                      <a:pt x="4816" y="15386"/>
                    </a:cubicBezTo>
                    <a:cubicBezTo>
                      <a:pt x="4790" y="15204"/>
                      <a:pt x="4790" y="15020"/>
                      <a:pt x="4816" y="14838"/>
                    </a:cubicBezTo>
                    <a:cubicBezTo>
                      <a:pt x="4790" y="14656"/>
                      <a:pt x="4790" y="14472"/>
                      <a:pt x="4816" y="14289"/>
                    </a:cubicBezTo>
                    <a:cubicBezTo>
                      <a:pt x="4790" y="14107"/>
                      <a:pt x="4790" y="13923"/>
                      <a:pt x="4816" y="13741"/>
                    </a:cubicBezTo>
                    <a:cubicBezTo>
                      <a:pt x="4893" y="13569"/>
                      <a:pt x="4981" y="13402"/>
                      <a:pt x="5080" y="13239"/>
                    </a:cubicBezTo>
                    <a:cubicBezTo>
                      <a:pt x="5185" y="13074"/>
                      <a:pt x="5300" y="12914"/>
                      <a:pt x="5424" y="12759"/>
                    </a:cubicBezTo>
                    <a:lnTo>
                      <a:pt x="1562" y="9652"/>
                    </a:lnTo>
                    <a:cubicBezTo>
                      <a:pt x="1228" y="10008"/>
                      <a:pt x="936" y="10390"/>
                      <a:pt x="689" y="10795"/>
                    </a:cubicBezTo>
                    <a:cubicBezTo>
                      <a:pt x="470" y="11181"/>
                      <a:pt x="302" y="11587"/>
                      <a:pt x="186" y="12005"/>
                    </a:cubicBezTo>
                    <a:cubicBezTo>
                      <a:pt x="59" y="12407"/>
                      <a:pt x="-3" y="12822"/>
                      <a:pt x="1" y="13239"/>
                    </a:cubicBezTo>
                    <a:cubicBezTo>
                      <a:pt x="2" y="13684"/>
                      <a:pt x="56" y="14128"/>
                      <a:pt x="159" y="14564"/>
                    </a:cubicBezTo>
                    <a:cubicBezTo>
                      <a:pt x="290" y="14997"/>
                      <a:pt x="449" y="15424"/>
                      <a:pt x="636" y="15843"/>
                    </a:cubicBezTo>
                    <a:cubicBezTo>
                      <a:pt x="818" y="16254"/>
                      <a:pt x="1039" y="16651"/>
                      <a:pt x="1297" y="17031"/>
                    </a:cubicBezTo>
                    <a:cubicBezTo>
                      <a:pt x="1563" y="17423"/>
                      <a:pt x="1864" y="17797"/>
                      <a:pt x="2197" y="18150"/>
                    </a:cubicBezTo>
                    <a:cubicBezTo>
                      <a:pt x="2532" y="18485"/>
                      <a:pt x="2902" y="18827"/>
                      <a:pt x="3308" y="19178"/>
                    </a:cubicBezTo>
                    <a:cubicBezTo>
                      <a:pt x="3749" y="19532"/>
                      <a:pt x="4217" y="19860"/>
                      <a:pt x="4710" y="20160"/>
                    </a:cubicBezTo>
                    <a:cubicBezTo>
                      <a:pt x="5157" y="20432"/>
                      <a:pt x="5626" y="20676"/>
                      <a:pt x="6112" y="20891"/>
                    </a:cubicBezTo>
                    <a:cubicBezTo>
                      <a:pt x="6582" y="21077"/>
                      <a:pt x="7069" y="21230"/>
                      <a:pt x="7567" y="21348"/>
                    </a:cubicBezTo>
                    <a:cubicBezTo>
                      <a:pt x="8040" y="21467"/>
                      <a:pt x="8530" y="21528"/>
                      <a:pt x="9023" y="21531"/>
                    </a:cubicBezTo>
                    <a:cubicBezTo>
                      <a:pt x="9488" y="21588"/>
                      <a:pt x="9960" y="21588"/>
                      <a:pt x="10425" y="21531"/>
                    </a:cubicBezTo>
                    <a:cubicBezTo>
                      <a:pt x="10868" y="21456"/>
                      <a:pt x="11296" y="21325"/>
                      <a:pt x="11695" y="21142"/>
                    </a:cubicBezTo>
                    <a:cubicBezTo>
                      <a:pt x="12111" y="20943"/>
                      <a:pt x="12501" y="20705"/>
                      <a:pt x="12859" y="20434"/>
                    </a:cubicBezTo>
                    <a:cubicBezTo>
                      <a:pt x="13251" y="20131"/>
                      <a:pt x="13605" y="19795"/>
                      <a:pt x="13917" y="19429"/>
                    </a:cubicBezTo>
                    <a:cubicBezTo>
                      <a:pt x="14109" y="19202"/>
                      <a:pt x="14285" y="18965"/>
                      <a:pt x="14446" y="18721"/>
                    </a:cubicBezTo>
                    <a:cubicBezTo>
                      <a:pt x="14600" y="18486"/>
                      <a:pt x="14733" y="18242"/>
                      <a:pt x="14843" y="17990"/>
                    </a:cubicBezTo>
                    <a:cubicBezTo>
                      <a:pt x="14964" y="17738"/>
                      <a:pt x="15061" y="17478"/>
                      <a:pt x="15134" y="17213"/>
                    </a:cubicBezTo>
                    <a:cubicBezTo>
                      <a:pt x="15160" y="16947"/>
                      <a:pt x="15160" y="16680"/>
                      <a:pt x="15134" y="16414"/>
                    </a:cubicBezTo>
                    <a:cubicBezTo>
                      <a:pt x="15161" y="16140"/>
                      <a:pt x="15161" y="15865"/>
                      <a:pt x="15134" y="15591"/>
                    </a:cubicBezTo>
                    <a:cubicBezTo>
                      <a:pt x="15117" y="15322"/>
                      <a:pt x="15073" y="15055"/>
                      <a:pt x="15002" y="14792"/>
                    </a:cubicBezTo>
                    <a:cubicBezTo>
                      <a:pt x="15002" y="14518"/>
                      <a:pt x="14817" y="14244"/>
                      <a:pt x="14711" y="13970"/>
                    </a:cubicBezTo>
                    <a:cubicBezTo>
                      <a:pt x="14605" y="13696"/>
                      <a:pt x="14446" y="13421"/>
                      <a:pt x="14288" y="13147"/>
                    </a:cubicBezTo>
                    <a:lnTo>
                      <a:pt x="15134" y="13330"/>
                    </a:lnTo>
                    <a:cubicBezTo>
                      <a:pt x="15407" y="13353"/>
                      <a:pt x="15681" y="13353"/>
                      <a:pt x="15954" y="13330"/>
                    </a:cubicBezTo>
                    <a:cubicBezTo>
                      <a:pt x="16218" y="13353"/>
                      <a:pt x="16484" y="13353"/>
                      <a:pt x="16748" y="13330"/>
                    </a:cubicBezTo>
                    <a:cubicBezTo>
                      <a:pt x="17020" y="13309"/>
                      <a:pt x="17287" y="13256"/>
                      <a:pt x="17542" y="13170"/>
                    </a:cubicBezTo>
                    <a:cubicBezTo>
                      <a:pt x="17796" y="13114"/>
                      <a:pt x="18044" y="13038"/>
                      <a:pt x="18282" y="12942"/>
                    </a:cubicBezTo>
                    <a:lnTo>
                      <a:pt x="18944" y="12622"/>
                    </a:lnTo>
                    <a:lnTo>
                      <a:pt x="19552" y="12188"/>
                    </a:lnTo>
                    <a:cubicBezTo>
                      <a:pt x="19738" y="12028"/>
                      <a:pt x="19896" y="11845"/>
                      <a:pt x="20082" y="11663"/>
                    </a:cubicBezTo>
                    <a:cubicBezTo>
                      <a:pt x="20384" y="11290"/>
                      <a:pt x="20658" y="10901"/>
                      <a:pt x="20902" y="10498"/>
                    </a:cubicBezTo>
                    <a:cubicBezTo>
                      <a:pt x="21108" y="10115"/>
                      <a:pt x="21276" y="9717"/>
                      <a:pt x="21404" y="9310"/>
                    </a:cubicBezTo>
                    <a:cubicBezTo>
                      <a:pt x="21507" y="8912"/>
                      <a:pt x="21569" y="8507"/>
                      <a:pt x="21590" y="8099"/>
                    </a:cubicBezTo>
                    <a:cubicBezTo>
                      <a:pt x="21597" y="7670"/>
                      <a:pt x="21553" y="7241"/>
                      <a:pt x="21457" y="6820"/>
                    </a:cubicBezTo>
                    <a:cubicBezTo>
                      <a:pt x="21365" y="6390"/>
                      <a:pt x="21224" y="5969"/>
                      <a:pt x="21034" y="5564"/>
                    </a:cubicBezTo>
                    <a:cubicBezTo>
                      <a:pt x="20853" y="5141"/>
                      <a:pt x="20623" y="4735"/>
                      <a:pt x="20346" y="4353"/>
                    </a:cubicBezTo>
                    <a:cubicBezTo>
                      <a:pt x="20071" y="3933"/>
                      <a:pt x="19752" y="3535"/>
                      <a:pt x="19394" y="3165"/>
                    </a:cubicBezTo>
                    <a:cubicBezTo>
                      <a:pt x="19014" y="2764"/>
                      <a:pt x="18598" y="2390"/>
                      <a:pt x="18150" y="2046"/>
                    </a:cubicBezTo>
                    <a:close/>
                  </a:path>
                </a:pathLst>
              </a:custGeom>
              <a:solidFill>
                <a:srgbClr val="FFFFFF">
                  <a:alpha val="82936"/>
                </a:srgbClr>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56" name="Freeform 62">
                <a:extLst>
                  <a:ext uri="{FF2B5EF4-FFF2-40B4-BE49-F238E27FC236}">
                    <a16:creationId xmlns:a16="http://schemas.microsoft.com/office/drawing/2014/main" id="{6BECB3A1-260E-4458-3FD4-225CBC8CA264}"/>
                  </a:ext>
                </a:extLst>
              </p:cNvPr>
              <p:cNvSpPr/>
              <p:nvPr/>
            </p:nvSpPr>
            <p:spPr>
              <a:xfrm>
                <a:off x="0" y="2286715"/>
                <a:ext cx="391770" cy="465519"/>
              </a:xfrm>
              <a:custGeom>
                <a:avLst/>
                <a:gdLst/>
                <a:ahLst/>
                <a:cxnLst>
                  <a:cxn ang="0">
                    <a:pos x="wd2" y="hd2"/>
                  </a:cxn>
                  <a:cxn ang="5400000">
                    <a:pos x="wd2" y="hd2"/>
                  </a:cxn>
                  <a:cxn ang="10800000">
                    <a:pos x="wd2" y="hd2"/>
                  </a:cxn>
                  <a:cxn ang="16200000">
                    <a:pos x="wd2" y="hd2"/>
                  </a:cxn>
                </a:cxnLst>
                <a:rect l="0" t="0" r="r" b="b"/>
                <a:pathLst>
                  <a:path w="21568" h="21573" extrusionOk="0">
                    <a:moveTo>
                      <a:pt x="15902" y="4723"/>
                    </a:moveTo>
                    <a:cubicBezTo>
                      <a:pt x="16050" y="4835"/>
                      <a:pt x="16176" y="4966"/>
                      <a:pt x="16276" y="5112"/>
                    </a:cubicBezTo>
                    <a:cubicBezTo>
                      <a:pt x="16391" y="5253"/>
                      <a:pt x="16478" y="5409"/>
                      <a:pt x="16535" y="5573"/>
                    </a:cubicBezTo>
                    <a:cubicBezTo>
                      <a:pt x="16565" y="5758"/>
                      <a:pt x="16565" y="5946"/>
                      <a:pt x="16535" y="6132"/>
                    </a:cubicBezTo>
                    <a:cubicBezTo>
                      <a:pt x="16549" y="6334"/>
                      <a:pt x="16549" y="6537"/>
                      <a:pt x="16535" y="6739"/>
                    </a:cubicBezTo>
                    <a:cubicBezTo>
                      <a:pt x="16478" y="6986"/>
                      <a:pt x="16401" y="7229"/>
                      <a:pt x="16305" y="7467"/>
                    </a:cubicBezTo>
                    <a:cubicBezTo>
                      <a:pt x="16180" y="7749"/>
                      <a:pt x="16035" y="8025"/>
                      <a:pt x="15873" y="8293"/>
                    </a:cubicBezTo>
                    <a:cubicBezTo>
                      <a:pt x="15710" y="8610"/>
                      <a:pt x="15507" y="8911"/>
                      <a:pt x="15268" y="9191"/>
                    </a:cubicBezTo>
                    <a:cubicBezTo>
                      <a:pt x="15038" y="9507"/>
                      <a:pt x="14779" y="9847"/>
                      <a:pt x="14491" y="10187"/>
                    </a:cubicBezTo>
                    <a:lnTo>
                      <a:pt x="10836" y="14437"/>
                    </a:lnTo>
                    <a:cubicBezTo>
                      <a:pt x="10548" y="14777"/>
                      <a:pt x="10260" y="15092"/>
                      <a:pt x="9973" y="15384"/>
                    </a:cubicBezTo>
                    <a:lnTo>
                      <a:pt x="9138" y="16161"/>
                    </a:lnTo>
                    <a:cubicBezTo>
                      <a:pt x="8893" y="16361"/>
                      <a:pt x="8634" y="16547"/>
                      <a:pt x="8361" y="16719"/>
                    </a:cubicBezTo>
                    <a:cubicBezTo>
                      <a:pt x="8144" y="16858"/>
                      <a:pt x="7913" y="16980"/>
                      <a:pt x="7670" y="17084"/>
                    </a:cubicBezTo>
                    <a:lnTo>
                      <a:pt x="7037" y="17229"/>
                    </a:lnTo>
                    <a:cubicBezTo>
                      <a:pt x="6847" y="17266"/>
                      <a:pt x="6651" y="17266"/>
                      <a:pt x="6461" y="17229"/>
                    </a:cubicBezTo>
                    <a:cubicBezTo>
                      <a:pt x="6403" y="17216"/>
                      <a:pt x="6345" y="17199"/>
                      <a:pt x="6288" y="17181"/>
                    </a:cubicBezTo>
                    <a:cubicBezTo>
                      <a:pt x="6112" y="17123"/>
                      <a:pt x="5955" y="17032"/>
                      <a:pt x="5828" y="16914"/>
                    </a:cubicBezTo>
                    <a:cubicBezTo>
                      <a:pt x="5679" y="16802"/>
                      <a:pt x="5553" y="16671"/>
                      <a:pt x="5454" y="16525"/>
                    </a:cubicBezTo>
                    <a:cubicBezTo>
                      <a:pt x="5338" y="16375"/>
                      <a:pt x="5251" y="16211"/>
                      <a:pt x="5195" y="16039"/>
                    </a:cubicBezTo>
                    <a:cubicBezTo>
                      <a:pt x="5165" y="15862"/>
                      <a:pt x="5165" y="15682"/>
                      <a:pt x="5195" y="15505"/>
                    </a:cubicBezTo>
                    <a:cubicBezTo>
                      <a:pt x="5167" y="15295"/>
                      <a:pt x="5167" y="15084"/>
                      <a:pt x="5195" y="14874"/>
                    </a:cubicBezTo>
                    <a:cubicBezTo>
                      <a:pt x="5234" y="14624"/>
                      <a:pt x="5312" y="14379"/>
                      <a:pt x="5425" y="14145"/>
                    </a:cubicBezTo>
                    <a:cubicBezTo>
                      <a:pt x="5527" y="13852"/>
                      <a:pt x="5662" y="13567"/>
                      <a:pt x="5828" y="13295"/>
                    </a:cubicBezTo>
                    <a:cubicBezTo>
                      <a:pt x="6013" y="12983"/>
                      <a:pt x="6225" y="12683"/>
                      <a:pt x="6461" y="12397"/>
                    </a:cubicBezTo>
                    <a:cubicBezTo>
                      <a:pt x="6706" y="12044"/>
                      <a:pt x="6975" y="11704"/>
                      <a:pt x="7267" y="11377"/>
                    </a:cubicBezTo>
                    <a:lnTo>
                      <a:pt x="10894" y="7152"/>
                    </a:lnTo>
                    <a:lnTo>
                      <a:pt x="11757" y="6204"/>
                    </a:lnTo>
                    <a:lnTo>
                      <a:pt x="12592" y="5476"/>
                    </a:lnTo>
                    <a:cubicBezTo>
                      <a:pt x="12826" y="5276"/>
                      <a:pt x="13076" y="5089"/>
                      <a:pt x="13340" y="4917"/>
                    </a:cubicBezTo>
                    <a:lnTo>
                      <a:pt x="14060" y="4553"/>
                    </a:lnTo>
                    <a:cubicBezTo>
                      <a:pt x="14253" y="4482"/>
                      <a:pt x="14456" y="4433"/>
                      <a:pt x="14664" y="4407"/>
                    </a:cubicBezTo>
                    <a:cubicBezTo>
                      <a:pt x="14855" y="4384"/>
                      <a:pt x="15049" y="4384"/>
                      <a:pt x="15240" y="4407"/>
                    </a:cubicBezTo>
                    <a:cubicBezTo>
                      <a:pt x="15420" y="4434"/>
                      <a:pt x="15595" y="4483"/>
                      <a:pt x="15758" y="4553"/>
                    </a:cubicBezTo>
                    <a:cubicBezTo>
                      <a:pt x="15938" y="4628"/>
                      <a:pt x="16103" y="4726"/>
                      <a:pt x="16247" y="4845"/>
                    </a:cubicBezTo>
                    <a:lnTo>
                      <a:pt x="16247" y="4845"/>
                    </a:lnTo>
                    <a:close/>
                    <a:moveTo>
                      <a:pt x="18348" y="2003"/>
                    </a:moveTo>
                    <a:cubicBezTo>
                      <a:pt x="17885" y="1635"/>
                      <a:pt x="17384" y="1302"/>
                      <a:pt x="16851" y="1008"/>
                    </a:cubicBezTo>
                    <a:cubicBezTo>
                      <a:pt x="16357" y="751"/>
                      <a:pt x="15837" y="531"/>
                      <a:pt x="15297" y="352"/>
                    </a:cubicBezTo>
                    <a:cubicBezTo>
                      <a:pt x="14789" y="187"/>
                      <a:pt x="14256" y="81"/>
                      <a:pt x="13714" y="36"/>
                    </a:cubicBezTo>
                    <a:cubicBezTo>
                      <a:pt x="13178" y="-12"/>
                      <a:pt x="12638" y="-12"/>
                      <a:pt x="12102" y="36"/>
                    </a:cubicBezTo>
                    <a:cubicBezTo>
                      <a:pt x="11539" y="109"/>
                      <a:pt x="10988" y="240"/>
                      <a:pt x="10462" y="425"/>
                    </a:cubicBezTo>
                    <a:cubicBezTo>
                      <a:pt x="9914" y="630"/>
                      <a:pt x="9393" y="882"/>
                      <a:pt x="8908" y="1178"/>
                    </a:cubicBezTo>
                    <a:cubicBezTo>
                      <a:pt x="8355" y="1523"/>
                      <a:pt x="7835" y="1905"/>
                      <a:pt x="7353" y="2319"/>
                    </a:cubicBezTo>
                    <a:cubicBezTo>
                      <a:pt x="6829" y="2796"/>
                      <a:pt x="6339" y="3299"/>
                      <a:pt x="5885" y="3825"/>
                    </a:cubicBezTo>
                    <a:lnTo>
                      <a:pt x="2691" y="7467"/>
                    </a:lnTo>
                    <a:cubicBezTo>
                      <a:pt x="2224" y="8009"/>
                      <a:pt x="1801" y="8577"/>
                      <a:pt x="1424" y="9167"/>
                    </a:cubicBezTo>
                    <a:cubicBezTo>
                      <a:pt x="1073" y="9696"/>
                      <a:pt x="775" y="10248"/>
                      <a:pt x="532" y="10818"/>
                    </a:cubicBezTo>
                    <a:cubicBezTo>
                      <a:pt x="315" y="11356"/>
                      <a:pt x="151" y="11909"/>
                      <a:pt x="43" y="12470"/>
                    </a:cubicBezTo>
                    <a:cubicBezTo>
                      <a:pt x="-14" y="12995"/>
                      <a:pt x="-14" y="13523"/>
                      <a:pt x="43" y="14048"/>
                    </a:cubicBezTo>
                    <a:cubicBezTo>
                      <a:pt x="90" y="14573"/>
                      <a:pt x="196" y="15094"/>
                      <a:pt x="359" y="15602"/>
                    </a:cubicBezTo>
                    <a:cubicBezTo>
                      <a:pt x="502" y="16100"/>
                      <a:pt x="714" y="16581"/>
                      <a:pt x="992" y="17035"/>
                    </a:cubicBezTo>
                    <a:cubicBezTo>
                      <a:pt x="1270" y="17497"/>
                      <a:pt x="1598" y="17935"/>
                      <a:pt x="1971" y="18346"/>
                    </a:cubicBezTo>
                    <a:cubicBezTo>
                      <a:pt x="2366" y="18785"/>
                      <a:pt x="2809" y="19192"/>
                      <a:pt x="3295" y="19560"/>
                    </a:cubicBezTo>
                    <a:cubicBezTo>
                      <a:pt x="3752" y="19935"/>
                      <a:pt x="4254" y="20268"/>
                      <a:pt x="4792" y="20556"/>
                    </a:cubicBezTo>
                    <a:cubicBezTo>
                      <a:pt x="5721" y="21085"/>
                      <a:pt x="6787" y="21419"/>
                      <a:pt x="7900" y="21527"/>
                    </a:cubicBezTo>
                    <a:cubicBezTo>
                      <a:pt x="8445" y="21588"/>
                      <a:pt x="8996" y="21588"/>
                      <a:pt x="9541" y="21527"/>
                    </a:cubicBezTo>
                    <a:cubicBezTo>
                      <a:pt x="10099" y="21469"/>
                      <a:pt x="10643" y="21338"/>
                      <a:pt x="11153" y="21139"/>
                    </a:cubicBezTo>
                    <a:cubicBezTo>
                      <a:pt x="11713" y="20940"/>
                      <a:pt x="12244" y="20687"/>
                      <a:pt x="12736" y="20386"/>
                    </a:cubicBezTo>
                    <a:cubicBezTo>
                      <a:pt x="13285" y="20047"/>
                      <a:pt x="13796" y="19665"/>
                      <a:pt x="14261" y="19245"/>
                    </a:cubicBezTo>
                    <a:cubicBezTo>
                      <a:pt x="14796" y="18761"/>
                      <a:pt x="15296" y="18250"/>
                      <a:pt x="15758" y="17715"/>
                    </a:cubicBezTo>
                    <a:lnTo>
                      <a:pt x="18924" y="14024"/>
                    </a:lnTo>
                    <a:cubicBezTo>
                      <a:pt x="19380" y="13484"/>
                      <a:pt x="19803" y="12925"/>
                      <a:pt x="20190" y="12348"/>
                    </a:cubicBezTo>
                    <a:cubicBezTo>
                      <a:pt x="20521" y="11814"/>
                      <a:pt x="20809" y="11263"/>
                      <a:pt x="21054" y="10697"/>
                    </a:cubicBezTo>
                    <a:cubicBezTo>
                      <a:pt x="21272" y="10169"/>
                      <a:pt x="21426" y="9624"/>
                      <a:pt x="21514" y="9070"/>
                    </a:cubicBezTo>
                    <a:cubicBezTo>
                      <a:pt x="21586" y="8537"/>
                      <a:pt x="21586" y="8000"/>
                      <a:pt x="21514" y="7467"/>
                    </a:cubicBezTo>
                    <a:cubicBezTo>
                      <a:pt x="21479" y="6951"/>
                      <a:pt x="21383" y="6438"/>
                      <a:pt x="21226" y="5937"/>
                    </a:cubicBezTo>
                    <a:cubicBezTo>
                      <a:pt x="21084" y="5440"/>
                      <a:pt x="20872" y="4959"/>
                      <a:pt x="20593" y="4505"/>
                    </a:cubicBezTo>
                    <a:cubicBezTo>
                      <a:pt x="20332" y="4041"/>
                      <a:pt x="20014" y="3601"/>
                      <a:pt x="19643" y="3193"/>
                    </a:cubicBezTo>
                    <a:cubicBezTo>
                      <a:pt x="19251" y="2760"/>
                      <a:pt x="18818" y="2354"/>
                      <a:pt x="18348" y="1979"/>
                    </a:cubicBezTo>
                    <a:close/>
                  </a:path>
                </a:pathLst>
              </a:custGeom>
              <a:solidFill>
                <a:srgbClr val="FFFFFF">
                  <a:alpha val="82936"/>
                </a:srgbClr>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sp>
            <p:nvSpPr>
              <p:cNvPr id="57" name="Freeform 63">
                <a:extLst>
                  <a:ext uri="{FF2B5EF4-FFF2-40B4-BE49-F238E27FC236}">
                    <a16:creationId xmlns:a16="http://schemas.microsoft.com/office/drawing/2014/main" id="{A918BA5F-39BD-9526-8BAE-8DBC3138DC6B}"/>
                  </a:ext>
                </a:extLst>
              </p:cNvPr>
              <p:cNvSpPr/>
              <p:nvPr/>
            </p:nvSpPr>
            <p:spPr>
              <a:xfrm>
                <a:off x="277340" y="2605053"/>
                <a:ext cx="420343" cy="443845"/>
              </a:xfrm>
              <a:custGeom>
                <a:avLst/>
                <a:gdLst/>
                <a:ahLst/>
                <a:cxnLst>
                  <a:cxn ang="0">
                    <a:pos x="wd2" y="hd2"/>
                  </a:cxn>
                  <a:cxn ang="5400000">
                    <a:pos x="wd2" y="hd2"/>
                  </a:cxn>
                  <a:cxn ang="10800000">
                    <a:pos x="wd2" y="hd2"/>
                  </a:cxn>
                  <a:cxn ang="16200000">
                    <a:pos x="wd2" y="hd2"/>
                  </a:cxn>
                </a:cxnLst>
                <a:rect l="0" t="0" r="r" b="b"/>
                <a:pathLst>
                  <a:path w="21600" h="21600" extrusionOk="0">
                    <a:moveTo>
                      <a:pt x="5696" y="8365"/>
                    </a:moveTo>
                    <a:lnTo>
                      <a:pt x="13272" y="5202"/>
                    </a:lnTo>
                    <a:lnTo>
                      <a:pt x="13755" y="5049"/>
                    </a:lnTo>
                    <a:lnTo>
                      <a:pt x="9054" y="11246"/>
                    </a:lnTo>
                    <a:lnTo>
                      <a:pt x="5642" y="8263"/>
                    </a:lnTo>
                    <a:close/>
                    <a:moveTo>
                      <a:pt x="21600" y="3647"/>
                    </a:moveTo>
                    <a:lnTo>
                      <a:pt x="17597" y="0"/>
                    </a:lnTo>
                    <a:lnTo>
                      <a:pt x="1478" y="5636"/>
                    </a:lnTo>
                    <a:lnTo>
                      <a:pt x="0" y="8008"/>
                    </a:lnTo>
                    <a:lnTo>
                      <a:pt x="6851" y="14077"/>
                    </a:lnTo>
                    <a:lnTo>
                      <a:pt x="3869" y="18030"/>
                    </a:lnTo>
                    <a:lnTo>
                      <a:pt x="7899" y="21600"/>
                    </a:lnTo>
                    <a:lnTo>
                      <a:pt x="10881" y="17647"/>
                    </a:lnTo>
                    <a:lnTo>
                      <a:pt x="12654" y="19203"/>
                    </a:lnTo>
                    <a:lnTo>
                      <a:pt x="14776" y="16372"/>
                    </a:lnTo>
                    <a:lnTo>
                      <a:pt x="13003" y="14816"/>
                    </a:lnTo>
                    <a:lnTo>
                      <a:pt x="21493" y="3545"/>
                    </a:lnTo>
                    <a:close/>
                  </a:path>
                </a:pathLst>
              </a:custGeom>
              <a:solidFill>
                <a:srgbClr val="FFFFFF">
                  <a:alpha val="82936"/>
                </a:srgbClr>
              </a:solidFill>
              <a:ln w="12700" cap="flat">
                <a:noFill/>
                <a:miter lim="400000"/>
              </a:ln>
              <a:effectLst/>
            </p:spPr>
            <p:txBody>
              <a:bodyPr wrap="square" lIns="45720" tIns="45720" rIns="45720" bIns="45720" numCol="1" anchor="ctr">
                <a:noAutofit/>
              </a:bodyPr>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3600" b="0" i="0" u="none" strike="noStrike" kern="1200" cap="none" spc="0" normalizeH="0" baseline="0" noProof="0" dirty="0">
                  <a:ln>
                    <a:noFill/>
                  </a:ln>
                  <a:solidFill>
                    <a:srgbClr val="000000"/>
                  </a:solidFill>
                  <a:effectLst/>
                  <a:uLnTx/>
                  <a:uFillTx/>
                  <a:latin typeface="Calibri"/>
                  <a:ea typeface="Calibri"/>
                  <a:cs typeface="Calibri"/>
                  <a:sym typeface="Calibri"/>
                </a:endParaRPr>
              </a:p>
            </p:txBody>
          </p:sp>
        </p:grpSp>
      </p:grpSp>
      <p:sp>
        <p:nvSpPr>
          <p:cNvPr id="91" name="Freeform 46">
            <a:extLst>
              <a:ext uri="{FF2B5EF4-FFF2-40B4-BE49-F238E27FC236}">
                <a16:creationId xmlns:a16="http://schemas.microsoft.com/office/drawing/2014/main" id="{1095C8AB-7398-71D2-2E3A-0B7CCE254E38}"/>
              </a:ext>
            </a:extLst>
          </p:cNvPr>
          <p:cNvSpPr/>
          <p:nvPr/>
        </p:nvSpPr>
        <p:spPr>
          <a:xfrm>
            <a:off x="3912121" y="1528086"/>
            <a:ext cx="339821" cy="339819"/>
          </a:xfrm>
          <a:custGeom>
            <a:avLst/>
            <a:gdLst/>
            <a:ahLst/>
            <a:cxnLst>
              <a:cxn ang="0">
                <a:pos x="wd2" y="hd2"/>
              </a:cxn>
              <a:cxn ang="5400000">
                <a:pos x="wd2" y="hd2"/>
              </a:cxn>
              <a:cxn ang="10800000">
                <a:pos x="wd2" y="hd2"/>
              </a:cxn>
              <a:cxn ang="16200000">
                <a:pos x="wd2" y="hd2"/>
              </a:cxn>
            </a:cxnLst>
            <a:rect l="0" t="0" r="r" b="b"/>
            <a:pathLst>
              <a:path w="21600" h="21600" extrusionOk="0">
                <a:moveTo>
                  <a:pt x="21600" y="17280"/>
                </a:moveTo>
                <a:cubicBezTo>
                  <a:pt x="21600" y="19636"/>
                  <a:pt x="19636" y="21600"/>
                  <a:pt x="17280" y="21600"/>
                </a:cubicBezTo>
                <a:cubicBezTo>
                  <a:pt x="3927" y="21600"/>
                  <a:pt x="3927" y="21600"/>
                  <a:pt x="3927" y="21600"/>
                </a:cubicBezTo>
                <a:cubicBezTo>
                  <a:pt x="1571" y="21600"/>
                  <a:pt x="0" y="19636"/>
                  <a:pt x="0" y="17280"/>
                </a:cubicBezTo>
                <a:cubicBezTo>
                  <a:pt x="0" y="3927"/>
                  <a:pt x="0" y="3927"/>
                  <a:pt x="0" y="3927"/>
                </a:cubicBezTo>
                <a:cubicBezTo>
                  <a:pt x="0" y="1964"/>
                  <a:pt x="1571" y="0"/>
                  <a:pt x="3927" y="0"/>
                </a:cubicBezTo>
                <a:cubicBezTo>
                  <a:pt x="17280" y="0"/>
                  <a:pt x="17280" y="0"/>
                  <a:pt x="17280" y="0"/>
                </a:cubicBezTo>
                <a:cubicBezTo>
                  <a:pt x="19636" y="0"/>
                  <a:pt x="21600" y="1964"/>
                  <a:pt x="21600" y="3927"/>
                </a:cubicBezTo>
                <a:lnTo>
                  <a:pt x="21600" y="17280"/>
                </a:lnTo>
                <a:close/>
                <a:moveTo>
                  <a:pt x="18065" y="7855"/>
                </a:moveTo>
                <a:cubicBezTo>
                  <a:pt x="18458" y="7462"/>
                  <a:pt x="18458" y="6676"/>
                  <a:pt x="18065" y="6676"/>
                </a:cubicBezTo>
                <a:cubicBezTo>
                  <a:pt x="16495" y="5105"/>
                  <a:pt x="16495" y="5105"/>
                  <a:pt x="16495" y="5105"/>
                </a:cubicBezTo>
                <a:cubicBezTo>
                  <a:pt x="16495" y="4713"/>
                  <a:pt x="15709" y="4713"/>
                  <a:pt x="15316" y="5105"/>
                </a:cubicBezTo>
                <a:cubicBezTo>
                  <a:pt x="9033" y="11782"/>
                  <a:pt x="9033" y="11782"/>
                  <a:pt x="9033" y="11782"/>
                </a:cubicBezTo>
                <a:cubicBezTo>
                  <a:pt x="5891" y="8640"/>
                  <a:pt x="5891" y="8640"/>
                  <a:pt x="5891" y="8640"/>
                </a:cubicBezTo>
                <a:cubicBezTo>
                  <a:pt x="5498" y="8247"/>
                  <a:pt x="5105" y="8247"/>
                  <a:pt x="4713" y="8640"/>
                </a:cubicBezTo>
                <a:cubicBezTo>
                  <a:pt x="3142" y="10211"/>
                  <a:pt x="3142" y="10211"/>
                  <a:pt x="3142" y="10211"/>
                </a:cubicBezTo>
                <a:cubicBezTo>
                  <a:pt x="2749" y="10604"/>
                  <a:pt x="2749" y="10996"/>
                  <a:pt x="3142" y="11389"/>
                </a:cubicBezTo>
                <a:cubicBezTo>
                  <a:pt x="8247" y="16495"/>
                  <a:pt x="8247" y="16495"/>
                  <a:pt x="8247" y="16495"/>
                </a:cubicBezTo>
                <a:cubicBezTo>
                  <a:pt x="8640" y="16887"/>
                  <a:pt x="9033" y="16887"/>
                  <a:pt x="9425" y="16495"/>
                </a:cubicBezTo>
                <a:lnTo>
                  <a:pt x="18065" y="7855"/>
                </a:lnTo>
                <a:close/>
              </a:path>
            </a:pathLst>
          </a:custGeom>
          <a:solidFill>
            <a:srgbClr val="90D054"/>
          </a:solidFill>
          <a:ln w="12700">
            <a:miter lim="400000"/>
          </a:ln>
        </p:spPr>
        <p:txBody>
          <a:bodyPr tIns="45720" bIns="45720"/>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2400" b="0" i="0" u="none" strike="noStrike" kern="1200" cap="none" spc="0" normalizeH="0" baseline="0" noProof="0" dirty="0">
              <a:ln>
                <a:noFill/>
              </a:ln>
              <a:solidFill>
                <a:srgbClr val="000000"/>
              </a:solidFill>
              <a:effectLst/>
              <a:uLnTx/>
              <a:uFillTx/>
              <a:ea typeface="Calibri"/>
              <a:cs typeface="Calibri"/>
              <a:sym typeface="Calibri"/>
            </a:endParaRPr>
          </a:p>
        </p:txBody>
      </p:sp>
      <p:sp>
        <p:nvSpPr>
          <p:cNvPr id="92" name="Freeform 46">
            <a:extLst>
              <a:ext uri="{FF2B5EF4-FFF2-40B4-BE49-F238E27FC236}">
                <a16:creationId xmlns:a16="http://schemas.microsoft.com/office/drawing/2014/main" id="{B1B4B4E9-3DE1-31A3-F032-1AFB2A0529C4}"/>
              </a:ext>
            </a:extLst>
          </p:cNvPr>
          <p:cNvSpPr/>
          <p:nvPr/>
        </p:nvSpPr>
        <p:spPr>
          <a:xfrm>
            <a:off x="3912121" y="2646681"/>
            <a:ext cx="339821" cy="339819"/>
          </a:xfrm>
          <a:custGeom>
            <a:avLst/>
            <a:gdLst/>
            <a:ahLst/>
            <a:cxnLst>
              <a:cxn ang="0">
                <a:pos x="wd2" y="hd2"/>
              </a:cxn>
              <a:cxn ang="5400000">
                <a:pos x="wd2" y="hd2"/>
              </a:cxn>
              <a:cxn ang="10800000">
                <a:pos x="wd2" y="hd2"/>
              </a:cxn>
              <a:cxn ang="16200000">
                <a:pos x="wd2" y="hd2"/>
              </a:cxn>
            </a:cxnLst>
            <a:rect l="0" t="0" r="r" b="b"/>
            <a:pathLst>
              <a:path w="21600" h="21600" extrusionOk="0">
                <a:moveTo>
                  <a:pt x="21600" y="17280"/>
                </a:moveTo>
                <a:cubicBezTo>
                  <a:pt x="21600" y="19636"/>
                  <a:pt x="19636" y="21600"/>
                  <a:pt x="17280" y="21600"/>
                </a:cubicBezTo>
                <a:cubicBezTo>
                  <a:pt x="3927" y="21600"/>
                  <a:pt x="3927" y="21600"/>
                  <a:pt x="3927" y="21600"/>
                </a:cubicBezTo>
                <a:cubicBezTo>
                  <a:pt x="1571" y="21600"/>
                  <a:pt x="0" y="19636"/>
                  <a:pt x="0" y="17280"/>
                </a:cubicBezTo>
                <a:cubicBezTo>
                  <a:pt x="0" y="3927"/>
                  <a:pt x="0" y="3927"/>
                  <a:pt x="0" y="3927"/>
                </a:cubicBezTo>
                <a:cubicBezTo>
                  <a:pt x="0" y="1964"/>
                  <a:pt x="1571" y="0"/>
                  <a:pt x="3927" y="0"/>
                </a:cubicBezTo>
                <a:cubicBezTo>
                  <a:pt x="17280" y="0"/>
                  <a:pt x="17280" y="0"/>
                  <a:pt x="17280" y="0"/>
                </a:cubicBezTo>
                <a:cubicBezTo>
                  <a:pt x="19636" y="0"/>
                  <a:pt x="21600" y="1964"/>
                  <a:pt x="21600" y="3927"/>
                </a:cubicBezTo>
                <a:lnTo>
                  <a:pt x="21600" y="17280"/>
                </a:lnTo>
                <a:close/>
                <a:moveTo>
                  <a:pt x="18065" y="7855"/>
                </a:moveTo>
                <a:cubicBezTo>
                  <a:pt x="18458" y="7462"/>
                  <a:pt x="18458" y="6676"/>
                  <a:pt x="18065" y="6676"/>
                </a:cubicBezTo>
                <a:cubicBezTo>
                  <a:pt x="16495" y="5105"/>
                  <a:pt x="16495" y="5105"/>
                  <a:pt x="16495" y="5105"/>
                </a:cubicBezTo>
                <a:cubicBezTo>
                  <a:pt x="16495" y="4713"/>
                  <a:pt x="15709" y="4713"/>
                  <a:pt x="15316" y="5105"/>
                </a:cubicBezTo>
                <a:cubicBezTo>
                  <a:pt x="9033" y="11782"/>
                  <a:pt x="9033" y="11782"/>
                  <a:pt x="9033" y="11782"/>
                </a:cubicBezTo>
                <a:cubicBezTo>
                  <a:pt x="5891" y="8640"/>
                  <a:pt x="5891" y="8640"/>
                  <a:pt x="5891" y="8640"/>
                </a:cubicBezTo>
                <a:cubicBezTo>
                  <a:pt x="5498" y="8247"/>
                  <a:pt x="5105" y="8247"/>
                  <a:pt x="4713" y="8640"/>
                </a:cubicBezTo>
                <a:cubicBezTo>
                  <a:pt x="3142" y="10211"/>
                  <a:pt x="3142" y="10211"/>
                  <a:pt x="3142" y="10211"/>
                </a:cubicBezTo>
                <a:cubicBezTo>
                  <a:pt x="2749" y="10604"/>
                  <a:pt x="2749" y="10996"/>
                  <a:pt x="3142" y="11389"/>
                </a:cubicBezTo>
                <a:cubicBezTo>
                  <a:pt x="8247" y="16495"/>
                  <a:pt x="8247" y="16495"/>
                  <a:pt x="8247" y="16495"/>
                </a:cubicBezTo>
                <a:cubicBezTo>
                  <a:pt x="8640" y="16887"/>
                  <a:pt x="9033" y="16887"/>
                  <a:pt x="9425" y="16495"/>
                </a:cubicBezTo>
                <a:lnTo>
                  <a:pt x="18065" y="7855"/>
                </a:lnTo>
                <a:close/>
              </a:path>
            </a:pathLst>
          </a:custGeom>
          <a:solidFill>
            <a:srgbClr val="EB2C40"/>
          </a:solidFill>
          <a:ln w="12700">
            <a:miter lim="400000"/>
          </a:ln>
        </p:spPr>
        <p:txBody>
          <a:bodyPr tIns="45720" bIns="45720"/>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2400" b="0" i="0" u="none" strike="noStrike" kern="1200" cap="none" spc="0" normalizeH="0" baseline="0" noProof="0" dirty="0">
              <a:ln>
                <a:noFill/>
              </a:ln>
              <a:solidFill>
                <a:srgbClr val="000000"/>
              </a:solidFill>
              <a:effectLst/>
              <a:uLnTx/>
              <a:uFillTx/>
              <a:ea typeface="Calibri"/>
              <a:cs typeface="Calibri"/>
              <a:sym typeface="Calibri"/>
            </a:endParaRPr>
          </a:p>
        </p:txBody>
      </p:sp>
      <p:sp>
        <p:nvSpPr>
          <p:cNvPr id="93" name="Freeform 46">
            <a:extLst>
              <a:ext uri="{FF2B5EF4-FFF2-40B4-BE49-F238E27FC236}">
                <a16:creationId xmlns:a16="http://schemas.microsoft.com/office/drawing/2014/main" id="{B78B5920-E0EA-80A1-05E3-F6E7C67DF944}"/>
              </a:ext>
            </a:extLst>
          </p:cNvPr>
          <p:cNvSpPr/>
          <p:nvPr/>
        </p:nvSpPr>
        <p:spPr>
          <a:xfrm>
            <a:off x="3912121" y="5253261"/>
            <a:ext cx="339821" cy="339819"/>
          </a:xfrm>
          <a:custGeom>
            <a:avLst/>
            <a:gdLst/>
            <a:ahLst/>
            <a:cxnLst>
              <a:cxn ang="0">
                <a:pos x="wd2" y="hd2"/>
              </a:cxn>
              <a:cxn ang="5400000">
                <a:pos x="wd2" y="hd2"/>
              </a:cxn>
              <a:cxn ang="10800000">
                <a:pos x="wd2" y="hd2"/>
              </a:cxn>
              <a:cxn ang="16200000">
                <a:pos x="wd2" y="hd2"/>
              </a:cxn>
            </a:cxnLst>
            <a:rect l="0" t="0" r="r" b="b"/>
            <a:pathLst>
              <a:path w="21600" h="21600" extrusionOk="0">
                <a:moveTo>
                  <a:pt x="21600" y="17280"/>
                </a:moveTo>
                <a:cubicBezTo>
                  <a:pt x="21600" y="19636"/>
                  <a:pt x="19636" y="21600"/>
                  <a:pt x="17280" y="21600"/>
                </a:cubicBezTo>
                <a:cubicBezTo>
                  <a:pt x="3927" y="21600"/>
                  <a:pt x="3927" y="21600"/>
                  <a:pt x="3927" y="21600"/>
                </a:cubicBezTo>
                <a:cubicBezTo>
                  <a:pt x="1571" y="21600"/>
                  <a:pt x="0" y="19636"/>
                  <a:pt x="0" y="17280"/>
                </a:cubicBezTo>
                <a:cubicBezTo>
                  <a:pt x="0" y="3927"/>
                  <a:pt x="0" y="3927"/>
                  <a:pt x="0" y="3927"/>
                </a:cubicBezTo>
                <a:cubicBezTo>
                  <a:pt x="0" y="1964"/>
                  <a:pt x="1571" y="0"/>
                  <a:pt x="3927" y="0"/>
                </a:cubicBezTo>
                <a:cubicBezTo>
                  <a:pt x="17280" y="0"/>
                  <a:pt x="17280" y="0"/>
                  <a:pt x="17280" y="0"/>
                </a:cubicBezTo>
                <a:cubicBezTo>
                  <a:pt x="19636" y="0"/>
                  <a:pt x="21600" y="1964"/>
                  <a:pt x="21600" y="3927"/>
                </a:cubicBezTo>
                <a:lnTo>
                  <a:pt x="21600" y="17280"/>
                </a:lnTo>
                <a:close/>
                <a:moveTo>
                  <a:pt x="18065" y="7855"/>
                </a:moveTo>
                <a:cubicBezTo>
                  <a:pt x="18458" y="7462"/>
                  <a:pt x="18458" y="6676"/>
                  <a:pt x="18065" y="6676"/>
                </a:cubicBezTo>
                <a:cubicBezTo>
                  <a:pt x="16495" y="5105"/>
                  <a:pt x="16495" y="5105"/>
                  <a:pt x="16495" y="5105"/>
                </a:cubicBezTo>
                <a:cubicBezTo>
                  <a:pt x="16495" y="4713"/>
                  <a:pt x="15709" y="4713"/>
                  <a:pt x="15316" y="5105"/>
                </a:cubicBezTo>
                <a:cubicBezTo>
                  <a:pt x="9033" y="11782"/>
                  <a:pt x="9033" y="11782"/>
                  <a:pt x="9033" y="11782"/>
                </a:cubicBezTo>
                <a:cubicBezTo>
                  <a:pt x="5891" y="8640"/>
                  <a:pt x="5891" y="8640"/>
                  <a:pt x="5891" y="8640"/>
                </a:cubicBezTo>
                <a:cubicBezTo>
                  <a:pt x="5498" y="8247"/>
                  <a:pt x="5105" y="8247"/>
                  <a:pt x="4713" y="8640"/>
                </a:cubicBezTo>
                <a:cubicBezTo>
                  <a:pt x="3142" y="10211"/>
                  <a:pt x="3142" y="10211"/>
                  <a:pt x="3142" y="10211"/>
                </a:cubicBezTo>
                <a:cubicBezTo>
                  <a:pt x="2749" y="10604"/>
                  <a:pt x="2749" y="10996"/>
                  <a:pt x="3142" y="11389"/>
                </a:cubicBezTo>
                <a:cubicBezTo>
                  <a:pt x="8247" y="16495"/>
                  <a:pt x="8247" y="16495"/>
                  <a:pt x="8247" y="16495"/>
                </a:cubicBezTo>
                <a:cubicBezTo>
                  <a:pt x="8640" y="16887"/>
                  <a:pt x="9033" y="16887"/>
                  <a:pt x="9425" y="16495"/>
                </a:cubicBezTo>
                <a:lnTo>
                  <a:pt x="18065" y="7855"/>
                </a:lnTo>
                <a:close/>
              </a:path>
            </a:pathLst>
          </a:custGeom>
          <a:solidFill>
            <a:srgbClr val="E97C29"/>
          </a:solidFill>
          <a:ln w="12700">
            <a:miter lim="400000"/>
          </a:ln>
        </p:spPr>
        <p:txBody>
          <a:bodyPr tIns="45720" bIns="45720"/>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2400" b="0" i="0" u="none" strike="noStrike" kern="1200" cap="none" spc="0" normalizeH="0" baseline="0" noProof="0" dirty="0">
              <a:ln>
                <a:noFill/>
              </a:ln>
              <a:solidFill>
                <a:srgbClr val="000000"/>
              </a:solidFill>
              <a:effectLst/>
              <a:uLnTx/>
              <a:uFillTx/>
              <a:ea typeface="Calibri"/>
              <a:cs typeface="Calibri"/>
              <a:sym typeface="Calibri"/>
            </a:endParaRPr>
          </a:p>
        </p:txBody>
      </p:sp>
      <p:sp>
        <p:nvSpPr>
          <p:cNvPr id="94" name="Freeform 46">
            <a:extLst>
              <a:ext uri="{FF2B5EF4-FFF2-40B4-BE49-F238E27FC236}">
                <a16:creationId xmlns:a16="http://schemas.microsoft.com/office/drawing/2014/main" id="{9E7C5CE8-FB31-BE46-783E-01982FA5A3DE}"/>
              </a:ext>
            </a:extLst>
          </p:cNvPr>
          <p:cNvSpPr/>
          <p:nvPr/>
        </p:nvSpPr>
        <p:spPr>
          <a:xfrm>
            <a:off x="3912121" y="3924933"/>
            <a:ext cx="339821" cy="339819"/>
          </a:xfrm>
          <a:custGeom>
            <a:avLst/>
            <a:gdLst/>
            <a:ahLst/>
            <a:cxnLst>
              <a:cxn ang="0">
                <a:pos x="wd2" y="hd2"/>
              </a:cxn>
              <a:cxn ang="5400000">
                <a:pos x="wd2" y="hd2"/>
              </a:cxn>
              <a:cxn ang="10800000">
                <a:pos x="wd2" y="hd2"/>
              </a:cxn>
              <a:cxn ang="16200000">
                <a:pos x="wd2" y="hd2"/>
              </a:cxn>
            </a:cxnLst>
            <a:rect l="0" t="0" r="r" b="b"/>
            <a:pathLst>
              <a:path w="21600" h="21600" extrusionOk="0">
                <a:moveTo>
                  <a:pt x="21600" y="17280"/>
                </a:moveTo>
                <a:cubicBezTo>
                  <a:pt x="21600" y="19636"/>
                  <a:pt x="19636" y="21600"/>
                  <a:pt x="17280" y="21600"/>
                </a:cubicBezTo>
                <a:cubicBezTo>
                  <a:pt x="3927" y="21600"/>
                  <a:pt x="3927" y="21600"/>
                  <a:pt x="3927" y="21600"/>
                </a:cubicBezTo>
                <a:cubicBezTo>
                  <a:pt x="1571" y="21600"/>
                  <a:pt x="0" y="19636"/>
                  <a:pt x="0" y="17280"/>
                </a:cubicBezTo>
                <a:cubicBezTo>
                  <a:pt x="0" y="3927"/>
                  <a:pt x="0" y="3927"/>
                  <a:pt x="0" y="3927"/>
                </a:cubicBezTo>
                <a:cubicBezTo>
                  <a:pt x="0" y="1964"/>
                  <a:pt x="1571" y="0"/>
                  <a:pt x="3927" y="0"/>
                </a:cubicBezTo>
                <a:cubicBezTo>
                  <a:pt x="17280" y="0"/>
                  <a:pt x="17280" y="0"/>
                  <a:pt x="17280" y="0"/>
                </a:cubicBezTo>
                <a:cubicBezTo>
                  <a:pt x="19636" y="0"/>
                  <a:pt x="21600" y="1964"/>
                  <a:pt x="21600" y="3927"/>
                </a:cubicBezTo>
                <a:lnTo>
                  <a:pt x="21600" y="17280"/>
                </a:lnTo>
                <a:close/>
                <a:moveTo>
                  <a:pt x="18065" y="7855"/>
                </a:moveTo>
                <a:cubicBezTo>
                  <a:pt x="18458" y="7462"/>
                  <a:pt x="18458" y="6676"/>
                  <a:pt x="18065" y="6676"/>
                </a:cubicBezTo>
                <a:cubicBezTo>
                  <a:pt x="16495" y="5105"/>
                  <a:pt x="16495" y="5105"/>
                  <a:pt x="16495" y="5105"/>
                </a:cubicBezTo>
                <a:cubicBezTo>
                  <a:pt x="16495" y="4713"/>
                  <a:pt x="15709" y="4713"/>
                  <a:pt x="15316" y="5105"/>
                </a:cubicBezTo>
                <a:cubicBezTo>
                  <a:pt x="9033" y="11782"/>
                  <a:pt x="9033" y="11782"/>
                  <a:pt x="9033" y="11782"/>
                </a:cubicBezTo>
                <a:cubicBezTo>
                  <a:pt x="5891" y="8640"/>
                  <a:pt x="5891" y="8640"/>
                  <a:pt x="5891" y="8640"/>
                </a:cubicBezTo>
                <a:cubicBezTo>
                  <a:pt x="5498" y="8247"/>
                  <a:pt x="5105" y="8247"/>
                  <a:pt x="4713" y="8640"/>
                </a:cubicBezTo>
                <a:cubicBezTo>
                  <a:pt x="3142" y="10211"/>
                  <a:pt x="3142" y="10211"/>
                  <a:pt x="3142" y="10211"/>
                </a:cubicBezTo>
                <a:cubicBezTo>
                  <a:pt x="2749" y="10604"/>
                  <a:pt x="2749" y="10996"/>
                  <a:pt x="3142" y="11389"/>
                </a:cubicBezTo>
                <a:cubicBezTo>
                  <a:pt x="8247" y="16495"/>
                  <a:pt x="8247" y="16495"/>
                  <a:pt x="8247" y="16495"/>
                </a:cubicBezTo>
                <a:cubicBezTo>
                  <a:pt x="8640" y="16887"/>
                  <a:pt x="9033" y="16887"/>
                  <a:pt x="9425" y="16495"/>
                </a:cubicBezTo>
                <a:lnTo>
                  <a:pt x="18065" y="7855"/>
                </a:lnTo>
                <a:close/>
              </a:path>
            </a:pathLst>
          </a:custGeom>
          <a:solidFill>
            <a:srgbClr val="41495E"/>
          </a:solidFill>
          <a:ln w="12700">
            <a:miter lim="400000"/>
          </a:ln>
        </p:spPr>
        <p:txBody>
          <a:bodyPr tIns="45720" bIns="45720"/>
          <a:lstStyle/>
          <a:p>
            <a:pPr marL="0" marR="0" lvl="0" indent="0" algn="ctr" defTabSz="914446" rtl="0" eaLnBrk="1" fontAlgn="auto" latinLnBrk="0" hangingPunct="1">
              <a:lnSpc>
                <a:spcPct val="100000"/>
              </a:lnSpc>
              <a:spcBef>
                <a:spcPts val="0"/>
              </a:spcBef>
              <a:spcAft>
                <a:spcPts val="0"/>
              </a:spcAft>
              <a:buClrTx/>
              <a:buSzTx/>
              <a:buFontTx/>
              <a:buNone/>
              <a:tabLst/>
              <a:defRPr sz="3600" b="0">
                <a:latin typeface="Calibri"/>
                <a:ea typeface="Calibri"/>
                <a:cs typeface="Calibri"/>
                <a:sym typeface="Calibri"/>
              </a:defRPr>
            </a:pPr>
            <a:endParaRPr kumimoji="0" sz="2400" b="0" i="0" u="none" strike="noStrike" kern="1200" cap="none" spc="0" normalizeH="0" baseline="0" noProof="0" dirty="0">
              <a:ln>
                <a:noFill/>
              </a:ln>
              <a:solidFill>
                <a:srgbClr val="000000"/>
              </a:solidFill>
              <a:effectLst/>
              <a:uLnTx/>
              <a:uFillTx/>
              <a:ea typeface="Calibri"/>
              <a:cs typeface="Calibri"/>
              <a:sym typeface="Calibri"/>
            </a:endParaRPr>
          </a:p>
        </p:txBody>
      </p:sp>
      <p:sp>
        <p:nvSpPr>
          <p:cNvPr id="104" name="TextBox 103">
            <a:extLst>
              <a:ext uri="{FF2B5EF4-FFF2-40B4-BE49-F238E27FC236}">
                <a16:creationId xmlns:a16="http://schemas.microsoft.com/office/drawing/2014/main" id="{36E311EB-71FE-2A36-FD76-E0F48BDF66EF}"/>
              </a:ext>
            </a:extLst>
          </p:cNvPr>
          <p:cNvSpPr txBox="1"/>
          <p:nvPr/>
        </p:nvSpPr>
        <p:spPr>
          <a:xfrm>
            <a:off x="4418852" y="870263"/>
            <a:ext cx="7585080" cy="1384995"/>
          </a:xfrm>
          <a:prstGeom prst="rect">
            <a:avLst/>
          </a:prstGeom>
          <a:solidFill>
            <a:srgbClr val="90D054"/>
          </a:solidFill>
        </p:spPr>
        <p:txBody>
          <a:bodyPr wrap="square">
            <a:spAutoFit/>
          </a:bodyPr>
          <a:lstStyle/>
          <a:p>
            <a:pPr lvl="0" algn="just" defTabSz="914446">
              <a:defRPr/>
            </a:pPr>
            <a:r>
              <a:rPr lang="vi-VN" sz="2800" dirty="0">
                <a:solidFill>
                  <a:schemeClr val="bg1"/>
                </a:solidFill>
              </a:rPr>
              <a:t>Kịch bản trung bình: Giữa thế kỷ tăng khoảng 1,4°C; cuối thế kỷ tăng khoảng 1,9°C so với thời kỳ cơ sở</a:t>
            </a:r>
            <a:r>
              <a:rPr lang="en-VN" sz="2800" dirty="0">
                <a:solidFill>
                  <a:schemeClr val="bg1"/>
                </a:solidFill>
              </a:rPr>
              <a:t> </a:t>
            </a:r>
            <a:endParaRPr kumimoji="0" lang="vi-VN" sz="2800" b="0" i="0" u="none" strike="noStrike" kern="1200" cap="none" spc="0" normalizeH="0" baseline="0" noProof="0" dirty="0">
              <a:ln>
                <a:noFill/>
              </a:ln>
              <a:solidFill>
                <a:schemeClr val="bg1"/>
              </a:solidFill>
              <a:effectLst/>
              <a:uLnTx/>
              <a:uFillTx/>
              <a:ea typeface="Times New Roman" panose="02020603050405020304" pitchFamily="18" charset="0"/>
            </a:endParaRPr>
          </a:p>
        </p:txBody>
      </p:sp>
      <p:sp>
        <p:nvSpPr>
          <p:cNvPr id="105" name="TextBox 104">
            <a:extLst>
              <a:ext uri="{FF2B5EF4-FFF2-40B4-BE49-F238E27FC236}">
                <a16:creationId xmlns:a16="http://schemas.microsoft.com/office/drawing/2014/main" id="{AFCB2A60-54B3-B58E-0AB9-43AC5EE5C85B}"/>
              </a:ext>
            </a:extLst>
          </p:cNvPr>
          <p:cNvSpPr txBox="1"/>
          <p:nvPr/>
        </p:nvSpPr>
        <p:spPr>
          <a:xfrm>
            <a:off x="4418852" y="2404817"/>
            <a:ext cx="7585080" cy="954107"/>
          </a:xfrm>
          <a:prstGeom prst="rect">
            <a:avLst/>
          </a:prstGeom>
          <a:solidFill>
            <a:srgbClr val="EB2C40"/>
          </a:solidFill>
        </p:spPr>
        <p:txBody>
          <a:bodyPr wrap="square">
            <a:spAutoFit/>
          </a:bodyPr>
          <a:lstStyle/>
          <a:p>
            <a:pPr lvl="0" algn="just" defTabSz="914446">
              <a:defRPr/>
            </a:pPr>
            <a:r>
              <a:rPr lang="vi-VN" sz="2800" dirty="0">
                <a:solidFill>
                  <a:schemeClr val="bg1"/>
                </a:solidFill>
              </a:rPr>
              <a:t>Kịch bản cao: Giữa thế kỷ tăng khoảng 1,9°C; cuối thế kỷ tăng khoảng 3,2°C</a:t>
            </a:r>
            <a:r>
              <a:rPr lang="en-VN" sz="2800" dirty="0">
                <a:solidFill>
                  <a:schemeClr val="bg1"/>
                </a:solidFill>
              </a:rPr>
              <a:t> </a:t>
            </a:r>
            <a:endParaRPr kumimoji="0" lang="vi-VN" sz="2800" b="0" i="0" u="none" strike="noStrike" kern="1200" cap="none" spc="0" normalizeH="0" baseline="0" noProof="0" dirty="0">
              <a:ln>
                <a:noFill/>
              </a:ln>
              <a:solidFill>
                <a:schemeClr val="bg1"/>
              </a:solidFill>
              <a:effectLst/>
              <a:uLnTx/>
              <a:uFillTx/>
              <a:ea typeface="Times New Roman" panose="02020603050405020304" pitchFamily="18" charset="0"/>
            </a:endParaRPr>
          </a:p>
        </p:txBody>
      </p:sp>
      <p:sp>
        <p:nvSpPr>
          <p:cNvPr id="106" name="TextBox 105">
            <a:extLst>
              <a:ext uri="{FF2B5EF4-FFF2-40B4-BE49-F238E27FC236}">
                <a16:creationId xmlns:a16="http://schemas.microsoft.com/office/drawing/2014/main" id="{1AB4B410-0FF1-18FD-DBAE-B5021D5033DA}"/>
              </a:ext>
            </a:extLst>
          </p:cNvPr>
          <p:cNvSpPr txBox="1"/>
          <p:nvPr/>
        </p:nvSpPr>
        <p:spPr>
          <a:xfrm>
            <a:off x="4434092" y="3658041"/>
            <a:ext cx="7585080" cy="1384995"/>
          </a:xfrm>
          <a:prstGeom prst="rect">
            <a:avLst/>
          </a:prstGeom>
          <a:solidFill>
            <a:srgbClr val="41495E"/>
          </a:solidFill>
        </p:spPr>
        <p:txBody>
          <a:bodyPr wrap="square">
            <a:spAutoFit/>
          </a:bodyPr>
          <a:lstStyle/>
          <a:p>
            <a:pPr lvl="0" algn="just" defTabSz="914446">
              <a:defRPr/>
            </a:pPr>
            <a:r>
              <a:rPr lang="vi-VN" sz="2800" dirty="0">
                <a:solidFill>
                  <a:schemeClr val="bg1"/>
                </a:solidFill>
              </a:rPr>
              <a:t>Đến cuối thế kỷ 21: Nhiệt độ tối cao và tối thấp trung bình năm tăng 1,9–2,0°C (kịch bản trung bình), có thể đến 3,4°C (kịch bản cao).</a:t>
            </a:r>
            <a:r>
              <a:rPr lang="en-VN" sz="2800" dirty="0">
                <a:solidFill>
                  <a:schemeClr val="bg1"/>
                </a:solidFill>
              </a:rPr>
              <a:t> </a:t>
            </a:r>
            <a:endParaRPr kumimoji="0" lang="vi-VN" sz="2800" b="0" i="0" u="none" strike="noStrike" kern="1200" cap="none" spc="0" normalizeH="0" baseline="0" noProof="0" dirty="0">
              <a:ln>
                <a:noFill/>
              </a:ln>
              <a:solidFill>
                <a:schemeClr val="bg1"/>
              </a:solidFill>
              <a:effectLst/>
              <a:uLnTx/>
              <a:uFillTx/>
              <a:ea typeface="Times New Roman" panose="02020603050405020304" pitchFamily="18" charset="0"/>
            </a:endParaRPr>
          </a:p>
        </p:txBody>
      </p:sp>
      <p:sp>
        <p:nvSpPr>
          <p:cNvPr id="107" name="TextBox 106">
            <a:extLst>
              <a:ext uri="{FF2B5EF4-FFF2-40B4-BE49-F238E27FC236}">
                <a16:creationId xmlns:a16="http://schemas.microsoft.com/office/drawing/2014/main" id="{CFDCF728-E8D8-5CA7-A6CB-47DB82B68A84}"/>
              </a:ext>
            </a:extLst>
          </p:cNvPr>
          <p:cNvSpPr txBox="1"/>
          <p:nvPr/>
        </p:nvSpPr>
        <p:spPr>
          <a:xfrm>
            <a:off x="4393452" y="5253261"/>
            <a:ext cx="7585080" cy="1384995"/>
          </a:xfrm>
          <a:prstGeom prst="rect">
            <a:avLst/>
          </a:prstGeom>
          <a:solidFill>
            <a:srgbClr val="E97C29"/>
          </a:solidFill>
        </p:spPr>
        <p:txBody>
          <a:bodyPr wrap="square">
            <a:spAutoFit/>
          </a:bodyPr>
          <a:lstStyle/>
          <a:p>
            <a:pPr lvl="0" algn="just" defTabSz="914446">
              <a:defRPr/>
            </a:pPr>
            <a:r>
              <a:rPr lang="vi-VN" sz="2800" dirty="0">
                <a:solidFill>
                  <a:schemeClr val="bg1"/>
                </a:solidFill>
              </a:rPr>
              <a:t>Số ngày nắng nóng (≥35°C): Giữa thế kỷ tăng thêm 30–40 ngày; cuối thế kỷ tăng 40–80 ngày</a:t>
            </a:r>
            <a:r>
              <a:rPr lang="en-VN" sz="2800" dirty="0">
                <a:solidFill>
                  <a:schemeClr val="bg1"/>
                </a:solidFill>
              </a:rPr>
              <a:t> </a:t>
            </a:r>
            <a:endParaRPr kumimoji="0" lang="en-US" sz="2800" b="0" i="0" u="none" strike="noStrike" kern="1200" cap="none" spc="0" normalizeH="0" baseline="0" noProof="0" dirty="0">
              <a:ln>
                <a:noFill/>
              </a:ln>
              <a:solidFill>
                <a:schemeClr val="bg1"/>
              </a:solidFill>
              <a:effectLst/>
              <a:uLnTx/>
              <a:uFillTx/>
            </a:endParaRPr>
          </a:p>
        </p:txBody>
      </p:sp>
      <p:sp>
        <p:nvSpPr>
          <p:cNvPr id="95" name="TextBox 94">
            <a:extLst>
              <a:ext uri="{FF2B5EF4-FFF2-40B4-BE49-F238E27FC236}">
                <a16:creationId xmlns:a16="http://schemas.microsoft.com/office/drawing/2014/main" id="{9F4EBBC8-8929-C2A0-C1A8-B32BD3186ECB}"/>
              </a:ext>
            </a:extLst>
          </p:cNvPr>
          <p:cNvSpPr txBox="1"/>
          <p:nvPr/>
        </p:nvSpPr>
        <p:spPr>
          <a:xfrm>
            <a:off x="459202" y="196529"/>
            <a:ext cx="10948477" cy="1391471"/>
          </a:xfrm>
          <a:prstGeom prst="rect">
            <a:avLst/>
          </a:prstGeom>
          <a:noFill/>
        </p:spPr>
        <p:txBody>
          <a:bodyPr wrap="square">
            <a:spAutoFit/>
          </a:bodyPr>
          <a:lstStyle/>
          <a:p>
            <a:pPr marL="0" marR="0" lvl="0" indent="0" algn="just" defTabSz="914446" rtl="0" eaLnBrk="1" fontAlgn="auto" latinLnBrk="0" hangingPunct="1">
              <a:lnSpc>
                <a:spcPct val="100000"/>
              </a:lnSpc>
              <a:spcBef>
                <a:spcPts val="0"/>
              </a:spcBef>
              <a:spcAft>
                <a:spcPts val="0"/>
              </a:spcAft>
              <a:buClrTx/>
              <a:buSzTx/>
              <a:buFontTx/>
              <a:buNone/>
              <a:tabLst/>
              <a:defRPr/>
            </a:pPr>
            <a:r>
              <a:rPr lang="nl-NL" sz="3600" b="1" dirty="0">
                <a:solidFill>
                  <a:srgbClr val="FF0000"/>
                </a:solidFill>
                <a:ea typeface="Times New Roman" panose="02020603050405020304" pitchFamily="18" charset="0"/>
              </a:rPr>
              <a:t>b. </a:t>
            </a:r>
            <a:r>
              <a:rPr lang="nl-NL" sz="3600" b="1" dirty="0" err="1">
                <a:solidFill>
                  <a:srgbClr val="FF0000"/>
                </a:solidFill>
                <a:ea typeface="Times New Roman" panose="02020603050405020304" pitchFamily="18" charset="0"/>
              </a:rPr>
              <a:t>Dự</a:t>
            </a:r>
            <a:r>
              <a:rPr lang="nl-NL" sz="3600" b="1" dirty="0">
                <a:solidFill>
                  <a:srgbClr val="FF0000"/>
                </a:solidFill>
                <a:ea typeface="Times New Roman" panose="02020603050405020304" pitchFamily="18" charset="0"/>
              </a:rPr>
              <a:t> </a:t>
            </a:r>
            <a:r>
              <a:rPr lang="nl-NL" sz="3600" b="1" dirty="0" err="1">
                <a:solidFill>
                  <a:srgbClr val="FF0000"/>
                </a:solidFill>
                <a:ea typeface="Times New Roman" panose="02020603050405020304" pitchFamily="18" charset="0"/>
              </a:rPr>
              <a:t>báo</a:t>
            </a:r>
            <a:r>
              <a:rPr lang="nl-NL" sz="3600" b="1" dirty="0">
                <a:solidFill>
                  <a:srgbClr val="FF0000"/>
                </a:solidFill>
                <a:ea typeface="Times New Roman" panose="02020603050405020304" pitchFamily="18" charset="0"/>
              </a:rPr>
              <a:t> </a:t>
            </a:r>
            <a:r>
              <a:rPr lang="nl-NL" sz="3600" b="1" dirty="0" err="1">
                <a:solidFill>
                  <a:srgbClr val="FF0000"/>
                </a:solidFill>
                <a:ea typeface="Times New Roman" panose="02020603050405020304" pitchFamily="18" charset="0"/>
              </a:rPr>
              <a:t>biến</a:t>
            </a:r>
            <a:r>
              <a:rPr lang="nl-NL" sz="3600" b="1" dirty="0">
                <a:solidFill>
                  <a:srgbClr val="FF0000"/>
                </a:solidFill>
                <a:ea typeface="Times New Roman" panose="02020603050405020304" pitchFamily="18" charset="0"/>
              </a:rPr>
              <a:t> </a:t>
            </a:r>
            <a:r>
              <a:rPr lang="nl-NL" sz="3600" b="1" dirty="0" err="1">
                <a:solidFill>
                  <a:srgbClr val="FF0000"/>
                </a:solidFill>
                <a:ea typeface="Times New Roman" panose="02020603050405020304" pitchFamily="18" charset="0"/>
              </a:rPr>
              <a:t>đổi</a:t>
            </a:r>
            <a:r>
              <a:rPr lang="nl-NL" sz="3600" b="1" dirty="0">
                <a:solidFill>
                  <a:srgbClr val="FF0000"/>
                </a:solidFill>
                <a:ea typeface="Times New Roman" panose="02020603050405020304" pitchFamily="18" charset="0"/>
              </a:rPr>
              <a:t> </a:t>
            </a:r>
            <a:r>
              <a:rPr lang="nl-NL" sz="3600" b="1" dirty="0" err="1">
                <a:solidFill>
                  <a:srgbClr val="FF0000"/>
                </a:solidFill>
                <a:ea typeface="Times New Roman" panose="02020603050405020304" pitchFamily="18" charset="0"/>
              </a:rPr>
              <a:t>khí</a:t>
            </a:r>
            <a:r>
              <a:rPr lang="nl-NL" sz="3600" b="1" dirty="0">
                <a:solidFill>
                  <a:srgbClr val="FF0000"/>
                </a:solidFill>
                <a:ea typeface="Times New Roman" panose="02020603050405020304" pitchFamily="18" charset="0"/>
              </a:rPr>
              <a:t> </a:t>
            </a:r>
            <a:r>
              <a:rPr lang="nl-NL" sz="3600" b="1" dirty="0" err="1">
                <a:solidFill>
                  <a:srgbClr val="FF0000"/>
                </a:solidFill>
                <a:ea typeface="Times New Roman" panose="02020603050405020304" pitchFamily="18" charset="0"/>
              </a:rPr>
              <a:t>hậu</a:t>
            </a:r>
            <a:endParaRPr lang="nl-NL" sz="3600" b="1" dirty="0">
              <a:solidFill>
                <a:srgbClr val="FF0000"/>
              </a:solidFill>
              <a:ea typeface="Times New Roman" panose="02020603050405020304" pitchFamily="18" charset="0"/>
            </a:endParaRPr>
          </a:p>
          <a:p>
            <a:pPr marL="0" marR="0" lvl="0" indent="0" algn="just" defTabSz="914446" rtl="0" eaLnBrk="1" fontAlgn="auto" latinLnBrk="0" hangingPunct="1">
              <a:lnSpc>
                <a:spcPct val="150000"/>
              </a:lnSpc>
              <a:spcBef>
                <a:spcPts val="0"/>
              </a:spcBef>
              <a:spcAft>
                <a:spcPts val="0"/>
              </a:spcAft>
              <a:buClrTx/>
              <a:buSzTx/>
              <a:buFontTx/>
              <a:buNone/>
              <a:tabLst/>
              <a:defRPr/>
            </a:pPr>
            <a:r>
              <a:rPr kumimoji="0" lang="nl-NL" sz="3600" b="1" i="0" u="none" strike="noStrike" kern="1200" cap="none" spc="0" normalizeH="0" baseline="0" noProof="0" dirty="0" err="1">
                <a:ln>
                  <a:noFill/>
                </a:ln>
                <a:solidFill>
                  <a:schemeClr val="accent1"/>
                </a:solidFill>
                <a:effectLst/>
                <a:uLnTx/>
                <a:uFillTx/>
                <a:ea typeface="Times New Roman" panose="02020603050405020304" pitchFamily="18" charset="0"/>
              </a:rPr>
              <a:t>Khí</a:t>
            </a:r>
            <a:r>
              <a:rPr kumimoji="0" lang="nl-NL" sz="3600" b="1" i="0" u="none" strike="noStrike" kern="1200" cap="none" spc="0" normalizeH="0" baseline="0" noProof="0" dirty="0">
                <a:ln>
                  <a:noFill/>
                </a:ln>
                <a:solidFill>
                  <a:schemeClr val="accent1"/>
                </a:solidFill>
                <a:effectLst/>
                <a:uLnTx/>
                <a:uFillTx/>
                <a:ea typeface="Times New Roman" panose="02020603050405020304" pitchFamily="18" charset="0"/>
              </a:rPr>
              <a:t> </a:t>
            </a:r>
            <a:r>
              <a:rPr kumimoji="0" lang="nl-NL" sz="3600" b="1" i="0" u="none" strike="noStrike" kern="1200" cap="none" spc="0" normalizeH="0" baseline="0" noProof="0" dirty="0" err="1">
                <a:ln>
                  <a:noFill/>
                </a:ln>
                <a:solidFill>
                  <a:schemeClr val="accent1"/>
                </a:solidFill>
                <a:effectLst/>
                <a:uLnTx/>
                <a:uFillTx/>
                <a:ea typeface="Times New Roman" panose="02020603050405020304" pitchFamily="18" charset="0"/>
              </a:rPr>
              <a:t>hậu</a:t>
            </a:r>
            <a:endParaRPr kumimoji="0" lang="en-US" sz="2933" b="0" i="0" u="none" strike="noStrike" kern="1200" cap="none" spc="0" normalizeH="0" baseline="0" noProof="0" dirty="0">
              <a:ln>
                <a:noFill/>
              </a:ln>
              <a:solidFill>
                <a:schemeClr val="accent1"/>
              </a:solidFill>
              <a:effectLst/>
              <a:uLnTx/>
              <a:uFillTx/>
              <a:ea typeface="Times New Roman" panose="02020603050405020304" pitchFamily="18" charset="0"/>
            </a:endParaRPr>
          </a:p>
        </p:txBody>
      </p:sp>
    </p:spTree>
    <p:extLst>
      <p:ext uri="{BB962C8B-B14F-4D97-AF65-F5344CB8AC3E}">
        <p14:creationId xmlns:p14="http://schemas.microsoft.com/office/powerpoint/2010/main" val="2856024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5"/>
                                        </p:tgtEl>
                                        <p:attrNameLst>
                                          <p:attrName>style.visibility</p:attrName>
                                        </p:attrNameLst>
                                      </p:cBhvr>
                                      <p:to>
                                        <p:strVal val="visible"/>
                                      </p:to>
                                    </p:set>
                                    <p:animEffect transition="in" filter="barn(inVertical)">
                                      <p:cBhvr>
                                        <p:cTn id="7" dur="500"/>
                                        <p:tgtEl>
                                          <p:spTgt spid="95"/>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91"/>
                                        </p:tgtEl>
                                        <p:attrNameLst>
                                          <p:attrName>style.visibility</p:attrName>
                                        </p:attrNameLst>
                                      </p:cBhvr>
                                      <p:to>
                                        <p:strVal val="visible"/>
                                      </p:to>
                                    </p:set>
                                    <p:animEffect transition="in" filter="wipe(left)">
                                      <p:cBhvr>
                                        <p:cTn id="16" dur="500"/>
                                        <p:tgtEl>
                                          <p:spTgt spid="91"/>
                                        </p:tgtEl>
                                      </p:cBhvr>
                                    </p:animEffect>
                                  </p:childTnLst>
                                </p:cTn>
                              </p:par>
                            </p:childTnLst>
                          </p:cTn>
                        </p:par>
                        <p:par>
                          <p:cTn id="17" fill="hold">
                            <p:stCondLst>
                              <p:cond delay="500"/>
                            </p:stCondLst>
                            <p:childTnLst>
                              <p:par>
                                <p:cTn id="18" presetID="22" presetClass="entr" presetSubtype="8" fill="hold" grpId="0" nodeType="afterEffect">
                                  <p:stCondLst>
                                    <p:cond delay="0"/>
                                  </p:stCondLst>
                                  <p:childTnLst>
                                    <p:set>
                                      <p:cBhvr>
                                        <p:cTn id="19" dur="1" fill="hold">
                                          <p:stCondLst>
                                            <p:cond delay="0"/>
                                          </p:stCondLst>
                                        </p:cTn>
                                        <p:tgtEl>
                                          <p:spTgt spid="104"/>
                                        </p:tgtEl>
                                        <p:attrNameLst>
                                          <p:attrName>style.visibility</p:attrName>
                                        </p:attrNameLst>
                                      </p:cBhvr>
                                      <p:to>
                                        <p:strVal val="visible"/>
                                      </p:to>
                                    </p:set>
                                    <p:animEffect transition="in" filter="wipe(left)">
                                      <p:cBhvr>
                                        <p:cTn id="20" dur="500"/>
                                        <p:tgtEl>
                                          <p:spTgt spid="104"/>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92"/>
                                        </p:tgtEl>
                                        <p:attrNameLst>
                                          <p:attrName>style.visibility</p:attrName>
                                        </p:attrNameLst>
                                      </p:cBhvr>
                                      <p:to>
                                        <p:strVal val="visible"/>
                                      </p:to>
                                    </p:set>
                                    <p:animEffect transition="in" filter="wipe(left)">
                                      <p:cBhvr>
                                        <p:cTn id="25" dur="500"/>
                                        <p:tgtEl>
                                          <p:spTgt spid="92"/>
                                        </p:tgtEl>
                                      </p:cBhvr>
                                    </p:animEffect>
                                  </p:childTnLst>
                                </p:cTn>
                              </p:par>
                            </p:childTnLst>
                          </p:cTn>
                        </p:par>
                        <p:par>
                          <p:cTn id="26" fill="hold">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105"/>
                                        </p:tgtEl>
                                        <p:attrNameLst>
                                          <p:attrName>style.visibility</p:attrName>
                                        </p:attrNameLst>
                                      </p:cBhvr>
                                      <p:to>
                                        <p:strVal val="visible"/>
                                      </p:to>
                                    </p:set>
                                    <p:animEffect transition="in" filter="wipe(left)">
                                      <p:cBhvr>
                                        <p:cTn id="29" dur="500"/>
                                        <p:tgtEl>
                                          <p:spTgt spid="105"/>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94"/>
                                        </p:tgtEl>
                                        <p:attrNameLst>
                                          <p:attrName>style.visibility</p:attrName>
                                        </p:attrNameLst>
                                      </p:cBhvr>
                                      <p:to>
                                        <p:strVal val="visible"/>
                                      </p:to>
                                    </p:set>
                                    <p:animEffect transition="in" filter="wipe(left)">
                                      <p:cBhvr>
                                        <p:cTn id="34" dur="500"/>
                                        <p:tgtEl>
                                          <p:spTgt spid="94"/>
                                        </p:tgtEl>
                                      </p:cBhvr>
                                    </p:animEffect>
                                  </p:childTnLst>
                                </p:cTn>
                              </p:par>
                            </p:childTnLst>
                          </p:cTn>
                        </p:par>
                        <p:par>
                          <p:cTn id="35" fill="hold">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106"/>
                                        </p:tgtEl>
                                        <p:attrNameLst>
                                          <p:attrName>style.visibility</p:attrName>
                                        </p:attrNameLst>
                                      </p:cBhvr>
                                      <p:to>
                                        <p:strVal val="visible"/>
                                      </p:to>
                                    </p:set>
                                    <p:animEffect transition="in" filter="wipe(left)">
                                      <p:cBhvr>
                                        <p:cTn id="38" dur="500"/>
                                        <p:tgtEl>
                                          <p:spTgt spid="106"/>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93"/>
                                        </p:tgtEl>
                                        <p:attrNameLst>
                                          <p:attrName>style.visibility</p:attrName>
                                        </p:attrNameLst>
                                      </p:cBhvr>
                                      <p:to>
                                        <p:strVal val="visible"/>
                                      </p:to>
                                    </p:set>
                                    <p:animEffect transition="in" filter="wipe(left)">
                                      <p:cBhvr>
                                        <p:cTn id="43" dur="500"/>
                                        <p:tgtEl>
                                          <p:spTgt spid="93"/>
                                        </p:tgtEl>
                                      </p:cBhvr>
                                    </p:animEffect>
                                  </p:childTnLst>
                                </p:cTn>
                              </p:par>
                            </p:childTnLst>
                          </p:cTn>
                        </p:par>
                        <p:par>
                          <p:cTn id="44" fill="hold">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107"/>
                                        </p:tgtEl>
                                        <p:attrNameLst>
                                          <p:attrName>style.visibility</p:attrName>
                                        </p:attrNameLst>
                                      </p:cBhvr>
                                      <p:to>
                                        <p:strVal val="visible"/>
                                      </p:to>
                                    </p:set>
                                    <p:animEffect transition="in" filter="wipe(left)">
                                      <p:cBhvr>
                                        <p:cTn id="47" dur="500"/>
                                        <p:tgtEl>
                                          <p:spTgt spid="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animBg="1"/>
      <p:bldP spid="92" grpId="0" animBg="1"/>
      <p:bldP spid="93" grpId="0" animBg="1"/>
      <p:bldP spid="94" grpId="0" animBg="1"/>
      <p:bldP spid="104" grpId="0" animBg="1"/>
      <p:bldP spid="105" grpId="0" animBg="1"/>
      <p:bldP spid="106" grpId="0" animBg="1"/>
      <p:bldP spid="107" grpId="0" animBg="1"/>
      <p:bldP spid="9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1E376">
                <a:alpha val="100000"/>
              </a:srgbClr>
            </a:gs>
            <a:gs pos="25000">
              <a:srgbClr val="FAF6EA">
                <a:alpha val="100000"/>
              </a:srgbClr>
            </a:gs>
            <a:gs pos="50000">
              <a:srgbClr val="FAF6EA">
                <a:alpha val="100000"/>
              </a:srgbClr>
            </a:gs>
            <a:gs pos="75000">
              <a:srgbClr val="FAF6EA">
                <a:alpha val="100000"/>
              </a:srgbClr>
            </a:gs>
            <a:gs pos="100000">
              <a:srgbClr val="F1E376">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768815" y="4959866"/>
            <a:ext cx="13729629" cy="4256185"/>
          </a:xfrm>
          <a:custGeom>
            <a:avLst/>
            <a:gdLst/>
            <a:ahLst/>
            <a:cxnLst/>
            <a:rect l="l" t="t" r="r" b="b"/>
            <a:pathLst>
              <a:path w="20594444" h="6384278">
                <a:moveTo>
                  <a:pt x="0" y="0"/>
                </a:moveTo>
                <a:lnTo>
                  <a:pt x="20594444" y="0"/>
                </a:lnTo>
                <a:lnTo>
                  <a:pt x="20594444" y="6384277"/>
                </a:lnTo>
                <a:lnTo>
                  <a:pt x="0" y="6384277"/>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pPr defTabSz="609630"/>
            <a:endParaRPr lang="en-US" sz="1200">
              <a:solidFill>
                <a:prstClr val="black"/>
              </a:solidFill>
              <a:latin typeface="Calibri"/>
            </a:endParaRPr>
          </a:p>
        </p:txBody>
      </p:sp>
      <p:sp>
        <p:nvSpPr>
          <p:cNvPr id="3" name="Freeform 3"/>
          <p:cNvSpPr/>
          <p:nvPr/>
        </p:nvSpPr>
        <p:spPr>
          <a:xfrm>
            <a:off x="685800" y="685800"/>
            <a:ext cx="3441323" cy="4115184"/>
          </a:xfrm>
          <a:custGeom>
            <a:avLst/>
            <a:gdLst/>
            <a:ahLst/>
            <a:cxnLst/>
            <a:rect l="l" t="t" r="r" b="b"/>
            <a:pathLst>
              <a:path w="6882003" h="8229600">
                <a:moveTo>
                  <a:pt x="0" y="0"/>
                </a:moveTo>
                <a:lnTo>
                  <a:pt x="6882003" y="0"/>
                </a:lnTo>
                <a:lnTo>
                  <a:pt x="6882003" y="8229600"/>
                </a:lnTo>
                <a:lnTo>
                  <a:pt x="0" y="8229600"/>
                </a:lnTo>
                <a:lnTo>
                  <a:pt x="0" y="0"/>
                </a:lnTo>
                <a:close/>
              </a:path>
            </a:pathLst>
          </a:custGeom>
          <a:blipFill>
            <a:blip r:embed="rId4"/>
            <a:stretch>
              <a:fillRect/>
            </a:stretch>
          </a:blipFill>
        </p:spPr>
        <p:txBody>
          <a:bodyPr/>
          <a:lstStyle/>
          <a:p>
            <a:pPr defTabSz="609630"/>
            <a:endParaRPr lang="en-US" sz="1200">
              <a:solidFill>
                <a:prstClr val="black"/>
              </a:solidFill>
              <a:latin typeface="Calibri"/>
            </a:endParaRPr>
          </a:p>
        </p:txBody>
      </p:sp>
      <p:grpSp>
        <p:nvGrpSpPr>
          <p:cNvPr id="17" name="Group 16">
            <a:extLst>
              <a:ext uri="{FF2B5EF4-FFF2-40B4-BE49-F238E27FC236}">
                <a16:creationId xmlns:a16="http://schemas.microsoft.com/office/drawing/2014/main" id="{2B817387-CCE7-D751-1CB5-3A88251BE112}"/>
              </a:ext>
            </a:extLst>
          </p:cNvPr>
          <p:cNvGrpSpPr/>
          <p:nvPr/>
        </p:nvGrpSpPr>
        <p:grpSpPr>
          <a:xfrm>
            <a:off x="1895518" y="1351497"/>
            <a:ext cx="9593129" cy="4433798"/>
            <a:chOff x="4447767" y="1351497"/>
            <a:chExt cx="7040880" cy="4433798"/>
          </a:xfrm>
        </p:grpSpPr>
        <p:grpSp>
          <p:nvGrpSpPr>
            <p:cNvPr id="4" name="Group 4"/>
            <p:cNvGrpSpPr/>
            <p:nvPr/>
          </p:nvGrpSpPr>
          <p:grpSpPr>
            <a:xfrm>
              <a:off x="4447767" y="1351497"/>
              <a:ext cx="7040880" cy="4433798"/>
              <a:chOff x="0" y="0"/>
              <a:chExt cx="2137363" cy="960043"/>
            </a:xfrm>
          </p:grpSpPr>
          <p:sp>
            <p:nvSpPr>
              <p:cNvPr id="5" name="Freeform 5"/>
              <p:cNvSpPr/>
              <p:nvPr/>
            </p:nvSpPr>
            <p:spPr>
              <a:xfrm>
                <a:off x="0" y="0"/>
                <a:ext cx="2137363" cy="960043"/>
              </a:xfrm>
              <a:custGeom>
                <a:avLst/>
                <a:gdLst/>
                <a:ahLst/>
                <a:cxnLst/>
                <a:rect l="l" t="t" r="r" b="b"/>
                <a:pathLst>
                  <a:path w="2137363" h="960043">
                    <a:moveTo>
                      <a:pt x="62009" y="0"/>
                    </a:moveTo>
                    <a:lnTo>
                      <a:pt x="2075354" y="0"/>
                    </a:lnTo>
                    <a:cubicBezTo>
                      <a:pt x="2091799" y="0"/>
                      <a:pt x="2107572" y="6533"/>
                      <a:pt x="2119201" y="18162"/>
                    </a:cubicBezTo>
                    <a:cubicBezTo>
                      <a:pt x="2130830" y="29791"/>
                      <a:pt x="2137363" y="45563"/>
                      <a:pt x="2137363" y="62009"/>
                    </a:cubicBezTo>
                    <a:lnTo>
                      <a:pt x="2137363" y="898034"/>
                    </a:lnTo>
                    <a:cubicBezTo>
                      <a:pt x="2137363" y="932280"/>
                      <a:pt x="2109600" y="960043"/>
                      <a:pt x="2075354" y="960043"/>
                    </a:cubicBezTo>
                    <a:lnTo>
                      <a:pt x="62009" y="960043"/>
                    </a:lnTo>
                    <a:cubicBezTo>
                      <a:pt x="27763" y="960043"/>
                      <a:pt x="0" y="932280"/>
                      <a:pt x="0" y="898034"/>
                    </a:cubicBezTo>
                    <a:lnTo>
                      <a:pt x="0" y="62009"/>
                    </a:lnTo>
                    <a:cubicBezTo>
                      <a:pt x="0" y="27763"/>
                      <a:pt x="27763" y="0"/>
                      <a:pt x="62009" y="0"/>
                    </a:cubicBezTo>
                    <a:close/>
                  </a:path>
                </a:pathLst>
              </a:custGeom>
              <a:solidFill>
                <a:srgbClr val="56955B"/>
              </a:solidFill>
            </p:spPr>
            <p:txBody>
              <a:bodyPr/>
              <a:lstStyle/>
              <a:p>
                <a:pPr defTabSz="609630"/>
                <a:endParaRPr lang="en-US" sz="1200">
                  <a:solidFill>
                    <a:prstClr val="black"/>
                  </a:solidFill>
                  <a:latin typeface="Calibri"/>
                </a:endParaRPr>
              </a:p>
            </p:txBody>
          </p:sp>
          <p:sp>
            <p:nvSpPr>
              <p:cNvPr id="6" name="TextBox 6"/>
              <p:cNvSpPr txBox="1"/>
              <p:nvPr/>
            </p:nvSpPr>
            <p:spPr>
              <a:xfrm>
                <a:off x="0" y="-38100"/>
                <a:ext cx="2137363" cy="998143"/>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grpSp>
          <p:nvGrpSpPr>
            <p:cNvPr id="7" name="Group 7"/>
            <p:cNvGrpSpPr/>
            <p:nvPr/>
          </p:nvGrpSpPr>
          <p:grpSpPr>
            <a:xfrm>
              <a:off x="4546935" y="1460740"/>
              <a:ext cx="6858000" cy="4256184"/>
              <a:chOff x="0" y="0"/>
              <a:chExt cx="2067402" cy="912996"/>
            </a:xfrm>
          </p:grpSpPr>
          <p:sp>
            <p:nvSpPr>
              <p:cNvPr id="8" name="Freeform 8"/>
              <p:cNvSpPr/>
              <p:nvPr/>
            </p:nvSpPr>
            <p:spPr>
              <a:xfrm>
                <a:off x="0" y="0"/>
                <a:ext cx="2067402" cy="912996"/>
              </a:xfrm>
              <a:custGeom>
                <a:avLst/>
                <a:gdLst/>
                <a:ahLst/>
                <a:cxnLst/>
                <a:rect l="l" t="t" r="r" b="b"/>
                <a:pathLst>
                  <a:path w="2067402" h="912996">
                    <a:moveTo>
                      <a:pt x="64108" y="0"/>
                    </a:moveTo>
                    <a:lnTo>
                      <a:pt x="2003294" y="0"/>
                    </a:lnTo>
                    <a:cubicBezTo>
                      <a:pt x="2020297" y="0"/>
                      <a:pt x="2036603" y="6754"/>
                      <a:pt x="2048625" y="18777"/>
                    </a:cubicBezTo>
                    <a:cubicBezTo>
                      <a:pt x="2060648" y="30799"/>
                      <a:pt x="2067402" y="47105"/>
                      <a:pt x="2067402" y="64108"/>
                    </a:cubicBezTo>
                    <a:lnTo>
                      <a:pt x="2067402" y="848888"/>
                    </a:lnTo>
                    <a:cubicBezTo>
                      <a:pt x="2067402" y="884294"/>
                      <a:pt x="2038700" y="912996"/>
                      <a:pt x="2003294" y="912996"/>
                    </a:cubicBezTo>
                    <a:lnTo>
                      <a:pt x="64108" y="912996"/>
                    </a:lnTo>
                    <a:cubicBezTo>
                      <a:pt x="47105" y="912996"/>
                      <a:pt x="30799" y="906242"/>
                      <a:pt x="18777" y="894219"/>
                    </a:cubicBezTo>
                    <a:cubicBezTo>
                      <a:pt x="6754" y="882197"/>
                      <a:pt x="0" y="865891"/>
                      <a:pt x="0" y="848888"/>
                    </a:cubicBezTo>
                    <a:lnTo>
                      <a:pt x="0" y="64108"/>
                    </a:lnTo>
                    <a:cubicBezTo>
                      <a:pt x="0" y="47105"/>
                      <a:pt x="6754" y="30799"/>
                      <a:pt x="18777" y="18777"/>
                    </a:cubicBezTo>
                    <a:cubicBezTo>
                      <a:pt x="30799" y="6754"/>
                      <a:pt x="47105" y="0"/>
                      <a:pt x="64108" y="0"/>
                    </a:cubicBezTo>
                    <a:close/>
                  </a:path>
                </a:pathLst>
              </a:custGeom>
              <a:solidFill>
                <a:srgbClr val="FAF6EA"/>
              </a:solidFill>
            </p:spPr>
            <p:txBody>
              <a:bodyPr/>
              <a:lstStyle/>
              <a:p>
                <a:pPr defTabSz="609630"/>
                <a:endParaRPr lang="en-US" sz="1200">
                  <a:solidFill>
                    <a:prstClr val="black"/>
                  </a:solidFill>
                  <a:latin typeface="Calibri"/>
                </a:endParaRPr>
              </a:p>
            </p:txBody>
          </p:sp>
          <p:sp>
            <p:nvSpPr>
              <p:cNvPr id="9" name="TextBox 9"/>
              <p:cNvSpPr txBox="1"/>
              <p:nvPr/>
            </p:nvSpPr>
            <p:spPr>
              <a:xfrm>
                <a:off x="0" y="-38100"/>
                <a:ext cx="2067402" cy="951096"/>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11" name="TextBox 11"/>
            <p:cNvSpPr txBox="1"/>
            <p:nvPr/>
          </p:nvSpPr>
          <p:spPr>
            <a:xfrm>
              <a:off x="4693720" y="1481155"/>
              <a:ext cx="6564429" cy="4021614"/>
            </a:xfrm>
            <a:prstGeom prst="rect">
              <a:avLst/>
            </a:prstGeom>
          </p:spPr>
          <p:txBody>
            <a:bodyPr wrap="square" lIns="0" tIns="0" rIns="0" bIns="0" rtlCol="0" anchor="t">
              <a:spAutoFit/>
            </a:bodyPr>
            <a:lstStyle/>
            <a:p>
              <a:pPr algn="just">
                <a:lnSpc>
                  <a:spcPct val="150000"/>
                </a:lnSpc>
                <a:spcAft>
                  <a:spcPts val="1000"/>
                </a:spcAft>
              </a:pPr>
              <a:r>
                <a:rPr lang="vi-VN" sz="2400" b="1" dirty="0">
                  <a:effectLst/>
                  <a:latin typeface="Arial" panose="020B0604020202020204" pitchFamily="34" charset="0"/>
                  <a:ea typeface="Calibri" panose="020F0502020204030204" pitchFamily="34" charset="0"/>
                  <a:cs typeface="Arial" panose="020B0604020202020204" pitchFamily="34" charset="0"/>
                </a:rPr>
                <a:t>+ </a:t>
              </a:r>
              <a:r>
                <a:rPr lang="vi-VN" sz="2400" dirty="0">
                  <a:effectLst/>
                  <a:latin typeface="Arial" panose="020B0604020202020204" pitchFamily="34" charset="0"/>
                  <a:ea typeface="Calibri" panose="020F0502020204030204" pitchFamily="34" charset="0"/>
                  <a:cs typeface="Arial" panose="020B0604020202020204" pitchFamily="34" charset="0"/>
                </a:rPr>
                <a:t>Kịch bản trung bình: Giữa thế kỷ tăng 22,7%; cuối thế kỷ tăng 25,5%.</a:t>
              </a:r>
              <a:endParaRPr lang="en-VN"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2400" dirty="0">
                  <a:latin typeface="Arial" panose="020B0604020202020204" pitchFamily="34" charset="0"/>
                  <a:ea typeface="Calibri" panose="020F0502020204030204" pitchFamily="34" charset="0"/>
                  <a:cs typeface="Arial" panose="020B0604020202020204" pitchFamily="34" charset="0"/>
                </a:rPr>
                <a:t>+</a:t>
              </a:r>
              <a:r>
                <a:rPr lang="vi-VN" sz="2400" dirty="0">
                  <a:effectLst/>
                  <a:latin typeface="Arial" panose="020B0604020202020204" pitchFamily="34" charset="0"/>
                  <a:ea typeface="Calibri" panose="020F0502020204030204" pitchFamily="34" charset="0"/>
                  <a:cs typeface="Arial" panose="020B0604020202020204" pitchFamily="34" charset="0"/>
                </a:rPr>
                <a:t> Kịch bản cao: Giữa thế kỷ tăng 22,0%; cuối thế kỷ tăng 20,8%.</a:t>
              </a:r>
              <a:endParaRPr lang="en-VN"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Mưa</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cực</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đoan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gia</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tăng</a:t>
              </a:r>
              <a:r>
                <a:rPr lang="en-US" sz="2400" dirty="0">
                  <a:effectLst/>
                  <a:latin typeface="Arial" panose="020B0604020202020204" pitchFamily="34" charset="0"/>
                  <a:ea typeface="Calibri" panose="020F0502020204030204" pitchFamily="34" charset="0"/>
                  <a:cs typeface="Arial" panose="020B0604020202020204" pitchFamily="34" charset="0"/>
                </a:rPr>
                <a:t>:</a:t>
              </a:r>
              <a:endParaRPr lang="en-VN" sz="2400" dirty="0">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spcAft>
                  <a:spcPts val="1000"/>
                </a:spcAft>
                <a:buFont typeface="Arial" panose="020B0604020202020204" pitchFamily="34" charset="0"/>
                <a:buChar char="•"/>
              </a:pPr>
              <a:r>
                <a:rPr lang="en-US" sz="2400" dirty="0" err="1">
                  <a:effectLst/>
                  <a:latin typeface="Arial" panose="020B0604020202020204" pitchFamily="34" charset="0"/>
                  <a:ea typeface="Calibri" panose="020F0502020204030204" pitchFamily="34" charset="0"/>
                  <a:cs typeface="Arial" panose="020B0604020202020204" pitchFamily="34" charset="0"/>
                </a:rPr>
                <a:t>Lượng</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mưa</a:t>
              </a:r>
              <a:r>
                <a:rPr lang="en-US" sz="2400" dirty="0">
                  <a:effectLst/>
                  <a:latin typeface="Arial" panose="020B0604020202020204" pitchFamily="34" charset="0"/>
                  <a:ea typeface="Calibri" panose="020F0502020204030204" pitchFamily="34" charset="0"/>
                  <a:cs typeface="Arial" panose="020B0604020202020204" pitchFamily="34" charset="0"/>
                </a:rPr>
                <a:t> 1 </a:t>
              </a:r>
              <a:r>
                <a:rPr lang="en-US" sz="2400" dirty="0" err="1">
                  <a:effectLst/>
                  <a:latin typeface="Arial" panose="020B0604020202020204" pitchFamily="34" charset="0"/>
                  <a:ea typeface="Calibri" panose="020F0502020204030204" pitchFamily="34" charset="0"/>
                  <a:cs typeface="Arial" panose="020B0604020202020204" pitchFamily="34" charset="0"/>
                </a:rPr>
                <a:t>ngày</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lớn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nhất</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tăng</a:t>
              </a:r>
              <a:r>
                <a:rPr lang="en-US" sz="2400" dirty="0">
                  <a:effectLst/>
                  <a:latin typeface="Arial" panose="020B0604020202020204" pitchFamily="34" charset="0"/>
                  <a:ea typeface="Calibri" panose="020F0502020204030204" pitchFamily="34" charset="0"/>
                  <a:cs typeface="Arial" panose="020B0604020202020204" pitchFamily="34" charset="0"/>
                </a:rPr>
                <a:t> 60–70%;</a:t>
              </a:r>
              <a:endParaRPr lang="en-VN" sz="2400"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US" sz="2400" kern="0" dirty="0" err="1">
                  <a:effectLst/>
                  <a:latin typeface="Arial" panose="020B0604020202020204" pitchFamily="34" charset="0"/>
                  <a:ea typeface="Calibri" panose="020F0502020204030204" pitchFamily="34" charset="0"/>
                  <a:cs typeface="Arial" panose="020B0604020202020204" pitchFamily="34" charset="0"/>
                </a:rPr>
                <a:t>Lượng</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mưa</a:t>
              </a:r>
              <a:r>
                <a:rPr lang="en-US" sz="2400" kern="0" dirty="0">
                  <a:effectLst/>
                  <a:latin typeface="Arial" panose="020B0604020202020204" pitchFamily="34" charset="0"/>
                  <a:ea typeface="Calibri" panose="020F0502020204030204" pitchFamily="34" charset="0"/>
                  <a:cs typeface="Arial" panose="020B0604020202020204" pitchFamily="34" charset="0"/>
                </a:rPr>
                <a:t> 5 </a:t>
              </a:r>
              <a:r>
                <a:rPr lang="en-US" sz="2400" kern="0" dirty="0" err="1">
                  <a:effectLst/>
                  <a:latin typeface="Arial" panose="020B0604020202020204" pitchFamily="34" charset="0"/>
                  <a:ea typeface="Calibri" panose="020F0502020204030204" pitchFamily="34" charset="0"/>
                  <a:cs typeface="Arial" panose="020B0604020202020204" pitchFamily="34" charset="0"/>
                </a:rPr>
                <a:t>ngày</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lớn</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nhất</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tăng</a:t>
              </a:r>
              <a:r>
                <a:rPr lang="en-US" sz="2400" kern="0" dirty="0">
                  <a:effectLst/>
                  <a:latin typeface="Arial" panose="020B0604020202020204" pitchFamily="34" charset="0"/>
                  <a:ea typeface="Calibri" panose="020F0502020204030204" pitchFamily="34" charset="0"/>
                  <a:cs typeface="Arial" panose="020B0604020202020204" pitchFamily="34" charset="0"/>
                </a:rPr>
                <a:t> 50–70% </a:t>
              </a:r>
              <a:r>
                <a:rPr lang="en-US" sz="2400" kern="0" dirty="0" err="1">
                  <a:effectLst/>
                  <a:latin typeface="Arial" panose="020B0604020202020204" pitchFamily="34" charset="0"/>
                  <a:ea typeface="Calibri" panose="020F0502020204030204" pitchFamily="34" charset="0"/>
                  <a:cs typeface="Arial" panose="020B0604020202020204" pitchFamily="34" charset="0"/>
                </a:rPr>
                <a:t>vào</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cuối</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thế</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kỷ</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kịch</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bản</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trung</a:t>
              </a:r>
              <a:r>
                <a:rPr lang="en-US" sz="2400" kern="0" dirty="0">
                  <a:effectLst/>
                  <a:latin typeface="Arial" panose="020B0604020202020204" pitchFamily="34" charset="0"/>
                  <a:ea typeface="Calibri" panose="020F0502020204030204" pitchFamily="34" charset="0"/>
                  <a:cs typeface="Arial" panose="020B0604020202020204" pitchFamily="34" charset="0"/>
                </a:rPr>
                <a:t> </a:t>
              </a:r>
              <a:r>
                <a:rPr lang="en-US" sz="2400" kern="0" dirty="0" err="1">
                  <a:effectLst/>
                  <a:latin typeface="Arial" panose="020B0604020202020204" pitchFamily="34" charset="0"/>
                  <a:ea typeface="Calibri" panose="020F0502020204030204" pitchFamily="34" charset="0"/>
                  <a:cs typeface="Arial" panose="020B0604020202020204" pitchFamily="34" charset="0"/>
                </a:rPr>
                <a:t>bình</a:t>
              </a:r>
              <a:r>
                <a:rPr lang="en-US" sz="2400" kern="0" dirty="0">
                  <a:effectLst/>
                  <a:latin typeface="Arial" panose="020B0604020202020204" pitchFamily="34" charset="0"/>
                  <a:ea typeface="Calibri" panose="020F0502020204030204" pitchFamily="34" charset="0"/>
                  <a:cs typeface="Arial" panose="020B0604020202020204" pitchFamily="34" charset="0"/>
                </a:rPr>
                <a:t>)</a:t>
              </a:r>
              <a:r>
                <a:rPr lang="en-VN" sz="2400" dirty="0">
                  <a:effectLst/>
                  <a:latin typeface="Arial" panose="020B0604020202020204" pitchFamily="34" charset="0"/>
                  <a:cs typeface="Arial" panose="020B0604020202020204" pitchFamily="34" charset="0"/>
                </a:rPr>
                <a:t> </a:t>
              </a:r>
              <a:endParaRPr lang="vi-VN" sz="2400" b="1" dirty="0">
                <a:solidFill>
                  <a:srgbClr val="002060"/>
                </a:solidFill>
                <a:latin typeface="Arial" panose="020B0604020202020204" pitchFamily="34" charset="0"/>
                <a:ea typeface="Comic Sans Bold"/>
                <a:cs typeface="Arial" panose="020B0604020202020204" pitchFamily="34" charset="0"/>
                <a:sym typeface="Comic Sans Bold"/>
              </a:endParaRPr>
            </a:p>
          </p:txBody>
        </p:sp>
      </p:grpSp>
      <p:sp>
        <p:nvSpPr>
          <p:cNvPr id="12" name="Freeform 12"/>
          <p:cNvSpPr/>
          <p:nvPr/>
        </p:nvSpPr>
        <p:spPr>
          <a:xfrm flipH="1" flipV="1">
            <a:off x="-1501757" y="2216666"/>
            <a:ext cx="2664333" cy="2743200"/>
          </a:xfrm>
          <a:custGeom>
            <a:avLst/>
            <a:gdLst/>
            <a:ahLst/>
            <a:cxnLst/>
            <a:rect l="l" t="t" r="r" b="b"/>
            <a:pathLst>
              <a:path w="3996500" h="4114800">
                <a:moveTo>
                  <a:pt x="3996499" y="4114800"/>
                </a:moveTo>
                <a:lnTo>
                  <a:pt x="0" y="4114800"/>
                </a:lnTo>
                <a:lnTo>
                  <a:pt x="0" y="0"/>
                </a:lnTo>
                <a:lnTo>
                  <a:pt x="3996499" y="0"/>
                </a:lnTo>
                <a:lnTo>
                  <a:pt x="3996499" y="411480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pPr defTabSz="609630"/>
            <a:endParaRPr lang="en-US" sz="1200">
              <a:solidFill>
                <a:prstClr val="black"/>
              </a:solidFill>
              <a:latin typeface="Calibri"/>
            </a:endParaRPr>
          </a:p>
        </p:txBody>
      </p:sp>
      <p:sp>
        <p:nvSpPr>
          <p:cNvPr id="13" name="Freeform 13"/>
          <p:cNvSpPr/>
          <p:nvPr/>
        </p:nvSpPr>
        <p:spPr>
          <a:xfrm flipV="1">
            <a:off x="11119758" y="25274"/>
            <a:ext cx="2664333" cy="2743200"/>
          </a:xfrm>
          <a:custGeom>
            <a:avLst/>
            <a:gdLst/>
            <a:ahLst/>
            <a:cxnLst/>
            <a:rect l="l" t="t" r="r" b="b"/>
            <a:pathLst>
              <a:path w="3996499" h="4114800">
                <a:moveTo>
                  <a:pt x="0" y="4114800"/>
                </a:moveTo>
                <a:lnTo>
                  <a:pt x="3996500" y="4114800"/>
                </a:lnTo>
                <a:lnTo>
                  <a:pt x="3996500" y="0"/>
                </a:lnTo>
                <a:lnTo>
                  <a:pt x="0" y="0"/>
                </a:lnTo>
                <a:lnTo>
                  <a:pt x="0" y="411480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pPr defTabSz="609630"/>
            <a:endParaRPr lang="en-US" sz="1200">
              <a:solidFill>
                <a:prstClr val="black"/>
              </a:solidFill>
              <a:latin typeface="Calibri"/>
            </a:endParaRPr>
          </a:p>
        </p:txBody>
      </p:sp>
      <p:sp>
        <p:nvSpPr>
          <p:cNvPr id="14" name="Freeform 14"/>
          <p:cNvSpPr/>
          <p:nvPr/>
        </p:nvSpPr>
        <p:spPr>
          <a:xfrm>
            <a:off x="10595458" y="789406"/>
            <a:ext cx="655261" cy="588915"/>
          </a:xfrm>
          <a:custGeom>
            <a:avLst/>
            <a:gdLst/>
            <a:ahLst/>
            <a:cxnLst/>
            <a:rect l="l" t="t" r="r" b="b"/>
            <a:pathLst>
              <a:path w="982891" h="883373">
                <a:moveTo>
                  <a:pt x="0" y="0"/>
                </a:moveTo>
                <a:lnTo>
                  <a:pt x="982891" y="0"/>
                </a:lnTo>
                <a:lnTo>
                  <a:pt x="982891" y="883373"/>
                </a:lnTo>
                <a:lnTo>
                  <a:pt x="0" y="883373"/>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16" name="TextBox 15">
            <a:extLst>
              <a:ext uri="{FF2B5EF4-FFF2-40B4-BE49-F238E27FC236}">
                <a16:creationId xmlns:a16="http://schemas.microsoft.com/office/drawing/2014/main" id="{69174D61-9B6F-9FCD-0A0C-DCA7A0CBAEF6}"/>
              </a:ext>
            </a:extLst>
          </p:cNvPr>
          <p:cNvSpPr txBox="1"/>
          <p:nvPr/>
        </p:nvSpPr>
        <p:spPr>
          <a:xfrm>
            <a:off x="3627142" y="590764"/>
            <a:ext cx="6129879"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effectLst/>
                <a:uLnTx/>
                <a:uFillTx/>
                <a:latin typeface="Times New Roman" panose="02020603050405020304" pitchFamily="18" charset="0"/>
                <a:ea typeface="#9Slide03 Roboto Medium" panose="02000000000000000000" pitchFamily="2" charset="0"/>
                <a:cs typeface="Times New Roman" panose="02020603050405020304" pitchFamily="18" charset="0"/>
              </a:rPr>
              <a:t>Lượng</a:t>
            </a:r>
            <a:r>
              <a:rPr kumimoji="0" lang="en-US" sz="3200" b="1" i="0" u="none" strike="noStrike" kern="1200" cap="none" spc="0" normalizeH="0" baseline="0" noProof="0" dirty="0">
                <a:ln>
                  <a:noFill/>
                </a:ln>
                <a:effectLst/>
                <a:uLnTx/>
                <a:uFillTx/>
                <a:latin typeface="Times New Roman" panose="02020603050405020304" pitchFamily="18" charset="0"/>
                <a:ea typeface="#9Slide03 Roboto Medium" panose="02000000000000000000" pitchFamily="2" charset="0"/>
                <a:cs typeface="Times New Roman" panose="02020603050405020304" pitchFamily="18" charset="0"/>
              </a:rPr>
              <a:t> </a:t>
            </a:r>
            <a:r>
              <a:rPr kumimoji="0" lang="en-US" sz="3200" b="1" i="0" u="none" strike="noStrike" kern="1200" cap="none" spc="0" normalizeH="0" baseline="0" noProof="0" dirty="0" err="1">
                <a:ln>
                  <a:noFill/>
                </a:ln>
                <a:effectLst/>
                <a:uLnTx/>
                <a:uFillTx/>
                <a:latin typeface="Times New Roman" panose="02020603050405020304" pitchFamily="18" charset="0"/>
                <a:ea typeface="#9Slide03 Roboto Medium" panose="02000000000000000000" pitchFamily="2" charset="0"/>
                <a:cs typeface="Times New Roman" panose="02020603050405020304" pitchFamily="18" charset="0"/>
              </a:rPr>
              <a:t>mưa</a:t>
            </a:r>
            <a:endParaRPr kumimoji="0" lang="vi-VN" sz="3200" b="1" i="0" u="none" strike="noStrike" kern="1200" cap="none" spc="0" normalizeH="0" baseline="0" noProof="0" dirty="0">
              <a:ln>
                <a:noFill/>
              </a:ln>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arn(inVertical)">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84A3AE-95F9-2FDA-C71E-9ABFC878702D}"/>
              </a:ext>
            </a:extLst>
          </p:cNvPr>
          <p:cNvSpPr txBox="1"/>
          <p:nvPr/>
        </p:nvSpPr>
        <p:spPr>
          <a:xfrm>
            <a:off x="445234" y="1175077"/>
            <a:ext cx="5650765" cy="414690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lnSpc>
                <a:spcPct val="150000"/>
              </a:lnSpc>
              <a:spcAft>
                <a:spcPts val="1000"/>
              </a:spcAft>
            </a:pPr>
            <a:r>
              <a:rPr lang="en-US" sz="2800" b="1" dirty="0" err="1">
                <a:effectLst/>
                <a:latin typeface="Arial" panose="020B0604020202020204" pitchFamily="34" charset="0"/>
                <a:ea typeface="Calibri" panose="020F0502020204030204" pitchFamily="34" charset="0"/>
                <a:cs typeface="Arial" panose="020B0604020202020204" pitchFamily="34" charset="0"/>
              </a:rPr>
              <a:t>Hạn</a:t>
            </a:r>
            <a:r>
              <a:rPr lang="en-US" sz="2800" b="1" dirty="0">
                <a:effectLst/>
                <a:latin typeface="Arial" panose="020B0604020202020204" pitchFamily="34" charset="0"/>
                <a:ea typeface="Calibri" panose="020F0502020204030204" pitchFamily="34" charset="0"/>
                <a:cs typeface="Arial" panose="020B0604020202020204" pitchFamily="34" charset="0"/>
              </a:rPr>
              <a:t> </a:t>
            </a:r>
            <a:r>
              <a:rPr lang="en-US" sz="2800" b="1" dirty="0" err="1">
                <a:effectLst/>
                <a:latin typeface="Arial" panose="020B0604020202020204" pitchFamily="34" charset="0"/>
                <a:ea typeface="Calibri" panose="020F0502020204030204" pitchFamily="34" charset="0"/>
                <a:cs typeface="Arial" panose="020B0604020202020204" pitchFamily="34" charset="0"/>
              </a:rPr>
              <a:t>hán</a:t>
            </a:r>
            <a:endParaRPr lang="en-VN" sz="2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2800" b="1"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Lượng</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mưa</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mùa</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đông</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và</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mùa</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xuân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giảm</a:t>
            </a:r>
            <a:r>
              <a:rPr lang="en-US" sz="2800" dirty="0">
                <a:effectLst/>
                <a:latin typeface="Arial" panose="020B0604020202020204" pitchFamily="34" charset="0"/>
                <a:ea typeface="Calibri" panose="020F0502020204030204" pitchFamily="34" charset="0"/>
                <a:cs typeface="Arial" panose="020B0604020202020204" pitchFamily="34" charset="0"/>
              </a:rPr>
              <a:t>.</a:t>
            </a:r>
            <a:endParaRPr lang="en-VN" sz="2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Nhiệt</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độ</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tăng</a:t>
            </a:r>
            <a:r>
              <a:rPr lang="en-US" sz="2800" dirty="0">
                <a:effectLst/>
                <a:latin typeface="Arial" panose="020B0604020202020204" pitchFamily="34" charset="0"/>
                <a:ea typeface="Calibri" panose="020F0502020204030204" pitchFamily="34" charset="0"/>
                <a:cs typeface="Arial" panose="020B0604020202020204" pitchFamily="34" charset="0"/>
              </a:rPr>
              <a:t> → </a:t>
            </a:r>
            <a:r>
              <a:rPr lang="en-US" sz="2800" dirty="0" err="1">
                <a:effectLst/>
                <a:latin typeface="Arial" panose="020B0604020202020204" pitchFamily="34" charset="0"/>
                <a:ea typeface="Calibri" panose="020F0502020204030204" pitchFamily="34" charset="0"/>
                <a:cs typeface="Arial" panose="020B0604020202020204" pitchFamily="34" charset="0"/>
              </a:rPr>
              <a:t>bốc</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hơi</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tăng</a:t>
            </a:r>
            <a:r>
              <a:rPr lang="en-US" sz="2800" dirty="0">
                <a:effectLst/>
                <a:latin typeface="Arial" panose="020B0604020202020204" pitchFamily="34" charset="0"/>
                <a:ea typeface="Calibri" panose="020F0502020204030204" pitchFamily="34" charset="0"/>
                <a:cs typeface="Arial" panose="020B0604020202020204" pitchFamily="34" charset="0"/>
              </a:rPr>
              <a:t> → </a:t>
            </a:r>
            <a:r>
              <a:rPr lang="en-US" sz="2800" dirty="0" err="1">
                <a:effectLst/>
                <a:latin typeface="Arial" panose="020B0604020202020204" pitchFamily="34" charset="0"/>
                <a:ea typeface="Calibri" panose="020F0502020204030204" pitchFamily="34" charset="0"/>
                <a:cs typeface="Arial" panose="020B0604020202020204" pitchFamily="34" charset="0"/>
              </a:rPr>
              <a:t>nguy</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cơ</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hạn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hán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nghiêm</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trọng</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hơn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vào</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mùa</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đông</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và</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mùa</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xuân</a:t>
            </a:r>
            <a:r>
              <a:rPr lang="en-US" sz="2800" dirty="0">
                <a:effectLst/>
                <a:latin typeface="Arial" panose="020B0604020202020204" pitchFamily="34" charset="0"/>
                <a:ea typeface="Calibri" panose="020F0502020204030204" pitchFamily="34" charset="0"/>
                <a:cs typeface="Arial" panose="020B0604020202020204" pitchFamily="34" charset="0"/>
              </a:rPr>
              <a:t>.</a:t>
            </a:r>
            <a:endParaRPr lang="en-VN" sz="2800" dirty="0">
              <a:effectLst/>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340AA9F2-C822-64B8-49AA-F4054AE5261E}"/>
              </a:ext>
            </a:extLst>
          </p:cNvPr>
          <p:cNvSpPr txBox="1"/>
          <p:nvPr/>
        </p:nvSpPr>
        <p:spPr>
          <a:xfrm>
            <a:off x="6261836" y="1175077"/>
            <a:ext cx="5613400" cy="350057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lnSpc>
                <a:spcPct val="150000"/>
              </a:lnSpc>
              <a:spcAft>
                <a:spcPts val="1000"/>
              </a:spcAft>
            </a:pPr>
            <a:r>
              <a:rPr lang="en-US" sz="2800" b="1" dirty="0" err="1">
                <a:effectLst/>
                <a:latin typeface="Arial" panose="020B0604020202020204" pitchFamily="34" charset="0"/>
                <a:ea typeface="Calibri" panose="020F0502020204030204" pitchFamily="34" charset="0"/>
                <a:cs typeface="Arial" panose="020B0604020202020204" pitchFamily="34" charset="0"/>
              </a:rPr>
              <a:t>Mực</a:t>
            </a:r>
            <a:r>
              <a:rPr lang="en-US" sz="2800" b="1" dirty="0">
                <a:effectLst/>
                <a:latin typeface="Arial" panose="020B0604020202020204" pitchFamily="34" charset="0"/>
                <a:ea typeface="Calibri" panose="020F0502020204030204" pitchFamily="34" charset="0"/>
                <a:cs typeface="Arial" panose="020B0604020202020204" pitchFamily="34" charset="0"/>
              </a:rPr>
              <a:t> </a:t>
            </a:r>
            <a:r>
              <a:rPr lang="en-US" sz="2800" b="1" dirty="0" err="1">
                <a:effectLst/>
                <a:latin typeface="Arial" panose="020B0604020202020204" pitchFamily="34" charset="0"/>
                <a:ea typeface="Calibri" panose="020F0502020204030204" pitchFamily="34" charset="0"/>
                <a:cs typeface="Arial" panose="020B0604020202020204" pitchFamily="34" charset="0"/>
              </a:rPr>
              <a:t>nước</a:t>
            </a:r>
            <a:r>
              <a:rPr lang="en-US" sz="2800" b="1" dirty="0">
                <a:effectLst/>
                <a:latin typeface="Arial" panose="020B0604020202020204" pitchFamily="34" charset="0"/>
                <a:ea typeface="Calibri" panose="020F0502020204030204" pitchFamily="34" charset="0"/>
                <a:cs typeface="Arial" panose="020B0604020202020204" pitchFamily="34" charset="0"/>
              </a:rPr>
              <a:t> </a:t>
            </a:r>
            <a:r>
              <a:rPr lang="en-US" sz="2800" b="1" dirty="0" err="1">
                <a:effectLst/>
                <a:latin typeface="Arial" panose="020B0604020202020204" pitchFamily="34" charset="0"/>
                <a:ea typeface="Calibri" panose="020F0502020204030204" pitchFamily="34" charset="0"/>
                <a:cs typeface="Arial" panose="020B0604020202020204" pitchFamily="34" charset="0"/>
              </a:rPr>
              <a:t>biển</a:t>
            </a:r>
            <a:r>
              <a:rPr lang="en-US" sz="2800" b="1" dirty="0">
                <a:effectLst/>
                <a:latin typeface="Arial" panose="020B0604020202020204" pitchFamily="34" charset="0"/>
                <a:ea typeface="Calibri" panose="020F0502020204030204" pitchFamily="34" charset="0"/>
                <a:cs typeface="Arial" panose="020B0604020202020204" pitchFamily="34" charset="0"/>
              </a:rPr>
              <a:t> </a:t>
            </a:r>
            <a:r>
              <a:rPr lang="en-US" sz="2800" b="1" dirty="0" err="1">
                <a:effectLst/>
                <a:latin typeface="Arial" panose="020B0604020202020204" pitchFamily="34" charset="0"/>
                <a:ea typeface="Calibri" panose="020F0502020204030204" pitchFamily="34" charset="0"/>
                <a:cs typeface="Arial" panose="020B0604020202020204" pitchFamily="34" charset="0"/>
              </a:rPr>
              <a:t>dâng</a:t>
            </a:r>
            <a:endParaRPr lang="en-VN" sz="2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2800" b="1"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Kịch</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bản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trung</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bình</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đến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cuối</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thế</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kỷ</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tăng</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khoảng</a:t>
            </a:r>
            <a:r>
              <a:rPr lang="en-US" sz="2800" dirty="0">
                <a:effectLst/>
                <a:latin typeface="Arial" panose="020B0604020202020204" pitchFamily="34" charset="0"/>
                <a:ea typeface="Calibri" panose="020F0502020204030204" pitchFamily="34" charset="0"/>
                <a:cs typeface="Arial" panose="020B0604020202020204" pitchFamily="34" charset="0"/>
              </a:rPr>
              <a:t> 54 cm.</a:t>
            </a:r>
            <a:endParaRPr lang="en-VN" sz="2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Kịch</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bản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cao</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tăng</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khoảng</a:t>
            </a:r>
            <a:r>
              <a:rPr lang="en-US" sz="2800" dirty="0">
                <a:effectLst/>
                <a:latin typeface="Arial" panose="020B0604020202020204" pitchFamily="34" charset="0"/>
                <a:ea typeface="Calibri" panose="020F0502020204030204" pitchFamily="34" charset="0"/>
                <a:cs typeface="Arial" panose="020B0604020202020204" pitchFamily="34" charset="0"/>
              </a:rPr>
              <a:t> 73 cm.</a:t>
            </a:r>
            <a:endParaRPr lang="en-VN" sz="2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939875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388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A346F11-E9B2-6E84-0595-9F4F8EDFA7C6}"/>
              </a:ext>
            </a:extLst>
          </p:cNvPr>
          <p:cNvSpPr txBox="1"/>
          <p:nvPr/>
        </p:nvSpPr>
        <p:spPr>
          <a:xfrm>
            <a:off x="838200" y="1171695"/>
            <a:ext cx="10515600" cy="3950890"/>
          </a:xfrm>
          <a:prstGeom prst="rect">
            <a:avLst/>
          </a:prstGeom>
          <a:noFill/>
        </p:spPr>
        <p:txBody>
          <a:bodyPr wrap="square">
            <a:spAutoFit/>
          </a:bodyPr>
          <a:lstStyle/>
          <a:p>
            <a:pPr algn="ctr">
              <a:lnSpc>
                <a:spcPct val="150000"/>
              </a:lnSpc>
              <a:spcAft>
                <a:spcPts val="1000"/>
              </a:spcAft>
            </a:pPr>
            <a:r>
              <a:rPr lang="en-US" sz="3200" b="1" dirty="0" err="1">
                <a:solidFill>
                  <a:srgbClr val="FF0000"/>
                </a:solidFill>
                <a:effectLst/>
                <a:latin typeface="Arial" panose="020B0604020202020204" pitchFamily="34" charset="0"/>
                <a:ea typeface="Calibri" panose="020F0502020204030204" pitchFamily="34" charset="0"/>
                <a:cs typeface="Arial" panose="020B0604020202020204" pitchFamily="34" charset="0"/>
              </a:rPr>
              <a:t>Nguy</a:t>
            </a:r>
            <a:r>
              <a:rPr lang="en-US" sz="32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 </a:t>
            </a:r>
            <a:r>
              <a:rPr lang="en-US" sz="3200" b="1" dirty="0" err="1">
                <a:solidFill>
                  <a:srgbClr val="FF0000"/>
                </a:solidFill>
                <a:effectLst/>
                <a:latin typeface="Arial" panose="020B0604020202020204" pitchFamily="34" charset="0"/>
                <a:ea typeface="Calibri" panose="020F0502020204030204" pitchFamily="34" charset="0"/>
                <a:cs typeface="Arial" panose="020B0604020202020204" pitchFamily="34" charset="0"/>
              </a:rPr>
              <a:t>cơ</a:t>
            </a:r>
            <a:r>
              <a:rPr lang="en-US" sz="32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 </a:t>
            </a:r>
            <a:r>
              <a:rPr lang="en-US" sz="3200" b="1" dirty="0" err="1">
                <a:solidFill>
                  <a:srgbClr val="FF0000"/>
                </a:solidFill>
                <a:effectLst/>
                <a:latin typeface="Arial" panose="020B0604020202020204" pitchFamily="34" charset="0"/>
                <a:ea typeface="Calibri" panose="020F0502020204030204" pitchFamily="34" charset="0"/>
                <a:cs typeface="Arial" panose="020B0604020202020204" pitchFamily="34" charset="0"/>
              </a:rPr>
              <a:t>ngập</a:t>
            </a:r>
            <a:endParaRPr lang="en-VN" sz="32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3200" b="1" dirty="0">
                <a:effectLst/>
                <a:latin typeface="Arial" panose="020B0604020202020204" pitchFamily="34" charset="0"/>
                <a:ea typeface="Calibri" panose="020F0502020204030204" pitchFamily="34" charset="0"/>
                <a:cs typeface="Arial" panose="020B0604020202020204" pitchFamily="34" charset="0"/>
              </a:rPr>
              <a:t>+ </a:t>
            </a:r>
            <a:r>
              <a:rPr lang="en-US" sz="3200" dirty="0" err="1">
                <a:effectLst/>
                <a:latin typeface="Arial" panose="020B0604020202020204" pitchFamily="34" charset="0"/>
                <a:ea typeface="Calibri" panose="020F0502020204030204" pitchFamily="34" charset="0"/>
                <a:cs typeface="Arial" panose="020B0604020202020204" pitchFamily="34" charset="0"/>
              </a:rPr>
              <a:t>Nếu</a:t>
            </a:r>
            <a:r>
              <a:rPr lang="en-US" sz="3200" dirty="0">
                <a:effectLst/>
                <a:latin typeface="Arial" panose="020B0604020202020204" pitchFamily="34" charset="0"/>
                <a:ea typeface="Calibri" panose="020F0502020204030204" pitchFamily="34" charset="0"/>
                <a:cs typeface="Arial" panose="020B0604020202020204" pitchFamily="34" charset="0"/>
              </a:rPr>
              <a:t> </a:t>
            </a:r>
            <a:r>
              <a:rPr lang="en-US" sz="3200" dirty="0" err="1">
                <a:effectLst/>
                <a:latin typeface="Arial" panose="020B0604020202020204" pitchFamily="34" charset="0"/>
                <a:ea typeface="Calibri" panose="020F0502020204030204" pitchFamily="34" charset="0"/>
                <a:cs typeface="Arial" panose="020B0604020202020204" pitchFamily="34" charset="0"/>
              </a:rPr>
              <a:t>mực</a:t>
            </a:r>
            <a:r>
              <a:rPr lang="en-US" sz="3200" dirty="0">
                <a:effectLst/>
                <a:latin typeface="Arial" panose="020B0604020202020204" pitchFamily="34" charset="0"/>
                <a:ea typeface="Calibri" panose="020F0502020204030204" pitchFamily="34" charset="0"/>
                <a:cs typeface="Arial" panose="020B0604020202020204" pitchFamily="34" charset="0"/>
              </a:rPr>
              <a:t> </a:t>
            </a:r>
            <a:r>
              <a:rPr lang="en-US" sz="3200" dirty="0" err="1">
                <a:effectLst/>
                <a:latin typeface="Arial" panose="020B0604020202020204" pitchFamily="34" charset="0"/>
                <a:ea typeface="Calibri" panose="020F0502020204030204" pitchFamily="34" charset="0"/>
                <a:cs typeface="Arial" panose="020B0604020202020204" pitchFamily="34" charset="0"/>
              </a:rPr>
              <a:t>nước</a:t>
            </a:r>
            <a:r>
              <a:rPr lang="en-US" sz="3200" dirty="0">
                <a:effectLst/>
                <a:latin typeface="Arial" panose="020B0604020202020204" pitchFamily="34" charset="0"/>
                <a:ea typeface="Calibri" panose="020F0502020204030204" pitchFamily="34" charset="0"/>
                <a:cs typeface="Arial" panose="020B0604020202020204" pitchFamily="34" charset="0"/>
              </a:rPr>
              <a:t> </a:t>
            </a:r>
            <a:r>
              <a:rPr lang="en-US" sz="3200" dirty="0" err="1">
                <a:effectLst/>
                <a:latin typeface="Arial" panose="020B0604020202020204" pitchFamily="34" charset="0"/>
                <a:ea typeface="Calibri" panose="020F0502020204030204" pitchFamily="34" charset="0"/>
                <a:cs typeface="Arial" panose="020B0604020202020204" pitchFamily="34" charset="0"/>
              </a:rPr>
              <a:t>biển</a:t>
            </a:r>
            <a:r>
              <a:rPr lang="en-US" sz="3200" dirty="0">
                <a:effectLst/>
                <a:latin typeface="Arial" panose="020B0604020202020204" pitchFamily="34" charset="0"/>
                <a:ea typeface="Calibri" panose="020F0502020204030204" pitchFamily="34" charset="0"/>
                <a:cs typeface="Arial" panose="020B0604020202020204" pitchFamily="34" charset="0"/>
              </a:rPr>
              <a:t> </a:t>
            </a:r>
            <a:r>
              <a:rPr lang="en-US" sz="3200" dirty="0" err="1">
                <a:effectLst/>
                <a:latin typeface="Arial" panose="020B0604020202020204" pitchFamily="34" charset="0"/>
                <a:ea typeface="Calibri" panose="020F0502020204030204" pitchFamily="34" charset="0"/>
                <a:cs typeface="Arial" panose="020B0604020202020204" pitchFamily="34" charset="0"/>
              </a:rPr>
              <a:t>dâng</a:t>
            </a:r>
            <a:r>
              <a:rPr lang="en-US" sz="3200" dirty="0">
                <a:effectLst/>
                <a:latin typeface="Arial" panose="020B0604020202020204" pitchFamily="34" charset="0"/>
                <a:ea typeface="Calibri" panose="020F0502020204030204" pitchFamily="34" charset="0"/>
                <a:cs typeface="Arial" panose="020B0604020202020204" pitchFamily="34" charset="0"/>
              </a:rPr>
              <a:t> 100 cm → </a:t>
            </a:r>
            <a:r>
              <a:rPr lang="en-US" sz="3200" dirty="0" err="1">
                <a:effectLst/>
                <a:latin typeface="Arial" panose="020B0604020202020204" pitchFamily="34" charset="0"/>
                <a:ea typeface="Calibri" panose="020F0502020204030204" pitchFamily="34" charset="0"/>
                <a:cs typeface="Arial" panose="020B0604020202020204" pitchFamily="34" charset="0"/>
              </a:rPr>
              <a:t>ảnh</a:t>
            </a:r>
            <a:r>
              <a:rPr lang="en-US" sz="3200" dirty="0">
                <a:effectLst/>
                <a:latin typeface="Arial" panose="020B0604020202020204" pitchFamily="34" charset="0"/>
                <a:ea typeface="Calibri" panose="020F0502020204030204" pitchFamily="34" charset="0"/>
                <a:cs typeface="Arial" panose="020B0604020202020204" pitchFamily="34" charset="0"/>
              </a:rPr>
              <a:t> </a:t>
            </a:r>
            <a:r>
              <a:rPr lang="en-US" sz="3200" dirty="0" err="1">
                <a:effectLst/>
                <a:latin typeface="Arial" panose="020B0604020202020204" pitchFamily="34" charset="0"/>
                <a:ea typeface="Calibri" panose="020F0502020204030204" pitchFamily="34" charset="0"/>
                <a:cs typeface="Arial" panose="020B0604020202020204" pitchFamily="34" charset="0"/>
              </a:rPr>
              <a:t>hưởng</a:t>
            </a:r>
            <a:r>
              <a:rPr lang="en-US" sz="3200" dirty="0">
                <a:effectLst/>
                <a:latin typeface="Arial" panose="020B0604020202020204" pitchFamily="34" charset="0"/>
                <a:ea typeface="Calibri" panose="020F0502020204030204" pitchFamily="34" charset="0"/>
                <a:cs typeface="Arial" panose="020B0604020202020204" pitchFamily="34" charset="0"/>
              </a:rPr>
              <a:t> 1,13% </a:t>
            </a:r>
            <a:r>
              <a:rPr lang="en-US" sz="3200" dirty="0" err="1">
                <a:effectLst/>
                <a:latin typeface="Arial" panose="020B0604020202020204" pitchFamily="34" charset="0"/>
                <a:ea typeface="Calibri" panose="020F0502020204030204" pitchFamily="34" charset="0"/>
                <a:cs typeface="Arial" panose="020B0604020202020204" pitchFamily="34" charset="0"/>
              </a:rPr>
              <a:t>diện</a:t>
            </a:r>
            <a:r>
              <a:rPr lang="en-US" sz="3200" dirty="0">
                <a:effectLst/>
                <a:latin typeface="Arial" panose="020B0604020202020204" pitchFamily="34" charset="0"/>
                <a:ea typeface="Calibri" panose="020F0502020204030204" pitchFamily="34" charset="0"/>
                <a:cs typeface="Arial" panose="020B0604020202020204" pitchFamily="34" charset="0"/>
              </a:rPr>
              <a:t> </a:t>
            </a:r>
            <a:r>
              <a:rPr lang="en-US" sz="3200" dirty="0" err="1">
                <a:effectLst/>
                <a:latin typeface="Arial" panose="020B0604020202020204" pitchFamily="34" charset="0"/>
                <a:ea typeface="Calibri" panose="020F0502020204030204" pitchFamily="34" charset="0"/>
                <a:cs typeface="Arial" panose="020B0604020202020204" pitchFamily="34" charset="0"/>
              </a:rPr>
              <a:t>tích</a:t>
            </a:r>
            <a:r>
              <a:rPr lang="en-US" sz="3200" dirty="0">
                <a:effectLst/>
                <a:latin typeface="Arial" panose="020B0604020202020204" pitchFamily="34" charset="0"/>
                <a:ea typeface="Calibri" panose="020F0502020204030204" pitchFamily="34" charset="0"/>
                <a:cs typeface="Arial" panose="020B0604020202020204" pitchFamily="34" charset="0"/>
              </a:rPr>
              <a:t> </a:t>
            </a:r>
            <a:r>
              <a:rPr lang="en-US" sz="3200" dirty="0" err="1">
                <a:effectLst/>
                <a:latin typeface="Arial" panose="020B0604020202020204" pitchFamily="34" charset="0"/>
                <a:ea typeface="Calibri" panose="020F0502020204030204" pitchFamily="34" charset="0"/>
                <a:cs typeface="Arial" panose="020B0604020202020204" pitchFamily="34" charset="0"/>
              </a:rPr>
              <a:t>Đà</a:t>
            </a:r>
            <a:r>
              <a:rPr lang="en-US" sz="3200" dirty="0">
                <a:effectLst/>
                <a:latin typeface="Arial" panose="020B0604020202020204" pitchFamily="34" charset="0"/>
                <a:ea typeface="Calibri" panose="020F0502020204030204" pitchFamily="34" charset="0"/>
                <a:cs typeface="Arial" panose="020B0604020202020204" pitchFamily="34" charset="0"/>
              </a:rPr>
              <a:t> </a:t>
            </a:r>
            <a:r>
              <a:rPr lang="en-US" sz="3200" dirty="0" err="1">
                <a:effectLst/>
                <a:latin typeface="Arial" panose="020B0604020202020204" pitchFamily="34" charset="0"/>
                <a:ea typeface="Calibri" panose="020F0502020204030204" pitchFamily="34" charset="0"/>
                <a:cs typeface="Arial" panose="020B0604020202020204" pitchFamily="34" charset="0"/>
              </a:rPr>
              <a:t>Nẵng</a:t>
            </a:r>
            <a:r>
              <a:rPr lang="en-US" sz="3200" dirty="0">
                <a:effectLst/>
                <a:latin typeface="Arial" panose="020B0604020202020204" pitchFamily="34" charset="0"/>
                <a:ea typeface="Calibri" panose="020F0502020204030204" pitchFamily="34" charset="0"/>
                <a:cs typeface="Arial" panose="020B0604020202020204" pitchFamily="34" charset="0"/>
              </a:rPr>
              <a:t>.</a:t>
            </a:r>
            <a:endParaRPr lang="en-VN" sz="3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vi-VN"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Khu</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vực</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chịu</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ảnh</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hưởng</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mạnh</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nhất</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Liên</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Chiểu</a:t>
            </a:r>
            <a:r>
              <a:rPr lang="en-US" sz="3200" kern="0" dirty="0">
                <a:effectLst/>
                <a:latin typeface="Arial" panose="020B0604020202020204" pitchFamily="34" charset="0"/>
                <a:ea typeface="Calibri" panose="020F0502020204030204" pitchFamily="34" charset="0"/>
                <a:cs typeface="Arial" panose="020B0604020202020204" pitchFamily="34" charset="0"/>
              </a:rPr>
              <a:t>: 4,92% </a:t>
            </a:r>
            <a:r>
              <a:rPr lang="en-US" sz="3200" kern="0" dirty="0" err="1">
                <a:effectLst/>
                <a:latin typeface="Arial" panose="020B0604020202020204" pitchFamily="34" charset="0"/>
                <a:ea typeface="Calibri" panose="020F0502020204030204" pitchFamily="34" charset="0"/>
                <a:cs typeface="Arial" panose="020B0604020202020204" pitchFamily="34" charset="0"/>
              </a:rPr>
              <a:t>diện</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tích</a:t>
            </a:r>
            <a:r>
              <a:rPr lang="vi-VN"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Ngũ</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Hành</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Sơn</a:t>
            </a:r>
            <a:r>
              <a:rPr lang="en-US" sz="3200" kern="0" dirty="0">
                <a:effectLst/>
                <a:latin typeface="Arial" panose="020B0604020202020204" pitchFamily="34" charset="0"/>
                <a:ea typeface="Calibri" panose="020F0502020204030204" pitchFamily="34" charset="0"/>
                <a:cs typeface="Arial" panose="020B0604020202020204" pitchFamily="34" charset="0"/>
              </a:rPr>
              <a:t>: 4,6% </a:t>
            </a:r>
            <a:r>
              <a:rPr lang="en-US" sz="3200" kern="0" dirty="0" err="1">
                <a:effectLst/>
                <a:latin typeface="Arial" panose="020B0604020202020204" pitchFamily="34" charset="0"/>
                <a:ea typeface="Calibri" panose="020F0502020204030204" pitchFamily="34" charset="0"/>
                <a:cs typeface="Arial" panose="020B0604020202020204" pitchFamily="34" charset="0"/>
              </a:rPr>
              <a:t>diện</a:t>
            </a:r>
            <a:r>
              <a:rPr lang="en-US" sz="3200" kern="0" dirty="0">
                <a:effectLst/>
                <a:latin typeface="Arial" panose="020B0604020202020204" pitchFamily="34" charset="0"/>
                <a:ea typeface="Calibri" panose="020F0502020204030204" pitchFamily="34" charset="0"/>
                <a:cs typeface="Arial" panose="020B0604020202020204" pitchFamily="34" charset="0"/>
              </a:rPr>
              <a:t> </a:t>
            </a:r>
            <a:r>
              <a:rPr lang="en-US" sz="3200" kern="0" dirty="0" err="1">
                <a:effectLst/>
                <a:latin typeface="Arial" panose="020B0604020202020204" pitchFamily="34" charset="0"/>
                <a:ea typeface="Calibri" panose="020F0502020204030204" pitchFamily="34" charset="0"/>
                <a:cs typeface="Arial" panose="020B0604020202020204" pitchFamily="34" charset="0"/>
              </a:rPr>
              <a:t>tích</a:t>
            </a:r>
            <a:r>
              <a:rPr lang="en-US" sz="3200" kern="0" dirty="0">
                <a:effectLst/>
                <a:latin typeface="Arial" panose="020B0604020202020204" pitchFamily="34" charset="0"/>
                <a:ea typeface="Calibri" panose="020F0502020204030204" pitchFamily="34" charset="0"/>
                <a:cs typeface="Arial" panose="020B0604020202020204" pitchFamily="34" charset="0"/>
              </a:rPr>
              <a:t>.</a:t>
            </a:r>
            <a:r>
              <a:rPr lang="en-VN" sz="3200" dirty="0">
                <a:effectLst/>
                <a:latin typeface="Arial" panose="020B0604020202020204" pitchFamily="34" charset="0"/>
                <a:cs typeface="Arial" panose="020B0604020202020204" pitchFamily="34" charset="0"/>
              </a:rPr>
              <a:t> </a:t>
            </a:r>
            <a:endParaRPr lang="en-V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303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pSp>
        <p:nvGrpSpPr>
          <p:cNvPr id="261" name="Google Shape;261;p28"/>
          <p:cNvGrpSpPr/>
          <p:nvPr/>
        </p:nvGrpSpPr>
        <p:grpSpPr>
          <a:xfrm>
            <a:off x="10595747" y="477437"/>
            <a:ext cx="189607" cy="189744"/>
            <a:chOff x="8035814" y="1627725"/>
            <a:chExt cx="142205" cy="142308"/>
          </a:xfrm>
        </p:grpSpPr>
        <p:sp>
          <p:nvSpPr>
            <p:cNvPr id="262" name="Google Shape;262;p28"/>
            <p:cNvSpPr/>
            <p:nvPr/>
          </p:nvSpPr>
          <p:spPr>
            <a:xfrm>
              <a:off x="8100354" y="1627725"/>
              <a:ext cx="13176" cy="142308"/>
            </a:xfrm>
            <a:custGeom>
              <a:avLst/>
              <a:gdLst/>
              <a:ahLst/>
              <a:cxnLst/>
              <a:rect l="l" t="t" r="r" b="b"/>
              <a:pathLst>
                <a:path w="256" h="2765" extrusionOk="0">
                  <a:moveTo>
                    <a:pt x="128" y="0"/>
                  </a:moveTo>
                  <a:cubicBezTo>
                    <a:pt x="58" y="0"/>
                    <a:pt x="1" y="58"/>
                    <a:pt x="1" y="128"/>
                  </a:cubicBezTo>
                  <a:lnTo>
                    <a:pt x="1" y="2636"/>
                  </a:lnTo>
                  <a:cubicBezTo>
                    <a:pt x="1" y="2707"/>
                    <a:pt x="58" y="2764"/>
                    <a:pt x="128" y="2764"/>
                  </a:cubicBezTo>
                  <a:cubicBezTo>
                    <a:pt x="198" y="2764"/>
                    <a:pt x="255" y="2707"/>
                    <a:pt x="255" y="2636"/>
                  </a:cubicBezTo>
                  <a:lnTo>
                    <a:pt x="255" y="128"/>
                  </a:lnTo>
                  <a:cubicBezTo>
                    <a:pt x="255" y="58"/>
                    <a:pt x="198" y="0"/>
                    <a:pt x="128"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 name="Google Shape;263;p28"/>
            <p:cNvSpPr/>
            <p:nvPr/>
          </p:nvSpPr>
          <p:spPr>
            <a:xfrm>
              <a:off x="8035814" y="1692266"/>
              <a:ext cx="142205" cy="13124"/>
            </a:xfrm>
            <a:custGeom>
              <a:avLst/>
              <a:gdLst/>
              <a:ahLst/>
              <a:cxnLst/>
              <a:rect l="l" t="t" r="r" b="b"/>
              <a:pathLst>
                <a:path w="2763" h="255" extrusionOk="0">
                  <a:moveTo>
                    <a:pt x="127" y="0"/>
                  </a:moveTo>
                  <a:cubicBezTo>
                    <a:pt x="57" y="0"/>
                    <a:pt x="0" y="57"/>
                    <a:pt x="0" y="127"/>
                  </a:cubicBezTo>
                  <a:cubicBezTo>
                    <a:pt x="0" y="197"/>
                    <a:pt x="57" y="254"/>
                    <a:pt x="127" y="254"/>
                  </a:cubicBezTo>
                  <a:lnTo>
                    <a:pt x="2636" y="254"/>
                  </a:lnTo>
                  <a:cubicBezTo>
                    <a:pt x="2706" y="254"/>
                    <a:pt x="2763" y="198"/>
                    <a:pt x="2763" y="127"/>
                  </a:cubicBezTo>
                  <a:cubicBezTo>
                    <a:pt x="2763" y="57"/>
                    <a:pt x="2706" y="0"/>
                    <a:pt x="2636"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20" name="Rectangle 19"/>
          <p:cNvSpPr/>
          <p:nvPr/>
        </p:nvSpPr>
        <p:spPr>
          <a:xfrm>
            <a:off x="5404159" y="2161000"/>
            <a:ext cx="6366278" cy="1642694"/>
          </a:xfrm>
          <a:prstGeom prst="rect">
            <a:avLst/>
          </a:prstGeom>
        </p:spPr>
        <p:txBody>
          <a:bodyPr wrap="square">
            <a:spAutoFit/>
          </a:bodyPr>
          <a:lstStyle/>
          <a:p>
            <a:pPr algn="ctr">
              <a:lnSpc>
                <a:spcPct val="120000"/>
              </a:lnSpc>
            </a:pPr>
            <a:r>
              <a:rPr lang="en-US" sz="4400" b="1" dirty="0">
                <a:solidFill>
                  <a:schemeClr val="tx1">
                    <a:lumMod val="10000"/>
                  </a:schemeClr>
                </a:solidFill>
                <a:latin typeface="Arial" panose="020B0604020202020204" pitchFamily="34" charset="0"/>
                <a:ea typeface="#9Slide03 Roboto Medium" panose="02000000000000000000" pitchFamily="2" charset="0"/>
                <a:cs typeface="Arial" panose="020B0604020202020204" pitchFamily="34" charset="0"/>
              </a:rPr>
              <a:t>2. </a:t>
            </a:r>
            <a:r>
              <a:rPr lang="vi-VN" sz="4400" b="1" dirty="0">
                <a:solidFill>
                  <a:schemeClr val="tx1">
                    <a:lumMod val="10000"/>
                  </a:schemeClr>
                </a:solidFill>
                <a:latin typeface="Arial" panose="020B0604020202020204" pitchFamily="34" charset="0"/>
                <a:ea typeface="#9Slide03 Roboto Medium" panose="02000000000000000000" pitchFamily="2" charset="0"/>
                <a:cs typeface="Arial" panose="020B0604020202020204" pitchFamily="34" charset="0"/>
              </a:rPr>
              <a:t>Tác động của biến đổi khí hậu</a:t>
            </a:r>
          </a:p>
        </p:txBody>
      </p:sp>
      <p:sp>
        <p:nvSpPr>
          <p:cNvPr id="3" name="Freeform 27">
            <a:extLst>
              <a:ext uri="{FF2B5EF4-FFF2-40B4-BE49-F238E27FC236}">
                <a16:creationId xmlns:a16="http://schemas.microsoft.com/office/drawing/2014/main" id="{5710642A-38CA-B3CD-C6C5-0A4388963AE7}"/>
              </a:ext>
            </a:extLst>
          </p:cNvPr>
          <p:cNvSpPr/>
          <p:nvPr/>
        </p:nvSpPr>
        <p:spPr>
          <a:xfrm>
            <a:off x="1042842" y="1365930"/>
            <a:ext cx="3823798" cy="3862423"/>
          </a:xfrm>
          <a:custGeom>
            <a:avLst/>
            <a:gdLst/>
            <a:ahLst/>
            <a:cxnLst/>
            <a:rect l="l" t="t" r="r" b="b"/>
            <a:pathLst>
              <a:path w="6834796" h="6903835">
                <a:moveTo>
                  <a:pt x="0" y="0"/>
                </a:moveTo>
                <a:lnTo>
                  <a:pt x="6834796" y="0"/>
                </a:lnTo>
                <a:lnTo>
                  <a:pt x="6834796" y="6903835"/>
                </a:lnTo>
                <a:lnTo>
                  <a:pt x="0" y="6903835"/>
                </a:lnTo>
                <a:lnTo>
                  <a:pt x="0" y="0"/>
                </a:lnTo>
                <a:close/>
              </a:path>
            </a:pathLst>
          </a:custGeom>
          <a:blipFill>
            <a:blip r:embed="rId3"/>
            <a:stretch>
              <a:fillRect/>
            </a:stretch>
          </a:blipFill>
        </p:spPr>
        <p:txBody>
          <a:bodyPr/>
          <a:lstStyle/>
          <a:p>
            <a:endParaRPr lang="en-US"/>
          </a:p>
        </p:txBody>
      </p:sp>
    </p:spTree>
    <p:extLst>
      <p:ext uri="{BB962C8B-B14F-4D97-AF65-F5344CB8AC3E}">
        <p14:creationId xmlns:p14="http://schemas.microsoft.com/office/powerpoint/2010/main" val="69315262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1"/>
          <p:cNvSpPr txBox="1"/>
          <p:nvPr/>
        </p:nvSpPr>
        <p:spPr>
          <a:xfrm>
            <a:off x="9330014" y="6224001"/>
            <a:ext cx="414493" cy="258276"/>
          </a:xfrm>
          <a:prstGeom prst="rect">
            <a:avLst/>
          </a:prstGeom>
        </p:spPr>
        <p:txBody>
          <a:bodyPr lIns="0" tIns="0" rIns="0" bIns="0" rtlCol="0" anchor="t">
            <a:spAutoFit/>
          </a:bodyPr>
          <a:lstStyle/>
          <a:p>
            <a:pPr marL="0" marR="0" lvl="0" indent="0" algn="ctr" defTabSz="609630" rtl="0" eaLnBrk="1" fontAlgn="auto" latinLnBrk="0" hangingPunct="1">
              <a:lnSpc>
                <a:spcPts val="2239"/>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Open Sans Bold"/>
                <a:ea typeface="+mn-ea"/>
                <a:cs typeface="+mn-cs"/>
              </a:rPr>
              <a:t>07</a:t>
            </a:r>
          </a:p>
        </p:txBody>
      </p:sp>
      <p:sp>
        <p:nvSpPr>
          <p:cNvPr id="33" name="TextBox 12"/>
          <p:cNvSpPr txBox="1"/>
          <p:nvPr/>
        </p:nvSpPr>
        <p:spPr>
          <a:xfrm>
            <a:off x="6036808" y="2557279"/>
            <a:ext cx="5626112" cy="3986348"/>
          </a:xfrm>
          <a:prstGeom prst="rect">
            <a:avLst/>
          </a:prstGeom>
        </p:spPr>
        <p:txBody>
          <a:bodyPr wrap="square" lIns="0" tIns="0" rIns="0" bIns="0" rtlCol="0" anchor="t">
            <a:spAutoFit/>
          </a:bodyPr>
          <a:lstStyle/>
          <a:p>
            <a:pPr marL="457200" marR="0" lvl="0" indent="-457200" algn="just" defTabSz="60963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3600" b="1" i="0" u="none" strike="noStrike" kern="1200" cap="none" spc="0" normalizeH="0" baseline="0" noProof="0" dirty="0" err="1">
                <a:ln>
                  <a:noFill/>
                </a:ln>
                <a:solidFill>
                  <a:prstClr val="black"/>
                </a:solidFill>
                <a:effectLst/>
                <a:uLnTx/>
                <a:uFillTx/>
                <a:latin typeface="Times New Roman" panose="02020603050405020304" pitchFamily="18" charset="0"/>
                <a:ea typeface="Roboto Bold" panose="02000000000000000000" charset="0"/>
                <a:cs typeface="Times New Roman" panose="02020603050405020304" pitchFamily="18" charset="0"/>
              </a:rPr>
              <a:t>Nhiệm</a:t>
            </a: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Roboto Bold" panose="02000000000000000000" charset="0"/>
                <a:cs typeface="Times New Roman" panose="02020603050405020304" pitchFamily="18" charset="0"/>
              </a:rPr>
              <a:t> </a:t>
            </a:r>
            <a:r>
              <a:rPr kumimoji="0" lang="en-US" sz="3600" b="1" i="0" u="none" strike="noStrike" kern="1200" cap="none" spc="0" normalizeH="0" baseline="0" noProof="0" dirty="0" err="1">
                <a:ln>
                  <a:noFill/>
                </a:ln>
                <a:solidFill>
                  <a:prstClr val="black"/>
                </a:solidFill>
                <a:effectLst/>
                <a:uLnTx/>
                <a:uFillTx/>
                <a:latin typeface="Times New Roman" panose="02020603050405020304" pitchFamily="18" charset="0"/>
                <a:ea typeface="Roboto Bold" panose="02000000000000000000" charset="0"/>
                <a:cs typeface="Times New Roman" panose="02020603050405020304" pitchFamily="18" charset="0"/>
              </a:rPr>
              <a:t>vụ</a:t>
            </a:r>
            <a:r>
              <a:rPr kumimoji="0" lang="en-US" sz="3600" b="0" i="0" u="none" strike="noStrike" kern="1200" cap="none" spc="0" normalizeH="0" baseline="0" noProof="0" dirty="0">
                <a:ln>
                  <a:noFill/>
                </a:ln>
                <a:solidFill>
                  <a:prstClr val="black"/>
                </a:solidFill>
                <a:effectLst/>
                <a:uLnTx/>
                <a:uFillTx/>
                <a:latin typeface="Times New Roman" panose="02020603050405020304" pitchFamily="18" charset="0"/>
                <a:ea typeface="Roboto Bold" panose="02000000000000000000" charset="0"/>
                <a:cs typeface="Times New Roman" panose="02020603050405020304" pitchFamily="18" charset="0"/>
              </a:rPr>
              <a:t>:</a:t>
            </a:r>
            <a:r>
              <a:rPr kumimoji="0" lang="vi-VN" sz="32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 </a:t>
            </a:r>
            <a:r>
              <a:rPr lang="vi-VN" sz="3600" dirty="0">
                <a:latin typeface="Times New Roman" panose="02020603050405020304" pitchFamily="18" charset="0"/>
                <a:cs typeface="Times New Roman" panose="02020603050405020304" pitchFamily="18" charset="0"/>
              </a:rPr>
              <a:t>Xác định các tác động do biến đổi khí hậu gây ra đối với thành phố Đà Nẵng.</a:t>
            </a:r>
            <a:r>
              <a:rPr lang="en-VN" sz="3600" dirty="0">
                <a:latin typeface="Times New Roman" panose="02020603050405020304" pitchFamily="18" charset="0"/>
                <a:cs typeface="Times New Roman" panose="02020603050405020304" pitchFamily="18" charset="0"/>
              </a:rPr>
              <a:t> </a:t>
            </a:r>
          </a:p>
          <a:p>
            <a:pPr marL="457200" marR="0" lvl="0" indent="-457200" algn="just" defTabSz="60963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ea typeface="Roboto Bold" panose="02000000000000000000" charset="0"/>
                <a:cs typeface="Times New Roman" panose="02020603050405020304" pitchFamily="18" charset="0"/>
              </a:rPr>
              <a:t>THỜI GIAN</a:t>
            </a: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Roboto Bold" panose="02000000000000000000" charset="0"/>
                <a:cs typeface="Times New Roman" panose="02020603050405020304" pitchFamily="18" charset="0"/>
              </a:rPr>
              <a:t>: </a:t>
            </a:r>
            <a:r>
              <a:rPr kumimoji="0" lang="en-US" sz="3200" b="0" i="0" u="none" strike="noStrike" kern="1200" cap="none" spc="0" normalizeH="0" baseline="0" noProof="0" dirty="0">
                <a:ln>
                  <a:noFill/>
                </a:ln>
                <a:solidFill>
                  <a:srgbClr val="FF0000"/>
                </a:solidFill>
                <a:effectLst/>
                <a:uLnTx/>
                <a:uFillTx/>
                <a:latin typeface="Times New Roman" panose="02020603050405020304" pitchFamily="18" charset="0"/>
                <a:ea typeface="Roboto Bold" panose="02000000000000000000" charset="0"/>
                <a:cs typeface="Times New Roman" panose="02020603050405020304" pitchFamily="18" charset="0"/>
              </a:rPr>
              <a:t>4</a:t>
            </a: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Roboto Bold" panose="02000000000000000000" charset="0"/>
                <a:cs typeface="Times New Roman" panose="02020603050405020304" pitchFamily="18" charset="0"/>
              </a:rPr>
              <a:t> PHÚT</a:t>
            </a:r>
          </a:p>
        </p:txBody>
      </p:sp>
      <p:grpSp>
        <p:nvGrpSpPr>
          <p:cNvPr id="14" name="Group 13">
            <a:extLst>
              <a:ext uri="{FF2B5EF4-FFF2-40B4-BE49-F238E27FC236}">
                <a16:creationId xmlns:a16="http://schemas.microsoft.com/office/drawing/2014/main" id="{9173F9DD-B71A-C9F0-4B4A-20C730423B8E}"/>
              </a:ext>
            </a:extLst>
          </p:cNvPr>
          <p:cNvGrpSpPr/>
          <p:nvPr/>
        </p:nvGrpSpPr>
        <p:grpSpPr>
          <a:xfrm>
            <a:off x="209217" y="1263396"/>
            <a:ext cx="5552991" cy="5306501"/>
            <a:chOff x="313825" y="1600221"/>
            <a:chExt cx="8329486" cy="7959752"/>
          </a:xfrm>
        </p:grpSpPr>
        <p:grpSp>
          <p:nvGrpSpPr>
            <p:cNvPr id="10" name="Group 9">
              <a:extLst>
                <a:ext uri="{FF2B5EF4-FFF2-40B4-BE49-F238E27FC236}">
                  <a16:creationId xmlns:a16="http://schemas.microsoft.com/office/drawing/2014/main" id="{C6EB10D1-C6CC-02D8-2129-D732A68B1D4E}"/>
                </a:ext>
              </a:extLst>
            </p:cNvPr>
            <p:cNvGrpSpPr/>
            <p:nvPr/>
          </p:nvGrpSpPr>
          <p:grpSpPr>
            <a:xfrm>
              <a:off x="313825" y="1600221"/>
              <a:ext cx="8329486" cy="7959752"/>
              <a:chOff x="366544" y="1650570"/>
              <a:chExt cx="8329486" cy="7959752"/>
            </a:xfrm>
          </p:grpSpPr>
          <p:grpSp>
            <p:nvGrpSpPr>
              <p:cNvPr id="2" name="Group 2"/>
              <p:cNvGrpSpPr>
                <a:grpSpLocks noChangeAspect="1"/>
              </p:cNvGrpSpPr>
              <p:nvPr/>
            </p:nvGrpSpPr>
            <p:grpSpPr>
              <a:xfrm>
                <a:off x="1119314" y="2033606"/>
                <a:ext cx="7576716" cy="7576716"/>
                <a:chOff x="0" y="0"/>
                <a:chExt cx="6350000" cy="6350000"/>
              </a:xfrm>
            </p:grpSpPr>
            <p:sp>
              <p:nvSpPr>
                <p:cNvPr id="3" name="Freeform 3"/>
                <p:cNvSpPr/>
                <p:nvPr/>
              </p:nvSpPr>
              <p:spPr>
                <a:xfrm>
                  <a:off x="0" y="0"/>
                  <a:ext cx="6350000" cy="6350000"/>
                </a:xfrm>
                <a:custGeom>
                  <a:avLst/>
                  <a:gdLst/>
                  <a:ahLst/>
                  <a:cxnLst/>
                  <a:rect l="l" t="t" r="r" b="b"/>
                  <a:pathLst>
                    <a:path w="6350000" h="6350000">
                      <a:moveTo>
                        <a:pt x="4838700" y="0"/>
                      </a:moveTo>
                      <a:lnTo>
                        <a:pt x="1511300" y="0"/>
                      </a:lnTo>
                      <a:cubicBezTo>
                        <a:pt x="676910" y="0"/>
                        <a:pt x="0" y="676910"/>
                        <a:pt x="0" y="1511300"/>
                      </a:cubicBezTo>
                      <a:lnTo>
                        <a:pt x="0" y="6350000"/>
                      </a:lnTo>
                      <a:lnTo>
                        <a:pt x="4838700" y="6350000"/>
                      </a:lnTo>
                      <a:cubicBezTo>
                        <a:pt x="5673090" y="6350000"/>
                        <a:pt x="6350000" y="5673090"/>
                        <a:pt x="6350000" y="4838700"/>
                      </a:cubicBezTo>
                      <a:lnTo>
                        <a:pt x="6350000" y="0"/>
                      </a:lnTo>
                      <a:lnTo>
                        <a:pt x="4838700" y="0"/>
                      </a:lnTo>
                      <a:close/>
                    </a:path>
                  </a:pathLst>
                </a:custGeom>
                <a:solidFill>
                  <a:srgbClr val="F7D716"/>
                </a:solidFill>
                <a:ln>
                  <a:solidFill>
                    <a:srgbClr val="F7D716"/>
                  </a:solidFill>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4" name="Rectangle: Diagonal Corners Rounded 3">
                <a:extLst>
                  <a:ext uri="{FF2B5EF4-FFF2-40B4-BE49-F238E27FC236}">
                    <a16:creationId xmlns:a16="http://schemas.microsoft.com/office/drawing/2014/main" id="{5F81A52E-FAA4-7451-7EC9-5EBFE3A962D1}"/>
                  </a:ext>
                </a:extLst>
              </p:cNvPr>
              <p:cNvSpPr/>
              <p:nvPr/>
            </p:nvSpPr>
            <p:spPr>
              <a:xfrm>
                <a:off x="366544" y="1650570"/>
                <a:ext cx="7813205" cy="7588680"/>
              </a:xfrm>
              <a:prstGeom prst="round2DiagRect">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vi-VN" sz="12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grpSp>
        <p:pic>
          <p:nvPicPr>
            <p:cNvPr id="13" name="Picture 12">
              <a:extLst>
                <a:ext uri="{FF2B5EF4-FFF2-40B4-BE49-F238E27FC236}">
                  <a16:creationId xmlns:a16="http://schemas.microsoft.com/office/drawing/2014/main" id="{6F4A30D4-4262-DEED-E013-B020D34514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619" y="2866227"/>
              <a:ext cx="6772322" cy="5056667"/>
            </a:xfrm>
            <a:prstGeom prst="rect">
              <a:avLst/>
            </a:prstGeom>
          </p:spPr>
        </p:pic>
      </p:grpSp>
      <p:sp>
        <p:nvSpPr>
          <p:cNvPr id="5" name="TextBox 16">
            <a:extLst>
              <a:ext uri="{FF2B5EF4-FFF2-40B4-BE49-F238E27FC236}">
                <a16:creationId xmlns:a16="http://schemas.microsoft.com/office/drawing/2014/main" id="{E10AA18F-B4D8-584D-FFEB-FA7989E14B89}"/>
              </a:ext>
            </a:extLst>
          </p:cNvPr>
          <p:cNvSpPr txBox="1"/>
          <p:nvPr/>
        </p:nvSpPr>
        <p:spPr>
          <a:xfrm>
            <a:off x="185292" y="656874"/>
            <a:ext cx="5125603" cy="758477"/>
          </a:xfrm>
          <a:prstGeom prst="rect">
            <a:avLst/>
          </a:prstGeom>
        </p:spPr>
        <p:txBody>
          <a:bodyPr wrap="square" lIns="0" tIns="0" rIns="0" bIns="0" rtlCol="0" anchor="t">
            <a:spAutoFit/>
          </a:bodyPr>
          <a:lstStyle/>
          <a:p>
            <a:pPr marL="0" marR="0" lvl="0" indent="0" algn="ctr" defTabSz="609630" rtl="0" eaLnBrk="1" fontAlgn="auto" latinLnBrk="0" hangingPunct="1">
              <a:lnSpc>
                <a:spcPts val="6400"/>
              </a:lnSpc>
              <a:spcBef>
                <a:spcPts val="0"/>
              </a:spcBef>
              <a:spcAft>
                <a:spcPts val="0"/>
              </a:spcAft>
              <a:buClrTx/>
              <a:buSzTx/>
              <a:buFontTx/>
              <a:buNone/>
              <a:tabLst/>
              <a:defRPr/>
            </a:pPr>
            <a:r>
              <a:rPr kumimoji="0" lang="en-US" sz="4000" b="0" i="0" u="none" strike="noStrike" kern="1200" cap="none" spc="-213" normalizeH="0" baseline="0" noProof="0" dirty="0" err="1">
                <a:ln>
                  <a:noFill/>
                </a:ln>
                <a:solidFill>
                  <a:srgbClr val="293462"/>
                </a:solidFill>
                <a:effectLst/>
                <a:uLnTx/>
                <a:uFillTx/>
                <a:latin typeface="#9Slide03 SVNNeutraface 2" panose="02000600040000020004" pitchFamily="2" charset="0"/>
                <a:ea typeface="+mn-ea"/>
                <a:cs typeface="+mn-cs"/>
              </a:rPr>
              <a:t>Thảo</a:t>
            </a:r>
            <a:r>
              <a:rPr kumimoji="0" lang="en-US" sz="4000" b="0" i="0" u="none" strike="noStrike" kern="1200" cap="none" spc="-213" normalizeH="0" baseline="0" noProof="0" dirty="0">
                <a:ln>
                  <a:noFill/>
                </a:ln>
                <a:solidFill>
                  <a:srgbClr val="293462"/>
                </a:solidFill>
                <a:effectLst/>
                <a:uLnTx/>
                <a:uFillTx/>
                <a:latin typeface="#9Slide03 SVNNeutraface 2" panose="02000600040000020004" pitchFamily="2" charset="0"/>
                <a:ea typeface="+mn-ea"/>
                <a:cs typeface="+mn-cs"/>
              </a:rPr>
              <a:t> </a:t>
            </a:r>
            <a:r>
              <a:rPr kumimoji="0" lang="en-US" sz="4000" b="0" i="0" u="none" strike="noStrike" kern="1200" cap="none" spc="-213" normalizeH="0" baseline="0" noProof="0" dirty="0" err="1">
                <a:ln>
                  <a:noFill/>
                </a:ln>
                <a:solidFill>
                  <a:srgbClr val="293462"/>
                </a:solidFill>
                <a:effectLst/>
                <a:uLnTx/>
                <a:uFillTx/>
                <a:latin typeface="#9Slide03 SVNNeutraface 2" panose="02000600040000020004" pitchFamily="2" charset="0"/>
                <a:ea typeface="+mn-ea"/>
                <a:cs typeface="+mn-cs"/>
              </a:rPr>
              <a:t>luận</a:t>
            </a:r>
            <a:r>
              <a:rPr kumimoji="0" lang="en-US" sz="4000" b="0" i="0" u="none" strike="noStrike" kern="1200" cap="none" spc="-213" normalizeH="0" baseline="0" noProof="0" dirty="0">
                <a:ln>
                  <a:noFill/>
                </a:ln>
                <a:solidFill>
                  <a:srgbClr val="293462"/>
                </a:solidFill>
                <a:effectLst/>
                <a:uLnTx/>
                <a:uFillTx/>
                <a:latin typeface="#9Slide03 SVNNeutraface 2" panose="02000600040000020004" pitchFamily="2" charset="0"/>
                <a:ea typeface="+mn-ea"/>
                <a:cs typeface="+mn-cs"/>
              </a:rPr>
              <a:t> </a:t>
            </a:r>
            <a:r>
              <a:rPr kumimoji="0" lang="en-US" sz="4000" b="0" i="0" u="none" strike="noStrike" kern="1200" cap="none" spc="-213" normalizeH="0" baseline="0" noProof="0" dirty="0" err="1">
                <a:ln>
                  <a:noFill/>
                </a:ln>
                <a:solidFill>
                  <a:srgbClr val="293462"/>
                </a:solidFill>
                <a:effectLst/>
                <a:uLnTx/>
                <a:uFillTx/>
                <a:latin typeface="#9Slide03 SVNNeutraface 2" panose="02000600040000020004" pitchFamily="2" charset="0"/>
                <a:ea typeface="+mn-ea"/>
                <a:cs typeface="+mn-cs"/>
              </a:rPr>
              <a:t>nhóm</a:t>
            </a:r>
            <a:endParaRPr kumimoji="0" lang="en-US" sz="4000" b="0" i="0" u="none" strike="noStrike" kern="1200" cap="none" spc="-213" normalizeH="0" baseline="0" noProof="0" dirty="0">
              <a:ln>
                <a:noFill/>
              </a:ln>
              <a:solidFill>
                <a:srgbClr val="293462"/>
              </a:solidFill>
              <a:effectLst/>
              <a:uLnTx/>
              <a:uFillTx/>
              <a:latin typeface="#9Slide03 SVNNeutraface 2" panose="02000600040000020004" pitchFamily="2" charset="0"/>
              <a:ea typeface="+mn-ea"/>
              <a:cs typeface="+mn-cs"/>
            </a:endParaRPr>
          </a:p>
        </p:txBody>
      </p:sp>
      <p:grpSp>
        <p:nvGrpSpPr>
          <p:cNvPr id="12" name="Group 11">
            <a:extLst>
              <a:ext uri="{FF2B5EF4-FFF2-40B4-BE49-F238E27FC236}">
                <a16:creationId xmlns:a16="http://schemas.microsoft.com/office/drawing/2014/main" id="{D3589224-EA00-180A-CB9F-39CB3B7DB622}"/>
              </a:ext>
            </a:extLst>
          </p:cNvPr>
          <p:cNvGrpSpPr/>
          <p:nvPr/>
        </p:nvGrpSpPr>
        <p:grpSpPr>
          <a:xfrm>
            <a:off x="5035200" y="560611"/>
            <a:ext cx="6104427" cy="1787286"/>
            <a:chOff x="5035200" y="827311"/>
            <a:chExt cx="6104427" cy="1787286"/>
          </a:xfrm>
        </p:grpSpPr>
        <p:pic>
          <p:nvPicPr>
            <p:cNvPr id="19" name="Picture 7">
              <a:extLst>
                <a:ext uri="{FF2B5EF4-FFF2-40B4-BE49-F238E27FC236}">
                  <a16:creationId xmlns:a16="http://schemas.microsoft.com/office/drawing/2014/main" id="{6BEF9B4A-EC81-CD22-A03D-265B7C8A8BE0}"/>
                </a:ext>
              </a:extLst>
            </p:cNvPr>
            <p:cNvPicPr>
              <a:picLocks noChangeAspect="1"/>
            </p:cNvPicPr>
            <p:nvPr/>
          </p:nvPicPr>
          <p:blipFill>
            <a:blip r:embed="rId4">
              <a:alphaModFix amt="49000"/>
            </a:blip>
            <a:srcRect/>
            <a:stretch>
              <a:fillRect/>
            </a:stretch>
          </p:blipFill>
          <p:spPr>
            <a:xfrm>
              <a:off x="7190638" y="1925915"/>
              <a:ext cx="1771529" cy="688682"/>
            </a:xfrm>
            <a:prstGeom prst="rect">
              <a:avLst/>
            </a:prstGeom>
          </p:spPr>
        </p:pic>
        <p:pic>
          <p:nvPicPr>
            <p:cNvPr id="20" name="Picture 8">
              <a:extLst>
                <a:ext uri="{FF2B5EF4-FFF2-40B4-BE49-F238E27FC236}">
                  <a16:creationId xmlns:a16="http://schemas.microsoft.com/office/drawing/2014/main" id="{AD7CBF53-EFCB-E5E6-3500-A860FCF0AAE1}"/>
                </a:ext>
              </a:extLst>
            </p:cNvPr>
            <p:cNvPicPr>
              <a:picLocks noChangeAspect="1"/>
            </p:cNvPicPr>
            <p:nvPr/>
          </p:nvPicPr>
          <p:blipFill>
            <a:blip r:embed="rId4">
              <a:alphaModFix amt="49000"/>
            </a:blip>
            <a:srcRect/>
            <a:stretch>
              <a:fillRect/>
            </a:stretch>
          </p:blipFill>
          <p:spPr>
            <a:xfrm>
              <a:off x="9368098" y="1925915"/>
              <a:ext cx="1771529" cy="688682"/>
            </a:xfrm>
            <a:prstGeom prst="rect">
              <a:avLst/>
            </a:prstGeom>
          </p:spPr>
        </p:pic>
        <p:grpSp>
          <p:nvGrpSpPr>
            <p:cNvPr id="22" name="Group 21">
              <a:extLst>
                <a:ext uri="{FF2B5EF4-FFF2-40B4-BE49-F238E27FC236}">
                  <a16:creationId xmlns:a16="http://schemas.microsoft.com/office/drawing/2014/main" id="{4B95379D-CC75-546D-3115-3F13D21A1EBB}"/>
                </a:ext>
              </a:extLst>
            </p:cNvPr>
            <p:cNvGrpSpPr/>
            <p:nvPr/>
          </p:nvGrpSpPr>
          <p:grpSpPr>
            <a:xfrm>
              <a:off x="7595753" y="879236"/>
              <a:ext cx="1148802" cy="1543815"/>
              <a:chOff x="7376206" y="584200"/>
              <a:chExt cx="1900501" cy="2553983"/>
            </a:xfrm>
          </p:grpSpPr>
          <p:sp>
            <p:nvSpPr>
              <p:cNvPr id="32" name="Rounded Rectangle 43">
                <a:extLst>
                  <a:ext uri="{FF2B5EF4-FFF2-40B4-BE49-F238E27FC236}">
                    <a16:creationId xmlns:a16="http://schemas.microsoft.com/office/drawing/2014/main" id="{303959AE-B19C-2C4A-131E-D4B206DED742}"/>
                  </a:ext>
                </a:extLst>
              </p:cNvPr>
              <p:cNvSpPr/>
              <p:nvPr/>
            </p:nvSpPr>
            <p:spPr>
              <a:xfrm>
                <a:off x="7402321" y="625154"/>
                <a:ext cx="1803967" cy="2472075"/>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sp>
            <p:nvSpPr>
              <p:cNvPr id="34" name="Freeform 14">
                <a:extLst>
                  <a:ext uri="{FF2B5EF4-FFF2-40B4-BE49-F238E27FC236}">
                    <a16:creationId xmlns:a16="http://schemas.microsoft.com/office/drawing/2014/main" id="{C0A28831-CB7B-8AF5-A6E0-D2A3FE46AE92}"/>
                  </a:ext>
                </a:extLst>
              </p:cNvPr>
              <p:cNvSpPr/>
              <p:nvPr/>
            </p:nvSpPr>
            <p:spPr>
              <a:xfrm>
                <a:off x="7376206" y="584200"/>
                <a:ext cx="1900501" cy="2553983"/>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F7D716"/>
              </a:solidFill>
              <a:ln>
                <a:solidFill>
                  <a:srgbClr val="F7D716"/>
                </a:solidFill>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pic>
            <p:nvPicPr>
              <p:cNvPr id="35" name="Picture 34">
                <a:extLst>
                  <a:ext uri="{FF2B5EF4-FFF2-40B4-BE49-F238E27FC236}">
                    <a16:creationId xmlns:a16="http://schemas.microsoft.com/office/drawing/2014/main" id="{EFE65D6B-AE2F-FEC6-F2D3-7B8A1CAB0C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06455" y="1125153"/>
                <a:ext cx="1440000" cy="1440000"/>
              </a:xfrm>
              <a:prstGeom prst="rect">
                <a:avLst/>
              </a:prstGeom>
            </p:spPr>
          </p:pic>
        </p:grpSp>
        <p:grpSp>
          <p:nvGrpSpPr>
            <p:cNvPr id="23" name="Group 22">
              <a:extLst>
                <a:ext uri="{FF2B5EF4-FFF2-40B4-BE49-F238E27FC236}">
                  <a16:creationId xmlns:a16="http://schemas.microsoft.com/office/drawing/2014/main" id="{F2814875-E99B-5A0F-6146-0B0371FCB4B5}"/>
                </a:ext>
              </a:extLst>
            </p:cNvPr>
            <p:cNvGrpSpPr/>
            <p:nvPr/>
          </p:nvGrpSpPr>
          <p:grpSpPr>
            <a:xfrm>
              <a:off x="9742157" y="827311"/>
              <a:ext cx="1187442" cy="1595741"/>
              <a:chOff x="9561250" y="584200"/>
              <a:chExt cx="1900501" cy="2553983"/>
            </a:xfrm>
          </p:grpSpPr>
          <p:sp>
            <p:nvSpPr>
              <p:cNvPr id="29" name="Rounded Rectangle 45">
                <a:extLst>
                  <a:ext uri="{FF2B5EF4-FFF2-40B4-BE49-F238E27FC236}">
                    <a16:creationId xmlns:a16="http://schemas.microsoft.com/office/drawing/2014/main" id="{73C9D9B2-C6E5-2D38-5083-D251FE3B9D05}"/>
                  </a:ext>
                </a:extLst>
              </p:cNvPr>
              <p:cNvSpPr/>
              <p:nvPr/>
            </p:nvSpPr>
            <p:spPr>
              <a:xfrm>
                <a:off x="9599620" y="625154"/>
                <a:ext cx="1803967" cy="2472075"/>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sp>
            <p:nvSpPr>
              <p:cNvPr id="30" name="Freeform 17">
                <a:extLst>
                  <a:ext uri="{FF2B5EF4-FFF2-40B4-BE49-F238E27FC236}">
                    <a16:creationId xmlns:a16="http://schemas.microsoft.com/office/drawing/2014/main" id="{C1DAE7EB-F30E-B7A6-2A3E-491C1A3EEB60}"/>
                  </a:ext>
                </a:extLst>
              </p:cNvPr>
              <p:cNvSpPr/>
              <p:nvPr/>
            </p:nvSpPr>
            <p:spPr>
              <a:xfrm>
                <a:off x="9561250" y="584200"/>
                <a:ext cx="1900501" cy="2553983"/>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F7D716"/>
              </a:solidFill>
              <a:ln>
                <a:solidFill>
                  <a:srgbClr val="F7D716"/>
                </a:solidFill>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pic>
            <p:nvPicPr>
              <p:cNvPr id="31" name="Picture 30">
                <a:extLst>
                  <a:ext uri="{FF2B5EF4-FFF2-40B4-BE49-F238E27FC236}">
                    <a16:creationId xmlns:a16="http://schemas.microsoft.com/office/drawing/2014/main" id="{1A9028EA-CBF9-F59F-047F-3B424E6A257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81603" y="1164881"/>
                <a:ext cx="1440000" cy="1440000"/>
              </a:xfrm>
              <a:prstGeom prst="rect">
                <a:avLst/>
              </a:prstGeom>
            </p:spPr>
          </p:pic>
        </p:grpSp>
        <p:pic>
          <p:nvPicPr>
            <p:cNvPr id="24" name="Picture 6">
              <a:extLst>
                <a:ext uri="{FF2B5EF4-FFF2-40B4-BE49-F238E27FC236}">
                  <a16:creationId xmlns:a16="http://schemas.microsoft.com/office/drawing/2014/main" id="{7B2AD438-2B55-5CA4-634B-9D063138C8C3}"/>
                </a:ext>
              </a:extLst>
            </p:cNvPr>
            <p:cNvPicPr>
              <a:picLocks noChangeAspect="1"/>
            </p:cNvPicPr>
            <p:nvPr/>
          </p:nvPicPr>
          <p:blipFill>
            <a:blip r:embed="rId4">
              <a:alphaModFix amt="49000"/>
            </a:blip>
            <a:srcRect/>
            <a:stretch>
              <a:fillRect/>
            </a:stretch>
          </p:blipFill>
          <p:spPr>
            <a:xfrm>
              <a:off x="5035200" y="1916199"/>
              <a:ext cx="1771529" cy="688682"/>
            </a:xfrm>
            <a:prstGeom prst="rect">
              <a:avLst/>
            </a:prstGeom>
          </p:spPr>
        </p:pic>
        <p:grpSp>
          <p:nvGrpSpPr>
            <p:cNvPr id="25" name="Group 24">
              <a:extLst>
                <a:ext uri="{FF2B5EF4-FFF2-40B4-BE49-F238E27FC236}">
                  <a16:creationId xmlns:a16="http://schemas.microsoft.com/office/drawing/2014/main" id="{1A0C1B0C-D703-A9E8-227D-75C52EAF9FB2}"/>
                </a:ext>
              </a:extLst>
            </p:cNvPr>
            <p:cNvGrpSpPr/>
            <p:nvPr/>
          </p:nvGrpSpPr>
          <p:grpSpPr>
            <a:xfrm>
              <a:off x="5436824" y="879237"/>
              <a:ext cx="1148802" cy="1543814"/>
              <a:chOff x="5217277" y="584200"/>
              <a:chExt cx="1900502" cy="2553983"/>
            </a:xfrm>
          </p:grpSpPr>
          <p:sp>
            <p:nvSpPr>
              <p:cNvPr id="26" name="Rounded Rectangle 33">
                <a:extLst>
                  <a:ext uri="{FF2B5EF4-FFF2-40B4-BE49-F238E27FC236}">
                    <a16:creationId xmlns:a16="http://schemas.microsoft.com/office/drawing/2014/main" id="{D45CC080-2D6B-2D65-864E-F01E1BC0AE7C}"/>
                  </a:ext>
                </a:extLst>
              </p:cNvPr>
              <p:cNvSpPr/>
              <p:nvPr/>
            </p:nvSpPr>
            <p:spPr>
              <a:xfrm>
                <a:off x="5217277" y="666108"/>
                <a:ext cx="1803967" cy="2472075"/>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27" name="Picture 26">
                <a:extLst>
                  <a:ext uri="{FF2B5EF4-FFF2-40B4-BE49-F238E27FC236}">
                    <a16:creationId xmlns:a16="http://schemas.microsoft.com/office/drawing/2014/main" id="{AA40C5DA-AE71-B0E1-5574-78B060A3D0F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53167" y="1144207"/>
                <a:ext cx="1440000" cy="1440000"/>
              </a:xfrm>
              <a:prstGeom prst="rect">
                <a:avLst/>
              </a:prstGeom>
            </p:spPr>
          </p:pic>
          <p:sp>
            <p:nvSpPr>
              <p:cNvPr id="28" name="Freeform 11">
                <a:extLst>
                  <a:ext uri="{FF2B5EF4-FFF2-40B4-BE49-F238E27FC236}">
                    <a16:creationId xmlns:a16="http://schemas.microsoft.com/office/drawing/2014/main" id="{D440ABC5-C06D-398D-340F-17E2FF089B7A}"/>
                  </a:ext>
                </a:extLst>
              </p:cNvPr>
              <p:cNvSpPr/>
              <p:nvPr/>
            </p:nvSpPr>
            <p:spPr>
              <a:xfrm>
                <a:off x="5217278" y="584200"/>
                <a:ext cx="1900501" cy="2553983"/>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F7D716"/>
              </a:solidFill>
              <a:ln>
                <a:solidFill>
                  <a:srgbClr val="F7D716"/>
                </a:solidFill>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fade">
                                      <p:cBhvr>
                                        <p:cTn id="17" dur="1000"/>
                                        <p:tgtEl>
                                          <p:spTgt spid="33"/>
                                        </p:tgtEl>
                                      </p:cBhvr>
                                    </p:animEffect>
                                    <p:anim calcmode="lin" valueType="num">
                                      <p:cBhvr>
                                        <p:cTn id="18" dur="1000" fill="hold"/>
                                        <p:tgtEl>
                                          <p:spTgt spid="33"/>
                                        </p:tgtEl>
                                        <p:attrNameLst>
                                          <p:attrName>ppt_x</p:attrName>
                                        </p:attrNameLst>
                                      </p:cBhvr>
                                      <p:tavLst>
                                        <p:tav tm="0">
                                          <p:val>
                                            <p:strVal val="#ppt_x"/>
                                          </p:val>
                                        </p:tav>
                                        <p:tav tm="100000">
                                          <p:val>
                                            <p:strVal val="#ppt_x"/>
                                          </p:val>
                                        </p:tav>
                                      </p:tavLst>
                                    </p:anim>
                                    <p:anim calcmode="lin" valueType="num">
                                      <p:cBhvr>
                                        <p:cTn id="19"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3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9519" y="1948227"/>
            <a:ext cx="5155189" cy="4909773"/>
          </a:xfrm>
          <a:prstGeom prst="rect">
            <a:avLst/>
          </a:prstGeom>
        </p:spPr>
      </p:pic>
      <p:sp>
        <p:nvSpPr>
          <p:cNvPr id="4" name="Title 3"/>
          <p:cNvSpPr>
            <a:spLocks noGrp="1"/>
          </p:cNvSpPr>
          <p:nvPr>
            <p:ph type="title"/>
          </p:nvPr>
        </p:nvSpPr>
        <p:spPr>
          <a:xfrm>
            <a:off x="1130531" y="2607011"/>
            <a:ext cx="5802284" cy="1143000"/>
          </a:xfrm>
        </p:spPr>
        <p:txBody>
          <a:bodyPr>
            <a:normAutofit fontScale="90000"/>
          </a:bodyPr>
          <a:lstStyle/>
          <a:p>
            <a:pPr algn="ctr">
              <a:lnSpc>
                <a:spcPct val="150000"/>
              </a:lnSpc>
            </a:pPr>
            <a:r>
              <a:rPr lang="en-US" b="1" dirty="0">
                <a:solidFill>
                  <a:srgbClr val="002060"/>
                </a:solidFill>
                <a:latin typeface="Times New Roman" panose="02020603050405020304" pitchFamily="18" charset="0"/>
                <a:cs typeface="Times New Roman" panose="02020603050405020304" pitchFamily="18" charset="0"/>
              </a:rPr>
              <a:t>BÁO CÁO KẾT QUẢ THẢO LUẬN</a:t>
            </a:r>
          </a:p>
        </p:txBody>
      </p:sp>
    </p:spTree>
    <p:extLst>
      <p:ext uri="{BB962C8B-B14F-4D97-AF65-F5344CB8AC3E}">
        <p14:creationId xmlns:p14="http://schemas.microsoft.com/office/powerpoint/2010/main" val="275771752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32BC26D8-82FB-445E-AA49-62A77D7C1E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6E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CB44330D-EA18-4254-AA95-EB49948539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Những tác động nghiêm trọng do biến đổi khí hậu">
            <a:extLst>
              <a:ext uri="{FF2B5EF4-FFF2-40B4-BE49-F238E27FC236}">
                <a16:creationId xmlns:a16="http://schemas.microsoft.com/office/drawing/2014/main" id="{481EC37E-215B-32C0-1A37-7CAB6F099ED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39227" y="480061"/>
            <a:ext cx="4998453" cy="5897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38592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F6C577E-D562-4536-E970-A6CDA660CB31}"/>
              </a:ext>
            </a:extLst>
          </p:cNvPr>
          <p:cNvPicPr>
            <a:picLocks noChangeAspect="1"/>
          </p:cNvPicPr>
          <p:nvPr/>
        </p:nvPicPr>
        <p:blipFill>
          <a:blip r:embed="rId2"/>
          <a:stretch>
            <a:fillRect/>
          </a:stretch>
        </p:blipFill>
        <p:spPr>
          <a:xfrm>
            <a:off x="1879601" y="-1"/>
            <a:ext cx="8708570" cy="6901131"/>
          </a:xfrm>
          <a:prstGeom prst="rect">
            <a:avLst/>
          </a:prstGeom>
        </p:spPr>
      </p:pic>
    </p:spTree>
    <p:extLst>
      <p:ext uri="{BB962C8B-B14F-4D97-AF65-F5344CB8AC3E}">
        <p14:creationId xmlns:p14="http://schemas.microsoft.com/office/powerpoint/2010/main" val="33368751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3F4E27-7C0A-3D9A-2F5D-BDFA80186C2C}"/>
              </a:ext>
            </a:extLst>
          </p:cNvPr>
          <p:cNvPicPr>
            <a:picLocks noChangeAspect="1"/>
          </p:cNvPicPr>
          <p:nvPr/>
        </p:nvPicPr>
        <p:blipFill>
          <a:blip r:embed="rId2"/>
          <a:stretch>
            <a:fillRect/>
          </a:stretch>
        </p:blipFill>
        <p:spPr>
          <a:xfrm>
            <a:off x="838200" y="0"/>
            <a:ext cx="10160000" cy="6858000"/>
          </a:xfrm>
          <a:prstGeom prst="rect">
            <a:avLst/>
          </a:prstGeom>
        </p:spPr>
      </p:pic>
    </p:spTree>
    <p:extLst>
      <p:ext uri="{BB962C8B-B14F-4D97-AF65-F5344CB8AC3E}">
        <p14:creationId xmlns:p14="http://schemas.microsoft.com/office/powerpoint/2010/main" val="28101461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1E376">
                <a:alpha val="100000"/>
              </a:srgbClr>
            </a:gs>
            <a:gs pos="25000">
              <a:srgbClr val="FAF6EA">
                <a:alpha val="100000"/>
              </a:srgbClr>
            </a:gs>
            <a:gs pos="50000">
              <a:srgbClr val="FAF6EA">
                <a:alpha val="100000"/>
              </a:srgbClr>
            </a:gs>
            <a:gs pos="75000">
              <a:srgbClr val="FAF6EA">
                <a:alpha val="100000"/>
              </a:srgbClr>
            </a:gs>
            <a:gs pos="100000">
              <a:srgbClr val="F1E376">
                <a:alpha val="100000"/>
              </a:srgbClr>
            </a:gs>
          </a:gsLst>
          <a:lin ang="0"/>
        </a:gradFill>
        <a:effectLst/>
      </p:bgPr>
    </p:bg>
    <p:spTree>
      <p:nvGrpSpPr>
        <p:cNvPr id="1" name=""/>
        <p:cNvGrpSpPr/>
        <p:nvPr/>
      </p:nvGrpSpPr>
      <p:grpSpPr>
        <a:xfrm>
          <a:off x="0" y="0"/>
          <a:ext cx="0" cy="0"/>
          <a:chOff x="0" y="0"/>
          <a:chExt cx="0" cy="0"/>
        </a:xfrm>
      </p:grpSpPr>
      <p:sp>
        <p:nvSpPr>
          <p:cNvPr id="25" name="TextBox 25"/>
          <p:cNvSpPr txBox="1"/>
          <p:nvPr/>
        </p:nvSpPr>
        <p:spPr>
          <a:xfrm>
            <a:off x="694496" y="2680071"/>
            <a:ext cx="2880817" cy="1096436"/>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sp>
        <p:nvSpPr>
          <p:cNvPr id="26" name="Freeform 26"/>
          <p:cNvSpPr/>
          <p:nvPr/>
        </p:nvSpPr>
        <p:spPr>
          <a:xfrm>
            <a:off x="-768815" y="5252119"/>
            <a:ext cx="13729629" cy="4256185"/>
          </a:xfrm>
          <a:custGeom>
            <a:avLst/>
            <a:gdLst/>
            <a:ahLst/>
            <a:cxnLst/>
            <a:rect l="l" t="t" r="r" b="b"/>
            <a:pathLst>
              <a:path w="20594444" h="6384278">
                <a:moveTo>
                  <a:pt x="0" y="0"/>
                </a:moveTo>
                <a:lnTo>
                  <a:pt x="20594444" y="0"/>
                </a:lnTo>
                <a:lnTo>
                  <a:pt x="20594444" y="6384278"/>
                </a:lnTo>
                <a:lnTo>
                  <a:pt x="0" y="6384278"/>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pPr defTabSz="609630"/>
            <a:endParaRPr lang="en-US" sz="1200">
              <a:solidFill>
                <a:prstClr val="black"/>
              </a:solidFill>
              <a:latin typeface="Calibri"/>
            </a:endParaRPr>
          </a:p>
        </p:txBody>
      </p:sp>
      <p:sp>
        <p:nvSpPr>
          <p:cNvPr id="27" name="Freeform 27"/>
          <p:cNvSpPr/>
          <p:nvPr/>
        </p:nvSpPr>
        <p:spPr>
          <a:xfrm>
            <a:off x="4421890" y="2896447"/>
            <a:ext cx="3975930" cy="4016091"/>
          </a:xfrm>
          <a:custGeom>
            <a:avLst/>
            <a:gdLst/>
            <a:ahLst/>
            <a:cxnLst/>
            <a:rect l="l" t="t" r="r" b="b"/>
            <a:pathLst>
              <a:path w="6834796" h="6903835">
                <a:moveTo>
                  <a:pt x="0" y="0"/>
                </a:moveTo>
                <a:lnTo>
                  <a:pt x="6834796" y="0"/>
                </a:lnTo>
                <a:lnTo>
                  <a:pt x="6834796" y="6903835"/>
                </a:lnTo>
                <a:lnTo>
                  <a:pt x="0" y="6903835"/>
                </a:lnTo>
                <a:lnTo>
                  <a:pt x="0" y="0"/>
                </a:lnTo>
                <a:close/>
              </a:path>
            </a:pathLst>
          </a:custGeom>
          <a:blipFill>
            <a:blip r:embed="rId4"/>
            <a:stretch>
              <a:fillRect/>
            </a:stretch>
          </a:blipFill>
        </p:spPr>
        <p:txBody>
          <a:bodyPr/>
          <a:lstStyle/>
          <a:p>
            <a:pPr defTabSz="609630"/>
            <a:endParaRPr lang="en-US" sz="1200">
              <a:solidFill>
                <a:prstClr val="black"/>
              </a:solidFill>
              <a:latin typeface="Calibri"/>
            </a:endParaRPr>
          </a:p>
        </p:txBody>
      </p:sp>
      <p:sp>
        <p:nvSpPr>
          <p:cNvPr id="33" name="Freeform 33"/>
          <p:cNvSpPr/>
          <p:nvPr/>
        </p:nvSpPr>
        <p:spPr>
          <a:xfrm flipH="1" flipV="1">
            <a:off x="-1102174" y="-198899"/>
            <a:ext cx="2664333" cy="2743200"/>
          </a:xfrm>
          <a:custGeom>
            <a:avLst/>
            <a:gdLst/>
            <a:ahLst/>
            <a:cxnLst/>
            <a:rect l="l" t="t" r="r" b="b"/>
            <a:pathLst>
              <a:path w="3996500" h="4114800">
                <a:moveTo>
                  <a:pt x="3996499" y="4114800"/>
                </a:moveTo>
                <a:lnTo>
                  <a:pt x="0" y="4114800"/>
                </a:lnTo>
                <a:lnTo>
                  <a:pt x="0" y="0"/>
                </a:lnTo>
                <a:lnTo>
                  <a:pt x="3996499" y="0"/>
                </a:lnTo>
                <a:lnTo>
                  <a:pt x="3996499" y="411480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pPr defTabSz="609630"/>
            <a:endParaRPr lang="en-US" sz="1200">
              <a:solidFill>
                <a:prstClr val="black"/>
              </a:solidFill>
              <a:latin typeface="Calibri"/>
            </a:endParaRPr>
          </a:p>
        </p:txBody>
      </p:sp>
      <p:sp>
        <p:nvSpPr>
          <p:cNvPr id="34" name="Freeform 34"/>
          <p:cNvSpPr/>
          <p:nvPr/>
        </p:nvSpPr>
        <p:spPr>
          <a:xfrm flipV="1">
            <a:off x="10629842" y="-198899"/>
            <a:ext cx="2664333" cy="2743200"/>
          </a:xfrm>
          <a:custGeom>
            <a:avLst/>
            <a:gdLst/>
            <a:ahLst/>
            <a:cxnLst/>
            <a:rect l="l" t="t" r="r" b="b"/>
            <a:pathLst>
              <a:path w="3996499" h="4114800">
                <a:moveTo>
                  <a:pt x="0" y="4114800"/>
                </a:moveTo>
                <a:lnTo>
                  <a:pt x="3996499" y="4114800"/>
                </a:lnTo>
                <a:lnTo>
                  <a:pt x="3996499" y="0"/>
                </a:lnTo>
                <a:lnTo>
                  <a:pt x="0" y="0"/>
                </a:lnTo>
                <a:lnTo>
                  <a:pt x="0" y="411480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pPr defTabSz="609630"/>
            <a:endParaRPr lang="en-US" sz="1200">
              <a:solidFill>
                <a:prstClr val="black"/>
              </a:solidFill>
              <a:latin typeface="Calibri"/>
            </a:endParaRPr>
          </a:p>
        </p:txBody>
      </p:sp>
      <p:sp>
        <p:nvSpPr>
          <p:cNvPr id="35" name="Freeform 35"/>
          <p:cNvSpPr/>
          <p:nvPr/>
        </p:nvSpPr>
        <p:spPr>
          <a:xfrm>
            <a:off x="1839420" y="1275728"/>
            <a:ext cx="542917" cy="678646"/>
          </a:xfrm>
          <a:custGeom>
            <a:avLst/>
            <a:gdLst/>
            <a:ahLst/>
            <a:cxnLst/>
            <a:rect l="l" t="t" r="r" b="b"/>
            <a:pathLst>
              <a:path w="814375" h="1017969">
                <a:moveTo>
                  <a:pt x="0" y="0"/>
                </a:moveTo>
                <a:lnTo>
                  <a:pt x="814375" y="0"/>
                </a:lnTo>
                <a:lnTo>
                  <a:pt x="814375" y="1017969"/>
                </a:lnTo>
                <a:lnTo>
                  <a:pt x="0" y="1017969"/>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pPr defTabSz="609630"/>
            <a:endParaRPr lang="en-US" sz="1200">
              <a:solidFill>
                <a:prstClr val="black"/>
              </a:solidFill>
              <a:latin typeface="Calibri"/>
            </a:endParaRPr>
          </a:p>
        </p:txBody>
      </p:sp>
      <p:sp>
        <p:nvSpPr>
          <p:cNvPr id="36" name="Freeform 36"/>
          <p:cNvSpPr/>
          <p:nvPr/>
        </p:nvSpPr>
        <p:spPr>
          <a:xfrm flipH="1">
            <a:off x="9785638" y="1275728"/>
            <a:ext cx="542917" cy="678646"/>
          </a:xfrm>
          <a:custGeom>
            <a:avLst/>
            <a:gdLst/>
            <a:ahLst/>
            <a:cxnLst/>
            <a:rect l="l" t="t" r="r" b="b"/>
            <a:pathLst>
              <a:path w="814375" h="1017969">
                <a:moveTo>
                  <a:pt x="814375" y="0"/>
                </a:moveTo>
                <a:lnTo>
                  <a:pt x="0" y="0"/>
                </a:lnTo>
                <a:lnTo>
                  <a:pt x="0" y="1017969"/>
                </a:lnTo>
                <a:lnTo>
                  <a:pt x="814375" y="1017969"/>
                </a:lnTo>
                <a:lnTo>
                  <a:pt x="814375" y="0"/>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pPr defTabSz="609630"/>
            <a:endParaRPr lang="en-US" sz="1200">
              <a:solidFill>
                <a:prstClr val="black"/>
              </a:solidFill>
              <a:latin typeface="Calibri"/>
            </a:endParaRPr>
          </a:p>
        </p:txBody>
      </p:sp>
      <p:sp>
        <p:nvSpPr>
          <p:cNvPr id="38" name="TextBox 37">
            <a:extLst>
              <a:ext uri="{FF2B5EF4-FFF2-40B4-BE49-F238E27FC236}">
                <a16:creationId xmlns:a16="http://schemas.microsoft.com/office/drawing/2014/main" id="{AD9E046D-EC44-E01D-1878-3B0BDCD80531}"/>
              </a:ext>
            </a:extLst>
          </p:cNvPr>
          <p:cNvSpPr txBox="1"/>
          <p:nvPr/>
        </p:nvSpPr>
        <p:spPr>
          <a:xfrm>
            <a:off x="2982433" y="239079"/>
            <a:ext cx="7198242" cy="646331"/>
          </a:xfrm>
          <a:prstGeom prst="rect">
            <a:avLst/>
          </a:prstGeom>
          <a:noFill/>
        </p:spPr>
        <p:txBody>
          <a:bodyPr wrap="square">
            <a:spAutoFit/>
          </a:bodyPr>
          <a:lstStyle/>
          <a:p>
            <a:pPr algn="ctr">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vi-VN" sz="3600" b="1" dirty="0">
                <a:solidFill>
                  <a:srgbClr val="000000"/>
                </a:solidFill>
                <a:effectLst/>
                <a:latin typeface="Times New Roman" panose="02020603050405020304" pitchFamily="18" charset="0"/>
                <a:ea typeface="Yu Mincho" panose="02020400000000000000" pitchFamily="18" charset="-128"/>
              </a:rPr>
              <a:t>1. Tác động của vùng địa lí</a:t>
            </a:r>
            <a:endParaRPr lang="en-US" sz="3600" dirty="0">
              <a:effectLst/>
              <a:latin typeface="Times New Roman" panose="02020603050405020304" pitchFamily="18" charset="0"/>
              <a:ea typeface="Times New Roman" panose="02020603050405020304" pitchFamily="18" charset="0"/>
            </a:endParaRPr>
          </a:p>
        </p:txBody>
      </p:sp>
      <p:grpSp>
        <p:nvGrpSpPr>
          <p:cNvPr id="55" name="Group 54">
            <a:extLst>
              <a:ext uri="{FF2B5EF4-FFF2-40B4-BE49-F238E27FC236}">
                <a16:creationId xmlns:a16="http://schemas.microsoft.com/office/drawing/2014/main" id="{55868622-6066-CA6D-9D33-A1C9E036D183}"/>
              </a:ext>
            </a:extLst>
          </p:cNvPr>
          <p:cNvGrpSpPr/>
          <p:nvPr/>
        </p:nvGrpSpPr>
        <p:grpSpPr>
          <a:xfrm>
            <a:off x="645752" y="4010741"/>
            <a:ext cx="4276352" cy="2847261"/>
            <a:chOff x="645752" y="4010741"/>
            <a:chExt cx="3471110" cy="2847261"/>
          </a:xfrm>
        </p:grpSpPr>
        <p:sp>
          <p:nvSpPr>
            <p:cNvPr id="19" name="TextBox 19"/>
            <p:cNvSpPr txBox="1"/>
            <p:nvPr/>
          </p:nvSpPr>
          <p:spPr>
            <a:xfrm>
              <a:off x="694496" y="4037875"/>
              <a:ext cx="3186387" cy="2118375"/>
            </a:xfrm>
            <a:prstGeom prst="rect">
              <a:avLst/>
            </a:prstGeom>
          </p:spPr>
          <p:txBody>
            <a:bodyPr lIns="33867" tIns="33867" rIns="33867" bIns="33867" rtlCol="0" anchor="ctr"/>
            <a:lstStyle/>
            <a:p>
              <a:pPr algn="ctr" defTabSz="609630">
                <a:lnSpc>
                  <a:spcPts val="1773"/>
                </a:lnSpc>
              </a:pPr>
              <a:endParaRPr sz="2200">
                <a:solidFill>
                  <a:schemeClr val="bg1"/>
                </a:solidFill>
                <a:latin typeface="Calibri"/>
              </a:endParaRPr>
            </a:p>
          </p:txBody>
        </p:sp>
        <p:grpSp>
          <p:nvGrpSpPr>
            <p:cNvPr id="5" name="Group 5"/>
            <p:cNvGrpSpPr/>
            <p:nvPr/>
          </p:nvGrpSpPr>
          <p:grpSpPr>
            <a:xfrm>
              <a:off x="645752" y="4010741"/>
              <a:ext cx="3320191" cy="2847261"/>
              <a:chOff x="0" y="-38100"/>
              <a:chExt cx="1795194" cy="884564"/>
            </a:xfrm>
          </p:grpSpPr>
          <p:sp>
            <p:nvSpPr>
              <p:cNvPr id="6" name="Freeform 6"/>
              <p:cNvSpPr/>
              <p:nvPr/>
            </p:nvSpPr>
            <p:spPr>
              <a:xfrm>
                <a:off x="0" y="0"/>
                <a:ext cx="1795194" cy="846464"/>
              </a:xfrm>
              <a:custGeom>
                <a:avLst/>
                <a:gdLst/>
                <a:ahLst/>
                <a:cxnLst/>
                <a:rect l="l" t="t" r="r" b="b"/>
                <a:pathLst>
                  <a:path w="1795194" h="654876">
                    <a:moveTo>
                      <a:pt x="112642" y="0"/>
                    </a:moveTo>
                    <a:lnTo>
                      <a:pt x="1682551" y="0"/>
                    </a:lnTo>
                    <a:cubicBezTo>
                      <a:pt x="1744762" y="0"/>
                      <a:pt x="1795194" y="50432"/>
                      <a:pt x="1795194" y="112642"/>
                    </a:cubicBezTo>
                    <a:lnTo>
                      <a:pt x="1795194" y="542234"/>
                    </a:lnTo>
                    <a:cubicBezTo>
                      <a:pt x="1795194" y="604445"/>
                      <a:pt x="1744762" y="654876"/>
                      <a:pt x="1682551" y="654876"/>
                    </a:cubicBezTo>
                    <a:lnTo>
                      <a:pt x="112642" y="654876"/>
                    </a:lnTo>
                    <a:cubicBezTo>
                      <a:pt x="50432" y="654876"/>
                      <a:pt x="0" y="604445"/>
                      <a:pt x="0" y="542234"/>
                    </a:cubicBezTo>
                    <a:lnTo>
                      <a:pt x="0" y="112642"/>
                    </a:lnTo>
                    <a:cubicBezTo>
                      <a:pt x="0" y="50432"/>
                      <a:pt x="50432" y="0"/>
                      <a:pt x="112642" y="0"/>
                    </a:cubicBezTo>
                    <a:close/>
                  </a:path>
                </a:pathLst>
              </a:custGeom>
              <a:solidFill>
                <a:srgbClr val="56955B"/>
              </a:solidFill>
            </p:spPr>
            <p:txBody>
              <a:bodyPr/>
              <a:lstStyle/>
              <a:p>
                <a:pPr defTabSz="609630"/>
                <a:endParaRPr lang="en-US" sz="2200">
                  <a:solidFill>
                    <a:schemeClr val="bg1"/>
                  </a:solidFill>
                  <a:latin typeface="Calibri"/>
                </a:endParaRPr>
              </a:p>
            </p:txBody>
          </p:sp>
          <p:sp>
            <p:nvSpPr>
              <p:cNvPr id="7" name="TextBox 7"/>
              <p:cNvSpPr txBox="1"/>
              <p:nvPr/>
            </p:nvSpPr>
            <p:spPr>
              <a:xfrm>
                <a:off x="0" y="-38100"/>
                <a:ext cx="1795194" cy="692976"/>
              </a:xfrm>
              <a:prstGeom prst="rect">
                <a:avLst/>
              </a:prstGeom>
            </p:spPr>
            <p:txBody>
              <a:bodyPr lIns="33867" tIns="33867" rIns="33867" bIns="33867" rtlCol="0" anchor="ctr"/>
              <a:lstStyle/>
              <a:p>
                <a:pPr algn="ctr" defTabSz="609630">
                  <a:lnSpc>
                    <a:spcPts val="1773"/>
                  </a:lnSpc>
                </a:pPr>
                <a:endParaRPr sz="2200">
                  <a:solidFill>
                    <a:schemeClr val="bg1"/>
                  </a:solidFill>
                  <a:latin typeface="Calibri"/>
                </a:endParaRPr>
              </a:p>
            </p:txBody>
          </p:sp>
        </p:grpSp>
        <p:sp>
          <p:nvSpPr>
            <p:cNvPr id="50" name="TextBox 49">
              <a:extLst>
                <a:ext uri="{FF2B5EF4-FFF2-40B4-BE49-F238E27FC236}">
                  <a16:creationId xmlns:a16="http://schemas.microsoft.com/office/drawing/2014/main" id="{8C1158C4-F656-CE57-47EE-D3A8FBFFD393}"/>
                </a:ext>
              </a:extLst>
            </p:cNvPr>
            <p:cNvSpPr txBox="1"/>
            <p:nvPr/>
          </p:nvSpPr>
          <p:spPr>
            <a:xfrm>
              <a:off x="744378" y="4105242"/>
              <a:ext cx="3372484" cy="2570640"/>
            </a:xfrm>
            <a:prstGeom prst="rect">
              <a:avLst/>
            </a:prstGeom>
            <a:noFill/>
          </p:spPr>
          <p:txBody>
            <a:bodyPr wrap="square">
              <a:spAutoFit/>
            </a:bodyPr>
            <a:lstStyle/>
            <a:p>
              <a:pPr>
                <a:lnSpc>
                  <a:spcPct val="150000"/>
                </a:lnSpc>
              </a:pPr>
              <a:r>
                <a:rPr lang="en-VN" sz="2200" b="1" dirty="0">
                  <a:solidFill>
                    <a:schemeClr val="bg1"/>
                  </a:solidFill>
                  <a:effectLst/>
                  <a:latin typeface="Times New Roman" panose="02020603050405020304" pitchFamily="18" charset="0"/>
                  <a:ea typeface="Times New Roman" panose="02020603050405020304" pitchFamily="18" charset="0"/>
                </a:rPr>
                <a:t>Vùng nội thị:</a:t>
              </a:r>
              <a:endParaRPr lang="en-VN" sz="2200" dirty="0">
                <a:solidFill>
                  <a:schemeClr val="bg1"/>
                </a:solidFill>
                <a:effectLst/>
                <a:latin typeface="Times New Roman" panose="02020603050405020304" pitchFamily="18" charset="0"/>
                <a:ea typeface="Times New Roman" panose="02020603050405020304" pitchFamily="18" charset="0"/>
              </a:endParaRPr>
            </a:p>
            <a:p>
              <a:pPr>
                <a:lnSpc>
                  <a:spcPct val="150000"/>
                </a:lnSpc>
              </a:pPr>
              <a:r>
                <a:rPr lang="vi-VN" sz="2200" b="1" dirty="0">
                  <a:solidFill>
                    <a:schemeClr val="bg1"/>
                  </a:solidFill>
                  <a:effectLst/>
                  <a:latin typeface="Times New Roman" panose="02020603050405020304" pitchFamily="18" charset="0"/>
                  <a:ea typeface="Times New Roman" panose="02020603050405020304" pitchFamily="18" charset="0"/>
                </a:rPr>
                <a:t>+ </a:t>
              </a:r>
              <a:r>
                <a:rPr lang="en-VN" sz="2200" dirty="0">
                  <a:solidFill>
                    <a:schemeClr val="bg1"/>
                  </a:solidFill>
                  <a:effectLst/>
                  <a:latin typeface="Times New Roman" panose="02020603050405020304" pitchFamily="18" charset="0"/>
                  <a:ea typeface="Times New Roman" panose="02020603050405020304" pitchFamily="18" charset="0"/>
                </a:rPr>
                <a:t>Ngập úng đô thị, nắng nóng, ô nhiễm</a:t>
              </a:r>
            </a:p>
            <a:p>
              <a:pPr>
                <a:lnSpc>
                  <a:spcPct val="150000"/>
                </a:lnSpc>
              </a:pPr>
              <a:r>
                <a:rPr lang="vi-VN" sz="2200" dirty="0">
                  <a:solidFill>
                    <a:schemeClr val="bg1"/>
                  </a:solidFill>
                  <a:effectLst/>
                  <a:latin typeface="Times New Roman" panose="02020603050405020304" pitchFamily="18" charset="0"/>
                  <a:ea typeface="Times New Roman" panose="02020603050405020304" pitchFamily="18" charset="0"/>
                </a:rPr>
                <a:t>+ </a:t>
              </a:r>
              <a:r>
                <a:rPr lang="en-VN" sz="2200" dirty="0">
                  <a:solidFill>
                    <a:schemeClr val="bg1"/>
                  </a:solidFill>
                  <a:effectLst/>
                  <a:latin typeface="Times New Roman" panose="02020603050405020304" pitchFamily="18" charset="0"/>
                  <a:ea typeface="Times New Roman" panose="02020603050405020304" pitchFamily="18" charset="0"/>
                </a:rPr>
                <a:t>Ảnh hưởng công nghiệp, giao thông, dịch vụ</a:t>
              </a:r>
            </a:p>
          </p:txBody>
        </p:sp>
      </p:grpSp>
      <p:grpSp>
        <p:nvGrpSpPr>
          <p:cNvPr id="56" name="Group 55">
            <a:extLst>
              <a:ext uri="{FF2B5EF4-FFF2-40B4-BE49-F238E27FC236}">
                <a16:creationId xmlns:a16="http://schemas.microsoft.com/office/drawing/2014/main" id="{21AF58D7-B47E-EA19-7644-926127A89F9B}"/>
              </a:ext>
            </a:extLst>
          </p:cNvPr>
          <p:cNvGrpSpPr/>
          <p:nvPr/>
        </p:nvGrpSpPr>
        <p:grpSpPr>
          <a:xfrm>
            <a:off x="654778" y="1283706"/>
            <a:ext cx="4649075" cy="2570640"/>
            <a:chOff x="645753" y="1283706"/>
            <a:chExt cx="3456101" cy="2570640"/>
          </a:xfrm>
        </p:grpSpPr>
        <p:grpSp>
          <p:nvGrpSpPr>
            <p:cNvPr id="11" name="Group 11"/>
            <p:cNvGrpSpPr/>
            <p:nvPr/>
          </p:nvGrpSpPr>
          <p:grpSpPr>
            <a:xfrm>
              <a:off x="645753" y="1331330"/>
              <a:ext cx="3320190" cy="2471799"/>
              <a:chOff x="0" y="0"/>
              <a:chExt cx="1795194" cy="654876"/>
            </a:xfrm>
          </p:grpSpPr>
          <p:sp>
            <p:nvSpPr>
              <p:cNvPr id="12" name="Freeform 12"/>
              <p:cNvSpPr/>
              <p:nvPr/>
            </p:nvSpPr>
            <p:spPr>
              <a:xfrm>
                <a:off x="0" y="0"/>
                <a:ext cx="1795194" cy="654876"/>
              </a:xfrm>
              <a:custGeom>
                <a:avLst/>
                <a:gdLst/>
                <a:ahLst/>
                <a:cxnLst/>
                <a:rect l="l" t="t" r="r" b="b"/>
                <a:pathLst>
                  <a:path w="1795194" h="654876">
                    <a:moveTo>
                      <a:pt x="112642" y="0"/>
                    </a:moveTo>
                    <a:lnTo>
                      <a:pt x="1682551" y="0"/>
                    </a:lnTo>
                    <a:cubicBezTo>
                      <a:pt x="1744762" y="0"/>
                      <a:pt x="1795194" y="50432"/>
                      <a:pt x="1795194" y="112642"/>
                    </a:cubicBezTo>
                    <a:lnTo>
                      <a:pt x="1795194" y="542234"/>
                    </a:lnTo>
                    <a:cubicBezTo>
                      <a:pt x="1795194" y="604445"/>
                      <a:pt x="1744762" y="654876"/>
                      <a:pt x="1682551" y="654876"/>
                    </a:cubicBezTo>
                    <a:lnTo>
                      <a:pt x="112642" y="654876"/>
                    </a:lnTo>
                    <a:cubicBezTo>
                      <a:pt x="50432" y="654876"/>
                      <a:pt x="0" y="604445"/>
                      <a:pt x="0" y="542234"/>
                    </a:cubicBezTo>
                    <a:lnTo>
                      <a:pt x="0" y="112642"/>
                    </a:lnTo>
                    <a:cubicBezTo>
                      <a:pt x="0" y="50432"/>
                      <a:pt x="50432" y="0"/>
                      <a:pt x="112642" y="0"/>
                    </a:cubicBezTo>
                    <a:close/>
                  </a:path>
                </a:pathLst>
              </a:custGeom>
              <a:solidFill>
                <a:srgbClr val="56955B"/>
              </a:solidFill>
            </p:spPr>
            <p:txBody>
              <a:bodyPr/>
              <a:lstStyle/>
              <a:p>
                <a:pPr defTabSz="609630"/>
                <a:endParaRPr lang="en-US" sz="2200">
                  <a:solidFill>
                    <a:schemeClr val="bg1"/>
                  </a:solidFill>
                  <a:latin typeface="Calibri"/>
                </a:endParaRPr>
              </a:p>
            </p:txBody>
          </p:sp>
          <p:sp>
            <p:nvSpPr>
              <p:cNvPr id="13" name="TextBox 13"/>
              <p:cNvSpPr txBox="1"/>
              <p:nvPr/>
            </p:nvSpPr>
            <p:spPr>
              <a:xfrm>
                <a:off x="0" y="-38100"/>
                <a:ext cx="1795194" cy="692976"/>
              </a:xfrm>
              <a:prstGeom prst="rect">
                <a:avLst/>
              </a:prstGeom>
            </p:spPr>
            <p:txBody>
              <a:bodyPr lIns="33867" tIns="33867" rIns="33867" bIns="33867" rtlCol="0" anchor="ctr"/>
              <a:lstStyle/>
              <a:p>
                <a:pPr algn="ctr" defTabSz="609630">
                  <a:lnSpc>
                    <a:spcPts val="1773"/>
                  </a:lnSpc>
                </a:pPr>
                <a:endParaRPr sz="2200">
                  <a:solidFill>
                    <a:schemeClr val="bg1"/>
                  </a:solidFill>
                  <a:latin typeface="Calibri"/>
                </a:endParaRPr>
              </a:p>
            </p:txBody>
          </p:sp>
        </p:grpSp>
        <p:sp>
          <p:nvSpPr>
            <p:cNvPr id="51" name="TextBox 50">
              <a:extLst>
                <a:ext uri="{FF2B5EF4-FFF2-40B4-BE49-F238E27FC236}">
                  <a16:creationId xmlns:a16="http://schemas.microsoft.com/office/drawing/2014/main" id="{AED98AB2-1611-235F-A1B7-168801649E17}"/>
                </a:ext>
              </a:extLst>
            </p:cNvPr>
            <p:cNvSpPr txBox="1"/>
            <p:nvPr/>
          </p:nvSpPr>
          <p:spPr>
            <a:xfrm>
              <a:off x="729370" y="1283706"/>
              <a:ext cx="3372484" cy="2570640"/>
            </a:xfrm>
            <a:prstGeom prst="rect">
              <a:avLst/>
            </a:prstGeom>
            <a:noFill/>
          </p:spPr>
          <p:txBody>
            <a:bodyPr wrap="square">
              <a:spAutoFit/>
            </a:bodyPr>
            <a:lstStyle/>
            <a:p>
              <a:pPr>
                <a:lnSpc>
                  <a:spcPct val="150000"/>
                </a:lnSpc>
              </a:pPr>
              <a:r>
                <a:rPr lang="en-VN" sz="2200" b="1" dirty="0">
                  <a:solidFill>
                    <a:schemeClr val="bg1"/>
                  </a:solidFill>
                  <a:effectLst/>
                  <a:latin typeface="Times New Roman" panose="02020603050405020304" pitchFamily="18" charset="0"/>
                  <a:ea typeface="Times New Roman" panose="02020603050405020304" pitchFamily="18" charset="0"/>
                </a:rPr>
                <a:t>Vùng ven biển:</a:t>
              </a:r>
              <a:endParaRPr lang="en-VN" sz="2200" dirty="0">
                <a:solidFill>
                  <a:schemeClr val="bg1"/>
                </a:solidFill>
                <a:effectLst/>
                <a:latin typeface="Times New Roman" panose="02020603050405020304" pitchFamily="18" charset="0"/>
                <a:ea typeface="Times New Roman" panose="02020603050405020304" pitchFamily="18" charset="0"/>
              </a:endParaRPr>
            </a:p>
            <a:p>
              <a:pPr>
                <a:lnSpc>
                  <a:spcPct val="150000"/>
                </a:lnSpc>
              </a:pPr>
              <a:r>
                <a:rPr lang="vi-VN" sz="2200" b="1" dirty="0">
                  <a:solidFill>
                    <a:schemeClr val="bg1"/>
                  </a:solidFill>
                  <a:effectLst/>
                  <a:latin typeface="Times New Roman" panose="02020603050405020304" pitchFamily="18" charset="0"/>
                  <a:ea typeface="Times New Roman" panose="02020603050405020304" pitchFamily="18" charset="0"/>
                </a:rPr>
                <a:t>+ </a:t>
              </a:r>
              <a:r>
                <a:rPr lang="en-VN" sz="2200" dirty="0">
                  <a:solidFill>
                    <a:schemeClr val="bg1"/>
                  </a:solidFill>
                  <a:effectLst/>
                  <a:latin typeface="Times New Roman" panose="02020603050405020304" pitchFamily="18" charset="0"/>
                  <a:ea typeface="Times New Roman" panose="02020603050405020304" pitchFamily="18" charset="0"/>
                </a:rPr>
                <a:t>Bão, sạt lở bờ biển, ngập lụt, xâm nhập mặn</a:t>
              </a:r>
            </a:p>
            <a:p>
              <a:pPr>
                <a:lnSpc>
                  <a:spcPct val="150000"/>
                </a:lnSpc>
              </a:pPr>
              <a:r>
                <a:rPr lang="vi-VN" sz="2200" dirty="0">
                  <a:solidFill>
                    <a:schemeClr val="bg1"/>
                  </a:solidFill>
                  <a:effectLst/>
                  <a:latin typeface="Times New Roman" panose="02020603050405020304" pitchFamily="18" charset="0"/>
                  <a:ea typeface="Times New Roman" panose="02020603050405020304" pitchFamily="18" charset="0"/>
                </a:rPr>
                <a:t>+ </a:t>
              </a:r>
              <a:r>
                <a:rPr lang="en-VN" sz="2200" dirty="0">
                  <a:solidFill>
                    <a:schemeClr val="bg1"/>
                  </a:solidFill>
                  <a:effectLst/>
                  <a:latin typeface="Times New Roman" panose="02020603050405020304" pitchFamily="18" charset="0"/>
                  <a:ea typeface="Times New Roman" panose="02020603050405020304" pitchFamily="18" charset="0"/>
                </a:rPr>
                <a:t>Ảnh hưởng nông nghiệp, thủy sản, du lịch</a:t>
              </a:r>
            </a:p>
          </p:txBody>
        </p:sp>
      </p:grpSp>
      <p:grpSp>
        <p:nvGrpSpPr>
          <p:cNvPr id="58" name="Group 57">
            <a:extLst>
              <a:ext uri="{FF2B5EF4-FFF2-40B4-BE49-F238E27FC236}">
                <a16:creationId xmlns:a16="http://schemas.microsoft.com/office/drawing/2014/main" id="{5DC9557F-267E-D2C8-44EE-02A29BE63D3B}"/>
              </a:ext>
            </a:extLst>
          </p:cNvPr>
          <p:cNvGrpSpPr/>
          <p:nvPr/>
        </p:nvGrpSpPr>
        <p:grpSpPr>
          <a:xfrm>
            <a:off x="7133232" y="1222800"/>
            <a:ext cx="4536595" cy="2616913"/>
            <a:chOff x="8247484" y="1222800"/>
            <a:chExt cx="3422343" cy="2616913"/>
          </a:xfrm>
        </p:grpSpPr>
        <p:grpSp>
          <p:nvGrpSpPr>
            <p:cNvPr id="8" name="Group 8"/>
            <p:cNvGrpSpPr/>
            <p:nvPr/>
          </p:nvGrpSpPr>
          <p:grpSpPr>
            <a:xfrm>
              <a:off x="8269107" y="1222800"/>
              <a:ext cx="3400720" cy="2616913"/>
              <a:chOff x="0" y="-38100"/>
              <a:chExt cx="1795194" cy="758953"/>
            </a:xfrm>
          </p:grpSpPr>
          <p:sp>
            <p:nvSpPr>
              <p:cNvPr id="9" name="Freeform 9"/>
              <p:cNvSpPr/>
              <p:nvPr/>
            </p:nvSpPr>
            <p:spPr>
              <a:xfrm>
                <a:off x="0" y="0"/>
                <a:ext cx="1795194" cy="720853"/>
              </a:xfrm>
              <a:custGeom>
                <a:avLst/>
                <a:gdLst/>
                <a:ahLst/>
                <a:cxnLst/>
                <a:rect l="l" t="t" r="r" b="b"/>
                <a:pathLst>
                  <a:path w="1795194" h="654876">
                    <a:moveTo>
                      <a:pt x="112642" y="0"/>
                    </a:moveTo>
                    <a:lnTo>
                      <a:pt x="1682551" y="0"/>
                    </a:lnTo>
                    <a:cubicBezTo>
                      <a:pt x="1744762" y="0"/>
                      <a:pt x="1795194" y="50432"/>
                      <a:pt x="1795194" y="112642"/>
                    </a:cubicBezTo>
                    <a:lnTo>
                      <a:pt x="1795194" y="542234"/>
                    </a:lnTo>
                    <a:cubicBezTo>
                      <a:pt x="1795194" y="604445"/>
                      <a:pt x="1744762" y="654876"/>
                      <a:pt x="1682551" y="654876"/>
                    </a:cubicBezTo>
                    <a:lnTo>
                      <a:pt x="112642" y="654876"/>
                    </a:lnTo>
                    <a:cubicBezTo>
                      <a:pt x="50432" y="654876"/>
                      <a:pt x="0" y="604445"/>
                      <a:pt x="0" y="542234"/>
                    </a:cubicBezTo>
                    <a:lnTo>
                      <a:pt x="0" y="112642"/>
                    </a:lnTo>
                    <a:cubicBezTo>
                      <a:pt x="0" y="50432"/>
                      <a:pt x="50432" y="0"/>
                      <a:pt x="112642" y="0"/>
                    </a:cubicBezTo>
                    <a:close/>
                  </a:path>
                </a:pathLst>
              </a:custGeom>
              <a:solidFill>
                <a:srgbClr val="56955B"/>
              </a:solidFill>
            </p:spPr>
            <p:txBody>
              <a:bodyPr/>
              <a:lstStyle/>
              <a:p>
                <a:pPr defTabSz="609630"/>
                <a:endParaRPr lang="en-US" sz="2200">
                  <a:solidFill>
                    <a:schemeClr val="bg1"/>
                  </a:solidFill>
                  <a:latin typeface="Calibri"/>
                </a:endParaRPr>
              </a:p>
            </p:txBody>
          </p:sp>
          <p:sp>
            <p:nvSpPr>
              <p:cNvPr id="10" name="TextBox 10"/>
              <p:cNvSpPr txBox="1"/>
              <p:nvPr/>
            </p:nvSpPr>
            <p:spPr>
              <a:xfrm>
                <a:off x="0" y="-38100"/>
                <a:ext cx="1795194" cy="692976"/>
              </a:xfrm>
              <a:prstGeom prst="rect">
                <a:avLst/>
              </a:prstGeom>
            </p:spPr>
            <p:txBody>
              <a:bodyPr lIns="33867" tIns="33867" rIns="33867" bIns="33867" rtlCol="0" anchor="ctr"/>
              <a:lstStyle/>
              <a:p>
                <a:pPr algn="ctr" defTabSz="609630">
                  <a:lnSpc>
                    <a:spcPts val="1773"/>
                  </a:lnSpc>
                </a:pPr>
                <a:endParaRPr sz="2200">
                  <a:solidFill>
                    <a:schemeClr val="bg1"/>
                  </a:solidFill>
                  <a:latin typeface="Calibri"/>
                </a:endParaRPr>
              </a:p>
            </p:txBody>
          </p:sp>
        </p:grpSp>
        <p:sp>
          <p:nvSpPr>
            <p:cNvPr id="53" name="TextBox 52">
              <a:extLst>
                <a:ext uri="{FF2B5EF4-FFF2-40B4-BE49-F238E27FC236}">
                  <a16:creationId xmlns:a16="http://schemas.microsoft.com/office/drawing/2014/main" id="{C546F4A7-5F33-9893-F7BE-07AAF5E9CA57}"/>
                </a:ext>
              </a:extLst>
            </p:cNvPr>
            <p:cNvSpPr txBox="1"/>
            <p:nvPr/>
          </p:nvSpPr>
          <p:spPr>
            <a:xfrm>
              <a:off x="8247484" y="1377237"/>
              <a:ext cx="3324911" cy="2292935"/>
            </a:xfrm>
            <a:prstGeom prst="rect">
              <a:avLst/>
            </a:prstGeom>
            <a:noFill/>
          </p:spPr>
          <p:txBody>
            <a:bodyPr wrap="square">
              <a:spAutoFit/>
            </a:bodyPr>
            <a:lstStyle/>
            <a:p>
              <a:pPr>
                <a:lnSpc>
                  <a:spcPct val="150000"/>
                </a:lnSpc>
              </a:pPr>
              <a:r>
                <a:rPr lang="en-VN" sz="2200" b="1" dirty="0">
                  <a:solidFill>
                    <a:schemeClr val="bg1"/>
                  </a:solidFill>
                  <a:effectLst/>
                  <a:latin typeface="Times New Roman" panose="02020603050405020304" pitchFamily="18" charset="0"/>
                  <a:ea typeface="Times New Roman" panose="02020603050405020304" pitchFamily="18" charset="0"/>
                </a:rPr>
                <a:t>Vùng ngoại ô – nông thôn:</a:t>
              </a:r>
              <a:endParaRPr lang="en-VN" sz="2200" dirty="0">
                <a:solidFill>
                  <a:schemeClr val="bg1"/>
                </a:solidFill>
                <a:effectLst/>
                <a:latin typeface="Times New Roman" panose="02020603050405020304" pitchFamily="18" charset="0"/>
                <a:ea typeface="Times New Roman" panose="02020603050405020304" pitchFamily="18" charset="0"/>
              </a:endParaRPr>
            </a:p>
            <a:p>
              <a:pPr>
                <a:lnSpc>
                  <a:spcPct val="150000"/>
                </a:lnSpc>
              </a:pPr>
              <a:r>
                <a:rPr lang="vi-VN" sz="2200" b="1" dirty="0">
                  <a:solidFill>
                    <a:schemeClr val="bg1"/>
                  </a:solidFill>
                  <a:effectLst/>
                  <a:latin typeface="Times New Roman" panose="02020603050405020304" pitchFamily="18" charset="0"/>
                  <a:ea typeface="Times New Roman" panose="02020603050405020304" pitchFamily="18" charset="0"/>
                </a:rPr>
                <a:t>+ </a:t>
              </a:r>
              <a:r>
                <a:rPr lang="en-VN" sz="2200" dirty="0">
                  <a:solidFill>
                    <a:schemeClr val="bg1"/>
                  </a:solidFill>
                  <a:effectLst/>
                  <a:latin typeface="Times New Roman" panose="02020603050405020304" pitchFamily="18" charset="0"/>
                  <a:ea typeface="Times New Roman" panose="02020603050405020304" pitchFamily="18" charset="0"/>
                </a:rPr>
                <a:t>Lũ lụt, hạn hán, thiếu nước, nhiễm mặn</a:t>
              </a:r>
            </a:p>
            <a:p>
              <a:r>
                <a:rPr lang="vi-VN" sz="22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200" kern="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Ảnh</a:t>
              </a:r>
              <a:r>
                <a:rPr lang="en-US" sz="22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200" kern="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hưởng</a:t>
              </a:r>
              <a:r>
                <a:rPr lang="en-US" sz="22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200" kern="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cấp</a:t>
              </a:r>
              <a:r>
                <a:rPr lang="en-US" sz="22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200" kern="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nước</a:t>
              </a:r>
              <a:r>
                <a:rPr lang="en-US" sz="22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200" kern="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nông</a:t>
              </a:r>
              <a:r>
                <a:rPr lang="en-US" sz="22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200" kern="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nghiệp</a:t>
              </a:r>
              <a:r>
                <a:rPr lang="en-US" sz="22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200" kern="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năng</a:t>
              </a:r>
              <a:r>
                <a:rPr lang="en-US" sz="22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200" kern="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lượng</a:t>
              </a:r>
              <a:r>
                <a:rPr lang="en-VN" sz="2200" dirty="0">
                  <a:solidFill>
                    <a:schemeClr val="bg1"/>
                  </a:solidFill>
                  <a:effectLst/>
                </a:rPr>
                <a:t> </a:t>
              </a:r>
              <a:endParaRPr lang="en-US" sz="22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grpSp>
      <p:grpSp>
        <p:nvGrpSpPr>
          <p:cNvPr id="59" name="Group 58">
            <a:extLst>
              <a:ext uri="{FF2B5EF4-FFF2-40B4-BE49-F238E27FC236}">
                <a16:creationId xmlns:a16="http://schemas.microsoft.com/office/drawing/2014/main" id="{13A3239B-4352-C51A-3610-CCE2AF4D45B5}"/>
              </a:ext>
            </a:extLst>
          </p:cNvPr>
          <p:cNvGrpSpPr/>
          <p:nvPr/>
        </p:nvGrpSpPr>
        <p:grpSpPr>
          <a:xfrm>
            <a:off x="7871585" y="4000649"/>
            <a:ext cx="4090423" cy="2618272"/>
            <a:chOff x="8567942" y="4000649"/>
            <a:chExt cx="3394066" cy="2618272"/>
          </a:xfrm>
        </p:grpSpPr>
        <p:grpSp>
          <p:nvGrpSpPr>
            <p:cNvPr id="2" name="Group 2"/>
            <p:cNvGrpSpPr/>
            <p:nvPr/>
          </p:nvGrpSpPr>
          <p:grpSpPr>
            <a:xfrm>
              <a:off x="8567942" y="4000649"/>
              <a:ext cx="3276727" cy="2618272"/>
              <a:chOff x="0" y="-38100"/>
              <a:chExt cx="1795194" cy="751577"/>
            </a:xfrm>
          </p:grpSpPr>
          <p:sp>
            <p:nvSpPr>
              <p:cNvPr id="3" name="Freeform 3"/>
              <p:cNvSpPr/>
              <p:nvPr/>
            </p:nvSpPr>
            <p:spPr>
              <a:xfrm>
                <a:off x="0" y="0"/>
                <a:ext cx="1795194" cy="713477"/>
              </a:xfrm>
              <a:custGeom>
                <a:avLst/>
                <a:gdLst/>
                <a:ahLst/>
                <a:cxnLst/>
                <a:rect l="l" t="t" r="r" b="b"/>
                <a:pathLst>
                  <a:path w="1795194" h="654876">
                    <a:moveTo>
                      <a:pt x="112642" y="0"/>
                    </a:moveTo>
                    <a:lnTo>
                      <a:pt x="1682551" y="0"/>
                    </a:lnTo>
                    <a:cubicBezTo>
                      <a:pt x="1744762" y="0"/>
                      <a:pt x="1795194" y="50432"/>
                      <a:pt x="1795194" y="112642"/>
                    </a:cubicBezTo>
                    <a:lnTo>
                      <a:pt x="1795194" y="542234"/>
                    </a:lnTo>
                    <a:cubicBezTo>
                      <a:pt x="1795194" y="604445"/>
                      <a:pt x="1744762" y="654876"/>
                      <a:pt x="1682551" y="654876"/>
                    </a:cubicBezTo>
                    <a:lnTo>
                      <a:pt x="112642" y="654876"/>
                    </a:lnTo>
                    <a:cubicBezTo>
                      <a:pt x="50432" y="654876"/>
                      <a:pt x="0" y="604445"/>
                      <a:pt x="0" y="542234"/>
                    </a:cubicBezTo>
                    <a:lnTo>
                      <a:pt x="0" y="112642"/>
                    </a:lnTo>
                    <a:cubicBezTo>
                      <a:pt x="0" y="50432"/>
                      <a:pt x="50432" y="0"/>
                      <a:pt x="112642" y="0"/>
                    </a:cubicBezTo>
                    <a:close/>
                  </a:path>
                </a:pathLst>
              </a:custGeom>
              <a:solidFill>
                <a:srgbClr val="56955B"/>
              </a:solidFill>
            </p:spPr>
            <p:txBody>
              <a:bodyPr/>
              <a:lstStyle/>
              <a:p>
                <a:pPr defTabSz="609630"/>
                <a:endParaRPr lang="en-US" sz="2200">
                  <a:solidFill>
                    <a:schemeClr val="bg1"/>
                  </a:solidFill>
                  <a:latin typeface="Calibri"/>
                </a:endParaRPr>
              </a:p>
            </p:txBody>
          </p:sp>
          <p:sp>
            <p:nvSpPr>
              <p:cNvPr id="4" name="TextBox 4"/>
              <p:cNvSpPr txBox="1"/>
              <p:nvPr/>
            </p:nvSpPr>
            <p:spPr>
              <a:xfrm>
                <a:off x="0" y="-38100"/>
                <a:ext cx="1795194" cy="692976"/>
              </a:xfrm>
              <a:prstGeom prst="rect">
                <a:avLst/>
              </a:prstGeom>
            </p:spPr>
            <p:txBody>
              <a:bodyPr lIns="33867" tIns="33867" rIns="33867" bIns="33867" rtlCol="0" anchor="ctr"/>
              <a:lstStyle/>
              <a:p>
                <a:pPr algn="ctr" defTabSz="609630">
                  <a:lnSpc>
                    <a:spcPts val="1773"/>
                  </a:lnSpc>
                </a:pPr>
                <a:endParaRPr sz="2200">
                  <a:solidFill>
                    <a:schemeClr val="bg1"/>
                  </a:solidFill>
                  <a:latin typeface="Calibri"/>
                </a:endParaRPr>
              </a:p>
            </p:txBody>
          </p:sp>
        </p:grpSp>
        <p:sp>
          <p:nvSpPr>
            <p:cNvPr id="54" name="TextBox 53">
              <a:extLst>
                <a:ext uri="{FF2B5EF4-FFF2-40B4-BE49-F238E27FC236}">
                  <a16:creationId xmlns:a16="http://schemas.microsoft.com/office/drawing/2014/main" id="{EB5D2BB0-8956-B405-C914-7EF17D244071}"/>
                </a:ext>
              </a:extLst>
            </p:cNvPr>
            <p:cNvSpPr txBox="1"/>
            <p:nvPr/>
          </p:nvSpPr>
          <p:spPr>
            <a:xfrm>
              <a:off x="8589524" y="4150755"/>
              <a:ext cx="3372484" cy="2062809"/>
            </a:xfrm>
            <a:prstGeom prst="rect">
              <a:avLst/>
            </a:prstGeom>
            <a:noFill/>
          </p:spPr>
          <p:txBody>
            <a:bodyPr wrap="square">
              <a:spAutoFit/>
            </a:bodyPr>
            <a:lstStyle/>
            <a:p>
              <a:pPr>
                <a:lnSpc>
                  <a:spcPct val="150000"/>
                </a:lnSpc>
              </a:pPr>
              <a:r>
                <a:rPr lang="en-VN" sz="2200" b="1" dirty="0">
                  <a:solidFill>
                    <a:schemeClr val="bg1"/>
                  </a:solidFill>
                  <a:effectLst/>
                  <a:latin typeface="Times New Roman" panose="02020603050405020304" pitchFamily="18" charset="0"/>
                  <a:ea typeface="Times New Roman" panose="02020603050405020304" pitchFamily="18" charset="0"/>
                </a:rPr>
                <a:t>Vùng đồi núi:</a:t>
              </a:r>
              <a:endParaRPr lang="en-VN" sz="2200" dirty="0">
                <a:solidFill>
                  <a:schemeClr val="bg1"/>
                </a:solidFill>
                <a:effectLst/>
                <a:latin typeface="Times New Roman" panose="02020603050405020304" pitchFamily="18" charset="0"/>
                <a:ea typeface="Times New Roman" panose="02020603050405020304" pitchFamily="18" charset="0"/>
              </a:endParaRPr>
            </a:p>
            <a:p>
              <a:pPr>
                <a:lnSpc>
                  <a:spcPct val="150000"/>
                </a:lnSpc>
              </a:pPr>
              <a:r>
                <a:rPr lang="vi-VN" sz="2200" b="1" dirty="0">
                  <a:solidFill>
                    <a:schemeClr val="bg1"/>
                  </a:solidFill>
                  <a:effectLst/>
                  <a:latin typeface="Times New Roman" panose="02020603050405020304" pitchFamily="18" charset="0"/>
                  <a:ea typeface="Times New Roman" panose="02020603050405020304" pitchFamily="18" charset="0"/>
                </a:rPr>
                <a:t>+ </a:t>
              </a:r>
              <a:r>
                <a:rPr lang="en-VN" sz="2200" dirty="0">
                  <a:solidFill>
                    <a:schemeClr val="bg1"/>
                  </a:solidFill>
                  <a:effectLst/>
                  <a:latin typeface="Times New Roman" panose="02020603050405020304" pitchFamily="18" charset="0"/>
                  <a:ea typeface="Times New Roman" panose="02020603050405020304" pitchFamily="18" charset="0"/>
                </a:rPr>
                <a:t>Lũ quét, sạt lở đất, hạn hán</a:t>
              </a:r>
            </a:p>
            <a:p>
              <a:pPr>
                <a:lnSpc>
                  <a:spcPct val="150000"/>
                </a:lnSpc>
              </a:pPr>
              <a:r>
                <a:rPr lang="vi-VN" sz="2200" dirty="0">
                  <a:solidFill>
                    <a:schemeClr val="bg1"/>
                  </a:solidFill>
                  <a:effectLst/>
                  <a:latin typeface="Times New Roman" panose="02020603050405020304" pitchFamily="18" charset="0"/>
                  <a:ea typeface="Times New Roman" panose="02020603050405020304" pitchFamily="18" charset="0"/>
                </a:rPr>
                <a:t>+ </a:t>
              </a:r>
              <a:r>
                <a:rPr lang="en-VN" sz="2200" dirty="0">
                  <a:solidFill>
                    <a:schemeClr val="bg1"/>
                  </a:solidFill>
                  <a:effectLst/>
                  <a:latin typeface="Times New Roman" panose="02020603050405020304" pitchFamily="18" charset="0"/>
                  <a:ea typeface="Times New Roman" panose="02020603050405020304" pitchFamily="18" charset="0"/>
                </a:rPr>
                <a:t>Ảnh hưởng lâm nghiệp, giao thông, đời sống dân cư</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wipe(down)">
                                      <p:cBhvr>
                                        <p:cTn id="7" dur="500"/>
                                        <p:tgtEl>
                                          <p:spTgt spid="5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6"/>
                                        </p:tgtEl>
                                        <p:attrNameLst>
                                          <p:attrName>style.visibility</p:attrName>
                                        </p:attrNameLst>
                                      </p:cBhvr>
                                      <p:to>
                                        <p:strVal val="visible"/>
                                      </p:to>
                                    </p:set>
                                    <p:animEffect transition="in" filter="wipe(down)">
                                      <p:cBhvr>
                                        <p:cTn id="12" dur="500"/>
                                        <p:tgtEl>
                                          <p:spTgt spid="5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58"/>
                                        </p:tgtEl>
                                        <p:attrNameLst>
                                          <p:attrName>style.visibility</p:attrName>
                                        </p:attrNameLst>
                                      </p:cBhvr>
                                      <p:to>
                                        <p:strVal val="visible"/>
                                      </p:to>
                                    </p:set>
                                    <p:animEffect transition="in" filter="wipe(down)">
                                      <p:cBhvr>
                                        <p:cTn id="17" dur="500"/>
                                        <p:tgtEl>
                                          <p:spTgt spid="5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59"/>
                                        </p:tgtEl>
                                        <p:attrNameLst>
                                          <p:attrName>style.visibility</p:attrName>
                                        </p:attrNameLst>
                                      </p:cBhvr>
                                      <p:to>
                                        <p:strVal val="visible"/>
                                      </p:to>
                                    </p:set>
                                    <p:animEffect transition="in" filter="wipe(down)">
                                      <p:cBhvr>
                                        <p:cTn id="22" dur="500"/>
                                        <p:tgtEl>
                                          <p:spTgt spid="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D99D2C73-08B0-4F6B-A8E9-4651E6BDBE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968DB88C-7EF2-487C-85D1-848F61F13E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iến đổi khí hậu gây ảnh hưởng nghiêm trọng đến sản xuất nông nghiệp |  VOV.VN">
            <a:extLst>
              <a:ext uri="{FF2B5EF4-FFF2-40B4-BE49-F238E27FC236}">
                <a16:creationId xmlns:a16="http://schemas.microsoft.com/office/drawing/2014/main" id="{4E71B461-AF2A-8015-EEDD-B352ABA83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167" r="24082" b="-2"/>
          <a:stretch>
            <a:fillRect/>
          </a:stretch>
        </p:blipFill>
        <p:spPr bwMode="auto">
          <a:xfrm>
            <a:off x="643467" y="643467"/>
            <a:ext cx="5372099" cy="557106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anh Hóa: Biến đổi khí hậu khiến thiên tai diễn biến khó lường">
            <a:extLst>
              <a:ext uri="{FF2B5EF4-FFF2-40B4-BE49-F238E27FC236}">
                <a16:creationId xmlns:a16="http://schemas.microsoft.com/office/drawing/2014/main" id="{725A7FA9-40BF-B9C4-DB1D-ABB2D4486C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80" r="36969" b="-2"/>
          <a:stretch>
            <a:fillRect/>
          </a:stretch>
        </p:blipFill>
        <p:spPr bwMode="auto">
          <a:xfrm>
            <a:off x="6176432" y="643467"/>
            <a:ext cx="5372100"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48CD6C8-D79E-CC4F-0639-AB306E5D82B7}"/>
              </a:ext>
            </a:extLst>
          </p:cNvPr>
          <p:cNvSpPr txBox="1"/>
          <p:nvPr/>
        </p:nvSpPr>
        <p:spPr>
          <a:xfrm>
            <a:off x="3191042" y="5762065"/>
            <a:ext cx="6359358" cy="461665"/>
          </a:xfrm>
          <a:prstGeom prst="rect">
            <a:avLst/>
          </a:prstGeom>
          <a:solidFill>
            <a:schemeClr val="bg1"/>
          </a:solidFill>
        </p:spPr>
        <p:txBody>
          <a:bodyPr wrap="square" rtlCol="0">
            <a:spAutoFit/>
          </a:bodyPr>
          <a:lstStyle/>
          <a:p>
            <a:pPr algn="ctr"/>
            <a:r>
              <a:rPr lang="en-US" sz="2400"/>
              <a:t>Ảnh hưởng của biến đổi khí hậu đến nông nghiệp</a:t>
            </a:r>
          </a:p>
        </p:txBody>
      </p:sp>
    </p:spTree>
    <p:extLst>
      <p:ext uri="{BB962C8B-B14F-4D97-AF65-F5344CB8AC3E}">
        <p14:creationId xmlns:p14="http://schemas.microsoft.com/office/powerpoint/2010/main" val="25137064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CDA8EB-C621-DE1B-157E-282061A0E32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0349" y="283844"/>
            <a:ext cx="6108701" cy="3838191"/>
          </a:xfrm>
          <a:prstGeom prst="rect">
            <a:avLst/>
          </a:prstGeom>
        </p:spPr>
      </p:pic>
      <p:pic>
        <p:nvPicPr>
          <p:cNvPr id="3" name="Picture 2">
            <a:extLst>
              <a:ext uri="{FF2B5EF4-FFF2-40B4-BE49-F238E27FC236}">
                <a16:creationId xmlns:a16="http://schemas.microsoft.com/office/drawing/2014/main" id="{6E04D1D3-7DC2-79EC-F310-42393B20D3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3299" y="3044988"/>
            <a:ext cx="6108701" cy="3813012"/>
          </a:xfrm>
          <a:prstGeom prst="rect">
            <a:avLst/>
          </a:prstGeom>
        </p:spPr>
      </p:pic>
    </p:spTree>
    <p:extLst>
      <p:ext uri="{BB962C8B-B14F-4D97-AF65-F5344CB8AC3E}">
        <p14:creationId xmlns:p14="http://schemas.microsoft.com/office/powerpoint/2010/main" val="41023253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F52C320-6BEA-3DE2-B4ED-95213EE336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300" y="0"/>
            <a:ext cx="5854700" cy="4623194"/>
          </a:xfrm>
          <a:prstGeom prst="rect">
            <a:avLst/>
          </a:prstGeom>
        </p:spPr>
      </p:pic>
      <p:pic>
        <p:nvPicPr>
          <p:cNvPr id="3" name="Picture 2">
            <a:extLst>
              <a:ext uri="{FF2B5EF4-FFF2-40B4-BE49-F238E27FC236}">
                <a16:creationId xmlns:a16="http://schemas.microsoft.com/office/drawing/2014/main" id="{6F12EB1B-71EC-14BB-0231-8CB316FC13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985347"/>
            <a:ext cx="6096000" cy="4872653"/>
          </a:xfrm>
          <a:prstGeom prst="rect">
            <a:avLst/>
          </a:prstGeom>
        </p:spPr>
      </p:pic>
    </p:spTree>
    <p:extLst>
      <p:ext uri="{BB962C8B-B14F-4D97-AF65-F5344CB8AC3E}">
        <p14:creationId xmlns:p14="http://schemas.microsoft.com/office/powerpoint/2010/main" val="37077783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0B99AA4-D7F9-71CC-FDA3-7C5EA3C0320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6700" y="851852"/>
            <a:ext cx="10395382" cy="4448117"/>
          </a:xfrm>
          <a:prstGeom prst="rect">
            <a:avLst/>
          </a:prstGeom>
        </p:spPr>
      </p:pic>
    </p:spTree>
    <p:extLst>
      <p:ext uri="{BB962C8B-B14F-4D97-AF65-F5344CB8AC3E}">
        <p14:creationId xmlns:p14="http://schemas.microsoft.com/office/powerpoint/2010/main" val="37858034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Google Shape;954;p40"/>
          <p:cNvSpPr/>
          <p:nvPr/>
        </p:nvSpPr>
        <p:spPr>
          <a:xfrm>
            <a:off x="4510687" y="2231935"/>
            <a:ext cx="3115200" cy="1074233"/>
          </a:xfrm>
          <a:prstGeom prst="snip1Rect">
            <a:avLst>
              <a:gd name="adj" fmla="val 50000"/>
            </a:avLst>
          </a:prstGeom>
          <a:solidFill>
            <a:srgbClr val="00A3E4"/>
          </a:solidFill>
          <a:ln>
            <a:noFill/>
          </a:ln>
        </p:spPr>
        <p:txBody>
          <a:bodyPr spcFirstLastPara="1" wrap="square" lIns="121900" tIns="121900" rIns="121900" bIns="121900" anchor="ctr" anchorCtr="0">
            <a:noAutofit/>
          </a:bodyPr>
          <a:lstStyle/>
          <a:p>
            <a:pPr defTabSz="1219170">
              <a:buClr>
                <a:srgbClr val="000000"/>
              </a:buClr>
            </a:pPr>
            <a:endParaRPr sz="24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4" name="Google Shape;955;p40"/>
          <p:cNvSpPr/>
          <p:nvPr/>
        </p:nvSpPr>
        <p:spPr>
          <a:xfrm>
            <a:off x="8089087" y="2231935"/>
            <a:ext cx="3115200" cy="1074232"/>
          </a:xfrm>
          <a:prstGeom prst="snip1Rect">
            <a:avLst>
              <a:gd name="adj" fmla="val 50000"/>
            </a:avLst>
          </a:prstGeom>
          <a:solidFill>
            <a:srgbClr val="84A7B7"/>
          </a:solidFill>
          <a:ln>
            <a:noFill/>
          </a:ln>
        </p:spPr>
        <p:txBody>
          <a:bodyPr spcFirstLastPara="1" wrap="square" lIns="121900" tIns="121900" rIns="121900" bIns="121900" anchor="ctr" anchorCtr="0">
            <a:noAutofit/>
          </a:bodyPr>
          <a:lstStyle/>
          <a:p>
            <a:pPr defTabSz="1219170">
              <a:buClr>
                <a:srgbClr val="000000"/>
              </a:buClr>
            </a:pPr>
            <a:endParaRPr sz="24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5" name="Google Shape;956;p40"/>
          <p:cNvSpPr/>
          <p:nvPr/>
        </p:nvSpPr>
        <p:spPr>
          <a:xfrm>
            <a:off x="932287" y="2220390"/>
            <a:ext cx="3077200" cy="1085779"/>
          </a:xfrm>
          <a:prstGeom prst="snip1Rect">
            <a:avLst>
              <a:gd name="adj" fmla="val 50000"/>
            </a:avLst>
          </a:prstGeom>
          <a:solidFill>
            <a:srgbClr val="F17634"/>
          </a:solidFill>
          <a:ln>
            <a:noFill/>
          </a:ln>
        </p:spPr>
        <p:txBody>
          <a:bodyPr spcFirstLastPara="1" wrap="square" lIns="121900" tIns="121900" rIns="121900" bIns="121900" anchor="ctr" anchorCtr="0">
            <a:noAutofit/>
          </a:bodyPr>
          <a:lstStyle/>
          <a:p>
            <a:pPr defTabSz="1219170">
              <a:buClr>
                <a:srgbClr val="000000"/>
              </a:buClr>
            </a:pPr>
            <a:endParaRPr sz="24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6" name="Google Shape;960;p40"/>
          <p:cNvSpPr txBox="1">
            <a:spLocks noGrp="1"/>
          </p:cNvSpPr>
          <p:nvPr>
            <p:ph type="title" idx="4294967295"/>
          </p:nvPr>
        </p:nvSpPr>
        <p:spPr>
          <a:xfrm>
            <a:off x="4549402" y="2436678"/>
            <a:ext cx="2863109" cy="703600"/>
          </a:xfrm>
          <a:prstGeom prst="rect">
            <a:avLst/>
          </a:prstGeom>
        </p:spPr>
        <p:txBody>
          <a:bodyPr spcFirstLastPara="1" wrap="square" lIns="121900" tIns="121900" rIns="121900" bIns="121900" anchor="ctr" anchorCtr="0">
            <a:noAutofit/>
          </a:bodyPr>
          <a:lstStyle/>
          <a:p>
            <a:pPr lvl="0" algn="ctr"/>
            <a:r>
              <a:rPr lang="en-US" sz="2800" b="1"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Lâm</a:t>
            </a:r>
            <a:r>
              <a:rPr lang="en-US" sz="2800" b="1" kern="12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nghiệp</a:t>
            </a:r>
            <a:endParaRPr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3" name="TextBox 222">
            <a:extLst>
              <a:ext uri="{FF2B5EF4-FFF2-40B4-BE49-F238E27FC236}">
                <a16:creationId xmlns:a16="http://schemas.microsoft.com/office/drawing/2014/main" id="{87F5936D-0C1A-43A0-9523-FB56C32CA7C1}"/>
              </a:ext>
            </a:extLst>
          </p:cNvPr>
          <p:cNvSpPr txBox="1"/>
          <p:nvPr/>
        </p:nvSpPr>
        <p:spPr>
          <a:xfrm>
            <a:off x="1036917" y="2403905"/>
            <a:ext cx="2770176" cy="523220"/>
          </a:xfrm>
          <a:prstGeom prst="rect">
            <a:avLst/>
          </a:prstGeom>
          <a:noFill/>
        </p:spPr>
        <p:txBody>
          <a:bodyPr wrap="square">
            <a:spAutoFit/>
          </a:bodyPr>
          <a:lstStyle/>
          <a:p>
            <a:pPr algn="ctr" defTabSz="1219139">
              <a:defRPr/>
            </a:pP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rPr>
              <a:t>Nông</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rPr>
              <a:t>nghiệp</a:t>
            </a:r>
            <a:endPar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endParaRPr>
          </a:p>
        </p:txBody>
      </p:sp>
      <p:sp>
        <p:nvSpPr>
          <p:cNvPr id="224" name="Title 5"/>
          <p:cNvSpPr>
            <a:spLocks noGrp="1"/>
          </p:cNvSpPr>
          <p:nvPr>
            <p:ph type="title" idx="4294967295"/>
          </p:nvPr>
        </p:nvSpPr>
        <p:spPr>
          <a:xfrm>
            <a:off x="8104927" y="2468315"/>
            <a:ext cx="2779600" cy="703600"/>
          </a:xfrm>
          <a:prstGeom prst="rect">
            <a:avLst/>
          </a:prstGeom>
        </p:spPr>
        <p:txBody>
          <a:bodyPr>
            <a:normAutofit/>
          </a:bodyPr>
          <a:lstStyle/>
          <a:p>
            <a:pPr algn="ctr"/>
            <a:r>
              <a:rPr lang="en-US" sz="2800" b="1"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Ngư</a:t>
            </a:r>
            <a:r>
              <a:rPr lang="en-US" sz="2800" b="1" kern="12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nghiệp</a:t>
            </a:r>
            <a:endPar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5" name="Rectangle 224">
            <a:extLst>
              <a:ext uri="{FF2B5EF4-FFF2-40B4-BE49-F238E27FC236}">
                <a16:creationId xmlns:a16="http://schemas.microsoft.com/office/drawing/2014/main" id="{9DEA7042-98AD-4590-8A75-2F7F88805E67}"/>
              </a:ext>
            </a:extLst>
          </p:cNvPr>
          <p:cNvSpPr/>
          <p:nvPr/>
        </p:nvSpPr>
        <p:spPr>
          <a:xfrm>
            <a:off x="0" y="83089"/>
            <a:ext cx="12192000" cy="640393"/>
          </a:xfrm>
          <a:prstGeom prst="rect">
            <a:avLst/>
          </a:prstGeom>
          <a:solidFill>
            <a:srgbClr val="08699F"/>
          </a:solidFill>
          <a:ln w="12700" cap="flat" cmpd="sng" algn="ctr">
            <a:solidFill>
              <a:srgbClr val="08699F"/>
            </a:solidFill>
            <a:prstDash val="solid"/>
            <a:miter lim="800000"/>
          </a:ln>
          <a:effectLst/>
        </p:spPr>
        <p:txBody>
          <a:bodyPr rtlCol="0" anchor="ctr"/>
          <a:lstStyle/>
          <a:p>
            <a:pPr lvl="0" algn="ctr" defTabSz="914377">
              <a:lnSpc>
                <a:spcPct val="150000"/>
              </a:lnSpc>
              <a:defRPr/>
            </a:pP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2.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Tác</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động</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đến</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các</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ngành</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kinh</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tế</a:t>
            </a:r>
            <a:endPar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6" name="Rectangle 225"/>
          <p:cNvSpPr/>
          <p:nvPr/>
        </p:nvSpPr>
        <p:spPr>
          <a:xfrm>
            <a:off x="946127" y="3667411"/>
            <a:ext cx="3077200" cy="2847044"/>
          </a:xfrm>
          <a:prstGeom prst="rect">
            <a:avLst/>
          </a:prstGeom>
          <a:solidFill>
            <a:srgbClr val="F176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7" name="Rectangle 226"/>
          <p:cNvSpPr/>
          <p:nvPr/>
        </p:nvSpPr>
        <p:spPr>
          <a:xfrm>
            <a:off x="4471473" y="3667411"/>
            <a:ext cx="3077200" cy="2847044"/>
          </a:xfrm>
          <a:prstGeom prst="rect">
            <a:avLst/>
          </a:prstGeom>
          <a:solidFill>
            <a:srgbClr val="00A3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8" name="Rectangle 227"/>
          <p:cNvSpPr/>
          <p:nvPr/>
        </p:nvSpPr>
        <p:spPr>
          <a:xfrm>
            <a:off x="8073937" y="3667410"/>
            <a:ext cx="3077200" cy="2847045"/>
          </a:xfrm>
          <a:prstGeom prst="rect">
            <a:avLst/>
          </a:prstGeom>
          <a:solidFill>
            <a:srgbClr val="84A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0" name="Rectangle 229"/>
          <p:cNvSpPr/>
          <p:nvPr/>
        </p:nvSpPr>
        <p:spPr>
          <a:xfrm>
            <a:off x="946127" y="3734207"/>
            <a:ext cx="3077200" cy="1815882"/>
          </a:xfrm>
          <a:prstGeom prst="rect">
            <a:avLst/>
          </a:prstGeom>
        </p:spPr>
        <p:txBody>
          <a:bodyPr wrap="square">
            <a:spAutoFit/>
          </a:bodyPr>
          <a:lstStyle/>
          <a:p>
            <a:r>
              <a:rPr lang="vi-VN" sz="2800" b="1" dirty="0">
                <a:solidFill>
                  <a:schemeClr val="bg1"/>
                </a:solidFill>
              </a:rPr>
              <a:t>+ </a:t>
            </a:r>
            <a:r>
              <a:rPr lang="en-VN" sz="2800" dirty="0">
                <a:solidFill>
                  <a:schemeClr val="bg1"/>
                </a:solidFill>
              </a:rPr>
              <a:t>Suy thoái đất, thiếu nước tưới, dịch bệnh cây trồng</a:t>
            </a:r>
          </a:p>
          <a:p>
            <a:r>
              <a:rPr lang="vi-VN" sz="2800" dirty="0">
                <a:solidFill>
                  <a:schemeClr val="bg1"/>
                </a:solidFill>
              </a:rPr>
              <a:t>+ </a:t>
            </a:r>
            <a:r>
              <a:rPr lang="en-VN" sz="2800" dirty="0">
                <a:solidFill>
                  <a:schemeClr val="bg1"/>
                </a:solidFill>
              </a:rPr>
              <a:t>Năng suất giảm</a:t>
            </a:r>
          </a:p>
        </p:txBody>
      </p:sp>
      <p:sp>
        <p:nvSpPr>
          <p:cNvPr id="231" name="Rectangle 230"/>
          <p:cNvSpPr/>
          <p:nvPr/>
        </p:nvSpPr>
        <p:spPr>
          <a:xfrm>
            <a:off x="8029393" y="3868602"/>
            <a:ext cx="3121743" cy="2246769"/>
          </a:xfrm>
          <a:prstGeom prst="rect">
            <a:avLst/>
          </a:prstGeom>
        </p:spPr>
        <p:txBody>
          <a:bodyPr wrap="square">
            <a:spAutoFit/>
          </a:bodyPr>
          <a:lstStyle/>
          <a:p>
            <a:r>
              <a:rPr lang="vi-VN" sz="2800" b="1" dirty="0">
                <a:solidFill>
                  <a:schemeClr val="bg1"/>
                </a:solidFill>
              </a:rPr>
              <a:t>+ </a:t>
            </a:r>
            <a:r>
              <a:rPr lang="en-VN" sz="2800" dirty="0">
                <a:solidFill>
                  <a:schemeClr val="bg1"/>
                </a:solidFill>
              </a:rPr>
              <a:t>Bão mạnh, mất an toàn khi đánh bắt</a:t>
            </a:r>
          </a:p>
          <a:p>
            <a:r>
              <a:rPr lang="vi-VN" sz="2800" dirty="0">
                <a:solidFill>
                  <a:schemeClr val="bg1"/>
                </a:solidFill>
              </a:rPr>
              <a:t>+ </a:t>
            </a:r>
            <a:r>
              <a:rPr lang="en-US" sz="2800" dirty="0" err="1">
                <a:solidFill>
                  <a:schemeClr val="bg1"/>
                </a:solidFill>
              </a:rPr>
              <a:t>Thiệt</a:t>
            </a:r>
            <a:r>
              <a:rPr lang="en-US" sz="2800" dirty="0">
                <a:solidFill>
                  <a:schemeClr val="bg1"/>
                </a:solidFill>
              </a:rPr>
              <a:t> </a:t>
            </a:r>
            <a:r>
              <a:rPr lang="en-US" sz="2800" dirty="0" err="1">
                <a:solidFill>
                  <a:schemeClr val="bg1"/>
                </a:solidFill>
              </a:rPr>
              <a:t>hại</a:t>
            </a:r>
            <a:r>
              <a:rPr lang="en-US" sz="2800" dirty="0">
                <a:solidFill>
                  <a:schemeClr val="bg1"/>
                </a:solidFill>
              </a:rPr>
              <a:t> </a:t>
            </a:r>
            <a:r>
              <a:rPr lang="en-US" sz="2800" dirty="0" err="1">
                <a:solidFill>
                  <a:schemeClr val="bg1"/>
                </a:solidFill>
              </a:rPr>
              <a:t>lồng</a:t>
            </a:r>
            <a:r>
              <a:rPr lang="en-US" sz="2800" dirty="0">
                <a:solidFill>
                  <a:schemeClr val="bg1"/>
                </a:solidFill>
              </a:rPr>
              <a:t> </a:t>
            </a:r>
            <a:r>
              <a:rPr lang="en-US" sz="2800" dirty="0" err="1">
                <a:solidFill>
                  <a:schemeClr val="bg1"/>
                </a:solidFill>
              </a:rPr>
              <a:t>bè</a:t>
            </a:r>
            <a:r>
              <a:rPr lang="en-US" sz="2800" dirty="0">
                <a:solidFill>
                  <a:schemeClr val="bg1"/>
                </a:solidFill>
              </a:rPr>
              <a:t>, </a:t>
            </a:r>
            <a:r>
              <a:rPr lang="en-US" sz="2800" dirty="0" err="1">
                <a:solidFill>
                  <a:schemeClr val="bg1"/>
                </a:solidFill>
              </a:rPr>
              <a:t>ao</a:t>
            </a:r>
            <a:r>
              <a:rPr lang="en-US" sz="2800" dirty="0">
                <a:solidFill>
                  <a:schemeClr val="bg1"/>
                </a:solidFill>
              </a:rPr>
              <a:t> </a:t>
            </a:r>
            <a:r>
              <a:rPr lang="en-US" sz="2800" dirty="0" err="1">
                <a:solidFill>
                  <a:schemeClr val="bg1"/>
                </a:solidFill>
              </a:rPr>
              <a:t>nuôi</a:t>
            </a:r>
            <a:r>
              <a:rPr lang="en-VN" sz="2800" dirty="0">
                <a:solidFill>
                  <a:schemeClr val="bg1"/>
                </a:solidFill>
              </a:rPr>
              <a:t> </a:t>
            </a:r>
            <a:endParaRPr lang="en-US" sz="2800" dirty="0">
              <a:solidFill>
                <a:schemeClr val="bg1"/>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232" name="Rectangle 231"/>
          <p:cNvSpPr/>
          <p:nvPr/>
        </p:nvSpPr>
        <p:spPr>
          <a:xfrm>
            <a:off x="4527614" y="3767543"/>
            <a:ext cx="2884897" cy="2045303"/>
          </a:xfrm>
          <a:prstGeom prst="rect">
            <a:avLst/>
          </a:prstGeom>
        </p:spPr>
        <p:txBody>
          <a:bodyPr wrap="square">
            <a:spAutoFit/>
          </a:bodyPr>
          <a:lstStyle/>
          <a:p>
            <a:pPr algn="just">
              <a:lnSpc>
                <a:spcPct val="115000"/>
              </a:lnSpc>
            </a:pPr>
            <a:r>
              <a:rPr lang="en-US" sz="2800" dirty="0" err="1">
                <a:solidFill>
                  <a:schemeClr val="bg1"/>
                </a:solidFill>
              </a:rPr>
              <a:t>Cháy</a:t>
            </a:r>
            <a:r>
              <a:rPr lang="en-US" sz="2800" dirty="0">
                <a:solidFill>
                  <a:schemeClr val="bg1"/>
                </a:solidFill>
              </a:rPr>
              <a:t> </a:t>
            </a:r>
            <a:r>
              <a:rPr lang="en-US" sz="2800" dirty="0" err="1">
                <a:solidFill>
                  <a:schemeClr val="bg1"/>
                </a:solidFill>
              </a:rPr>
              <a:t>rừng</a:t>
            </a:r>
            <a:r>
              <a:rPr lang="en-US" sz="2800" dirty="0">
                <a:solidFill>
                  <a:schemeClr val="bg1"/>
                </a:solidFill>
              </a:rPr>
              <a:t>, </a:t>
            </a:r>
            <a:r>
              <a:rPr lang="en-US" sz="2800" dirty="0" err="1">
                <a:solidFill>
                  <a:schemeClr val="bg1"/>
                </a:solidFill>
              </a:rPr>
              <a:t>giảm</a:t>
            </a:r>
            <a:r>
              <a:rPr lang="en-US" sz="2800" dirty="0">
                <a:solidFill>
                  <a:schemeClr val="bg1"/>
                </a:solidFill>
              </a:rPr>
              <a:t> </a:t>
            </a:r>
            <a:r>
              <a:rPr lang="en-US" sz="2800" dirty="0" err="1">
                <a:solidFill>
                  <a:schemeClr val="bg1"/>
                </a:solidFill>
              </a:rPr>
              <a:t>diện</a:t>
            </a:r>
            <a:r>
              <a:rPr lang="en-US" sz="2800" dirty="0">
                <a:solidFill>
                  <a:schemeClr val="bg1"/>
                </a:solidFill>
              </a:rPr>
              <a:t> </a:t>
            </a:r>
            <a:r>
              <a:rPr lang="en-US" sz="2800" dirty="0" err="1">
                <a:solidFill>
                  <a:schemeClr val="bg1"/>
                </a:solidFill>
              </a:rPr>
              <a:t>tích</a:t>
            </a:r>
            <a:r>
              <a:rPr lang="en-US" sz="2800" dirty="0">
                <a:solidFill>
                  <a:schemeClr val="bg1"/>
                </a:solidFill>
              </a:rPr>
              <a:t> </a:t>
            </a:r>
            <a:r>
              <a:rPr lang="en-US" sz="2800" dirty="0" err="1">
                <a:solidFill>
                  <a:schemeClr val="bg1"/>
                </a:solidFill>
              </a:rPr>
              <a:t>rừng</a:t>
            </a:r>
            <a:r>
              <a:rPr lang="en-US" sz="2800" dirty="0">
                <a:solidFill>
                  <a:schemeClr val="bg1"/>
                </a:solidFill>
              </a:rPr>
              <a:t>, </a:t>
            </a:r>
            <a:r>
              <a:rPr lang="en-US" sz="2800" dirty="0" err="1">
                <a:solidFill>
                  <a:schemeClr val="bg1"/>
                </a:solidFill>
              </a:rPr>
              <a:t>suy</a:t>
            </a:r>
            <a:r>
              <a:rPr lang="en-US" sz="2800" dirty="0">
                <a:solidFill>
                  <a:schemeClr val="bg1"/>
                </a:solidFill>
              </a:rPr>
              <a:t> </a:t>
            </a:r>
            <a:r>
              <a:rPr lang="en-US" sz="2800" dirty="0" err="1">
                <a:solidFill>
                  <a:schemeClr val="bg1"/>
                </a:solidFill>
              </a:rPr>
              <a:t>giảm</a:t>
            </a:r>
            <a:r>
              <a:rPr lang="en-US" sz="2800" dirty="0">
                <a:solidFill>
                  <a:schemeClr val="bg1"/>
                </a:solidFill>
              </a:rPr>
              <a:t> </a:t>
            </a:r>
            <a:r>
              <a:rPr lang="en-US" sz="2800" dirty="0" err="1">
                <a:solidFill>
                  <a:schemeClr val="bg1"/>
                </a:solidFill>
              </a:rPr>
              <a:t>chất</a:t>
            </a:r>
            <a:r>
              <a:rPr lang="en-US" sz="2800" dirty="0">
                <a:solidFill>
                  <a:schemeClr val="bg1"/>
                </a:solidFill>
              </a:rPr>
              <a:t> </a:t>
            </a:r>
            <a:r>
              <a:rPr lang="en-US" sz="2800" dirty="0" err="1">
                <a:solidFill>
                  <a:schemeClr val="bg1"/>
                </a:solidFill>
              </a:rPr>
              <a:t>lượng</a:t>
            </a:r>
            <a:r>
              <a:rPr lang="en-US" sz="2800" dirty="0">
                <a:solidFill>
                  <a:schemeClr val="bg1"/>
                </a:solidFill>
              </a:rPr>
              <a:t> </a:t>
            </a:r>
            <a:r>
              <a:rPr lang="en-US" sz="2800" dirty="0" err="1">
                <a:solidFill>
                  <a:schemeClr val="bg1"/>
                </a:solidFill>
              </a:rPr>
              <a:t>rừng</a:t>
            </a:r>
            <a:r>
              <a:rPr lang="en-VN" sz="2800" dirty="0">
                <a:solidFill>
                  <a:schemeClr val="bg1"/>
                </a:solidFill>
              </a:rPr>
              <a:t> </a:t>
            </a:r>
            <a:endParaRPr lang="en-US" sz="2800" dirty="0">
              <a:solidFill>
                <a:schemeClr val="bg1"/>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p:txBody>
      </p:sp>
      <p:pic>
        <p:nvPicPr>
          <p:cNvPr id="5126" name="Picture 6" descr="Download Free Clipboard PNG Free Photo ICON favicon | FreePNGIm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76042" y="1109302"/>
            <a:ext cx="1019331" cy="1019331"/>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Research - Free education ic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96882" y="905581"/>
            <a:ext cx="1266491" cy="1266491"/>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Research - Free business and finance ico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94921" y="949021"/>
            <a:ext cx="1179612" cy="1179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5145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fade">
                                      <p:cBhvr>
                                        <p:cTn id="7" dur="1000"/>
                                        <p:tgtEl>
                                          <p:spTgt spid="135"/>
                                        </p:tgtEl>
                                      </p:cBhvr>
                                    </p:animEffect>
                                    <p:anim calcmode="lin" valueType="num">
                                      <p:cBhvr>
                                        <p:cTn id="8" dur="1000" fill="hold"/>
                                        <p:tgtEl>
                                          <p:spTgt spid="135"/>
                                        </p:tgtEl>
                                        <p:attrNameLst>
                                          <p:attrName>ppt_x</p:attrName>
                                        </p:attrNameLst>
                                      </p:cBhvr>
                                      <p:tavLst>
                                        <p:tav tm="0">
                                          <p:val>
                                            <p:strVal val="#ppt_x"/>
                                          </p:val>
                                        </p:tav>
                                        <p:tav tm="100000">
                                          <p:val>
                                            <p:strVal val="#ppt_x"/>
                                          </p:val>
                                        </p:tav>
                                      </p:tavLst>
                                    </p:anim>
                                    <p:anim calcmode="lin" valueType="num">
                                      <p:cBhvr>
                                        <p:cTn id="9" dur="1000" fill="hold"/>
                                        <p:tgtEl>
                                          <p:spTgt spid="13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23"/>
                                        </p:tgtEl>
                                        <p:attrNameLst>
                                          <p:attrName>style.visibility</p:attrName>
                                        </p:attrNameLst>
                                      </p:cBhvr>
                                      <p:to>
                                        <p:strVal val="visible"/>
                                      </p:to>
                                    </p:set>
                                    <p:animEffect transition="in" filter="fade">
                                      <p:cBhvr>
                                        <p:cTn id="12" dur="1000"/>
                                        <p:tgtEl>
                                          <p:spTgt spid="223"/>
                                        </p:tgtEl>
                                      </p:cBhvr>
                                    </p:animEffect>
                                    <p:anim calcmode="lin" valueType="num">
                                      <p:cBhvr>
                                        <p:cTn id="13" dur="1000" fill="hold"/>
                                        <p:tgtEl>
                                          <p:spTgt spid="223"/>
                                        </p:tgtEl>
                                        <p:attrNameLst>
                                          <p:attrName>ppt_x</p:attrName>
                                        </p:attrNameLst>
                                      </p:cBhvr>
                                      <p:tavLst>
                                        <p:tav tm="0">
                                          <p:val>
                                            <p:strVal val="#ppt_x"/>
                                          </p:val>
                                        </p:tav>
                                        <p:tav tm="100000">
                                          <p:val>
                                            <p:strVal val="#ppt_x"/>
                                          </p:val>
                                        </p:tav>
                                      </p:tavLst>
                                    </p:anim>
                                    <p:anim calcmode="lin" valueType="num">
                                      <p:cBhvr>
                                        <p:cTn id="14" dur="1000" fill="hold"/>
                                        <p:tgtEl>
                                          <p:spTgt spid="22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26"/>
                                        </p:tgtEl>
                                        <p:attrNameLst>
                                          <p:attrName>style.visibility</p:attrName>
                                        </p:attrNameLst>
                                      </p:cBhvr>
                                      <p:to>
                                        <p:strVal val="visible"/>
                                      </p:to>
                                    </p:set>
                                    <p:animEffect transition="in" filter="fade">
                                      <p:cBhvr>
                                        <p:cTn id="17" dur="1000"/>
                                        <p:tgtEl>
                                          <p:spTgt spid="226"/>
                                        </p:tgtEl>
                                      </p:cBhvr>
                                    </p:animEffect>
                                    <p:anim calcmode="lin" valueType="num">
                                      <p:cBhvr>
                                        <p:cTn id="18" dur="1000" fill="hold"/>
                                        <p:tgtEl>
                                          <p:spTgt spid="226"/>
                                        </p:tgtEl>
                                        <p:attrNameLst>
                                          <p:attrName>ppt_x</p:attrName>
                                        </p:attrNameLst>
                                      </p:cBhvr>
                                      <p:tavLst>
                                        <p:tav tm="0">
                                          <p:val>
                                            <p:strVal val="#ppt_x"/>
                                          </p:val>
                                        </p:tav>
                                        <p:tav tm="100000">
                                          <p:val>
                                            <p:strVal val="#ppt_x"/>
                                          </p:val>
                                        </p:tav>
                                      </p:tavLst>
                                    </p:anim>
                                    <p:anim calcmode="lin" valueType="num">
                                      <p:cBhvr>
                                        <p:cTn id="19" dur="1000" fill="hold"/>
                                        <p:tgtEl>
                                          <p:spTgt spid="22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30"/>
                                        </p:tgtEl>
                                        <p:attrNameLst>
                                          <p:attrName>style.visibility</p:attrName>
                                        </p:attrNameLst>
                                      </p:cBhvr>
                                      <p:to>
                                        <p:strVal val="visible"/>
                                      </p:to>
                                    </p:set>
                                    <p:animEffect transition="in" filter="fade">
                                      <p:cBhvr>
                                        <p:cTn id="22" dur="1000"/>
                                        <p:tgtEl>
                                          <p:spTgt spid="230"/>
                                        </p:tgtEl>
                                      </p:cBhvr>
                                    </p:animEffect>
                                    <p:anim calcmode="lin" valueType="num">
                                      <p:cBhvr>
                                        <p:cTn id="23" dur="1000" fill="hold"/>
                                        <p:tgtEl>
                                          <p:spTgt spid="230"/>
                                        </p:tgtEl>
                                        <p:attrNameLst>
                                          <p:attrName>ppt_x</p:attrName>
                                        </p:attrNameLst>
                                      </p:cBhvr>
                                      <p:tavLst>
                                        <p:tav tm="0">
                                          <p:val>
                                            <p:strVal val="#ppt_x"/>
                                          </p:val>
                                        </p:tav>
                                        <p:tav tm="100000">
                                          <p:val>
                                            <p:strVal val="#ppt_x"/>
                                          </p:val>
                                        </p:tav>
                                      </p:tavLst>
                                    </p:anim>
                                    <p:anim calcmode="lin" valueType="num">
                                      <p:cBhvr>
                                        <p:cTn id="24" dur="1000" fill="hold"/>
                                        <p:tgtEl>
                                          <p:spTgt spid="230"/>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132"/>
                                        </p:tgtEl>
                                        <p:attrNameLst>
                                          <p:attrName>style.visibility</p:attrName>
                                        </p:attrNameLst>
                                      </p:cBhvr>
                                      <p:to>
                                        <p:strVal val="visible"/>
                                      </p:to>
                                    </p:set>
                                    <p:animEffect transition="in" filter="fade">
                                      <p:cBhvr>
                                        <p:cTn id="27" dur="1000"/>
                                        <p:tgtEl>
                                          <p:spTgt spid="5132"/>
                                        </p:tgtEl>
                                      </p:cBhvr>
                                    </p:animEffect>
                                    <p:anim calcmode="lin" valueType="num">
                                      <p:cBhvr>
                                        <p:cTn id="28" dur="1000" fill="hold"/>
                                        <p:tgtEl>
                                          <p:spTgt spid="5132"/>
                                        </p:tgtEl>
                                        <p:attrNameLst>
                                          <p:attrName>ppt_x</p:attrName>
                                        </p:attrNameLst>
                                      </p:cBhvr>
                                      <p:tavLst>
                                        <p:tav tm="0">
                                          <p:val>
                                            <p:strVal val="#ppt_x"/>
                                          </p:val>
                                        </p:tav>
                                        <p:tav tm="100000">
                                          <p:val>
                                            <p:strVal val="#ppt_x"/>
                                          </p:val>
                                        </p:tav>
                                      </p:tavLst>
                                    </p:anim>
                                    <p:anim calcmode="lin" valueType="num">
                                      <p:cBhvr>
                                        <p:cTn id="29" dur="1000" fill="hold"/>
                                        <p:tgtEl>
                                          <p:spTgt spid="5132"/>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133"/>
                                        </p:tgtEl>
                                        <p:attrNameLst>
                                          <p:attrName>style.visibility</p:attrName>
                                        </p:attrNameLst>
                                      </p:cBhvr>
                                      <p:to>
                                        <p:strVal val="visible"/>
                                      </p:to>
                                    </p:set>
                                    <p:anim calcmode="lin" valueType="num">
                                      <p:cBhvr additive="base">
                                        <p:cTn id="34" dur="500" fill="hold"/>
                                        <p:tgtEl>
                                          <p:spTgt spid="133"/>
                                        </p:tgtEl>
                                        <p:attrNameLst>
                                          <p:attrName>ppt_x</p:attrName>
                                        </p:attrNameLst>
                                      </p:cBhvr>
                                      <p:tavLst>
                                        <p:tav tm="0">
                                          <p:val>
                                            <p:strVal val="#ppt_x"/>
                                          </p:val>
                                        </p:tav>
                                        <p:tav tm="100000">
                                          <p:val>
                                            <p:strVal val="#ppt_x"/>
                                          </p:val>
                                        </p:tav>
                                      </p:tavLst>
                                    </p:anim>
                                    <p:anim calcmode="lin" valueType="num">
                                      <p:cBhvr additive="base">
                                        <p:cTn id="35" dur="500" fill="hold"/>
                                        <p:tgtEl>
                                          <p:spTgt spid="133"/>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136"/>
                                        </p:tgtEl>
                                        <p:attrNameLst>
                                          <p:attrName>style.visibility</p:attrName>
                                        </p:attrNameLst>
                                      </p:cBhvr>
                                      <p:to>
                                        <p:strVal val="visible"/>
                                      </p:to>
                                    </p:set>
                                    <p:anim calcmode="lin" valueType="num">
                                      <p:cBhvr additive="base">
                                        <p:cTn id="38" dur="500" fill="hold"/>
                                        <p:tgtEl>
                                          <p:spTgt spid="136"/>
                                        </p:tgtEl>
                                        <p:attrNameLst>
                                          <p:attrName>ppt_x</p:attrName>
                                        </p:attrNameLst>
                                      </p:cBhvr>
                                      <p:tavLst>
                                        <p:tav tm="0">
                                          <p:val>
                                            <p:strVal val="#ppt_x"/>
                                          </p:val>
                                        </p:tav>
                                        <p:tav tm="100000">
                                          <p:val>
                                            <p:strVal val="#ppt_x"/>
                                          </p:val>
                                        </p:tav>
                                      </p:tavLst>
                                    </p:anim>
                                    <p:anim calcmode="lin" valueType="num">
                                      <p:cBhvr additive="base">
                                        <p:cTn id="39" dur="500" fill="hold"/>
                                        <p:tgtEl>
                                          <p:spTgt spid="136"/>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227"/>
                                        </p:tgtEl>
                                        <p:attrNameLst>
                                          <p:attrName>style.visibility</p:attrName>
                                        </p:attrNameLst>
                                      </p:cBhvr>
                                      <p:to>
                                        <p:strVal val="visible"/>
                                      </p:to>
                                    </p:set>
                                    <p:anim calcmode="lin" valueType="num">
                                      <p:cBhvr additive="base">
                                        <p:cTn id="42" dur="500" fill="hold"/>
                                        <p:tgtEl>
                                          <p:spTgt spid="227"/>
                                        </p:tgtEl>
                                        <p:attrNameLst>
                                          <p:attrName>ppt_x</p:attrName>
                                        </p:attrNameLst>
                                      </p:cBhvr>
                                      <p:tavLst>
                                        <p:tav tm="0">
                                          <p:val>
                                            <p:strVal val="#ppt_x"/>
                                          </p:val>
                                        </p:tav>
                                        <p:tav tm="100000">
                                          <p:val>
                                            <p:strVal val="#ppt_x"/>
                                          </p:val>
                                        </p:tav>
                                      </p:tavLst>
                                    </p:anim>
                                    <p:anim calcmode="lin" valueType="num">
                                      <p:cBhvr additive="base">
                                        <p:cTn id="43" dur="500" fill="hold"/>
                                        <p:tgtEl>
                                          <p:spTgt spid="227"/>
                                        </p:tgtEl>
                                        <p:attrNameLst>
                                          <p:attrName>ppt_y</p:attrName>
                                        </p:attrNameLst>
                                      </p:cBhvr>
                                      <p:tavLst>
                                        <p:tav tm="0">
                                          <p:val>
                                            <p:strVal val="1+#ppt_h/2"/>
                                          </p:val>
                                        </p:tav>
                                        <p:tav tm="100000">
                                          <p:val>
                                            <p:strVal val="#ppt_y"/>
                                          </p:val>
                                        </p:tav>
                                      </p:tavLst>
                                    </p:anim>
                                  </p:childTnLst>
                                </p:cTn>
                              </p:par>
                              <p:par>
                                <p:cTn id="44" presetID="2" presetClass="entr" presetSubtype="4" fill="hold" grpId="0" nodeType="withEffect">
                                  <p:stCondLst>
                                    <p:cond delay="0"/>
                                  </p:stCondLst>
                                  <p:childTnLst>
                                    <p:set>
                                      <p:cBhvr>
                                        <p:cTn id="45" dur="1" fill="hold">
                                          <p:stCondLst>
                                            <p:cond delay="0"/>
                                          </p:stCondLst>
                                        </p:cTn>
                                        <p:tgtEl>
                                          <p:spTgt spid="232"/>
                                        </p:tgtEl>
                                        <p:attrNameLst>
                                          <p:attrName>style.visibility</p:attrName>
                                        </p:attrNameLst>
                                      </p:cBhvr>
                                      <p:to>
                                        <p:strVal val="visible"/>
                                      </p:to>
                                    </p:set>
                                    <p:anim calcmode="lin" valueType="num">
                                      <p:cBhvr additive="base">
                                        <p:cTn id="46" dur="500" fill="hold"/>
                                        <p:tgtEl>
                                          <p:spTgt spid="232"/>
                                        </p:tgtEl>
                                        <p:attrNameLst>
                                          <p:attrName>ppt_x</p:attrName>
                                        </p:attrNameLst>
                                      </p:cBhvr>
                                      <p:tavLst>
                                        <p:tav tm="0">
                                          <p:val>
                                            <p:strVal val="#ppt_x"/>
                                          </p:val>
                                        </p:tav>
                                        <p:tav tm="100000">
                                          <p:val>
                                            <p:strVal val="#ppt_x"/>
                                          </p:val>
                                        </p:tav>
                                      </p:tavLst>
                                    </p:anim>
                                    <p:anim calcmode="lin" valueType="num">
                                      <p:cBhvr additive="base">
                                        <p:cTn id="47" dur="500" fill="hold"/>
                                        <p:tgtEl>
                                          <p:spTgt spid="232"/>
                                        </p:tgtEl>
                                        <p:attrNameLst>
                                          <p:attrName>ppt_y</p:attrName>
                                        </p:attrNameLst>
                                      </p:cBhvr>
                                      <p:tavLst>
                                        <p:tav tm="0">
                                          <p:val>
                                            <p:strVal val="1+#ppt_h/2"/>
                                          </p:val>
                                        </p:tav>
                                        <p:tav tm="100000">
                                          <p:val>
                                            <p:strVal val="#ppt_y"/>
                                          </p:val>
                                        </p:tav>
                                      </p:tavLst>
                                    </p:anim>
                                  </p:childTnLst>
                                </p:cTn>
                              </p:par>
                              <p:par>
                                <p:cTn id="48" presetID="2" presetClass="entr" presetSubtype="4" fill="hold" nodeType="withEffect">
                                  <p:stCondLst>
                                    <p:cond delay="0"/>
                                  </p:stCondLst>
                                  <p:childTnLst>
                                    <p:set>
                                      <p:cBhvr>
                                        <p:cTn id="49" dur="1" fill="hold">
                                          <p:stCondLst>
                                            <p:cond delay="0"/>
                                          </p:stCondLst>
                                        </p:cTn>
                                        <p:tgtEl>
                                          <p:spTgt spid="5126"/>
                                        </p:tgtEl>
                                        <p:attrNameLst>
                                          <p:attrName>style.visibility</p:attrName>
                                        </p:attrNameLst>
                                      </p:cBhvr>
                                      <p:to>
                                        <p:strVal val="visible"/>
                                      </p:to>
                                    </p:set>
                                    <p:anim calcmode="lin" valueType="num">
                                      <p:cBhvr additive="base">
                                        <p:cTn id="50" dur="500" fill="hold"/>
                                        <p:tgtEl>
                                          <p:spTgt spid="5126"/>
                                        </p:tgtEl>
                                        <p:attrNameLst>
                                          <p:attrName>ppt_x</p:attrName>
                                        </p:attrNameLst>
                                      </p:cBhvr>
                                      <p:tavLst>
                                        <p:tav tm="0">
                                          <p:val>
                                            <p:strVal val="#ppt_x"/>
                                          </p:val>
                                        </p:tav>
                                        <p:tav tm="100000">
                                          <p:val>
                                            <p:strVal val="#ppt_x"/>
                                          </p:val>
                                        </p:tav>
                                      </p:tavLst>
                                    </p:anim>
                                    <p:anim calcmode="lin" valueType="num">
                                      <p:cBhvr additive="base">
                                        <p:cTn id="51" dur="500" fill="hold"/>
                                        <p:tgtEl>
                                          <p:spTgt spid="5126"/>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134"/>
                                        </p:tgtEl>
                                        <p:attrNameLst>
                                          <p:attrName>style.visibility</p:attrName>
                                        </p:attrNameLst>
                                      </p:cBhvr>
                                      <p:to>
                                        <p:strVal val="visible"/>
                                      </p:to>
                                    </p:set>
                                    <p:anim calcmode="lin" valueType="num">
                                      <p:cBhvr additive="base">
                                        <p:cTn id="56" dur="500" fill="hold"/>
                                        <p:tgtEl>
                                          <p:spTgt spid="134"/>
                                        </p:tgtEl>
                                        <p:attrNameLst>
                                          <p:attrName>ppt_x</p:attrName>
                                        </p:attrNameLst>
                                      </p:cBhvr>
                                      <p:tavLst>
                                        <p:tav tm="0">
                                          <p:val>
                                            <p:strVal val="#ppt_x"/>
                                          </p:val>
                                        </p:tav>
                                        <p:tav tm="100000">
                                          <p:val>
                                            <p:strVal val="#ppt_x"/>
                                          </p:val>
                                        </p:tav>
                                      </p:tavLst>
                                    </p:anim>
                                    <p:anim calcmode="lin" valueType="num">
                                      <p:cBhvr additive="base">
                                        <p:cTn id="57" dur="500" fill="hold"/>
                                        <p:tgtEl>
                                          <p:spTgt spid="134"/>
                                        </p:tgtEl>
                                        <p:attrNameLst>
                                          <p:attrName>ppt_y</p:attrName>
                                        </p:attrNameLst>
                                      </p:cBhvr>
                                      <p:tavLst>
                                        <p:tav tm="0">
                                          <p:val>
                                            <p:strVal val="1+#ppt_h/2"/>
                                          </p:val>
                                        </p:tav>
                                        <p:tav tm="100000">
                                          <p:val>
                                            <p:strVal val="#ppt_y"/>
                                          </p:val>
                                        </p:tav>
                                      </p:tavLst>
                                    </p:anim>
                                  </p:childTnLst>
                                </p:cTn>
                              </p:par>
                              <p:par>
                                <p:cTn id="58" presetID="2" presetClass="entr" presetSubtype="4" fill="hold" grpId="0" nodeType="withEffect">
                                  <p:stCondLst>
                                    <p:cond delay="0"/>
                                  </p:stCondLst>
                                  <p:childTnLst>
                                    <p:set>
                                      <p:cBhvr>
                                        <p:cTn id="59" dur="1" fill="hold">
                                          <p:stCondLst>
                                            <p:cond delay="0"/>
                                          </p:stCondLst>
                                        </p:cTn>
                                        <p:tgtEl>
                                          <p:spTgt spid="224"/>
                                        </p:tgtEl>
                                        <p:attrNameLst>
                                          <p:attrName>style.visibility</p:attrName>
                                        </p:attrNameLst>
                                      </p:cBhvr>
                                      <p:to>
                                        <p:strVal val="visible"/>
                                      </p:to>
                                    </p:set>
                                    <p:anim calcmode="lin" valueType="num">
                                      <p:cBhvr additive="base">
                                        <p:cTn id="60" dur="500" fill="hold"/>
                                        <p:tgtEl>
                                          <p:spTgt spid="224"/>
                                        </p:tgtEl>
                                        <p:attrNameLst>
                                          <p:attrName>ppt_x</p:attrName>
                                        </p:attrNameLst>
                                      </p:cBhvr>
                                      <p:tavLst>
                                        <p:tav tm="0">
                                          <p:val>
                                            <p:strVal val="#ppt_x"/>
                                          </p:val>
                                        </p:tav>
                                        <p:tav tm="100000">
                                          <p:val>
                                            <p:strVal val="#ppt_x"/>
                                          </p:val>
                                        </p:tav>
                                      </p:tavLst>
                                    </p:anim>
                                    <p:anim calcmode="lin" valueType="num">
                                      <p:cBhvr additive="base">
                                        <p:cTn id="61" dur="500" fill="hold"/>
                                        <p:tgtEl>
                                          <p:spTgt spid="224"/>
                                        </p:tgtEl>
                                        <p:attrNameLst>
                                          <p:attrName>ppt_y</p:attrName>
                                        </p:attrNameLst>
                                      </p:cBhvr>
                                      <p:tavLst>
                                        <p:tav tm="0">
                                          <p:val>
                                            <p:strVal val="1+#ppt_h/2"/>
                                          </p:val>
                                        </p:tav>
                                        <p:tav tm="100000">
                                          <p:val>
                                            <p:strVal val="#ppt_y"/>
                                          </p:val>
                                        </p:tav>
                                      </p:tavLst>
                                    </p:anim>
                                  </p:childTnLst>
                                </p:cTn>
                              </p:par>
                              <p:par>
                                <p:cTn id="62" presetID="2" presetClass="entr" presetSubtype="4" fill="hold" grpId="0" nodeType="withEffect">
                                  <p:stCondLst>
                                    <p:cond delay="0"/>
                                  </p:stCondLst>
                                  <p:childTnLst>
                                    <p:set>
                                      <p:cBhvr>
                                        <p:cTn id="63" dur="1" fill="hold">
                                          <p:stCondLst>
                                            <p:cond delay="0"/>
                                          </p:stCondLst>
                                        </p:cTn>
                                        <p:tgtEl>
                                          <p:spTgt spid="228"/>
                                        </p:tgtEl>
                                        <p:attrNameLst>
                                          <p:attrName>style.visibility</p:attrName>
                                        </p:attrNameLst>
                                      </p:cBhvr>
                                      <p:to>
                                        <p:strVal val="visible"/>
                                      </p:to>
                                    </p:set>
                                    <p:anim calcmode="lin" valueType="num">
                                      <p:cBhvr additive="base">
                                        <p:cTn id="64" dur="500" fill="hold"/>
                                        <p:tgtEl>
                                          <p:spTgt spid="228"/>
                                        </p:tgtEl>
                                        <p:attrNameLst>
                                          <p:attrName>ppt_x</p:attrName>
                                        </p:attrNameLst>
                                      </p:cBhvr>
                                      <p:tavLst>
                                        <p:tav tm="0">
                                          <p:val>
                                            <p:strVal val="#ppt_x"/>
                                          </p:val>
                                        </p:tav>
                                        <p:tav tm="100000">
                                          <p:val>
                                            <p:strVal val="#ppt_x"/>
                                          </p:val>
                                        </p:tav>
                                      </p:tavLst>
                                    </p:anim>
                                    <p:anim calcmode="lin" valueType="num">
                                      <p:cBhvr additive="base">
                                        <p:cTn id="65" dur="500" fill="hold"/>
                                        <p:tgtEl>
                                          <p:spTgt spid="228"/>
                                        </p:tgtEl>
                                        <p:attrNameLst>
                                          <p:attrName>ppt_y</p:attrName>
                                        </p:attrNameLst>
                                      </p:cBhvr>
                                      <p:tavLst>
                                        <p:tav tm="0">
                                          <p:val>
                                            <p:strVal val="1+#ppt_h/2"/>
                                          </p:val>
                                        </p:tav>
                                        <p:tav tm="100000">
                                          <p:val>
                                            <p:strVal val="#ppt_y"/>
                                          </p:val>
                                        </p:tav>
                                      </p:tavLst>
                                    </p:anim>
                                  </p:childTnLst>
                                </p:cTn>
                              </p:par>
                              <p:par>
                                <p:cTn id="66" presetID="2" presetClass="entr" presetSubtype="4" fill="hold" grpId="0" nodeType="withEffect">
                                  <p:stCondLst>
                                    <p:cond delay="0"/>
                                  </p:stCondLst>
                                  <p:childTnLst>
                                    <p:set>
                                      <p:cBhvr>
                                        <p:cTn id="67" dur="1" fill="hold">
                                          <p:stCondLst>
                                            <p:cond delay="0"/>
                                          </p:stCondLst>
                                        </p:cTn>
                                        <p:tgtEl>
                                          <p:spTgt spid="231"/>
                                        </p:tgtEl>
                                        <p:attrNameLst>
                                          <p:attrName>style.visibility</p:attrName>
                                        </p:attrNameLst>
                                      </p:cBhvr>
                                      <p:to>
                                        <p:strVal val="visible"/>
                                      </p:to>
                                    </p:set>
                                    <p:anim calcmode="lin" valueType="num">
                                      <p:cBhvr additive="base">
                                        <p:cTn id="68" dur="500" fill="hold"/>
                                        <p:tgtEl>
                                          <p:spTgt spid="231"/>
                                        </p:tgtEl>
                                        <p:attrNameLst>
                                          <p:attrName>ppt_x</p:attrName>
                                        </p:attrNameLst>
                                      </p:cBhvr>
                                      <p:tavLst>
                                        <p:tav tm="0">
                                          <p:val>
                                            <p:strVal val="#ppt_x"/>
                                          </p:val>
                                        </p:tav>
                                        <p:tav tm="100000">
                                          <p:val>
                                            <p:strVal val="#ppt_x"/>
                                          </p:val>
                                        </p:tav>
                                      </p:tavLst>
                                    </p:anim>
                                    <p:anim calcmode="lin" valueType="num">
                                      <p:cBhvr additive="base">
                                        <p:cTn id="69" dur="500" fill="hold"/>
                                        <p:tgtEl>
                                          <p:spTgt spid="231"/>
                                        </p:tgtEl>
                                        <p:attrNameLst>
                                          <p:attrName>ppt_y</p:attrName>
                                        </p:attrNameLst>
                                      </p:cBhvr>
                                      <p:tavLst>
                                        <p:tav tm="0">
                                          <p:val>
                                            <p:strVal val="1+#ppt_h/2"/>
                                          </p:val>
                                        </p:tav>
                                        <p:tav tm="100000">
                                          <p:val>
                                            <p:strVal val="#ppt_y"/>
                                          </p:val>
                                        </p:tav>
                                      </p:tavLst>
                                    </p:anim>
                                  </p:childTnLst>
                                </p:cTn>
                              </p:par>
                              <p:par>
                                <p:cTn id="70" presetID="2" presetClass="entr" presetSubtype="4" fill="hold" nodeType="withEffect">
                                  <p:stCondLst>
                                    <p:cond delay="0"/>
                                  </p:stCondLst>
                                  <p:childTnLst>
                                    <p:set>
                                      <p:cBhvr>
                                        <p:cTn id="71" dur="1" fill="hold">
                                          <p:stCondLst>
                                            <p:cond delay="0"/>
                                          </p:stCondLst>
                                        </p:cTn>
                                        <p:tgtEl>
                                          <p:spTgt spid="5130"/>
                                        </p:tgtEl>
                                        <p:attrNameLst>
                                          <p:attrName>style.visibility</p:attrName>
                                        </p:attrNameLst>
                                      </p:cBhvr>
                                      <p:to>
                                        <p:strVal val="visible"/>
                                      </p:to>
                                    </p:set>
                                    <p:anim calcmode="lin" valueType="num">
                                      <p:cBhvr additive="base">
                                        <p:cTn id="72" dur="500" fill="hold"/>
                                        <p:tgtEl>
                                          <p:spTgt spid="5130"/>
                                        </p:tgtEl>
                                        <p:attrNameLst>
                                          <p:attrName>ppt_x</p:attrName>
                                        </p:attrNameLst>
                                      </p:cBhvr>
                                      <p:tavLst>
                                        <p:tav tm="0">
                                          <p:val>
                                            <p:strVal val="#ppt_x"/>
                                          </p:val>
                                        </p:tav>
                                        <p:tav tm="100000">
                                          <p:val>
                                            <p:strVal val="#ppt_x"/>
                                          </p:val>
                                        </p:tav>
                                      </p:tavLst>
                                    </p:anim>
                                    <p:anim calcmode="lin" valueType="num">
                                      <p:cBhvr additive="base">
                                        <p:cTn id="73" dur="500" fill="hold"/>
                                        <p:tgtEl>
                                          <p:spTgt spid="51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animBg="1"/>
      <p:bldP spid="134" grpId="0" animBg="1"/>
      <p:bldP spid="135" grpId="0" animBg="1"/>
      <p:bldP spid="136" grpId="0"/>
      <p:bldP spid="223" grpId="0"/>
      <p:bldP spid="224" grpId="0"/>
      <p:bldP spid="226" grpId="0" animBg="1"/>
      <p:bldP spid="227" grpId="0" animBg="1"/>
      <p:bldP spid="228" grpId="0" animBg="1"/>
      <p:bldP spid="230" grpId="0"/>
      <p:bldP spid="231" grpId="0"/>
      <p:bldP spid="23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idx="8"/>
          </p:nvPr>
        </p:nvSpPr>
        <p:spPr>
          <a:xfrm>
            <a:off x="671396" y="555368"/>
            <a:ext cx="4896544" cy="651200"/>
          </a:xfrm>
        </p:spPr>
        <p:txBody>
          <a:bodyPr/>
          <a:lstStyle/>
          <a:p>
            <a:pPr algn="ctr">
              <a:lnSpc>
                <a:spcPct val="150000"/>
              </a:lnSpc>
            </a:pPr>
            <a:r>
              <a:rPr lang="en-US" sz="2800" b="1" dirty="0">
                <a:solidFill>
                  <a:srgbClr val="FF0000"/>
                </a:solidFill>
                <a:latin typeface="Arial" panose="020B0604020202020204" pitchFamily="34" charset="0"/>
                <a:cs typeface="Arial" panose="020B0604020202020204" pitchFamily="34" charset="0"/>
              </a:rPr>
              <a:t>3. </a:t>
            </a:r>
            <a:r>
              <a:rPr lang="en-US" sz="2800" b="1" dirty="0" err="1">
                <a:solidFill>
                  <a:srgbClr val="FF0000"/>
                </a:solidFill>
                <a:latin typeface="Arial" panose="020B0604020202020204" pitchFamily="34" charset="0"/>
                <a:cs typeface="Arial" panose="020B0604020202020204" pitchFamily="34" charset="0"/>
              </a:rPr>
              <a:t>Ảnh</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hưởng</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đến</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đời</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sống</a:t>
            </a:r>
            <a:endParaRPr lang="en-US" sz="2800" b="1" dirty="0">
              <a:solidFill>
                <a:srgbClr val="FF0000"/>
              </a:solidFill>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ECEBF226-4421-EB4A-C0D8-B0F8DD02DFE4}"/>
              </a:ext>
            </a:extLst>
          </p:cNvPr>
          <p:cNvSpPr>
            <a:spLocks noGrp="1"/>
          </p:cNvSpPr>
          <p:nvPr>
            <p:ph type="subTitle" idx="1"/>
          </p:nvPr>
        </p:nvSpPr>
        <p:spPr>
          <a:xfrm>
            <a:off x="815412" y="1347559"/>
            <a:ext cx="4608511" cy="955600"/>
          </a:xfrm>
        </p:spPr>
        <p:txBody>
          <a:bodyPr/>
          <a:lstStyle/>
          <a:p>
            <a:pPr algn="just">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Tăng</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thương</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vong</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và</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thiệt</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hại</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tài</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sản</a:t>
            </a:r>
            <a:r>
              <a:rPr lang="en-US" sz="2400" dirty="0">
                <a:effectLst/>
                <a:latin typeface="Arial" panose="020B0604020202020204" pitchFamily="34" charset="0"/>
                <a:ea typeface="Calibri" panose="020F0502020204030204" pitchFamily="34" charset="0"/>
                <a:cs typeface="Arial" panose="020B0604020202020204" pitchFamily="34" charset="0"/>
              </a:rPr>
              <a:t> do </a:t>
            </a:r>
            <a:r>
              <a:rPr lang="en-US" sz="2400" dirty="0" err="1">
                <a:effectLst/>
                <a:latin typeface="Arial" panose="020B0604020202020204" pitchFamily="34" charset="0"/>
                <a:ea typeface="Calibri" panose="020F0502020204030204" pitchFamily="34" charset="0"/>
                <a:cs typeface="Arial" panose="020B0604020202020204" pitchFamily="34" charset="0"/>
              </a:rPr>
              <a:t>thiên</a:t>
            </a:r>
            <a:r>
              <a:rPr lang="en-US" sz="2400" dirty="0">
                <a:effectLst/>
                <a:latin typeface="Arial" panose="020B0604020202020204" pitchFamily="34" charset="0"/>
                <a:ea typeface="Calibri" panose="020F0502020204030204" pitchFamily="34" charset="0"/>
                <a:cs typeface="Arial" panose="020B0604020202020204" pitchFamily="34" charset="0"/>
              </a:rPr>
              <a:t> tai</a:t>
            </a:r>
            <a:endParaRPr lang="en-VN"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Dịch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bệnh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sau</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thiên</a:t>
            </a:r>
            <a:r>
              <a:rPr lang="en-US" sz="2400" dirty="0">
                <a:effectLst/>
                <a:latin typeface="Arial" panose="020B0604020202020204" pitchFamily="34" charset="0"/>
                <a:ea typeface="Calibri" panose="020F0502020204030204" pitchFamily="34" charset="0"/>
                <a:cs typeface="Arial" panose="020B0604020202020204" pitchFamily="34" charset="0"/>
              </a:rPr>
              <a:t> tai, </a:t>
            </a:r>
            <a:r>
              <a:rPr lang="en-US" sz="2400" dirty="0" err="1">
                <a:effectLst/>
                <a:latin typeface="Arial" panose="020B0604020202020204" pitchFamily="34" charset="0"/>
                <a:ea typeface="Calibri" panose="020F0502020204030204" pitchFamily="34" charset="0"/>
                <a:cs typeface="Arial" panose="020B0604020202020204" pitchFamily="34" charset="0"/>
              </a:rPr>
              <a:t>ảnh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hưởng</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sức</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khỏe</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tim</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mạch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thần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kinh</a:t>
            </a:r>
            <a:r>
              <a:rPr lang="en-US" sz="2400" dirty="0">
                <a:effectLst/>
                <a:latin typeface="Arial" panose="020B0604020202020204" pitchFamily="34" charset="0"/>
                <a:ea typeface="Calibri" panose="020F0502020204030204" pitchFamily="34" charset="0"/>
                <a:cs typeface="Arial" panose="020B0604020202020204" pitchFamily="34" charset="0"/>
              </a:rPr>
              <a:t>…)</a:t>
            </a:r>
            <a:endParaRPr lang="en-VN"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Sạt</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lở</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ven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biển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đe</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dọa</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dân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cư</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và</a:t>
            </a:r>
            <a:r>
              <a:rPr lang="en-US" sz="2400" dirty="0">
                <a:effectLst/>
                <a:latin typeface="Arial" panose="020B0604020202020204" pitchFamily="34" charset="0"/>
                <a:ea typeface="Calibri" panose="020F0502020204030204" pitchFamily="34" charset="0"/>
                <a:cs typeface="Arial" panose="020B0604020202020204" pitchFamily="34" charset="0"/>
              </a:rPr>
              <a:t> du </a:t>
            </a:r>
            <a:r>
              <a:rPr lang="en-US" sz="2400" dirty="0" err="1">
                <a:effectLst/>
                <a:latin typeface="Arial" panose="020B0604020202020204" pitchFamily="34" charset="0"/>
                <a:ea typeface="Calibri" panose="020F0502020204030204" pitchFamily="34" charset="0"/>
                <a:cs typeface="Arial" panose="020B0604020202020204" pitchFamily="34" charset="0"/>
              </a:rPr>
              <a:t>lịch</a:t>
            </a:r>
            <a:endParaRPr lang="en-VN"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Title 9">
            <a:extLst>
              <a:ext uri="{FF2B5EF4-FFF2-40B4-BE49-F238E27FC236}">
                <a16:creationId xmlns:a16="http://schemas.microsoft.com/office/drawing/2014/main" id="{31C265E5-8646-4048-D1E5-B30EF3D9EAA8}"/>
              </a:ext>
            </a:extLst>
          </p:cNvPr>
          <p:cNvSpPr txBox="1">
            <a:spLocks/>
          </p:cNvSpPr>
          <p:nvPr/>
        </p:nvSpPr>
        <p:spPr>
          <a:xfrm>
            <a:off x="6480043" y="548984"/>
            <a:ext cx="4608511" cy="651200"/>
          </a:xfrm>
          <a:prstGeom prst="rect">
            <a:avLst/>
          </a:prstGeom>
        </p:spPr>
        <p:txBody>
          <a:bodyPr spcFirstLastPara="1" vert="horz" wrap="square" lIns="91425" tIns="91425" rIns="91425" bIns="91425" rtlCol="0" anchor="t" anchorCtr="0">
            <a:noAutofit/>
          </a:bodyPr>
          <a:lstStyle>
            <a:lvl1pPr lvl="0" algn="l" defTabSz="914400" rtl="0" eaLnBrk="1" latinLnBrk="0" hangingPunct="1">
              <a:lnSpc>
                <a:spcPct val="80000"/>
              </a:lnSpc>
              <a:spcBef>
                <a:spcPts val="0"/>
              </a:spcBef>
              <a:spcAft>
                <a:spcPts val="0"/>
              </a:spcAft>
              <a:buSzPts val="2800"/>
              <a:buNone/>
              <a:defRPr sz="4400" kern="1200">
                <a:solidFill>
                  <a:schemeClr val="tx1"/>
                </a:solidFill>
                <a:latin typeface="+mj-lt"/>
                <a:ea typeface="+mj-ea"/>
                <a:cs typeface="+mj-cs"/>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pPr algn="ctr">
              <a:lnSpc>
                <a:spcPct val="150000"/>
              </a:lnSpc>
            </a:pPr>
            <a:r>
              <a:rPr lang="en-US" sz="2800" b="1" dirty="0">
                <a:solidFill>
                  <a:srgbClr val="FF0000"/>
                </a:solidFill>
                <a:latin typeface="Arial" panose="020B0604020202020204" pitchFamily="34" charset="0"/>
                <a:cs typeface="Arial" panose="020B0604020202020204" pitchFamily="34" charset="0"/>
              </a:rPr>
              <a:t>4. </a:t>
            </a:r>
            <a:r>
              <a:rPr lang="en-US" sz="2800" b="1" dirty="0" err="1">
                <a:solidFill>
                  <a:srgbClr val="FF0000"/>
                </a:solidFill>
                <a:latin typeface="Arial" panose="020B0604020202020204" pitchFamily="34" charset="0"/>
                <a:cs typeface="Arial" panose="020B0604020202020204" pitchFamily="34" charset="0"/>
              </a:rPr>
              <a:t>Ảnh</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hưởng</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đến</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đa</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dạng</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sinh</a:t>
            </a:r>
            <a:r>
              <a:rPr lang="en-US" sz="2800" b="1" dirty="0">
                <a:solidFill>
                  <a:srgbClr val="FF0000"/>
                </a:solidFill>
                <a:latin typeface="Arial" panose="020B0604020202020204" pitchFamily="34" charset="0"/>
                <a:cs typeface="Arial" panose="020B0604020202020204" pitchFamily="34" charset="0"/>
              </a:rPr>
              <a:t> </a:t>
            </a:r>
            <a:r>
              <a:rPr lang="en-US" sz="2800" b="1" dirty="0" err="1">
                <a:solidFill>
                  <a:srgbClr val="FF0000"/>
                </a:solidFill>
                <a:latin typeface="Arial" panose="020B0604020202020204" pitchFamily="34" charset="0"/>
                <a:cs typeface="Arial" panose="020B0604020202020204" pitchFamily="34" charset="0"/>
              </a:rPr>
              <a:t>học</a:t>
            </a:r>
            <a:endParaRPr lang="en-US" sz="2800" b="1" dirty="0">
              <a:solidFill>
                <a:srgbClr val="FF000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9EFF9D1-7DD0-5B0F-B8F8-A858610FCF32}"/>
              </a:ext>
            </a:extLst>
          </p:cNvPr>
          <p:cNvSpPr txBox="1"/>
          <p:nvPr/>
        </p:nvSpPr>
        <p:spPr>
          <a:xfrm>
            <a:off x="6480043" y="1825359"/>
            <a:ext cx="5305557" cy="2496324"/>
          </a:xfrm>
          <a:prstGeom prst="rect">
            <a:avLst/>
          </a:prstGeom>
          <a:noFill/>
        </p:spPr>
        <p:txBody>
          <a:bodyPr wrap="square">
            <a:spAutoFit/>
          </a:bodyPr>
          <a:lstStyle/>
          <a:p>
            <a:pPr>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Mất</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sinh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cảnh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suy</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giảm</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nguồn</a:t>
            </a:r>
            <a:r>
              <a:rPr lang="en-US" sz="2400" dirty="0">
                <a:effectLst/>
                <a:latin typeface="Arial" panose="020B0604020202020204" pitchFamily="34" charset="0"/>
                <a:ea typeface="Calibri" panose="020F0502020204030204" pitchFamily="34" charset="0"/>
                <a:cs typeface="Arial" panose="020B0604020202020204" pitchFamily="34" charset="0"/>
              </a:rPr>
              <a:t> gen</a:t>
            </a:r>
            <a:endParaRPr lang="en-VN" sz="2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Rừng</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ngập</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mặn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và</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các</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loài</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quý</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hiếm</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bị</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đe</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dọa</a:t>
            </a:r>
            <a:endParaRPr lang="en-VN" sz="2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Nguy</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cơ</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cháy</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rừng</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gia</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tăng</a:t>
            </a:r>
            <a:endParaRPr lang="en-VN" sz="2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35595822"/>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4BC942-5C1B-0958-F007-C30AD48F13D1}"/>
              </a:ext>
            </a:extLst>
          </p:cNvPr>
          <p:cNvSpPr txBox="1"/>
          <p:nvPr/>
        </p:nvSpPr>
        <p:spPr>
          <a:xfrm>
            <a:off x="3733800" y="6015965"/>
            <a:ext cx="6096000" cy="464871"/>
          </a:xfrm>
          <a:prstGeom prst="rect">
            <a:avLst/>
          </a:prstGeom>
          <a:noFill/>
        </p:spPr>
        <p:txBody>
          <a:bodyPr wrap="square">
            <a:spAutoFit/>
          </a:bodyPr>
          <a:lstStyle/>
          <a:p>
            <a:pPr algn="just">
              <a:lnSpc>
                <a:spcPct val="150000"/>
              </a:lnSpc>
              <a:spcAft>
                <a:spcPts val="1000"/>
              </a:spcAft>
            </a:pPr>
            <a:r>
              <a:rPr lang="fr-F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https://</a:t>
            </a:r>
            <a:r>
              <a:rPr lang="fr-FR"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www.youtube.com</a:t>
            </a:r>
            <a:r>
              <a:rPr lang="fr-F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fr-FR"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watch?v</a:t>
            </a:r>
            <a:r>
              <a:rPr lang="fr-F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=hpJ4xt6b6Ko</a:t>
            </a:r>
            <a:endParaRPr lang="en-VN"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Ngập nặng tái diễn ở Đà Nẵng, cuộc sống người dân bị đảo lộn - Tin tức">
            <a:hlinkClick r:id="" action="ppaction://media"/>
            <a:extLst>
              <a:ext uri="{FF2B5EF4-FFF2-40B4-BE49-F238E27FC236}">
                <a16:creationId xmlns:a16="http://schemas.microsoft.com/office/drawing/2014/main" id="{A7D35B2C-C728-CF7A-D19D-DEFA1E0A02D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525" y="6350"/>
            <a:ext cx="12192000" cy="6858000"/>
          </a:xfrm>
          <a:prstGeom prst="rect">
            <a:avLst/>
          </a:prstGeom>
        </p:spPr>
      </p:pic>
    </p:spTree>
    <p:extLst>
      <p:ext uri="{BB962C8B-B14F-4D97-AF65-F5344CB8AC3E}">
        <p14:creationId xmlns:p14="http://schemas.microsoft.com/office/powerpoint/2010/main" val="3878643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71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82">
          <a:extLst>
            <a:ext uri="{FF2B5EF4-FFF2-40B4-BE49-F238E27FC236}">
              <a16:creationId xmlns:a16="http://schemas.microsoft.com/office/drawing/2014/main" id="{360A182A-A39B-61B9-5199-4F1F438BD7AD}"/>
            </a:ext>
          </a:extLst>
        </p:cNvPr>
        <p:cNvGrpSpPr/>
        <p:nvPr/>
      </p:nvGrpSpPr>
      <p:grpSpPr>
        <a:xfrm>
          <a:off x="0" y="0"/>
          <a:ext cx="0" cy="0"/>
          <a:chOff x="0" y="0"/>
          <a:chExt cx="0" cy="0"/>
        </a:xfrm>
      </p:grpSpPr>
      <p:grpSp>
        <p:nvGrpSpPr>
          <p:cNvPr id="261" name="Google Shape;261;p28">
            <a:extLst>
              <a:ext uri="{FF2B5EF4-FFF2-40B4-BE49-F238E27FC236}">
                <a16:creationId xmlns:a16="http://schemas.microsoft.com/office/drawing/2014/main" id="{711AA466-6BFF-2F20-0B9B-0EC1082397CD}"/>
              </a:ext>
            </a:extLst>
          </p:cNvPr>
          <p:cNvGrpSpPr/>
          <p:nvPr/>
        </p:nvGrpSpPr>
        <p:grpSpPr>
          <a:xfrm>
            <a:off x="10595747" y="477437"/>
            <a:ext cx="189607" cy="189744"/>
            <a:chOff x="8035814" y="1627725"/>
            <a:chExt cx="142205" cy="142308"/>
          </a:xfrm>
        </p:grpSpPr>
        <p:sp>
          <p:nvSpPr>
            <p:cNvPr id="262" name="Google Shape;262;p28">
              <a:extLst>
                <a:ext uri="{FF2B5EF4-FFF2-40B4-BE49-F238E27FC236}">
                  <a16:creationId xmlns:a16="http://schemas.microsoft.com/office/drawing/2014/main" id="{0BEB9129-2575-87C4-90F0-AF3E49350E9F}"/>
                </a:ext>
              </a:extLst>
            </p:cNvPr>
            <p:cNvSpPr/>
            <p:nvPr/>
          </p:nvSpPr>
          <p:spPr>
            <a:xfrm>
              <a:off x="8100354" y="1627725"/>
              <a:ext cx="13176" cy="142308"/>
            </a:xfrm>
            <a:custGeom>
              <a:avLst/>
              <a:gdLst/>
              <a:ahLst/>
              <a:cxnLst/>
              <a:rect l="l" t="t" r="r" b="b"/>
              <a:pathLst>
                <a:path w="256" h="2765" extrusionOk="0">
                  <a:moveTo>
                    <a:pt x="128" y="0"/>
                  </a:moveTo>
                  <a:cubicBezTo>
                    <a:pt x="58" y="0"/>
                    <a:pt x="1" y="58"/>
                    <a:pt x="1" y="128"/>
                  </a:cubicBezTo>
                  <a:lnTo>
                    <a:pt x="1" y="2636"/>
                  </a:lnTo>
                  <a:cubicBezTo>
                    <a:pt x="1" y="2707"/>
                    <a:pt x="58" y="2764"/>
                    <a:pt x="128" y="2764"/>
                  </a:cubicBezTo>
                  <a:cubicBezTo>
                    <a:pt x="198" y="2764"/>
                    <a:pt x="255" y="2707"/>
                    <a:pt x="255" y="2636"/>
                  </a:cubicBezTo>
                  <a:lnTo>
                    <a:pt x="255" y="128"/>
                  </a:lnTo>
                  <a:cubicBezTo>
                    <a:pt x="255" y="58"/>
                    <a:pt x="198" y="0"/>
                    <a:pt x="128"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 name="Google Shape;263;p28">
              <a:extLst>
                <a:ext uri="{FF2B5EF4-FFF2-40B4-BE49-F238E27FC236}">
                  <a16:creationId xmlns:a16="http://schemas.microsoft.com/office/drawing/2014/main" id="{A8156D8B-CED1-44C8-43F3-99D039B0BF14}"/>
                </a:ext>
              </a:extLst>
            </p:cNvPr>
            <p:cNvSpPr/>
            <p:nvPr/>
          </p:nvSpPr>
          <p:spPr>
            <a:xfrm>
              <a:off x="8035814" y="1692266"/>
              <a:ext cx="142205" cy="13124"/>
            </a:xfrm>
            <a:custGeom>
              <a:avLst/>
              <a:gdLst/>
              <a:ahLst/>
              <a:cxnLst/>
              <a:rect l="l" t="t" r="r" b="b"/>
              <a:pathLst>
                <a:path w="2763" h="255" extrusionOk="0">
                  <a:moveTo>
                    <a:pt x="127" y="0"/>
                  </a:moveTo>
                  <a:cubicBezTo>
                    <a:pt x="57" y="0"/>
                    <a:pt x="0" y="57"/>
                    <a:pt x="0" y="127"/>
                  </a:cubicBezTo>
                  <a:cubicBezTo>
                    <a:pt x="0" y="197"/>
                    <a:pt x="57" y="254"/>
                    <a:pt x="127" y="254"/>
                  </a:cubicBezTo>
                  <a:lnTo>
                    <a:pt x="2636" y="254"/>
                  </a:lnTo>
                  <a:cubicBezTo>
                    <a:pt x="2706" y="254"/>
                    <a:pt x="2763" y="198"/>
                    <a:pt x="2763" y="127"/>
                  </a:cubicBezTo>
                  <a:cubicBezTo>
                    <a:pt x="2763" y="57"/>
                    <a:pt x="2706" y="0"/>
                    <a:pt x="2636"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20" name="Rectangle 19">
            <a:extLst>
              <a:ext uri="{FF2B5EF4-FFF2-40B4-BE49-F238E27FC236}">
                <a16:creationId xmlns:a16="http://schemas.microsoft.com/office/drawing/2014/main" id="{FB04A427-53C8-FC01-52F6-9FE2AA6BA5E5}"/>
              </a:ext>
            </a:extLst>
          </p:cNvPr>
          <p:cNvSpPr/>
          <p:nvPr/>
        </p:nvSpPr>
        <p:spPr>
          <a:xfrm>
            <a:off x="4784399" y="2743427"/>
            <a:ext cx="6366278" cy="2042419"/>
          </a:xfrm>
          <a:prstGeom prst="rect">
            <a:avLst/>
          </a:prstGeom>
        </p:spPr>
        <p:txBody>
          <a:bodyPr wrap="square">
            <a:spAutoFit/>
          </a:bodyPr>
          <a:lstStyle/>
          <a:p>
            <a:pPr algn="ctr">
              <a:lnSpc>
                <a:spcPct val="120000"/>
              </a:lnSpc>
            </a:pPr>
            <a:r>
              <a:rPr lang="en-US" sz="3600" b="1" dirty="0">
                <a:solidFill>
                  <a:schemeClr val="tx1">
                    <a:lumMod val="10000"/>
                  </a:schemeClr>
                </a:solidFill>
                <a:latin typeface="#9Slide03 Roboto Medium" panose="02000000000000000000" pitchFamily="2" charset="0"/>
                <a:ea typeface="#9Slide03 Roboto Medium" panose="02000000000000000000" pitchFamily="2" charset="0"/>
              </a:rPr>
              <a:t>III. </a:t>
            </a:r>
            <a:r>
              <a:rPr lang="vi-VN" sz="3600" b="1" dirty="0">
                <a:solidFill>
                  <a:schemeClr val="tx1">
                    <a:lumMod val="10000"/>
                  </a:schemeClr>
                </a:solidFill>
                <a:latin typeface="Times New Roman" panose="02020603050405020304" pitchFamily="18" charset="0"/>
                <a:ea typeface="#9Slide03 Roboto Medium" panose="02000000000000000000" pitchFamily="2" charset="0"/>
                <a:cs typeface="Times New Roman" panose="02020603050405020304" pitchFamily="18" charset="0"/>
              </a:rPr>
              <a:t>GIẢI PHÁP ỨNG PHÓ VỚI BIẾN ĐỔI KHÍ HẬU CỦA THÀNH PHỐ ĐÀ NẴNG</a:t>
            </a:r>
          </a:p>
        </p:txBody>
      </p:sp>
      <p:pic>
        <p:nvPicPr>
          <p:cNvPr id="17414" name="Picture 6" descr="Sun And Clouds Clipart Png PNG Image With Transparent Background | TOPpn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609" b="98487" l="0" r="99048">
                        <a14:foregroundMark x1="49881" y1="80326" x2="49881" y2="80326"/>
                        <a14:foregroundMark x1="67857" y1="88009" x2="67857" y2="88009"/>
                      </a14:backgroundRemoval>
                    </a14:imgEffect>
                  </a14:imgLayer>
                </a14:imgProps>
              </a:ext>
              <a:ext uri="{28A0092B-C50C-407E-A947-70E740481C1C}">
                <a14:useLocalDpi xmlns:a14="http://schemas.microsoft.com/office/drawing/2010/main" val="0"/>
              </a:ext>
            </a:extLst>
          </a:blip>
          <a:srcRect/>
          <a:stretch>
            <a:fillRect/>
          </a:stretch>
        </p:blipFill>
        <p:spPr bwMode="auto">
          <a:xfrm>
            <a:off x="421563" y="1308391"/>
            <a:ext cx="3521123" cy="3600767"/>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Cold PNG Transparent Images Free Download | Vector Files | Pngtree"/>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foregroundMark x1="22500" y1="68611" x2="22500" y2="68611"/>
                        <a14:foregroundMark x1="19444" y1="41944" x2="19444" y2="41944"/>
                        <a14:foregroundMark x1="18889" y1="18056" x2="18889" y2="18056"/>
                        <a14:foregroundMark x1="25833" y1="12500" x2="25833" y2="12500"/>
                        <a14:foregroundMark x1="35278" y1="24444" x2="35278" y2="24444"/>
                        <a14:foregroundMark x1="29722" y1="65000" x2="29722" y2="65000"/>
                        <a14:foregroundMark x1="26111" y1="55556" x2="25833" y2="79444"/>
                        <a14:foregroundMark x1="40833" y1="74722" x2="40833" y2="74722"/>
                        <a14:foregroundMark x1="35556" y1="58056" x2="41667" y2="71111"/>
                        <a14:foregroundMark x1="27222" y1="85000" x2="27222" y2="85000"/>
                        <a14:foregroundMark x1="15278" y1="78333" x2="15278" y2="78333"/>
                        <a14:foregroundMark x1="14167" y1="64722" x2="14167" y2="64722"/>
                        <a14:foregroundMark x1="36111" y1="83056" x2="36111" y2="83056"/>
                        <a14:foregroundMark x1="17222" y1="46111" x2="17222" y2="46111"/>
                        <a14:foregroundMark x1="19444" y1="31667" x2="19444" y2="31667"/>
                      </a14:backgroundRemoval>
                    </a14:imgEffect>
                  </a14:imgLayer>
                </a14:imgProps>
              </a:ext>
              <a:ext uri="{28A0092B-C50C-407E-A947-70E740481C1C}">
                <a14:useLocalDpi xmlns:a14="http://schemas.microsoft.com/office/drawing/2010/main" val="0"/>
              </a:ext>
            </a:extLst>
          </a:blip>
          <a:srcRect/>
          <a:stretch>
            <a:fillRect/>
          </a:stretch>
        </p:blipFill>
        <p:spPr bwMode="auto">
          <a:xfrm>
            <a:off x="9708456" y="-165939"/>
            <a:ext cx="2554664" cy="2554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29457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7414"/>
                                        </p:tgtEl>
                                        <p:attrNameLst>
                                          <p:attrName>style.visibility</p:attrName>
                                        </p:attrNameLst>
                                      </p:cBhvr>
                                      <p:to>
                                        <p:strVal val="visible"/>
                                      </p:to>
                                    </p:set>
                                    <p:anim calcmode="lin" valueType="num">
                                      <p:cBhvr additive="base">
                                        <p:cTn id="7" dur="500" fill="hold"/>
                                        <p:tgtEl>
                                          <p:spTgt spid="17414"/>
                                        </p:tgtEl>
                                        <p:attrNameLst>
                                          <p:attrName>ppt_x</p:attrName>
                                        </p:attrNameLst>
                                      </p:cBhvr>
                                      <p:tavLst>
                                        <p:tav tm="0">
                                          <p:val>
                                            <p:strVal val="#ppt_x"/>
                                          </p:val>
                                        </p:tav>
                                        <p:tav tm="100000">
                                          <p:val>
                                            <p:strVal val="#ppt_x"/>
                                          </p:val>
                                        </p:tav>
                                      </p:tavLst>
                                    </p:anim>
                                    <p:anim calcmode="lin" valueType="num">
                                      <p:cBhvr additive="base">
                                        <p:cTn id="8" dur="500" fill="hold"/>
                                        <p:tgtEl>
                                          <p:spTgt spid="1741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7416"/>
                                        </p:tgtEl>
                                        <p:attrNameLst>
                                          <p:attrName>style.visibility</p:attrName>
                                        </p:attrNameLst>
                                      </p:cBhvr>
                                      <p:to>
                                        <p:strVal val="visible"/>
                                      </p:to>
                                    </p:set>
                                    <p:anim calcmode="lin" valueType="num">
                                      <p:cBhvr additive="base">
                                        <p:cTn id="11" dur="500" fill="hold"/>
                                        <p:tgtEl>
                                          <p:spTgt spid="17416"/>
                                        </p:tgtEl>
                                        <p:attrNameLst>
                                          <p:attrName>ppt_x</p:attrName>
                                        </p:attrNameLst>
                                      </p:cBhvr>
                                      <p:tavLst>
                                        <p:tav tm="0">
                                          <p:val>
                                            <p:strVal val="#ppt_x"/>
                                          </p:val>
                                        </p:tav>
                                        <p:tav tm="100000">
                                          <p:val>
                                            <p:strVal val="#ppt_x"/>
                                          </p:val>
                                        </p:tav>
                                      </p:tavLst>
                                    </p:anim>
                                    <p:anim calcmode="lin" valueType="num">
                                      <p:cBhvr additive="base">
                                        <p:cTn id="12" dur="500" fill="hold"/>
                                        <p:tgtEl>
                                          <p:spTgt spid="174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24B20BF-94CA-425A-8E95-BA0E37FA28A1}"/>
              </a:ext>
            </a:extLst>
          </p:cNvPr>
          <p:cNvSpPr/>
          <p:nvPr/>
        </p:nvSpPr>
        <p:spPr>
          <a:xfrm>
            <a:off x="0" y="0"/>
            <a:ext cx="12192000" cy="83820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vi-VN" sz="2800" b="1" kern="0" dirty="0">
                <a:solidFill>
                  <a:schemeClr val="bg1"/>
                </a:solidFill>
                <a:latin typeface="Arial" panose="020B0604020202020204" pitchFamily="34" charset="0"/>
                <a:ea typeface="Calibri" panose="020F0502020204030204" pitchFamily="34" charset="0"/>
                <a:cs typeface="Arial" panose="020B0604020202020204" pitchFamily="34" charset="0"/>
              </a:rPr>
              <a:t>III</a:t>
            </a:r>
            <a:r>
              <a:rPr lang="fr-FR" sz="2800" b="1" kern="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fr-FR" sz="2800" b="1" kern="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Giải</a:t>
            </a:r>
            <a:r>
              <a:rPr lang="vi-VN" sz="2800" b="1" kern="0" dirty="0">
                <a:solidFill>
                  <a:schemeClr val="bg1"/>
                </a:solidFill>
                <a:effectLst/>
                <a:latin typeface="Arial" panose="020B0604020202020204" pitchFamily="34" charset="0"/>
                <a:ea typeface="Calibri" panose="020F0502020204030204" pitchFamily="34" charset="0"/>
                <a:cs typeface="Arial" panose="020B0604020202020204" pitchFamily="34" charset="0"/>
              </a:rPr>
              <a:t> pháp ứng phó với biến đổi khí hậu của thành phố Đà Nẵng</a:t>
            </a:r>
            <a:r>
              <a:rPr lang="en-VN" sz="2800" dirty="0">
                <a:solidFill>
                  <a:schemeClr val="bg1"/>
                </a:solidFill>
                <a:effectLst/>
                <a:latin typeface="Arial" panose="020B0604020202020204" pitchFamily="34" charset="0"/>
                <a:cs typeface="Arial" panose="020B0604020202020204" pitchFamily="34" charset="0"/>
              </a:rPr>
              <a:t> </a:t>
            </a:r>
            <a:endParaRPr kumimoji="0" lang="vi-VN" sz="2800" b="0" i="0" u="none" strike="noStrike" kern="1200" cap="none" spc="0" normalizeH="0" baseline="0" noProof="0" dirty="0">
              <a:ln>
                <a:noFill/>
              </a:ln>
              <a:solidFill>
                <a:schemeClr val="bg1"/>
              </a:solidFill>
              <a:effectLst/>
              <a:uLnTx/>
              <a:uFillTx/>
              <a:latin typeface="Arial" panose="020B0604020202020204" pitchFamily="34" charset="0"/>
              <a:ea typeface="Calibri" panose="020F050202020403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E8A6A670-3039-458B-BF3E-AE7489B81AF0}"/>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1279" y1="55000" x2="31279" y2="55000"/>
                        <a14:foregroundMark x1="46163" y1="68140" x2="46163" y2="68140"/>
                        <a14:foregroundMark x1="61279" y1="68256" x2="61279" y2="68256"/>
                        <a14:foregroundMark x1="58721" y1="75116" x2="58721" y2="75116"/>
                        <a14:foregroundMark x1="69302" y1="75698" x2="69302" y2="75698"/>
                        <a14:foregroundMark x1="32558" y1="75814" x2="32558" y2="75814"/>
                        <a14:foregroundMark x1="36860" y1="75233" x2="36860" y2="75233"/>
                      </a14:backgroundRemoval>
                    </a14:imgEffect>
                  </a14:imgLayer>
                </a14:imgProps>
              </a:ext>
            </a:extLst>
          </a:blip>
          <a:srcRect l="21260" t="37778" r="23333" b="21443"/>
          <a:stretch/>
        </p:blipFill>
        <p:spPr>
          <a:xfrm>
            <a:off x="173925" y="4384194"/>
            <a:ext cx="878187" cy="646332"/>
          </a:xfrm>
          <a:prstGeom prst="rect">
            <a:avLst/>
          </a:prstGeom>
        </p:spPr>
      </p:pic>
      <p:pic>
        <p:nvPicPr>
          <p:cNvPr id="5" name="Picture 2" descr="Học Sinh Học Hoạt Hình Hình ảnh PNG | Vector và các tập tin PSD | Tải về  miễn phí trên Pngtree">
            <a:extLst>
              <a:ext uri="{FF2B5EF4-FFF2-40B4-BE49-F238E27FC236}">
                <a16:creationId xmlns:a16="http://schemas.microsoft.com/office/drawing/2014/main" id="{67307ED0-7049-2FF3-5E52-301FCAD98881}"/>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51565" y="818762"/>
            <a:ext cx="2307909" cy="230791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CAA4AE4-2C09-41BF-06D7-E735EE070BD8}"/>
              </a:ext>
            </a:extLst>
          </p:cNvPr>
          <p:cNvSpPr txBox="1"/>
          <p:nvPr/>
        </p:nvSpPr>
        <p:spPr>
          <a:xfrm>
            <a:off x="2156344" y="1140895"/>
            <a:ext cx="9173500" cy="2000548"/>
          </a:xfrm>
          <a:prstGeom prst="rect">
            <a:avLst/>
          </a:prstGeom>
          <a:noFill/>
        </p:spPr>
        <p:txBody>
          <a:bodyPr wrap="square">
            <a:spAutoFit/>
          </a:bodyPr>
          <a:lstStyle/>
          <a:p>
            <a:pPr marL="0" marR="0" lvl="0" indent="180340" algn="just" defTabSz="914400" rtl="0" eaLnBrk="1" fontAlgn="auto" latinLnBrk="0" hangingPunct="1">
              <a:lnSpc>
                <a:spcPct val="100000"/>
              </a:lnSpc>
              <a:spcBef>
                <a:spcPts val="0"/>
              </a:spcBef>
              <a:spcAft>
                <a:spcPts val="600"/>
              </a:spcAft>
              <a:buClrTx/>
              <a:buSzTx/>
              <a:buFontTx/>
              <a:buNone/>
              <a:tabLst/>
              <a:defRPr/>
            </a:pPr>
            <a:r>
              <a:rPr kumimoji="0" lang="en-US" sz="2300" b="0" i="0" u="none" strike="noStrike" kern="1200" cap="none" spc="0" normalizeH="0" baseline="0" noProof="0" dirty="0" err="1">
                <a:ln>
                  <a:noFill/>
                </a:ln>
                <a:solidFill>
                  <a:srgbClr val="4472C4"/>
                </a:solidFill>
                <a:effectLst/>
                <a:uLnTx/>
                <a:uFillTx/>
                <a:latin typeface="Arial" panose="020B0604020202020204" pitchFamily="34" charset="0"/>
                <a:ea typeface="Cambria" panose="02040503050406030204" pitchFamily="18" charset="0"/>
                <a:cs typeface="Arial" panose="020B0604020202020204" pitchFamily="34" charset="0"/>
              </a:rPr>
              <a:t>Bước</a:t>
            </a:r>
            <a:r>
              <a:rPr kumimoji="0" lang="en-US" sz="2300" b="0" i="0" u="none" strike="noStrike" kern="1200" cap="none" spc="0" normalizeH="0" baseline="0" noProof="0" dirty="0">
                <a:ln>
                  <a:noFill/>
                </a:ln>
                <a:solidFill>
                  <a:srgbClr val="4472C4"/>
                </a:solidFill>
                <a:effectLst/>
                <a:uLnTx/>
                <a:uFillTx/>
                <a:latin typeface="Arial" panose="020B0604020202020204" pitchFamily="34" charset="0"/>
                <a:ea typeface="Cambria" panose="02040503050406030204" pitchFamily="18" charset="0"/>
                <a:cs typeface="Arial" panose="020B0604020202020204" pitchFamily="34" charset="0"/>
              </a:rPr>
              <a:t> 1: </a:t>
            </a:r>
            <a:r>
              <a:rPr kumimoji="0" lang="vi-VN" sz="2300" b="1" i="0" u="none" strike="noStrike" kern="1200" cap="none" spc="0" normalizeH="0" baseline="0" noProof="0" dirty="0">
                <a:ln>
                  <a:noFill/>
                </a:ln>
                <a:solidFill>
                  <a:srgbClr val="4472C4"/>
                </a:solidFill>
                <a:effectLst/>
                <a:uLnTx/>
                <a:uFillTx/>
                <a:latin typeface="Arial" panose="020B0604020202020204" pitchFamily="34" charset="0"/>
                <a:ea typeface="Cambria" panose="02040503050406030204" pitchFamily="18" charset="0"/>
                <a:cs typeface="Arial" panose="020B0604020202020204" pitchFamily="34" charset="0"/>
              </a:rPr>
              <a:t>Đọc thông tin SGK, </a:t>
            </a:r>
            <a:r>
              <a:rPr kumimoji="0" lang="vi-VN" sz="2300" b="1" i="0" u="none" strike="noStrike" kern="1200" cap="none" spc="0" normalizeH="0" baseline="0" noProof="0" dirty="0">
                <a:ln>
                  <a:noFill/>
                </a:ln>
                <a:solidFill>
                  <a:srgbClr val="4472C4"/>
                </a:solidFill>
                <a:effectLst/>
                <a:uLnTx/>
                <a:uFillTx/>
                <a:latin typeface="Arial" panose="020B0604020202020204" pitchFamily="34" charset="0"/>
                <a:ea typeface="+mn-ea"/>
                <a:cs typeface="+mn-cs"/>
              </a:rPr>
              <a:t>thực hiện nhiệm vụ: </a:t>
            </a:r>
            <a:endParaRPr kumimoji="0" lang="en-US" sz="2300" b="1" i="0" u="none" strike="noStrike" kern="1200" cap="none" spc="0" normalizeH="0" baseline="0" noProof="0" dirty="0">
              <a:ln>
                <a:noFill/>
              </a:ln>
              <a:solidFill>
                <a:srgbClr val="4472C4"/>
              </a:solidFill>
              <a:effectLst/>
              <a:uLnTx/>
              <a:uFillTx/>
              <a:latin typeface="Arial" panose="020B0604020202020204" pitchFamily="34" charset="0"/>
              <a:ea typeface="+mn-ea"/>
              <a:cs typeface="+mn-cs"/>
            </a:endParaRPr>
          </a:p>
          <a:p>
            <a:r>
              <a:rPr lang="vi-VN" sz="2400" dirty="0"/>
              <a:t>1. Trình bày các nhóm giải pháp ứng phó với biến đổi khí hậu ở thành phố Đà Nẵng.</a:t>
            </a:r>
            <a:endParaRPr lang="en-VN" sz="2400" dirty="0"/>
          </a:p>
          <a:p>
            <a:r>
              <a:rPr lang="vi-VN" sz="2400" dirty="0"/>
              <a:t>2. Là học sinh, em sẽ làm gì để góp phần bảo vệ môi trường và giảm nhẹ biến đổi khí hậu.</a:t>
            </a:r>
            <a:endParaRPr lang="en-VN" sz="2400" dirty="0"/>
          </a:p>
        </p:txBody>
      </p:sp>
      <p:grpSp>
        <p:nvGrpSpPr>
          <p:cNvPr id="10" name="Group 9">
            <a:extLst>
              <a:ext uri="{FF2B5EF4-FFF2-40B4-BE49-F238E27FC236}">
                <a16:creationId xmlns:a16="http://schemas.microsoft.com/office/drawing/2014/main" id="{5658E302-3F80-D856-680C-D32F363A1291}"/>
              </a:ext>
            </a:extLst>
          </p:cNvPr>
          <p:cNvGrpSpPr/>
          <p:nvPr/>
        </p:nvGrpSpPr>
        <p:grpSpPr>
          <a:xfrm>
            <a:off x="228600" y="3447638"/>
            <a:ext cx="10425504" cy="1010063"/>
            <a:chOff x="320009" y="3228748"/>
            <a:chExt cx="9766745" cy="1010063"/>
          </a:xfrm>
        </p:grpSpPr>
        <p:pic>
          <p:nvPicPr>
            <p:cNvPr id="11" name="image33.jpg" descr="Image result for think pair share">
              <a:extLst>
                <a:ext uri="{FF2B5EF4-FFF2-40B4-BE49-F238E27FC236}">
                  <a16:creationId xmlns:a16="http://schemas.microsoft.com/office/drawing/2014/main" id="{E958C7B8-303F-CA8B-C7EE-8A855A51BC56}"/>
                </a:ext>
              </a:extLst>
            </p:cNvPr>
            <p:cNvPicPr/>
            <p:nvPr/>
          </p:nvPicPr>
          <p:blipFill rotWithShape="1">
            <a:blip r:embed="rId6"/>
            <a:srcRect t="5485" r="4840" b="66004"/>
            <a:stretch/>
          </p:blipFill>
          <p:spPr>
            <a:xfrm>
              <a:off x="320009" y="3228748"/>
              <a:ext cx="2568567" cy="1010063"/>
            </a:xfrm>
            <a:prstGeom prst="rect">
              <a:avLst/>
            </a:prstGeom>
            <a:ln/>
          </p:spPr>
        </p:pic>
        <p:sp>
          <p:nvSpPr>
            <p:cNvPr id="12" name="TextBox 11">
              <a:extLst>
                <a:ext uri="{FF2B5EF4-FFF2-40B4-BE49-F238E27FC236}">
                  <a16:creationId xmlns:a16="http://schemas.microsoft.com/office/drawing/2014/main" id="{AD30650C-1FC0-6631-F170-71C3199DD8D8}"/>
                </a:ext>
              </a:extLst>
            </p:cNvPr>
            <p:cNvSpPr txBox="1"/>
            <p:nvPr/>
          </p:nvSpPr>
          <p:spPr>
            <a:xfrm>
              <a:off x="2960240" y="3668775"/>
              <a:ext cx="7126514" cy="461217"/>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C</a:t>
              </a:r>
              <a:r>
                <a:rPr kumimoji="0" lang="vi-VN"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á nhân ghi ra giấy note hoặc hoặc giấy A5</a:t>
              </a:r>
              <a:r>
                <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200" b="1"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3</a:t>
              </a:r>
              <a:r>
                <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2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phút</a:t>
              </a:r>
              <a:r>
                <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a:t>
              </a:r>
              <a:r>
                <a:rPr kumimoji="0" lang="vi-VN"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a:t>
              </a:r>
              <a:endPar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Noto Sans Symbols"/>
                <a:cs typeface="Arial" panose="020B0604020202020204" pitchFamily="34" charset="0"/>
              </a:endParaRPr>
            </a:p>
          </p:txBody>
        </p:sp>
      </p:grpSp>
      <p:grpSp>
        <p:nvGrpSpPr>
          <p:cNvPr id="13" name="Group 12">
            <a:extLst>
              <a:ext uri="{FF2B5EF4-FFF2-40B4-BE49-F238E27FC236}">
                <a16:creationId xmlns:a16="http://schemas.microsoft.com/office/drawing/2014/main" id="{11A4C4D8-61AA-57FF-686E-EAB44EC0914B}"/>
              </a:ext>
            </a:extLst>
          </p:cNvPr>
          <p:cNvGrpSpPr/>
          <p:nvPr/>
        </p:nvGrpSpPr>
        <p:grpSpPr>
          <a:xfrm>
            <a:off x="2586365" y="4619035"/>
            <a:ext cx="9013374" cy="1010063"/>
            <a:chOff x="1720406" y="4390959"/>
            <a:chExt cx="9013374" cy="1010063"/>
          </a:xfrm>
        </p:grpSpPr>
        <p:pic>
          <p:nvPicPr>
            <p:cNvPr id="14" name="image33.jpg" descr="Image result for think pair share">
              <a:extLst>
                <a:ext uri="{FF2B5EF4-FFF2-40B4-BE49-F238E27FC236}">
                  <a16:creationId xmlns:a16="http://schemas.microsoft.com/office/drawing/2014/main" id="{EFFAFC6C-34B5-0FE2-16B0-054A13E621DB}"/>
                </a:ext>
              </a:extLst>
            </p:cNvPr>
            <p:cNvPicPr/>
            <p:nvPr/>
          </p:nvPicPr>
          <p:blipFill rotWithShape="1">
            <a:blip r:embed="rId6"/>
            <a:srcRect t="36083" b="35406"/>
            <a:stretch/>
          </p:blipFill>
          <p:spPr>
            <a:xfrm>
              <a:off x="1720406" y="4390959"/>
              <a:ext cx="2699195" cy="1010063"/>
            </a:xfrm>
            <a:prstGeom prst="rect">
              <a:avLst/>
            </a:prstGeom>
            <a:ln/>
          </p:spPr>
        </p:pic>
        <p:sp>
          <p:nvSpPr>
            <p:cNvPr id="15" name="TextBox 14">
              <a:extLst>
                <a:ext uri="{FF2B5EF4-FFF2-40B4-BE49-F238E27FC236}">
                  <a16:creationId xmlns:a16="http://schemas.microsoft.com/office/drawing/2014/main" id="{2D4DC23E-538A-670A-EDF3-A3E25BABAC89}"/>
                </a:ext>
              </a:extLst>
            </p:cNvPr>
            <p:cNvSpPr txBox="1"/>
            <p:nvPr/>
          </p:nvSpPr>
          <p:spPr>
            <a:xfrm>
              <a:off x="4231380" y="4614792"/>
              <a:ext cx="6502400" cy="461217"/>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C</a:t>
              </a:r>
              <a:r>
                <a:rPr kumimoji="0" lang="vi-VN"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hia sẻ cặp đôi với nhau</a:t>
              </a:r>
              <a:r>
                <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200" b="1"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1</a:t>
              </a:r>
              <a:r>
                <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2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phút</a:t>
              </a:r>
              <a:r>
                <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a:t>
              </a:r>
              <a:r>
                <a:rPr kumimoji="0" lang="vi-VN" sz="22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a:t>
              </a:r>
              <a:endParaRPr kumimoji="0" lang="en-US" sz="2200" b="0" i="0" u="none" strike="noStrike" kern="1200" cap="none" spc="0" normalizeH="0" baseline="0" noProof="0" dirty="0">
                <a:ln>
                  <a:noFill/>
                </a:ln>
                <a:solidFill>
                  <a:srgbClr val="002060"/>
                </a:solidFill>
                <a:effectLst/>
                <a:uLnTx/>
                <a:uFillTx/>
                <a:latin typeface="Arial" panose="020B0604020202020204" pitchFamily="34" charset="0"/>
                <a:ea typeface="Noto Sans Symbols"/>
                <a:cs typeface="Arial" panose="020B0604020202020204" pitchFamily="34" charset="0"/>
              </a:endParaRPr>
            </a:p>
          </p:txBody>
        </p:sp>
      </p:grpSp>
      <p:sp>
        <p:nvSpPr>
          <p:cNvPr id="16" name="TextBox 15">
            <a:extLst>
              <a:ext uri="{FF2B5EF4-FFF2-40B4-BE49-F238E27FC236}">
                <a16:creationId xmlns:a16="http://schemas.microsoft.com/office/drawing/2014/main" id="{4D7DF752-01AF-D4F8-7DC6-DE1A78483212}"/>
              </a:ext>
            </a:extLst>
          </p:cNvPr>
          <p:cNvSpPr txBox="1"/>
          <p:nvPr/>
        </p:nvSpPr>
        <p:spPr>
          <a:xfrm>
            <a:off x="2871898" y="3356387"/>
            <a:ext cx="6458856" cy="494751"/>
          </a:xfrm>
          <a:prstGeom prst="rect">
            <a:avLst/>
          </a:prstGeom>
          <a:noFill/>
        </p:spPr>
        <p:txBody>
          <a:bodyPr wrap="square">
            <a:spAutoFit/>
          </a:bodyPr>
          <a:lstStyle/>
          <a:p>
            <a:pPr marL="0" marR="0" lvl="0" indent="180340" algn="just" defTabSz="914400" rtl="0" eaLnBrk="1" fontAlgn="auto" latinLnBrk="0" hangingPunct="1">
              <a:lnSpc>
                <a:spcPct val="120000"/>
              </a:lnSpc>
              <a:spcBef>
                <a:spcPts val="0"/>
              </a:spcBef>
              <a:spcAft>
                <a:spcPts val="600"/>
              </a:spcAft>
              <a:buClrTx/>
              <a:buSzTx/>
              <a:buFontTx/>
              <a:buNone/>
              <a:tabLst/>
              <a:defRPr/>
            </a:pPr>
            <a:r>
              <a:rPr kumimoji="0" lang="en-US" sz="2400" b="0" i="0" u="none" strike="noStrike" kern="1200" cap="none" spc="0" normalizeH="0" baseline="0" noProof="0" dirty="0" err="1">
                <a:ln>
                  <a:noFill/>
                </a:ln>
                <a:solidFill>
                  <a:srgbClr val="0070C0"/>
                </a:solidFill>
                <a:effectLst/>
                <a:uLnTx/>
                <a:uFillTx/>
                <a:latin typeface="Arial" panose="020B0604020202020204" pitchFamily="34" charset="0"/>
                <a:ea typeface="Cambria" panose="02040503050406030204" pitchFamily="18" charset="0"/>
                <a:cs typeface="Arial" panose="020B0604020202020204" pitchFamily="34" charset="0"/>
              </a:rPr>
              <a:t>Bước</a:t>
            </a:r>
            <a:r>
              <a:rPr kumimoji="0" lang="en-US" sz="2400" b="0" i="0" u="none" strike="noStrike" kern="1200" cap="none" spc="0" normalizeH="0" baseline="0" noProof="0" dirty="0">
                <a:ln>
                  <a:noFill/>
                </a:ln>
                <a:solidFill>
                  <a:srgbClr val="0070C0"/>
                </a:solidFill>
                <a:effectLst/>
                <a:uLnTx/>
                <a:uFillTx/>
                <a:latin typeface="Arial" panose="020B0604020202020204" pitchFamily="34" charset="0"/>
                <a:ea typeface="Cambria" panose="02040503050406030204" pitchFamily="18" charset="0"/>
                <a:cs typeface="Arial" panose="020B0604020202020204" pitchFamily="34" charset="0"/>
              </a:rPr>
              <a:t> 2: </a:t>
            </a:r>
            <a:r>
              <a:rPr kumimoji="0" lang="vi-VN" sz="2400" b="1" i="0" u="none" strike="noStrike" kern="1200" cap="none" spc="0" normalizeH="0" baseline="0" noProof="0" dirty="0">
                <a:ln>
                  <a:noFill/>
                </a:ln>
                <a:solidFill>
                  <a:srgbClr val="0070C0"/>
                </a:solidFill>
                <a:effectLst/>
                <a:uLnTx/>
                <a:uFillTx/>
                <a:latin typeface="Arial" panose="020B0604020202020204" pitchFamily="34" charset="0"/>
                <a:ea typeface="Cambria" panose="02040503050406030204" pitchFamily="18" charset="0"/>
                <a:cs typeface="Arial" panose="020B0604020202020204" pitchFamily="34" charset="0"/>
              </a:rPr>
              <a:t>Think – Pair – Share</a:t>
            </a:r>
            <a:endParaRPr kumimoji="0" lang="en-US" sz="2400" b="0" i="0" u="none" strike="noStrike" kern="1200" cap="none" spc="0" normalizeH="0" baseline="0" noProof="0" dirty="0">
              <a:ln>
                <a:noFill/>
              </a:ln>
              <a:solidFill>
                <a:srgbClr val="0070C0"/>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sp>
        <p:nvSpPr>
          <p:cNvPr id="17" name="Freeform: Shape 32">
            <a:extLst>
              <a:ext uri="{FF2B5EF4-FFF2-40B4-BE49-F238E27FC236}">
                <a16:creationId xmlns:a16="http://schemas.microsoft.com/office/drawing/2014/main" id="{81AC5DBB-45D6-E36C-9B4F-1E8CB2C9F747}"/>
              </a:ext>
            </a:extLst>
          </p:cNvPr>
          <p:cNvSpPr/>
          <p:nvPr/>
        </p:nvSpPr>
        <p:spPr>
          <a:xfrm>
            <a:off x="1577735" y="4384490"/>
            <a:ext cx="1161143" cy="696686"/>
          </a:xfrm>
          <a:custGeom>
            <a:avLst/>
            <a:gdLst>
              <a:gd name="connsiteX0" fmla="*/ 0 w 1161143"/>
              <a:gd name="connsiteY0" fmla="*/ 0 h 696686"/>
              <a:gd name="connsiteX1" fmla="*/ 0 w 1161143"/>
              <a:gd name="connsiteY1" fmla="*/ 696686 h 696686"/>
              <a:gd name="connsiteX2" fmla="*/ 1161143 w 1161143"/>
              <a:gd name="connsiteY2" fmla="*/ 696686 h 696686"/>
              <a:gd name="connsiteX3" fmla="*/ 1161143 w 1161143"/>
              <a:gd name="connsiteY3" fmla="*/ 696686 h 696686"/>
            </a:gdLst>
            <a:ahLst/>
            <a:cxnLst>
              <a:cxn ang="0">
                <a:pos x="connsiteX0" y="connsiteY0"/>
              </a:cxn>
              <a:cxn ang="0">
                <a:pos x="connsiteX1" y="connsiteY1"/>
              </a:cxn>
              <a:cxn ang="0">
                <a:pos x="connsiteX2" y="connsiteY2"/>
              </a:cxn>
              <a:cxn ang="0">
                <a:pos x="connsiteX3" y="connsiteY3"/>
              </a:cxn>
            </a:cxnLst>
            <a:rect l="l" t="t" r="r" b="b"/>
            <a:pathLst>
              <a:path w="1161143" h="696686">
                <a:moveTo>
                  <a:pt x="0" y="0"/>
                </a:moveTo>
                <a:lnTo>
                  <a:pt x="0" y="696686"/>
                </a:lnTo>
                <a:lnTo>
                  <a:pt x="1161143" y="696686"/>
                </a:lnTo>
                <a:lnTo>
                  <a:pt x="1161143" y="696686"/>
                </a:lnTo>
              </a:path>
            </a:pathLst>
          </a:custGeom>
          <a:no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8" name="Group 17">
            <a:extLst>
              <a:ext uri="{FF2B5EF4-FFF2-40B4-BE49-F238E27FC236}">
                <a16:creationId xmlns:a16="http://schemas.microsoft.com/office/drawing/2014/main" id="{F1D8ED64-507B-475E-54A7-9152DC6C6A9E}"/>
              </a:ext>
            </a:extLst>
          </p:cNvPr>
          <p:cNvGrpSpPr/>
          <p:nvPr/>
        </p:nvGrpSpPr>
        <p:grpSpPr>
          <a:xfrm>
            <a:off x="4872993" y="5669020"/>
            <a:ext cx="6938007" cy="1010063"/>
            <a:chOff x="2815827" y="5454680"/>
            <a:chExt cx="8975888" cy="1010063"/>
          </a:xfrm>
        </p:grpSpPr>
        <p:pic>
          <p:nvPicPr>
            <p:cNvPr id="19" name="image33.jpg" descr="Image result for think pair share">
              <a:extLst>
                <a:ext uri="{FF2B5EF4-FFF2-40B4-BE49-F238E27FC236}">
                  <a16:creationId xmlns:a16="http://schemas.microsoft.com/office/drawing/2014/main" id="{6FC2BD87-0ADB-C885-3F17-A0049EA471A3}"/>
                </a:ext>
              </a:extLst>
            </p:cNvPr>
            <p:cNvPicPr/>
            <p:nvPr/>
          </p:nvPicPr>
          <p:blipFill rotWithShape="1">
            <a:blip r:embed="rId6"/>
            <a:srcRect t="66431" b="5058"/>
            <a:stretch/>
          </p:blipFill>
          <p:spPr>
            <a:xfrm>
              <a:off x="2815827" y="5454680"/>
              <a:ext cx="2699195" cy="1010063"/>
            </a:xfrm>
            <a:prstGeom prst="rect">
              <a:avLst/>
            </a:prstGeom>
            <a:ln/>
          </p:spPr>
        </p:pic>
        <p:sp>
          <p:nvSpPr>
            <p:cNvPr id="20" name="TextBox 19">
              <a:extLst>
                <a:ext uri="{FF2B5EF4-FFF2-40B4-BE49-F238E27FC236}">
                  <a16:creationId xmlns:a16="http://schemas.microsoft.com/office/drawing/2014/main" id="{7DBA0B1D-6425-B2FC-77F1-8B381F3230EC}"/>
                </a:ext>
              </a:extLst>
            </p:cNvPr>
            <p:cNvSpPr txBox="1"/>
            <p:nvPr/>
          </p:nvSpPr>
          <p:spPr>
            <a:xfrm>
              <a:off x="5374192" y="5527734"/>
              <a:ext cx="6417523" cy="707886"/>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Mời</a:t>
              </a: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HS </a:t>
              </a:r>
              <a:r>
                <a:rPr kumimoji="0" lang="en-US" sz="20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ngẫu</a:t>
              </a: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0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nhiên</a:t>
              </a: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chia </a:t>
              </a:r>
              <a:r>
                <a:rPr kumimoji="0" lang="en-US" sz="20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sẻ</a:t>
              </a: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0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kết</a:t>
              </a: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0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quả</a:t>
              </a: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0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vừa</a:t>
              </a: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0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thảo</a:t>
              </a: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en-US" sz="2000" b="0" i="0" u="none" strike="noStrike" kern="1200" cap="none" spc="0" normalizeH="0" baseline="0" noProof="0" dirty="0" err="1">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luận</a:t>
              </a: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 </a:t>
              </a:r>
              <a:r>
                <a:rPr kumimoji="0" lang="vi-VN"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a:t>
              </a:r>
              <a:r>
                <a:rPr kumimoji="0" lang="vi-VN" sz="2000" b="1"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2 </a:t>
              </a:r>
              <a:r>
                <a:rPr kumimoji="0" lang="vi-VN" sz="2000" b="0" i="0" u="none" strike="noStrike" kern="1200" cap="none" spc="0" normalizeH="0" baseline="0" noProof="0" dirty="0">
                  <a:ln>
                    <a:noFill/>
                  </a:ln>
                  <a:solidFill>
                    <a:srgbClr val="002060"/>
                  </a:solidFill>
                  <a:effectLst/>
                  <a:uLnTx/>
                  <a:uFillTx/>
                  <a:latin typeface="Arial" panose="020B0604020202020204" pitchFamily="34" charset="0"/>
                  <a:ea typeface="Cambria" panose="02040503050406030204" pitchFamily="18" charset="0"/>
                  <a:cs typeface="Arial" panose="020B0604020202020204" pitchFamily="34" charset="0"/>
                </a:rPr>
                <a:t>phút)</a:t>
              </a:r>
              <a:endPar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p:txBody>
        </p:sp>
      </p:grpSp>
      <p:sp>
        <p:nvSpPr>
          <p:cNvPr id="21" name="Freeform: Shape 33">
            <a:extLst>
              <a:ext uri="{FF2B5EF4-FFF2-40B4-BE49-F238E27FC236}">
                <a16:creationId xmlns:a16="http://schemas.microsoft.com/office/drawing/2014/main" id="{D1744C93-5AFE-D6C0-BCA6-01BDB7E60145}"/>
              </a:ext>
            </a:extLst>
          </p:cNvPr>
          <p:cNvSpPr/>
          <p:nvPr/>
        </p:nvSpPr>
        <p:spPr>
          <a:xfrm>
            <a:off x="3885507" y="5560147"/>
            <a:ext cx="1103086" cy="682172"/>
          </a:xfrm>
          <a:custGeom>
            <a:avLst/>
            <a:gdLst>
              <a:gd name="connsiteX0" fmla="*/ 0 w 1059543"/>
              <a:gd name="connsiteY0" fmla="*/ 0 h 682172"/>
              <a:gd name="connsiteX1" fmla="*/ 0 w 1059543"/>
              <a:gd name="connsiteY1" fmla="*/ 682172 h 682172"/>
              <a:gd name="connsiteX2" fmla="*/ 1059543 w 1059543"/>
              <a:gd name="connsiteY2" fmla="*/ 682172 h 682172"/>
            </a:gdLst>
            <a:ahLst/>
            <a:cxnLst>
              <a:cxn ang="0">
                <a:pos x="connsiteX0" y="connsiteY0"/>
              </a:cxn>
              <a:cxn ang="0">
                <a:pos x="connsiteX1" y="connsiteY1"/>
              </a:cxn>
              <a:cxn ang="0">
                <a:pos x="connsiteX2" y="connsiteY2"/>
              </a:cxn>
            </a:cxnLst>
            <a:rect l="l" t="t" r="r" b="b"/>
            <a:pathLst>
              <a:path w="1059543" h="682172">
                <a:moveTo>
                  <a:pt x="0" y="0"/>
                </a:moveTo>
                <a:lnTo>
                  <a:pt x="0" y="682172"/>
                </a:lnTo>
                <a:lnTo>
                  <a:pt x="1059543" y="682172"/>
                </a:lnTo>
              </a:path>
            </a:pathLst>
          </a:custGeom>
          <a:no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85224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left)">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wipe(left)">
                                      <p:cBhvr>
                                        <p:cTn id="20" dur="10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wipe(left)">
                                      <p:cBhvr>
                                        <p:cTn id="25" dur="1000"/>
                                        <p:tgtEl>
                                          <p:spTgt spid="17"/>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wipe(left)">
                                      <p:cBhvr>
                                        <p:cTn id="30" dur="10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wipe(left)">
                                      <p:cBhvr>
                                        <p:cTn id="35" dur="10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wipe(left)">
                                      <p:cBhvr>
                                        <p:cTn id="40"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6" grpId="0"/>
      <p:bldP spid="17" grpId="0" animBg="1"/>
      <p:bldP spid="21"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058D4-4E7D-9CFE-9D7E-2FDDD68524F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050D85E-8434-4C12-F781-6BFFB2F817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9519" y="1948227"/>
            <a:ext cx="5155189" cy="4909773"/>
          </a:xfrm>
          <a:prstGeom prst="rect">
            <a:avLst/>
          </a:prstGeom>
        </p:spPr>
      </p:pic>
      <p:sp>
        <p:nvSpPr>
          <p:cNvPr id="4" name="Title 3">
            <a:extLst>
              <a:ext uri="{FF2B5EF4-FFF2-40B4-BE49-F238E27FC236}">
                <a16:creationId xmlns:a16="http://schemas.microsoft.com/office/drawing/2014/main" id="{CE571CF0-3797-B1BD-99C9-26059625A432}"/>
              </a:ext>
            </a:extLst>
          </p:cNvPr>
          <p:cNvSpPr>
            <a:spLocks noGrp="1"/>
          </p:cNvSpPr>
          <p:nvPr>
            <p:ph type="title"/>
          </p:nvPr>
        </p:nvSpPr>
        <p:spPr>
          <a:xfrm>
            <a:off x="1130531" y="2607011"/>
            <a:ext cx="5802284" cy="1143000"/>
          </a:xfrm>
        </p:spPr>
        <p:txBody>
          <a:bodyPr>
            <a:normAutofit fontScale="90000"/>
          </a:bodyPr>
          <a:lstStyle/>
          <a:p>
            <a:pPr algn="ctr">
              <a:lnSpc>
                <a:spcPct val="150000"/>
              </a:lnSpc>
            </a:pPr>
            <a:r>
              <a:rPr lang="en-US" b="1" dirty="0">
                <a:solidFill>
                  <a:srgbClr val="002060"/>
                </a:solidFill>
                <a:latin typeface="Times New Roman" panose="02020603050405020304" pitchFamily="18" charset="0"/>
                <a:cs typeface="Times New Roman" panose="02020603050405020304" pitchFamily="18" charset="0"/>
              </a:rPr>
              <a:t>BÁO CÁO KẾT QUẢ THẢO LUẬN</a:t>
            </a:r>
          </a:p>
        </p:txBody>
      </p:sp>
    </p:spTree>
    <p:extLst>
      <p:ext uri="{BB962C8B-B14F-4D97-AF65-F5344CB8AC3E}">
        <p14:creationId xmlns:p14="http://schemas.microsoft.com/office/powerpoint/2010/main" val="334218832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E301E5-1206-47D0-9CDF-72583D7390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AFA31FBE-7948-4384-B68A-75DEFDC495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8C30770-7FD3-1DF2-C170-90136F62664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6600" y="694372"/>
            <a:ext cx="3505200" cy="2268855"/>
          </a:xfrm>
          <a:prstGeom prst="rect">
            <a:avLst/>
          </a:prstGeom>
        </p:spPr>
      </p:pic>
      <p:pic>
        <p:nvPicPr>
          <p:cNvPr id="4" name="Picture 3">
            <a:extLst>
              <a:ext uri="{FF2B5EF4-FFF2-40B4-BE49-F238E27FC236}">
                <a16:creationId xmlns:a16="http://schemas.microsoft.com/office/drawing/2014/main" id="{6521C8D8-9C9E-DA8E-A73C-1F2956711BE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9841" y="956786"/>
            <a:ext cx="6845559" cy="4944428"/>
          </a:xfrm>
          <a:prstGeom prst="rect">
            <a:avLst/>
          </a:prstGeom>
        </p:spPr>
      </p:pic>
      <p:pic>
        <p:nvPicPr>
          <p:cNvPr id="6" name="Picture 5">
            <a:extLst>
              <a:ext uri="{FF2B5EF4-FFF2-40B4-BE49-F238E27FC236}">
                <a16:creationId xmlns:a16="http://schemas.microsoft.com/office/drawing/2014/main" id="{D08F0340-DF54-C4AF-7ADA-A4394B45B5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6599" y="3177539"/>
            <a:ext cx="3505199" cy="2882900"/>
          </a:xfrm>
          <a:prstGeom prst="rect">
            <a:avLst/>
          </a:prstGeom>
        </p:spPr>
      </p:pic>
    </p:spTree>
    <p:extLst>
      <p:ext uri="{BB962C8B-B14F-4D97-AF65-F5344CB8AC3E}">
        <p14:creationId xmlns:p14="http://schemas.microsoft.com/office/powerpoint/2010/main" val="1197348271"/>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3C93287-A45C-E640-788A-90C2742275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8950" y="368300"/>
            <a:ext cx="3606800" cy="3060700"/>
          </a:xfrm>
          <a:prstGeom prst="rect">
            <a:avLst/>
          </a:prstGeom>
        </p:spPr>
      </p:pic>
      <p:pic>
        <p:nvPicPr>
          <p:cNvPr id="3" name="Picture 2">
            <a:extLst>
              <a:ext uri="{FF2B5EF4-FFF2-40B4-BE49-F238E27FC236}">
                <a16:creationId xmlns:a16="http://schemas.microsoft.com/office/drawing/2014/main" id="{91B99B72-A455-C99C-C820-E81F177B0B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89452" y="368299"/>
            <a:ext cx="3981452" cy="2915993"/>
          </a:xfrm>
          <a:prstGeom prst="rect">
            <a:avLst/>
          </a:prstGeom>
        </p:spPr>
      </p:pic>
      <p:pic>
        <p:nvPicPr>
          <p:cNvPr id="4" name="Picture 3">
            <a:extLst>
              <a:ext uri="{FF2B5EF4-FFF2-40B4-BE49-F238E27FC236}">
                <a16:creationId xmlns:a16="http://schemas.microsoft.com/office/drawing/2014/main" id="{565C4A1A-D594-1DA6-673C-4F6A3CF994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7571" y="3429000"/>
            <a:ext cx="4227129" cy="3429000"/>
          </a:xfrm>
          <a:prstGeom prst="rect">
            <a:avLst/>
          </a:prstGeom>
        </p:spPr>
      </p:pic>
      <p:pic>
        <p:nvPicPr>
          <p:cNvPr id="5" name="Picture 4">
            <a:extLst>
              <a:ext uri="{FF2B5EF4-FFF2-40B4-BE49-F238E27FC236}">
                <a16:creationId xmlns:a16="http://schemas.microsoft.com/office/drawing/2014/main" id="{429C485A-9EA1-8BE3-10B1-6095DD7F83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84700" y="3429000"/>
            <a:ext cx="3981452" cy="3429402"/>
          </a:xfrm>
          <a:prstGeom prst="rect">
            <a:avLst/>
          </a:prstGeom>
        </p:spPr>
      </p:pic>
      <p:pic>
        <p:nvPicPr>
          <p:cNvPr id="6" name="Picture 5">
            <a:extLst>
              <a:ext uri="{FF2B5EF4-FFF2-40B4-BE49-F238E27FC236}">
                <a16:creationId xmlns:a16="http://schemas.microsoft.com/office/drawing/2014/main" id="{A0BFF260-3A06-F545-3E32-4BD98006D04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70904" y="368298"/>
            <a:ext cx="3563202" cy="3060699"/>
          </a:xfrm>
          <a:prstGeom prst="rect">
            <a:avLst/>
          </a:prstGeom>
        </p:spPr>
      </p:pic>
      <p:pic>
        <p:nvPicPr>
          <p:cNvPr id="7" name="Picture 6">
            <a:extLst>
              <a:ext uri="{FF2B5EF4-FFF2-40B4-BE49-F238E27FC236}">
                <a16:creationId xmlns:a16="http://schemas.microsoft.com/office/drawing/2014/main" id="{1D5D4073-5B08-4BA8-D52E-B6DEE4A2545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66152" y="3497506"/>
            <a:ext cx="3556000" cy="2992196"/>
          </a:xfrm>
          <a:prstGeom prst="rect">
            <a:avLst/>
          </a:prstGeom>
        </p:spPr>
      </p:pic>
    </p:spTree>
    <p:extLst>
      <p:ext uri="{BB962C8B-B14F-4D97-AF65-F5344CB8AC3E}">
        <p14:creationId xmlns:p14="http://schemas.microsoft.com/office/powerpoint/2010/main" val="28340951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637BDCF-A486-C11C-6F6D-5D092A91130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4325" y="1149250"/>
            <a:ext cx="11563350" cy="4559499"/>
          </a:xfrm>
          <a:prstGeom prst="rect">
            <a:avLst/>
          </a:prstGeom>
        </p:spPr>
      </p:pic>
    </p:spTree>
    <p:extLst>
      <p:ext uri="{BB962C8B-B14F-4D97-AF65-F5344CB8AC3E}">
        <p14:creationId xmlns:p14="http://schemas.microsoft.com/office/powerpoint/2010/main" val="12959077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9C468E-266B-4684-A978-9DB5BC4080C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093470"/>
            <a:ext cx="11938118" cy="4671060"/>
          </a:xfrm>
          <a:prstGeom prst="rect">
            <a:avLst/>
          </a:prstGeom>
        </p:spPr>
      </p:pic>
    </p:spTree>
    <p:extLst>
      <p:ext uri="{BB962C8B-B14F-4D97-AF65-F5344CB8AC3E}">
        <p14:creationId xmlns:p14="http://schemas.microsoft.com/office/powerpoint/2010/main" val="5624133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872567" y="2062054"/>
            <a:ext cx="8627885" cy="0"/>
          </a:xfrm>
          <a:prstGeom prst="line">
            <a:avLst/>
          </a:prstGeom>
          <a:ln w="47625" cap="rnd">
            <a:solidFill>
              <a:schemeClr val="accent1"/>
            </a:solidFill>
            <a:prstDash val="solid"/>
            <a:headEnd type="triangle" w="lg" len="med"/>
            <a:tailEnd type="triangle" w="lg" len="med"/>
          </a:ln>
        </p:spPr>
        <p:txBody>
          <a:bodyPr/>
          <a:lstStyle/>
          <a:p>
            <a:endParaRPr lang="en-US" sz="1200"/>
          </a:p>
        </p:txBody>
      </p:sp>
      <p:sp>
        <p:nvSpPr>
          <p:cNvPr id="3" name="AutoShape 3"/>
          <p:cNvSpPr/>
          <p:nvPr/>
        </p:nvSpPr>
        <p:spPr>
          <a:xfrm flipV="1">
            <a:off x="6186510" y="1329853"/>
            <a:ext cx="0" cy="732201"/>
          </a:xfrm>
          <a:prstGeom prst="line">
            <a:avLst/>
          </a:prstGeom>
          <a:ln w="47625" cap="rnd">
            <a:solidFill>
              <a:schemeClr val="accent1"/>
            </a:solidFill>
            <a:prstDash val="solid"/>
            <a:headEnd type="triangle" w="lg" len="med"/>
            <a:tailEnd type="none" w="sm" len="sm"/>
          </a:ln>
        </p:spPr>
        <p:txBody>
          <a:bodyPr/>
          <a:lstStyle/>
          <a:p>
            <a:endParaRPr lang="en-US" sz="1200"/>
          </a:p>
        </p:txBody>
      </p:sp>
      <p:grpSp>
        <p:nvGrpSpPr>
          <p:cNvPr id="4" name="Group 4"/>
          <p:cNvGrpSpPr/>
          <p:nvPr/>
        </p:nvGrpSpPr>
        <p:grpSpPr>
          <a:xfrm>
            <a:off x="159192" y="2062055"/>
            <a:ext cx="3737245" cy="4466210"/>
            <a:chOff x="0" y="0"/>
            <a:chExt cx="7474491" cy="9998173"/>
          </a:xfrm>
        </p:grpSpPr>
        <p:grpSp>
          <p:nvGrpSpPr>
            <p:cNvPr id="5" name="Group 5"/>
            <p:cNvGrpSpPr/>
            <p:nvPr/>
          </p:nvGrpSpPr>
          <p:grpSpPr>
            <a:xfrm>
              <a:off x="0" y="1152062"/>
              <a:ext cx="7474491" cy="8846111"/>
              <a:chOff x="0" y="0"/>
              <a:chExt cx="929966" cy="1100621"/>
            </a:xfrm>
          </p:grpSpPr>
          <p:sp>
            <p:nvSpPr>
              <p:cNvPr id="6" name="Freeform 6"/>
              <p:cNvSpPr/>
              <p:nvPr/>
            </p:nvSpPr>
            <p:spPr>
              <a:xfrm>
                <a:off x="0" y="0"/>
                <a:ext cx="929966" cy="1100621"/>
              </a:xfrm>
              <a:custGeom>
                <a:avLst/>
                <a:gdLst/>
                <a:ahLst/>
                <a:cxnLst/>
                <a:rect l="l" t="t" r="r" b="b"/>
                <a:pathLst>
                  <a:path w="929966" h="1100621">
                    <a:moveTo>
                      <a:pt x="110483" y="0"/>
                    </a:moveTo>
                    <a:lnTo>
                      <a:pt x="819483" y="0"/>
                    </a:lnTo>
                    <a:cubicBezTo>
                      <a:pt x="848785" y="0"/>
                      <a:pt x="876887" y="11640"/>
                      <a:pt x="897606" y="32360"/>
                    </a:cubicBezTo>
                    <a:cubicBezTo>
                      <a:pt x="918326" y="53079"/>
                      <a:pt x="929966" y="81181"/>
                      <a:pt x="929966" y="110483"/>
                    </a:cubicBezTo>
                    <a:lnTo>
                      <a:pt x="929966" y="990138"/>
                    </a:lnTo>
                    <a:cubicBezTo>
                      <a:pt x="929966" y="1019440"/>
                      <a:pt x="918326" y="1047542"/>
                      <a:pt x="897606" y="1068262"/>
                    </a:cubicBezTo>
                    <a:cubicBezTo>
                      <a:pt x="876887" y="1088981"/>
                      <a:pt x="848785" y="1100621"/>
                      <a:pt x="819483" y="1100621"/>
                    </a:cubicBezTo>
                    <a:lnTo>
                      <a:pt x="110483" y="1100621"/>
                    </a:lnTo>
                    <a:cubicBezTo>
                      <a:pt x="81181" y="1100621"/>
                      <a:pt x="53079" y="1088981"/>
                      <a:pt x="32360" y="1068262"/>
                    </a:cubicBezTo>
                    <a:cubicBezTo>
                      <a:pt x="11640" y="1047542"/>
                      <a:pt x="0" y="1019440"/>
                      <a:pt x="0" y="990138"/>
                    </a:cubicBezTo>
                    <a:lnTo>
                      <a:pt x="0" y="110483"/>
                    </a:lnTo>
                    <a:cubicBezTo>
                      <a:pt x="0" y="81181"/>
                      <a:pt x="11640" y="53079"/>
                      <a:pt x="32360" y="32360"/>
                    </a:cubicBezTo>
                    <a:cubicBezTo>
                      <a:pt x="53079" y="11640"/>
                      <a:pt x="81181" y="0"/>
                      <a:pt x="110483" y="0"/>
                    </a:cubicBezTo>
                    <a:close/>
                  </a:path>
                </a:pathLst>
              </a:custGeom>
              <a:solidFill>
                <a:srgbClr val="0070C0"/>
              </a:solidFill>
            </p:spPr>
            <p:txBody>
              <a:bodyPr/>
              <a:lstStyle/>
              <a:p>
                <a:pPr>
                  <a:lnSpc>
                    <a:spcPct val="150000"/>
                  </a:lnSpc>
                </a:pPr>
                <a:endParaRPr lang="en-US" sz="2800">
                  <a:latin typeface="#9Slide03 SFU Futura_07" panose="00000900000000000000" pitchFamily="2" charset="0"/>
                </a:endParaRPr>
              </a:p>
            </p:txBody>
          </p:sp>
          <p:sp>
            <p:nvSpPr>
              <p:cNvPr id="7" name="TextBox 7"/>
              <p:cNvSpPr txBox="1"/>
              <p:nvPr/>
            </p:nvSpPr>
            <p:spPr>
              <a:xfrm>
                <a:off x="0" y="-38100"/>
                <a:ext cx="929966" cy="1138721"/>
              </a:xfrm>
              <a:prstGeom prst="rect">
                <a:avLst/>
              </a:prstGeom>
            </p:spPr>
            <p:txBody>
              <a:bodyPr lIns="33867" tIns="33867" rIns="33867" bIns="33867" rtlCol="0" anchor="ctr"/>
              <a:lstStyle/>
              <a:p>
                <a:pPr algn="ctr">
                  <a:lnSpc>
                    <a:spcPct val="150000"/>
                  </a:lnSpc>
                </a:pPr>
                <a:endParaRPr sz="2800">
                  <a:latin typeface="#9Slide03 SFU Futura_07" panose="00000900000000000000" pitchFamily="2" charset="0"/>
                </a:endParaRPr>
              </a:p>
            </p:txBody>
          </p:sp>
        </p:grpSp>
        <p:sp>
          <p:nvSpPr>
            <p:cNvPr id="8" name="TextBox 8"/>
            <p:cNvSpPr txBox="1"/>
            <p:nvPr/>
          </p:nvSpPr>
          <p:spPr>
            <a:xfrm>
              <a:off x="1216080" y="2534451"/>
              <a:ext cx="5444091" cy="4191108"/>
            </a:xfrm>
            <a:prstGeom prst="rect">
              <a:avLst/>
            </a:prstGeom>
          </p:spPr>
          <p:txBody>
            <a:bodyPr lIns="0" tIns="0" rIns="0" bIns="0" rtlCol="0" anchor="t">
              <a:spAutoFit/>
            </a:bodyPr>
            <a:lstStyle/>
            <a:p>
              <a:pPr algn="ctr">
                <a:lnSpc>
                  <a:spcPct val="150000"/>
                </a:lnSpc>
              </a:pPr>
              <a:r>
                <a:rPr lang="en-US" sz="2800">
                  <a:solidFill>
                    <a:srgbClr val="172900"/>
                  </a:solidFill>
                  <a:latin typeface="#9Slide03 SFU Futura_07" panose="00000900000000000000" pitchFamily="2" charset="0"/>
                </a:rPr>
                <a:t>Rừng phòng hộ</a:t>
              </a:r>
            </a:p>
            <a:p>
              <a:pPr algn="ctr">
                <a:lnSpc>
                  <a:spcPct val="150000"/>
                </a:lnSpc>
              </a:pPr>
              <a:endParaRPr lang="en-US" sz="2800">
                <a:solidFill>
                  <a:srgbClr val="172900"/>
                </a:solidFill>
                <a:latin typeface="#9Slide03 SFU Futura_07" panose="00000900000000000000" pitchFamily="2" charset="0"/>
              </a:endParaRPr>
            </a:p>
            <a:p>
              <a:pPr algn="ctr">
                <a:lnSpc>
                  <a:spcPct val="150000"/>
                </a:lnSpc>
              </a:pPr>
              <a:endParaRPr lang="en-US" sz="2800">
                <a:solidFill>
                  <a:srgbClr val="172900"/>
                </a:solidFill>
                <a:latin typeface="#9Slide03 SFU Futura_07" panose="00000900000000000000" pitchFamily="2" charset="0"/>
              </a:endParaRPr>
            </a:p>
          </p:txBody>
        </p:sp>
        <p:grpSp>
          <p:nvGrpSpPr>
            <p:cNvPr id="9" name="Group 9"/>
            <p:cNvGrpSpPr/>
            <p:nvPr/>
          </p:nvGrpSpPr>
          <p:grpSpPr>
            <a:xfrm>
              <a:off x="265078" y="1491180"/>
              <a:ext cx="7004693" cy="8167874"/>
              <a:chOff x="0" y="0"/>
              <a:chExt cx="1029615" cy="1200590"/>
            </a:xfrm>
          </p:grpSpPr>
          <p:sp>
            <p:nvSpPr>
              <p:cNvPr id="10" name="Freeform 10"/>
              <p:cNvSpPr/>
              <p:nvPr/>
            </p:nvSpPr>
            <p:spPr>
              <a:xfrm>
                <a:off x="0" y="0"/>
                <a:ext cx="1029614" cy="1200590"/>
              </a:xfrm>
              <a:custGeom>
                <a:avLst/>
                <a:gdLst/>
                <a:ahLst/>
                <a:cxnLst/>
                <a:rect l="l" t="t" r="r" b="b"/>
                <a:pathLst>
                  <a:path w="1029614" h="1200590">
                    <a:moveTo>
                      <a:pt x="100209" y="0"/>
                    </a:moveTo>
                    <a:lnTo>
                      <a:pt x="929405" y="0"/>
                    </a:lnTo>
                    <a:cubicBezTo>
                      <a:pt x="955982" y="0"/>
                      <a:pt x="981471" y="10558"/>
                      <a:pt x="1000264" y="29351"/>
                    </a:cubicBezTo>
                    <a:cubicBezTo>
                      <a:pt x="1019057" y="48143"/>
                      <a:pt x="1029614" y="73632"/>
                      <a:pt x="1029614" y="100209"/>
                    </a:cubicBezTo>
                    <a:lnTo>
                      <a:pt x="1029614" y="1100381"/>
                    </a:lnTo>
                    <a:cubicBezTo>
                      <a:pt x="1029614" y="1126958"/>
                      <a:pt x="1019057" y="1152446"/>
                      <a:pt x="1000264" y="1171239"/>
                    </a:cubicBezTo>
                    <a:cubicBezTo>
                      <a:pt x="981471" y="1190032"/>
                      <a:pt x="955982" y="1200590"/>
                      <a:pt x="929405" y="1200590"/>
                    </a:cubicBezTo>
                    <a:lnTo>
                      <a:pt x="100209" y="1200590"/>
                    </a:lnTo>
                    <a:cubicBezTo>
                      <a:pt x="73632" y="1200590"/>
                      <a:pt x="48143" y="1190032"/>
                      <a:pt x="29351" y="1171239"/>
                    </a:cubicBezTo>
                    <a:cubicBezTo>
                      <a:pt x="10558" y="1152446"/>
                      <a:pt x="0" y="1126958"/>
                      <a:pt x="0" y="1100381"/>
                    </a:cubicBezTo>
                    <a:lnTo>
                      <a:pt x="0" y="100209"/>
                    </a:lnTo>
                    <a:cubicBezTo>
                      <a:pt x="0" y="73632"/>
                      <a:pt x="10558" y="48143"/>
                      <a:pt x="29351" y="29351"/>
                    </a:cubicBezTo>
                    <a:cubicBezTo>
                      <a:pt x="48143" y="10558"/>
                      <a:pt x="73632" y="0"/>
                      <a:pt x="100209" y="0"/>
                    </a:cubicBezTo>
                    <a:close/>
                  </a:path>
                </a:pathLst>
              </a:custGeom>
              <a:solidFill>
                <a:srgbClr val="FEF7EB"/>
              </a:solidFill>
            </p:spPr>
            <p:txBody>
              <a:bodyPr/>
              <a:lstStyle/>
              <a:p>
                <a:pPr>
                  <a:lnSpc>
                    <a:spcPct val="150000"/>
                  </a:lnSpc>
                </a:pPr>
                <a:endParaRPr lang="en-US" sz="2800">
                  <a:latin typeface="#9Slide03 SFU Futura_07" panose="00000900000000000000" pitchFamily="2" charset="0"/>
                </a:endParaRPr>
              </a:p>
            </p:txBody>
          </p:sp>
          <p:sp>
            <p:nvSpPr>
              <p:cNvPr id="11" name="TextBox 11"/>
              <p:cNvSpPr txBox="1"/>
              <p:nvPr/>
            </p:nvSpPr>
            <p:spPr>
              <a:xfrm>
                <a:off x="0" y="-38100"/>
                <a:ext cx="1029615" cy="1238690"/>
              </a:xfrm>
              <a:prstGeom prst="rect">
                <a:avLst/>
              </a:prstGeom>
            </p:spPr>
            <p:txBody>
              <a:bodyPr lIns="33867" tIns="33867" rIns="33867" bIns="33867" rtlCol="0" anchor="ctr"/>
              <a:lstStyle/>
              <a:p>
                <a:pPr algn="ctr">
                  <a:lnSpc>
                    <a:spcPct val="150000"/>
                  </a:lnSpc>
                </a:pPr>
                <a:endParaRPr sz="2800">
                  <a:latin typeface="#9Slide03 SFU Futura_07" panose="00000900000000000000" pitchFamily="2" charset="0"/>
                </a:endParaRPr>
              </a:p>
            </p:txBody>
          </p:sp>
        </p:grpSp>
        <p:grpSp>
          <p:nvGrpSpPr>
            <p:cNvPr id="12" name="Group 12"/>
            <p:cNvGrpSpPr/>
            <p:nvPr/>
          </p:nvGrpSpPr>
          <p:grpSpPr>
            <a:xfrm>
              <a:off x="2780266" y="0"/>
              <a:ext cx="1974317" cy="1974317"/>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7DB"/>
              </a:solidFill>
              <a:ln w="76200" cap="sq">
                <a:solidFill>
                  <a:schemeClr val="accent1"/>
                </a:solidFill>
                <a:prstDash val="solid"/>
                <a:miter/>
              </a:ln>
            </p:spPr>
            <p:txBody>
              <a:bodyPr/>
              <a:lstStyle/>
              <a:p>
                <a:pPr>
                  <a:lnSpc>
                    <a:spcPct val="150000"/>
                  </a:lnSpc>
                </a:pPr>
                <a:endParaRPr lang="en-US" sz="2800">
                  <a:latin typeface="#9Slide03 SFU Futura_07" panose="00000900000000000000" pitchFamily="2" charset="0"/>
                </a:endParaRPr>
              </a:p>
            </p:txBody>
          </p:sp>
          <p:sp>
            <p:nvSpPr>
              <p:cNvPr id="14" name="TextBox 14"/>
              <p:cNvSpPr txBox="1"/>
              <p:nvPr/>
            </p:nvSpPr>
            <p:spPr>
              <a:xfrm>
                <a:off x="76200" y="38100"/>
                <a:ext cx="660400" cy="698500"/>
              </a:xfrm>
              <a:prstGeom prst="rect">
                <a:avLst/>
              </a:prstGeom>
            </p:spPr>
            <p:txBody>
              <a:bodyPr lIns="33867" tIns="33867" rIns="33867" bIns="33867" rtlCol="0" anchor="ctr"/>
              <a:lstStyle/>
              <a:p>
                <a:pPr algn="ctr">
                  <a:lnSpc>
                    <a:spcPct val="150000"/>
                  </a:lnSpc>
                </a:pPr>
                <a:endParaRPr sz="2800">
                  <a:latin typeface="#9Slide03 SFU Futura_07" panose="00000900000000000000" pitchFamily="2" charset="0"/>
                </a:endParaRPr>
              </a:p>
            </p:txBody>
          </p:sp>
        </p:grpSp>
        <p:sp>
          <p:nvSpPr>
            <p:cNvPr id="15" name="TextBox 15"/>
            <p:cNvSpPr txBox="1"/>
            <p:nvPr/>
          </p:nvSpPr>
          <p:spPr>
            <a:xfrm>
              <a:off x="464472" y="2148029"/>
              <a:ext cx="6606529" cy="5638002"/>
            </a:xfrm>
            <a:prstGeom prst="rect">
              <a:avLst/>
            </a:prstGeom>
          </p:spPr>
          <p:txBody>
            <a:bodyPr lIns="0" tIns="0" rIns="0" bIns="0" rtlCol="0" anchor="t">
              <a:spAutoFit/>
            </a:bodyPr>
            <a:lstStyle/>
            <a:p>
              <a:pPr algn="just">
                <a:lnSpc>
                  <a:spcPct val="150000"/>
                </a:lnSpc>
                <a:spcBef>
                  <a:spcPts val="300"/>
                </a:spcBef>
                <a:spcAft>
                  <a:spcPts val="300"/>
                </a:spcAft>
              </a:pPr>
              <a:r>
                <a:rPr lang="vi-VN" sz="2800" kern="0" dirty="0">
                  <a:effectLst/>
                  <a:latin typeface="Calibri" panose="020F0502020204030204" pitchFamily="34" charset="0"/>
                  <a:ea typeface="Calibri" panose="020F0502020204030204" pitchFamily="34" charset="0"/>
                  <a:cs typeface="Times New Roman" panose="02020603050405020304" pitchFamily="18" charset="0"/>
                </a:rPr>
                <a:t>Quy hoạch thủy lợi và đê biển để trữ nước, hạn chế xâm nhập mặn và triều cường.</a:t>
              </a:r>
              <a:r>
                <a:rPr lang="en-VN" sz="2800" dirty="0">
                  <a:effectLst/>
                </a:rPr>
                <a:t> </a:t>
              </a:r>
              <a:endParaRPr lang="en-VN"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Freeform 16"/>
            <p:cNvSpPr/>
            <p:nvPr/>
          </p:nvSpPr>
          <p:spPr>
            <a:xfrm>
              <a:off x="3240015" y="173711"/>
              <a:ext cx="1452985" cy="1276810"/>
            </a:xfrm>
            <a:custGeom>
              <a:avLst/>
              <a:gdLst/>
              <a:ahLst/>
              <a:cxnLst/>
              <a:rect l="l" t="t" r="r" b="b"/>
              <a:pathLst>
                <a:path w="1452985" h="1276810">
                  <a:moveTo>
                    <a:pt x="0" y="0"/>
                  </a:moveTo>
                  <a:lnTo>
                    <a:pt x="1452984" y="0"/>
                  </a:lnTo>
                  <a:lnTo>
                    <a:pt x="1452984" y="1276810"/>
                  </a:lnTo>
                  <a:lnTo>
                    <a:pt x="0" y="127681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pPr>
                <a:lnSpc>
                  <a:spcPct val="150000"/>
                </a:lnSpc>
              </a:pPr>
              <a:endParaRPr lang="en-US" sz="2800">
                <a:latin typeface="#9Slide03 SFU Futura_07" panose="00000900000000000000" pitchFamily="2" charset="0"/>
              </a:endParaRPr>
            </a:p>
          </p:txBody>
        </p:sp>
      </p:grpSp>
      <p:grpSp>
        <p:nvGrpSpPr>
          <p:cNvPr id="18" name="Group 18"/>
          <p:cNvGrpSpPr/>
          <p:nvPr/>
        </p:nvGrpSpPr>
        <p:grpSpPr>
          <a:xfrm>
            <a:off x="4317887" y="2062055"/>
            <a:ext cx="3737245" cy="4703606"/>
            <a:chOff x="0" y="0"/>
            <a:chExt cx="7474491" cy="10529614"/>
          </a:xfrm>
        </p:grpSpPr>
        <p:grpSp>
          <p:nvGrpSpPr>
            <p:cNvPr id="19" name="Group 19"/>
            <p:cNvGrpSpPr/>
            <p:nvPr/>
          </p:nvGrpSpPr>
          <p:grpSpPr>
            <a:xfrm>
              <a:off x="0" y="1152062"/>
              <a:ext cx="7474491" cy="8846111"/>
              <a:chOff x="0" y="0"/>
              <a:chExt cx="929966" cy="1100621"/>
            </a:xfrm>
          </p:grpSpPr>
          <p:sp>
            <p:nvSpPr>
              <p:cNvPr id="20" name="Freeform 20"/>
              <p:cNvSpPr/>
              <p:nvPr/>
            </p:nvSpPr>
            <p:spPr>
              <a:xfrm>
                <a:off x="0" y="0"/>
                <a:ext cx="929966" cy="1100621"/>
              </a:xfrm>
              <a:custGeom>
                <a:avLst/>
                <a:gdLst/>
                <a:ahLst/>
                <a:cxnLst/>
                <a:rect l="l" t="t" r="r" b="b"/>
                <a:pathLst>
                  <a:path w="929966" h="1100621">
                    <a:moveTo>
                      <a:pt x="110483" y="0"/>
                    </a:moveTo>
                    <a:lnTo>
                      <a:pt x="819483" y="0"/>
                    </a:lnTo>
                    <a:cubicBezTo>
                      <a:pt x="848785" y="0"/>
                      <a:pt x="876887" y="11640"/>
                      <a:pt x="897606" y="32360"/>
                    </a:cubicBezTo>
                    <a:cubicBezTo>
                      <a:pt x="918326" y="53079"/>
                      <a:pt x="929966" y="81181"/>
                      <a:pt x="929966" y="110483"/>
                    </a:cubicBezTo>
                    <a:lnTo>
                      <a:pt x="929966" y="990138"/>
                    </a:lnTo>
                    <a:cubicBezTo>
                      <a:pt x="929966" y="1019440"/>
                      <a:pt x="918326" y="1047542"/>
                      <a:pt x="897606" y="1068262"/>
                    </a:cubicBezTo>
                    <a:cubicBezTo>
                      <a:pt x="876887" y="1088981"/>
                      <a:pt x="848785" y="1100621"/>
                      <a:pt x="819483" y="1100621"/>
                    </a:cubicBezTo>
                    <a:lnTo>
                      <a:pt x="110483" y="1100621"/>
                    </a:lnTo>
                    <a:cubicBezTo>
                      <a:pt x="81181" y="1100621"/>
                      <a:pt x="53079" y="1088981"/>
                      <a:pt x="32360" y="1068262"/>
                    </a:cubicBezTo>
                    <a:cubicBezTo>
                      <a:pt x="11640" y="1047542"/>
                      <a:pt x="0" y="1019440"/>
                      <a:pt x="0" y="990138"/>
                    </a:cubicBezTo>
                    <a:lnTo>
                      <a:pt x="0" y="110483"/>
                    </a:lnTo>
                    <a:cubicBezTo>
                      <a:pt x="0" y="81181"/>
                      <a:pt x="11640" y="53079"/>
                      <a:pt x="32360" y="32360"/>
                    </a:cubicBezTo>
                    <a:cubicBezTo>
                      <a:pt x="53079" y="11640"/>
                      <a:pt x="81181" y="0"/>
                      <a:pt x="110483" y="0"/>
                    </a:cubicBezTo>
                    <a:close/>
                  </a:path>
                </a:pathLst>
              </a:custGeom>
              <a:solidFill>
                <a:srgbClr val="0070C0"/>
              </a:solidFill>
            </p:spPr>
            <p:txBody>
              <a:bodyPr/>
              <a:lstStyle/>
              <a:p>
                <a:pPr>
                  <a:lnSpc>
                    <a:spcPct val="150000"/>
                  </a:lnSpc>
                </a:pPr>
                <a:endParaRPr lang="en-US" sz="2800">
                  <a:latin typeface="#9Slide03 SFU Futura_07" panose="00000900000000000000" pitchFamily="2" charset="0"/>
                </a:endParaRPr>
              </a:p>
            </p:txBody>
          </p:sp>
          <p:sp>
            <p:nvSpPr>
              <p:cNvPr id="21" name="TextBox 21"/>
              <p:cNvSpPr txBox="1"/>
              <p:nvPr/>
            </p:nvSpPr>
            <p:spPr>
              <a:xfrm>
                <a:off x="0" y="-38100"/>
                <a:ext cx="929966" cy="1138721"/>
              </a:xfrm>
              <a:prstGeom prst="rect">
                <a:avLst/>
              </a:prstGeom>
            </p:spPr>
            <p:txBody>
              <a:bodyPr lIns="33867" tIns="33867" rIns="33867" bIns="33867" rtlCol="0" anchor="ctr"/>
              <a:lstStyle/>
              <a:p>
                <a:pPr algn="ctr">
                  <a:lnSpc>
                    <a:spcPct val="150000"/>
                  </a:lnSpc>
                </a:pPr>
                <a:endParaRPr sz="2800">
                  <a:latin typeface="#9Slide03 SFU Futura_07" panose="00000900000000000000" pitchFamily="2" charset="0"/>
                </a:endParaRPr>
              </a:p>
            </p:txBody>
          </p:sp>
        </p:grpSp>
        <p:sp>
          <p:nvSpPr>
            <p:cNvPr id="22" name="TextBox 22"/>
            <p:cNvSpPr txBox="1"/>
            <p:nvPr/>
          </p:nvSpPr>
          <p:spPr>
            <a:xfrm>
              <a:off x="1216080" y="2534451"/>
              <a:ext cx="5444091" cy="4191108"/>
            </a:xfrm>
            <a:prstGeom prst="rect">
              <a:avLst/>
            </a:prstGeom>
          </p:spPr>
          <p:txBody>
            <a:bodyPr lIns="0" tIns="0" rIns="0" bIns="0" rtlCol="0" anchor="t">
              <a:spAutoFit/>
            </a:bodyPr>
            <a:lstStyle/>
            <a:p>
              <a:pPr algn="ctr">
                <a:lnSpc>
                  <a:spcPct val="150000"/>
                </a:lnSpc>
              </a:pPr>
              <a:r>
                <a:rPr lang="en-US" sz="2800">
                  <a:solidFill>
                    <a:srgbClr val="172900"/>
                  </a:solidFill>
                  <a:latin typeface="#9Slide03 SFU Futura_07" panose="00000900000000000000" pitchFamily="2" charset="0"/>
                </a:rPr>
                <a:t>Rừng phòng hộ</a:t>
              </a:r>
            </a:p>
            <a:p>
              <a:pPr algn="ctr">
                <a:lnSpc>
                  <a:spcPct val="150000"/>
                </a:lnSpc>
              </a:pPr>
              <a:endParaRPr lang="en-US" sz="2800">
                <a:solidFill>
                  <a:srgbClr val="172900"/>
                </a:solidFill>
                <a:latin typeface="#9Slide03 SFU Futura_07" panose="00000900000000000000" pitchFamily="2" charset="0"/>
              </a:endParaRPr>
            </a:p>
            <a:p>
              <a:pPr algn="ctr">
                <a:lnSpc>
                  <a:spcPct val="150000"/>
                </a:lnSpc>
              </a:pPr>
              <a:endParaRPr lang="en-US" sz="2800">
                <a:solidFill>
                  <a:srgbClr val="172900"/>
                </a:solidFill>
                <a:latin typeface="#9Slide03 SFU Futura_07" panose="00000900000000000000" pitchFamily="2" charset="0"/>
              </a:endParaRPr>
            </a:p>
          </p:txBody>
        </p:sp>
        <p:grpSp>
          <p:nvGrpSpPr>
            <p:cNvPr id="23" name="Group 23"/>
            <p:cNvGrpSpPr/>
            <p:nvPr/>
          </p:nvGrpSpPr>
          <p:grpSpPr>
            <a:xfrm>
              <a:off x="265078" y="1491180"/>
              <a:ext cx="7004693" cy="8167874"/>
              <a:chOff x="0" y="0"/>
              <a:chExt cx="1029615" cy="1200590"/>
            </a:xfrm>
          </p:grpSpPr>
          <p:sp>
            <p:nvSpPr>
              <p:cNvPr id="24" name="Freeform 24"/>
              <p:cNvSpPr/>
              <p:nvPr/>
            </p:nvSpPr>
            <p:spPr>
              <a:xfrm>
                <a:off x="0" y="0"/>
                <a:ext cx="1029614" cy="1200590"/>
              </a:xfrm>
              <a:custGeom>
                <a:avLst/>
                <a:gdLst/>
                <a:ahLst/>
                <a:cxnLst/>
                <a:rect l="l" t="t" r="r" b="b"/>
                <a:pathLst>
                  <a:path w="1029614" h="1200590">
                    <a:moveTo>
                      <a:pt x="100209" y="0"/>
                    </a:moveTo>
                    <a:lnTo>
                      <a:pt x="929405" y="0"/>
                    </a:lnTo>
                    <a:cubicBezTo>
                      <a:pt x="955982" y="0"/>
                      <a:pt x="981471" y="10558"/>
                      <a:pt x="1000264" y="29351"/>
                    </a:cubicBezTo>
                    <a:cubicBezTo>
                      <a:pt x="1019057" y="48143"/>
                      <a:pt x="1029614" y="73632"/>
                      <a:pt x="1029614" y="100209"/>
                    </a:cubicBezTo>
                    <a:lnTo>
                      <a:pt x="1029614" y="1100381"/>
                    </a:lnTo>
                    <a:cubicBezTo>
                      <a:pt x="1029614" y="1126958"/>
                      <a:pt x="1019057" y="1152446"/>
                      <a:pt x="1000264" y="1171239"/>
                    </a:cubicBezTo>
                    <a:cubicBezTo>
                      <a:pt x="981471" y="1190032"/>
                      <a:pt x="955982" y="1200590"/>
                      <a:pt x="929405" y="1200590"/>
                    </a:cubicBezTo>
                    <a:lnTo>
                      <a:pt x="100209" y="1200590"/>
                    </a:lnTo>
                    <a:cubicBezTo>
                      <a:pt x="73632" y="1200590"/>
                      <a:pt x="48143" y="1190032"/>
                      <a:pt x="29351" y="1171239"/>
                    </a:cubicBezTo>
                    <a:cubicBezTo>
                      <a:pt x="10558" y="1152446"/>
                      <a:pt x="0" y="1126958"/>
                      <a:pt x="0" y="1100381"/>
                    </a:cubicBezTo>
                    <a:lnTo>
                      <a:pt x="0" y="100209"/>
                    </a:lnTo>
                    <a:cubicBezTo>
                      <a:pt x="0" y="73632"/>
                      <a:pt x="10558" y="48143"/>
                      <a:pt x="29351" y="29351"/>
                    </a:cubicBezTo>
                    <a:cubicBezTo>
                      <a:pt x="48143" y="10558"/>
                      <a:pt x="73632" y="0"/>
                      <a:pt x="100209" y="0"/>
                    </a:cubicBezTo>
                    <a:close/>
                  </a:path>
                </a:pathLst>
              </a:custGeom>
              <a:solidFill>
                <a:srgbClr val="FEF7EB"/>
              </a:solidFill>
            </p:spPr>
            <p:txBody>
              <a:bodyPr/>
              <a:lstStyle/>
              <a:p>
                <a:pPr>
                  <a:lnSpc>
                    <a:spcPct val="150000"/>
                  </a:lnSpc>
                </a:pPr>
                <a:endParaRPr lang="en-US" sz="2800">
                  <a:latin typeface="#9Slide03 SFU Futura_07" panose="00000900000000000000" pitchFamily="2" charset="0"/>
                </a:endParaRPr>
              </a:p>
            </p:txBody>
          </p:sp>
          <p:sp>
            <p:nvSpPr>
              <p:cNvPr id="25" name="TextBox 25"/>
              <p:cNvSpPr txBox="1"/>
              <p:nvPr/>
            </p:nvSpPr>
            <p:spPr>
              <a:xfrm>
                <a:off x="0" y="-38100"/>
                <a:ext cx="1029615" cy="1238690"/>
              </a:xfrm>
              <a:prstGeom prst="rect">
                <a:avLst/>
              </a:prstGeom>
            </p:spPr>
            <p:txBody>
              <a:bodyPr lIns="33867" tIns="33867" rIns="33867" bIns="33867" rtlCol="0" anchor="ctr"/>
              <a:lstStyle/>
              <a:p>
                <a:pPr algn="ctr">
                  <a:lnSpc>
                    <a:spcPct val="150000"/>
                  </a:lnSpc>
                </a:pPr>
                <a:endParaRPr sz="2800">
                  <a:latin typeface="#9Slide03 SFU Futura_07" panose="00000900000000000000" pitchFamily="2" charset="0"/>
                </a:endParaRPr>
              </a:p>
            </p:txBody>
          </p:sp>
        </p:grpSp>
        <p:grpSp>
          <p:nvGrpSpPr>
            <p:cNvPr id="26" name="Group 26"/>
            <p:cNvGrpSpPr/>
            <p:nvPr/>
          </p:nvGrpSpPr>
          <p:grpSpPr>
            <a:xfrm>
              <a:off x="2780266" y="0"/>
              <a:ext cx="1974317" cy="1974317"/>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7DB"/>
              </a:solidFill>
              <a:ln w="76200" cap="sq">
                <a:solidFill>
                  <a:schemeClr val="accent1"/>
                </a:solidFill>
                <a:prstDash val="solid"/>
                <a:miter/>
              </a:ln>
            </p:spPr>
            <p:txBody>
              <a:bodyPr/>
              <a:lstStyle/>
              <a:p>
                <a:pPr>
                  <a:lnSpc>
                    <a:spcPct val="150000"/>
                  </a:lnSpc>
                </a:pPr>
                <a:endParaRPr lang="en-US" sz="2800">
                  <a:latin typeface="#9Slide03 SFU Futura_07" panose="00000900000000000000" pitchFamily="2" charset="0"/>
                </a:endParaRPr>
              </a:p>
            </p:txBody>
          </p:sp>
          <p:sp>
            <p:nvSpPr>
              <p:cNvPr id="28" name="TextBox 28"/>
              <p:cNvSpPr txBox="1"/>
              <p:nvPr/>
            </p:nvSpPr>
            <p:spPr>
              <a:xfrm>
                <a:off x="76200" y="38100"/>
                <a:ext cx="660400" cy="698500"/>
              </a:xfrm>
              <a:prstGeom prst="rect">
                <a:avLst/>
              </a:prstGeom>
            </p:spPr>
            <p:txBody>
              <a:bodyPr lIns="33867" tIns="33867" rIns="33867" bIns="33867" rtlCol="0" anchor="ctr"/>
              <a:lstStyle/>
              <a:p>
                <a:pPr algn="ctr">
                  <a:lnSpc>
                    <a:spcPct val="150000"/>
                  </a:lnSpc>
                </a:pPr>
                <a:endParaRPr sz="2800">
                  <a:latin typeface="#9Slide03 SFU Futura_07" panose="00000900000000000000" pitchFamily="2" charset="0"/>
                </a:endParaRPr>
              </a:p>
            </p:txBody>
          </p:sp>
        </p:grpSp>
        <p:sp>
          <p:nvSpPr>
            <p:cNvPr id="29" name="TextBox 29"/>
            <p:cNvSpPr txBox="1"/>
            <p:nvPr/>
          </p:nvSpPr>
          <p:spPr>
            <a:xfrm>
              <a:off x="513446" y="1997826"/>
              <a:ext cx="6606529" cy="8531788"/>
            </a:xfrm>
            <a:prstGeom prst="rect">
              <a:avLst/>
            </a:prstGeom>
          </p:spPr>
          <p:txBody>
            <a:bodyPr lIns="0" tIns="0" rIns="0" bIns="0" rtlCol="0" anchor="t">
              <a:spAutoFit/>
            </a:bodyPr>
            <a:lstStyle/>
            <a:p>
              <a:pPr algn="just">
                <a:lnSpc>
                  <a:spcPct val="150000"/>
                </a:lnSpc>
              </a:pPr>
              <a:r>
                <a:rPr lang="vi-VN" sz="2800" kern="0" dirty="0">
                  <a:effectLst/>
                  <a:latin typeface="Calibri" panose="020F0502020204030204" pitchFamily="34" charset="0"/>
                  <a:ea typeface="Calibri" panose="020F0502020204030204" pitchFamily="34" charset="0"/>
                  <a:cs typeface="Times New Roman" panose="02020603050405020304" pitchFamily="18" charset="0"/>
                </a:rPr>
                <a:t>Hạn chế phát triển thủy điện và công nghiệp tại khu vực nhạy cảm, gần rừng phòng hộ và khu bảo tồn</a:t>
              </a:r>
              <a:r>
                <a:rPr lang="en-VN" sz="2800" dirty="0">
                  <a:effectLst/>
                </a:rPr>
                <a:t> </a:t>
              </a:r>
              <a:endParaRPr lang="en-US" sz="2800" dirty="0">
                <a:solidFill>
                  <a:srgbClr val="172900"/>
                </a:solidFill>
                <a:latin typeface="#9Slide03 SFU Futura_07" panose="00000900000000000000" pitchFamily="2" charset="0"/>
              </a:endParaRPr>
            </a:p>
          </p:txBody>
        </p:sp>
        <p:sp>
          <p:nvSpPr>
            <p:cNvPr id="30" name="Freeform 30"/>
            <p:cNvSpPr/>
            <p:nvPr/>
          </p:nvSpPr>
          <p:spPr>
            <a:xfrm>
              <a:off x="3240015" y="173711"/>
              <a:ext cx="1452985" cy="1276810"/>
            </a:xfrm>
            <a:custGeom>
              <a:avLst/>
              <a:gdLst/>
              <a:ahLst/>
              <a:cxnLst/>
              <a:rect l="l" t="t" r="r" b="b"/>
              <a:pathLst>
                <a:path w="1452985" h="1276810">
                  <a:moveTo>
                    <a:pt x="0" y="0"/>
                  </a:moveTo>
                  <a:lnTo>
                    <a:pt x="1452984" y="0"/>
                  </a:lnTo>
                  <a:lnTo>
                    <a:pt x="1452984" y="1276810"/>
                  </a:lnTo>
                  <a:lnTo>
                    <a:pt x="0" y="127681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pPr>
                <a:lnSpc>
                  <a:spcPct val="150000"/>
                </a:lnSpc>
              </a:pPr>
              <a:endParaRPr lang="en-US" sz="2800">
                <a:latin typeface="#9Slide03 SFU Futura_07" panose="00000900000000000000" pitchFamily="2" charset="0"/>
              </a:endParaRPr>
            </a:p>
          </p:txBody>
        </p:sp>
      </p:grpSp>
      <p:grpSp>
        <p:nvGrpSpPr>
          <p:cNvPr id="32" name="Group 32"/>
          <p:cNvGrpSpPr/>
          <p:nvPr/>
        </p:nvGrpSpPr>
        <p:grpSpPr>
          <a:xfrm>
            <a:off x="8237658" y="2062055"/>
            <a:ext cx="3737245" cy="4466210"/>
            <a:chOff x="0" y="0"/>
            <a:chExt cx="7474491" cy="9998173"/>
          </a:xfrm>
        </p:grpSpPr>
        <p:grpSp>
          <p:nvGrpSpPr>
            <p:cNvPr id="33" name="Group 33"/>
            <p:cNvGrpSpPr/>
            <p:nvPr/>
          </p:nvGrpSpPr>
          <p:grpSpPr>
            <a:xfrm>
              <a:off x="0" y="1152062"/>
              <a:ext cx="7474491" cy="8846111"/>
              <a:chOff x="0" y="0"/>
              <a:chExt cx="929966" cy="1100621"/>
            </a:xfrm>
          </p:grpSpPr>
          <p:sp>
            <p:nvSpPr>
              <p:cNvPr id="34" name="Freeform 34"/>
              <p:cNvSpPr/>
              <p:nvPr/>
            </p:nvSpPr>
            <p:spPr>
              <a:xfrm>
                <a:off x="0" y="0"/>
                <a:ext cx="929966" cy="1100621"/>
              </a:xfrm>
              <a:custGeom>
                <a:avLst/>
                <a:gdLst/>
                <a:ahLst/>
                <a:cxnLst/>
                <a:rect l="l" t="t" r="r" b="b"/>
                <a:pathLst>
                  <a:path w="929966" h="1100621">
                    <a:moveTo>
                      <a:pt x="110483" y="0"/>
                    </a:moveTo>
                    <a:lnTo>
                      <a:pt x="819483" y="0"/>
                    </a:lnTo>
                    <a:cubicBezTo>
                      <a:pt x="848785" y="0"/>
                      <a:pt x="876887" y="11640"/>
                      <a:pt x="897606" y="32360"/>
                    </a:cubicBezTo>
                    <a:cubicBezTo>
                      <a:pt x="918326" y="53079"/>
                      <a:pt x="929966" y="81181"/>
                      <a:pt x="929966" y="110483"/>
                    </a:cubicBezTo>
                    <a:lnTo>
                      <a:pt x="929966" y="990138"/>
                    </a:lnTo>
                    <a:cubicBezTo>
                      <a:pt x="929966" y="1019440"/>
                      <a:pt x="918326" y="1047542"/>
                      <a:pt x="897606" y="1068262"/>
                    </a:cubicBezTo>
                    <a:cubicBezTo>
                      <a:pt x="876887" y="1088981"/>
                      <a:pt x="848785" y="1100621"/>
                      <a:pt x="819483" y="1100621"/>
                    </a:cubicBezTo>
                    <a:lnTo>
                      <a:pt x="110483" y="1100621"/>
                    </a:lnTo>
                    <a:cubicBezTo>
                      <a:pt x="81181" y="1100621"/>
                      <a:pt x="53079" y="1088981"/>
                      <a:pt x="32360" y="1068262"/>
                    </a:cubicBezTo>
                    <a:cubicBezTo>
                      <a:pt x="11640" y="1047542"/>
                      <a:pt x="0" y="1019440"/>
                      <a:pt x="0" y="990138"/>
                    </a:cubicBezTo>
                    <a:lnTo>
                      <a:pt x="0" y="110483"/>
                    </a:lnTo>
                    <a:cubicBezTo>
                      <a:pt x="0" y="81181"/>
                      <a:pt x="11640" y="53079"/>
                      <a:pt x="32360" y="32360"/>
                    </a:cubicBezTo>
                    <a:cubicBezTo>
                      <a:pt x="53079" y="11640"/>
                      <a:pt x="81181" y="0"/>
                      <a:pt x="110483" y="0"/>
                    </a:cubicBezTo>
                    <a:close/>
                  </a:path>
                </a:pathLst>
              </a:custGeom>
              <a:solidFill>
                <a:srgbClr val="0070C0"/>
              </a:solidFill>
            </p:spPr>
            <p:txBody>
              <a:bodyPr/>
              <a:lstStyle/>
              <a:p>
                <a:pPr>
                  <a:lnSpc>
                    <a:spcPct val="150000"/>
                  </a:lnSpc>
                </a:pPr>
                <a:endParaRPr lang="en-US" sz="2800">
                  <a:latin typeface="#9Slide03 SFU Futura_07" panose="00000900000000000000" pitchFamily="2" charset="0"/>
                </a:endParaRPr>
              </a:p>
            </p:txBody>
          </p:sp>
          <p:sp>
            <p:nvSpPr>
              <p:cNvPr id="35" name="TextBox 35"/>
              <p:cNvSpPr txBox="1"/>
              <p:nvPr/>
            </p:nvSpPr>
            <p:spPr>
              <a:xfrm>
                <a:off x="0" y="-38100"/>
                <a:ext cx="929966" cy="1138721"/>
              </a:xfrm>
              <a:prstGeom prst="rect">
                <a:avLst/>
              </a:prstGeom>
            </p:spPr>
            <p:txBody>
              <a:bodyPr lIns="33867" tIns="33867" rIns="33867" bIns="33867" rtlCol="0" anchor="ctr"/>
              <a:lstStyle/>
              <a:p>
                <a:pPr algn="ctr">
                  <a:lnSpc>
                    <a:spcPct val="150000"/>
                  </a:lnSpc>
                </a:pPr>
                <a:endParaRPr sz="2800">
                  <a:latin typeface="#9Slide03 SFU Futura_07" panose="00000900000000000000" pitchFamily="2" charset="0"/>
                </a:endParaRPr>
              </a:p>
            </p:txBody>
          </p:sp>
        </p:grpSp>
        <p:sp>
          <p:nvSpPr>
            <p:cNvPr id="36" name="TextBox 36"/>
            <p:cNvSpPr txBox="1"/>
            <p:nvPr/>
          </p:nvSpPr>
          <p:spPr>
            <a:xfrm>
              <a:off x="1216080" y="2534451"/>
              <a:ext cx="5444091" cy="4191108"/>
            </a:xfrm>
            <a:prstGeom prst="rect">
              <a:avLst/>
            </a:prstGeom>
          </p:spPr>
          <p:txBody>
            <a:bodyPr lIns="0" tIns="0" rIns="0" bIns="0" rtlCol="0" anchor="t">
              <a:spAutoFit/>
            </a:bodyPr>
            <a:lstStyle/>
            <a:p>
              <a:pPr algn="ctr">
                <a:lnSpc>
                  <a:spcPct val="150000"/>
                </a:lnSpc>
              </a:pPr>
              <a:r>
                <a:rPr lang="en-US" sz="2800">
                  <a:solidFill>
                    <a:srgbClr val="172900"/>
                  </a:solidFill>
                  <a:latin typeface="#9Slide03 SFU Futura_07" panose="00000900000000000000" pitchFamily="2" charset="0"/>
                </a:rPr>
                <a:t>Rừng phòng hộ</a:t>
              </a:r>
            </a:p>
            <a:p>
              <a:pPr algn="ctr">
                <a:lnSpc>
                  <a:spcPct val="150000"/>
                </a:lnSpc>
              </a:pPr>
              <a:endParaRPr lang="en-US" sz="2800">
                <a:solidFill>
                  <a:srgbClr val="172900"/>
                </a:solidFill>
                <a:latin typeface="#9Slide03 SFU Futura_07" panose="00000900000000000000" pitchFamily="2" charset="0"/>
              </a:endParaRPr>
            </a:p>
            <a:p>
              <a:pPr algn="ctr">
                <a:lnSpc>
                  <a:spcPct val="150000"/>
                </a:lnSpc>
              </a:pPr>
              <a:endParaRPr lang="en-US" sz="2800">
                <a:solidFill>
                  <a:srgbClr val="172900"/>
                </a:solidFill>
                <a:latin typeface="#9Slide03 SFU Futura_07" panose="00000900000000000000" pitchFamily="2" charset="0"/>
              </a:endParaRPr>
            </a:p>
          </p:txBody>
        </p:sp>
        <p:grpSp>
          <p:nvGrpSpPr>
            <p:cNvPr id="37" name="Group 37"/>
            <p:cNvGrpSpPr/>
            <p:nvPr/>
          </p:nvGrpSpPr>
          <p:grpSpPr>
            <a:xfrm>
              <a:off x="265078" y="1491180"/>
              <a:ext cx="7004693" cy="8167874"/>
              <a:chOff x="0" y="0"/>
              <a:chExt cx="1029615" cy="1200590"/>
            </a:xfrm>
          </p:grpSpPr>
          <p:sp>
            <p:nvSpPr>
              <p:cNvPr id="38" name="Freeform 38"/>
              <p:cNvSpPr/>
              <p:nvPr/>
            </p:nvSpPr>
            <p:spPr>
              <a:xfrm>
                <a:off x="0" y="0"/>
                <a:ext cx="1029614" cy="1200590"/>
              </a:xfrm>
              <a:custGeom>
                <a:avLst/>
                <a:gdLst/>
                <a:ahLst/>
                <a:cxnLst/>
                <a:rect l="l" t="t" r="r" b="b"/>
                <a:pathLst>
                  <a:path w="1029614" h="1200590">
                    <a:moveTo>
                      <a:pt x="100209" y="0"/>
                    </a:moveTo>
                    <a:lnTo>
                      <a:pt x="929405" y="0"/>
                    </a:lnTo>
                    <a:cubicBezTo>
                      <a:pt x="955982" y="0"/>
                      <a:pt x="981471" y="10558"/>
                      <a:pt x="1000264" y="29351"/>
                    </a:cubicBezTo>
                    <a:cubicBezTo>
                      <a:pt x="1019057" y="48143"/>
                      <a:pt x="1029614" y="73632"/>
                      <a:pt x="1029614" y="100209"/>
                    </a:cubicBezTo>
                    <a:lnTo>
                      <a:pt x="1029614" y="1100381"/>
                    </a:lnTo>
                    <a:cubicBezTo>
                      <a:pt x="1029614" y="1126958"/>
                      <a:pt x="1019057" y="1152446"/>
                      <a:pt x="1000264" y="1171239"/>
                    </a:cubicBezTo>
                    <a:cubicBezTo>
                      <a:pt x="981471" y="1190032"/>
                      <a:pt x="955982" y="1200590"/>
                      <a:pt x="929405" y="1200590"/>
                    </a:cubicBezTo>
                    <a:lnTo>
                      <a:pt x="100209" y="1200590"/>
                    </a:lnTo>
                    <a:cubicBezTo>
                      <a:pt x="73632" y="1200590"/>
                      <a:pt x="48143" y="1190032"/>
                      <a:pt x="29351" y="1171239"/>
                    </a:cubicBezTo>
                    <a:cubicBezTo>
                      <a:pt x="10558" y="1152446"/>
                      <a:pt x="0" y="1126958"/>
                      <a:pt x="0" y="1100381"/>
                    </a:cubicBezTo>
                    <a:lnTo>
                      <a:pt x="0" y="100209"/>
                    </a:lnTo>
                    <a:cubicBezTo>
                      <a:pt x="0" y="73632"/>
                      <a:pt x="10558" y="48143"/>
                      <a:pt x="29351" y="29351"/>
                    </a:cubicBezTo>
                    <a:cubicBezTo>
                      <a:pt x="48143" y="10558"/>
                      <a:pt x="73632" y="0"/>
                      <a:pt x="100209" y="0"/>
                    </a:cubicBezTo>
                    <a:close/>
                  </a:path>
                </a:pathLst>
              </a:custGeom>
              <a:solidFill>
                <a:srgbClr val="FEF7EB"/>
              </a:solidFill>
            </p:spPr>
            <p:txBody>
              <a:bodyPr/>
              <a:lstStyle/>
              <a:p>
                <a:pPr>
                  <a:lnSpc>
                    <a:spcPct val="150000"/>
                  </a:lnSpc>
                </a:pPr>
                <a:endParaRPr lang="en-US" sz="2800">
                  <a:latin typeface="#9Slide03 SFU Futura_07" panose="00000900000000000000" pitchFamily="2" charset="0"/>
                </a:endParaRPr>
              </a:p>
            </p:txBody>
          </p:sp>
          <p:sp>
            <p:nvSpPr>
              <p:cNvPr id="39" name="TextBox 39"/>
              <p:cNvSpPr txBox="1"/>
              <p:nvPr/>
            </p:nvSpPr>
            <p:spPr>
              <a:xfrm>
                <a:off x="0" y="-38100"/>
                <a:ext cx="1029615" cy="1238690"/>
              </a:xfrm>
              <a:prstGeom prst="rect">
                <a:avLst/>
              </a:prstGeom>
            </p:spPr>
            <p:txBody>
              <a:bodyPr lIns="33867" tIns="33867" rIns="33867" bIns="33867" rtlCol="0" anchor="ctr"/>
              <a:lstStyle/>
              <a:p>
                <a:pPr algn="ctr">
                  <a:lnSpc>
                    <a:spcPct val="150000"/>
                  </a:lnSpc>
                </a:pPr>
                <a:endParaRPr sz="2800">
                  <a:latin typeface="#9Slide03 SFU Futura_07" panose="00000900000000000000" pitchFamily="2" charset="0"/>
                </a:endParaRPr>
              </a:p>
            </p:txBody>
          </p:sp>
        </p:grpSp>
        <p:grpSp>
          <p:nvGrpSpPr>
            <p:cNvPr id="40" name="Group 40"/>
            <p:cNvGrpSpPr/>
            <p:nvPr/>
          </p:nvGrpSpPr>
          <p:grpSpPr>
            <a:xfrm>
              <a:off x="2780266" y="0"/>
              <a:ext cx="1974317" cy="1974317"/>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7DB"/>
              </a:solidFill>
              <a:ln w="76200" cap="sq">
                <a:solidFill>
                  <a:schemeClr val="accent1"/>
                </a:solidFill>
                <a:prstDash val="solid"/>
                <a:miter/>
              </a:ln>
            </p:spPr>
            <p:txBody>
              <a:bodyPr/>
              <a:lstStyle/>
              <a:p>
                <a:pPr>
                  <a:lnSpc>
                    <a:spcPct val="150000"/>
                  </a:lnSpc>
                </a:pPr>
                <a:endParaRPr lang="en-US" sz="2800">
                  <a:latin typeface="#9Slide03 SFU Futura_07" panose="00000900000000000000" pitchFamily="2" charset="0"/>
                </a:endParaRPr>
              </a:p>
            </p:txBody>
          </p:sp>
          <p:sp>
            <p:nvSpPr>
              <p:cNvPr id="42" name="TextBox 42"/>
              <p:cNvSpPr txBox="1"/>
              <p:nvPr/>
            </p:nvSpPr>
            <p:spPr>
              <a:xfrm>
                <a:off x="76200" y="38100"/>
                <a:ext cx="660400" cy="698500"/>
              </a:xfrm>
              <a:prstGeom prst="rect">
                <a:avLst/>
              </a:prstGeom>
            </p:spPr>
            <p:txBody>
              <a:bodyPr lIns="33867" tIns="33867" rIns="33867" bIns="33867" rtlCol="0" anchor="ctr"/>
              <a:lstStyle/>
              <a:p>
                <a:pPr algn="ctr">
                  <a:lnSpc>
                    <a:spcPct val="150000"/>
                  </a:lnSpc>
                </a:pPr>
                <a:endParaRPr sz="2800">
                  <a:latin typeface="#9Slide03 SFU Futura_07" panose="00000900000000000000" pitchFamily="2" charset="0"/>
                </a:endParaRPr>
              </a:p>
            </p:txBody>
          </p:sp>
        </p:grpSp>
        <p:sp>
          <p:nvSpPr>
            <p:cNvPr id="43" name="TextBox 43"/>
            <p:cNvSpPr txBox="1"/>
            <p:nvPr/>
          </p:nvSpPr>
          <p:spPr>
            <a:xfrm>
              <a:off x="519300" y="2586367"/>
              <a:ext cx="6606529" cy="5638002"/>
            </a:xfrm>
            <a:prstGeom prst="rect">
              <a:avLst/>
            </a:prstGeom>
          </p:spPr>
          <p:txBody>
            <a:bodyPr lIns="0" tIns="0" rIns="0" bIns="0" rtlCol="0" anchor="t">
              <a:spAutoFit/>
            </a:bodyPr>
            <a:lstStyle/>
            <a:p>
              <a:pPr algn="just">
                <a:lnSpc>
                  <a:spcPct val="150000"/>
                </a:lnSpc>
              </a:pPr>
              <a:r>
                <a:rPr lang="vi-VN" sz="2800" kern="0" dirty="0">
                  <a:effectLst/>
                  <a:latin typeface="Calibri" panose="020F0502020204030204" pitchFamily="34" charset="0"/>
                  <a:ea typeface="Calibri" panose="020F0502020204030204" pitchFamily="34" charset="0"/>
                  <a:cs typeface="Times New Roman" panose="02020603050405020304" pitchFamily="18" charset="0"/>
                </a:rPr>
                <a:t>Đầu tư xử lý chất thải rắn và hệ thống thu gom nước thải tại các đô thị lớn.</a:t>
              </a:r>
              <a:r>
                <a:rPr lang="en-VN" sz="2800" dirty="0">
                  <a:effectLst/>
                </a:rPr>
                <a:t> </a:t>
              </a:r>
              <a:endParaRPr lang="en-US" sz="2800" dirty="0">
                <a:solidFill>
                  <a:srgbClr val="172900"/>
                </a:solidFill>
                <a:latin typeface="#9Slide03 SFU Futura_07" panose="00000900000000000000" pitchFamily="2" charset="0"/>
              </a:endParaRPr>
            </a:p>
          </p:txBody>
        </p:sp>
        <p:sp>
          <p:nvSpPr>
            <p:cNvPr id="44" name="Freeform 44"/>
            <p:cNvSpPr/>
            <p:nvPr/>
          </p:nvSpPr>
          <p:spPr>
            <a:xfrm>
              <a:off x="3240015" y="173711"/>
              <a:ext cx="1452985" cy="1276810"/>
            </a:xfrm>
            <a:custGeom>
              <a:avLst/>
              <a:gdLst/>
              <a:ahLst/>
              <a:cxnLst/>
              <a:rect l="l" t="t" r="r" b="b"/>
              <a:pathLst>
                <a:path w="1452985" h="1276810">
                  <a:moveTo>
                    <a:pt x="0" y="0"/>
                  </a:moveTo>
                  <a:lnTo>
                    <a:pt x="1452984" y="0"/>
                  </a:lnTo>
                  <a:lnTo>
                    <a:pt x="1452984" y="1276810"/>
                  </a:lnTo>
                  <a:lnTo>
                    <a:pt x="0" y="127681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pPr>
                <a:lnSpc>
                  <a:spcPct val="150000"/>
                </a:lnSpc>
              </a:pPr>
              <a:endParaRPr lang="en-US" sz="2800">
                <a:latin typeface="#9Slide03 SFU Futura_07" panose="00000900000000000000" pitchFamily="2" charset="0"/>
              </a:endParaRPr>
            </a:p>
          </p:txBody>
        </p:sp>
      </p:grpSp>
      <p:sp>
        <p:nvSpPr>
          <p:cNvPr id="64" name="TextBox 64"/>
          <p:cNvSpPr txBox="1"/>
          <p:nvPr/>
        </p:nvSpPr>
        <p:spPr>
          <a:xfrm>
            <a:off x="1047560" y="745234"/>
            <a:ext cx="10096879" cy="661720"/>
          </a:xfrm>
          <a:prstGeom prst="rect">
            <a:avLst/>
          </a:prstGeom>
        </p:spPr>
        <p:txBody>
          <a:bodyPr lIns="0" tIns="0" rIns="0" bIns="0" rtlCol="0" anchor="t">
            <a:spAutoFit/>
          </a:bodyPr>
          <a:lstStyle/>
          <a:p>
            <a:pPr algn="ctr">
              <a:lnSpc>
                <a:spcPts val="5619"/>
              </a:lnSpc>
              <a:spcBef>
                <a:spcPct val="0"/>
              </a:spcBef>
            </a:pPr>
            <a:r>
              <a:rPr lang="en-US" sz="3200" dirty="0" err="1">
                <a:solidFill>
                  <a:schemeClr val="accent1">
                    <a:lumMod val="75000"/>
                  </a:schemeClr>
                </a:solidFill>
                <a:latin typeface="Baloo"/>
              </a:rPr>
              <a:t>Giải</a:t>
            </a:r>
            <a:r>
              <a:rPr lang="en-US" sz="3200" dirty="0">
                <a:solidFill>
                  <a:schemeClr val="accent1">
                    <a:lumMod val="75000"/>
                  </a:schemeClr>
                </a:solidFill>
                <a:latin typeface="Baloo"/>
              </a:rPr>
              <a:t> </a:t>
            </a:r>
            <a:r>
              <a:rPr lang="en-US" sz="3200" dirty="0" err="1">
                <a:solidFill>
                  <a:schemeClr val="accent1">
                    <a:lumMod val="75000"/>
                  </a:schemeClr>
                </a:solidFill>
                <a:latin typeface="Baloo"/>
              </a:rPr>
              <a:t>pháp</a:t>
            </a:r>
            <a:r>
              <a:rPr lang="en-US" sz="3200" dirty="0">
                <a:solidFill>
                  <a:schemeClr val="accent1">
                    <a:lumMod val="75000"/>
                  </a:schemeClr>
                </a:solidFill>
                <a:latin typeface="Baloo"/>
              </a:rPr>
              <a:t> </a:t>
            </a:r>
            <a:r>
              <a:rPr lang="en-US" sz="3200" dirty="0" err="1">
                <a:solidFill>
                  <a:schemeClr val="accent1">
                    <a:lumMod val="75000"/>
                  </a:schemeClr>
                </a:solidFill>
                <a:latin typeface="Baloo"/>
              </a:rPr>
              <a:t>về</a:t>
            </a:r>
            <a:r>
              <a:rPr lang="en-US" sz="3200" dirty="0">
                <a:solidFill>
                  <a:schemeClr val="accent1">
                    <a:lumMod val="75000"/>
                  </a:schemeClr>
                </a:solidFill>
                <a:latin typeface="Baloo"/>
              </a:rPr>
              <a:t> </a:t>
            </a:r>
            <a:r>
              <a:rPr lang="en-US" sz="3200" dirty="0" err="1">
                <a:solidFill>
                  <a:schemeClr val="accent1">
                    <a:lumMod val="75000"/>
                  </a:schemeClr>
                </a:solidFill>
                <a:latin typeface="Baloo"/>
              </a:rPr>
              <a:t>quản</a:t>
            </a:r>
            <a:r>
              <a:rPr lang="en-US" sz="3200" dirty="0">
                <a:solidFill>
                  <a:schemeClr val="accent1">
                    <a:lumMod val="75000"/>
                  </a:schemeClr>
                </a:solidFill>
                <a:latin typeface="Baloo"/>
              </a:rPr>
              <a:t> </a:t>
            </a:r>
            <a:r>
              <a:rPr lang="en-US" sz="3200" dirty="0" err="1">
                <a:solidFill>
                  <a:schemeClr val="accent1">
                    <a:lumMod val="75000"/>
                  </a:schemeClr>
                </a:solidFill>
                <a:latin typeface="Baloo"/>
              </a:rPr>
              <a:t>lí</a:t>
            </a:r>
            <a:endParaRPr lang="en-US" sz="3200" dirty="0">
              <a:solidFill>
                <a:schemeClr val="accent1">
                  <a:lumMod val="75000"/>
                </a:schemeClr>
              </a:solidFill>
              <a:latin typeface="Baloo"/>
            </a:endParaRPr>
          </a:p>
        </p:txBody>
      </p:sp>
      <p:sp>
        <p:nvSpPr>
          <p:cNvPr id="65" name="TextBox 65"/>
          <p:cNvSpPr txBox="1"/>
          <p:nvPr/>
        </p:nvSpPr>
        <p:spPr>
          <a:xfrm>
            <a:off x="11804411" y="1075214"/>
            <a:ext cx="734057" cy="487313"/>
          </a:xfrm>
          <a:prstGeom prst="rect">
            <a:avLst/>
          </a:prstGeom>
        </p:spPr>
        <p:txBody>
          <a:bodyPr lIns="0" tIns="0" rIns="0" bIns="0" rtlCol="0" anchor="t">
            <a:spAutoFit/>
          </a:bodyPr>
          <a:lstStyle/>
          <a:p>
            <a:pPr algn="ctr">
              <a:lnSpc>
                <a:spcPts val="3780"/>
              </a:lnSpc>
              <a:spcBef>
                <a:spcPct val="0"/>
              </a:spcBef>
            </a:pPr>
            <a:r>
              <a:rPr lang="en-US" sz="2699">
                <a:solidFill>
                  <a:srgbClr val="FFFFEF"/>
                </a:solidFill>
                <a:latin typeface="Baloo"/>
              </a:rPr>
              <a:t>04</a:t>
            </a:r>
          </a:p>
        </p:txBody>
      </p:sp>
      <p:sp>
        <p:nvSpPr>
          <p:cNvPr id="17" name="TextBox 16">
            <a:extLst>
              <a:ext uri="{FF2B5EF4-FFF2-40B4-BE49-F238E27FC236}">
                <a16:creationId xmlns:a16="http://schemas.microsoft.com/office/drawing/2014/main" id="{D1332153-01BB-FB49-FE00-F7A49E786DC2}"/>
              </a:ext>
            </a:extLst>
          </p:cNvPr>
          <p:cNvSpPr txBox="1"/>
          <p:nvPr/>
        </p:nvSpPr>
        <p:spPr>
          <a:xfrm>
            <a:off x="315460" y="329736"/>
            <a:ext cx="9542206" cy="584775"/>
          </a:xfrm>
          <a:prstGeom prst="rect">
            <a:avLst/>
          </a:prstGeom>
          <a:noFill/>
        </p:spPr>
        <p:txBody>
          <a:bodyPr wrap="square" rtlCol="0">
            <a:spAutoFit/>
          </a:bodyPr>
          <a:lstStyle/>
          <a:p>
            <a:r>
              <a:rPr lang="vi-VN" sz="3200" b="1" dirty="0">
                <a:solidFill>
                  <a:srgbClr val="CC006A"/>
                </a:solidFill>
                <a:effectLst/>
                <a:latin typeface="Calibri" panose="020F0502020204030204" pitchFamily="34" charset="0"/>
                <a:ea typeface="Calibri" panose="020F0502020204030204" pitchFamily="34" charset="0"/>
                <a:cs typeface="Times New Roman" panose="02020603050405020304" pitchFamily="18" charset="0"/>
              </a:rPr>
              <a:t>a. </a:t>
            </a:r>
            <a:r>
              <a:rPr lang="vi-VN" sz="3200" b="1" dirty="0">
                <a:solidFill>
                  <a:srgbClr val="CC006A"/>
                </a:solidFill>
                <a:effectLst/>
                <a:latin typeface="Calibri" panose="020F0502020204030204" pitchFamily="34" charset="0"/>
                <a:ea typeface="Yu Mincho" panose="02020400000000000000" pitchFamily="18" charset="-128"/>
                <a:cs typeface="Times New Roman" panose="02020603050405020304" pitchFamily="18" charset="0"/>
              </a:rPr>
              <a:t>Nhóm giải pháp thích ứng với biến đổi khí hậu</a:t>
            </a:r>
            <a:endParaRPr lang="en-VN"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33118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circle(in)">
                                      <p:cBhvr>
                                        <p:cTn id="12" dur="2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circle(in)">
                                      <p:cBhvr>
                                        <p:cTn id="17" dur="2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768533" y="1254986"/>
            <a:ext cx="8525591" cy="12917"/>
          </a:xfrm>
          <a:prstGeom prst="line">
            <a:avLst/>
          </a:prstGeom>
          <a:ln w="28575" cap="flat">
            <a:solidFill>
              <a:srgbClr val="FFD568"/>
            </a:solidFill>
            <a:prstDash val="solid"/>
            <a:headEnd type="none" w="sm" len="sm"/>
            <a:tailEnd type="none" w="sm" len="sm"/>
          </a:ln>
        </p:spPr>
        <p:txBody>
          <a:bodyPr/>
          <a:lstStyle/>
          <a:p>
            <a:pPr defTabSz="857250"/>
            <a:endParaRPr lang="en-US" sz="1688">
              <a:solidFill>
                <a:prstClr val="black"/>
              </a:solidFill>
              <a:latin typeface="Calibri"/>
            </a:endParaRPr>
          </a:p>
        </p:txBody>
      </p:sp>
      <p:sp>
        <p:nvSpPr>
          <p:cNvPr id="3" name="AutoShape 3"/>
          <p:cNvSpPr/>
          <p:nvPr/>
        </p:nvSpPr>
        <p:spPr>
          <a:xfrm rot="-5400000">
            <a:off x="2711929" y="3047136"/>
            <a:ext cx="3318165" cy="0"/>
          </a:xfrm>
          <a:prstGeom prst="line">
            <a:avLst/>
          </a:prstGeom>
          <a:ln w="28575" cap="flat">
            <a:solidFill>
              <a:srgbClr val="FFD568"/>
            </a:solidFill>
            <a:prstDash val="solid"/>
            <a:headEnd type="none" w="sm" len="sm"/>
            <a:tailEnd type="none" w="sm" len="sm"/>
          </a:ln>
        </p:spPr>
        <p:txBody>
          <a:bodyPr/>
          <a:lstStyle/>
          <a:p>
            <a:pPr defTabSz="857250"/>
            <a:endParaRPr lang="en-US" sz="1688">
              <a:solidFill>
                <a:prstClr val="black"/>
              </a:solidFill>
              <a:latin typeface="Calibri"/>
            </a:endParaRPr>
          </a:p>
        </p:txBody>
      </p:sp>
      <p:sp>
        <p:nvSpPr>
          <p:cNvPr id="4" name="AutoShape 4"/>
          <p:cNvSpPr/>
          <p:nvPr/>
        </p:nvSpPr>
        <p:spPr>
          <a:xfrm rot="-5400000">
            <a:off x="109451" y="2930727"/>
            <a:ext cx="3318165" cy="0"/>
          </a:xfrm>
          <a:prstGeom prst="line">
            <a:avLst/>
          </a:prstGeom>
          <a:ln w="28575" cap="flat">
            <a:solidFill>
              <a:srgbClr val="FFD568"/>
            </a:solidFill>
            <a:prstDash val="solid"/>
            <a:headEnd type="none" w="sm" len="sm"/>
            <a:tailEnd type="none" w="sm" len="sm"/>
          </a:ln>
        </p:spPr>
        <p:txBody>
          <a:bodyPr/>
          <a:lstStyle/>
          <a:p>
            <a:pPr defTabSz="857250"/>
            <a:endParaRPr lang="en-US" sz="1688">
              <a:solidFill>
                <a:prstClr val="black"/>
              </a:solidFill>
              <a:latin typeface="Calibri"/>
            </a:endParaRPr>
          </a:p>
        </p:txBody>
      </p:sp>
      <p:sp>
        <p:nvSpPr>
          <p:cNvPr id="5" name="AutoShape 5"/>
          <p:cNvSpPr/>
          <p:nvPr/>
        </p:nvSpPr>
        <p:spPr>
          <a:xfrm rot="-5400000">
            <a:off x="8594404" y="2921973"/>
            <a:ext cx="3318165" cy="0"/>
          </a:xfrm>
          <a:prstGeom prst="line">
            <a:avLst/>
          </a:prstGeom>
          <a:ln w="28575" cap="flat">
            <a:solidFill>
              <a:srgbClr val="FFD568"/>
            </a:solidFill>
            <a:prstDash val="solid"/>
            <a:headEnd type="none" w="sm" len="sm"/>
            <a:tailEnd type="none" w="sm" len="sm"/>
          </a:ln>
        </p:spPr>
        <p:txBody>
          <a:bodyPr/>
          <a:lstStyle/>
          <a:p>
            <a:pPr defTabSz="857250"/>
            <a:endParaRPr lang="en-US" sz="1688">
              <a:solidFill>
                <a:prstClr val="black"/>
              </a:solidFill>
              <a:latin typeface="Calibri"/>
            </a:endParaRPr>
          </a:p>
        </p:txBody>
      </p:sp>
      <p:sp>
        <p:nvSpPr>
          <p:cNvPr id="7" name="AutoShape 7"/>
          <p:cNvSpPr/>
          <p:nvPr/>
        </p:nvSpPr>
        <p:spPr>
          <a:xfrm rot="-5400000">
            <a:off x="5680013" y="3112484"/>
            <a:ext cx="3318165" cy="0"/>
          </a:xfrm>
          <a:prstGeom prst="line">
            <a:avLst/>
          </a:prstGeom>
          <a:ln w="28575" cap="flat">
            <a:solidFill>
              <a:srgbClr val="FFD568"/>
            </a:solidFill>
            <a:prstDash val="solid"/>
            <a:headEnd type="none" w="sm" len="sm"/>
            <a:tailEnd type="none" w="sm" len="sm"/>
          </a:ln>
        </p:spPr>
        <p:txBody>
          <a:bodyPr/>
          <a:lstStyle/>
          <a:p>
            <a:pPr defTabSz="857250"/>
            <a:endParaRPr lang="en-US" sz="1688">
              <a:solidFill>
                <a:prstClr val="black"/>
              </a:solidFill>
              <a:latin typeface="Calibri"/>
            </a:endParaRPr>
          </a:p>
        </p:txBody>
      </p:sp>
      <p:grpSp>
        <p:nvGrpSpPr>
          <p:cNvPr id="8" name="Group 8"/>
          <p:cNvGrpSpPr/>
          <p:nvPr/>
        </p:nvGrpSpPr>
        <p:grpSpPr>
          <a:xfrm>
            <a:off x="3906204" y="770795"/>
            <a:ext cx="4487553" cy="1047918"/>
            <a:chOff x="0" y="0"/>
            <a:chExt cx="6954017" cy="934692"/>
          </a:xfrm>
        </p:grpSpPr>
        <p:sp>
          <p:nvSpPr>
            <p:cNvPr id="9" name="Freeform 9"/>
            <p:cNvSpPr/>
            <p:nvPr/>
          </p:nvSpPr>
          <p:spPr>
            <a:xfrm>
              <a:off x="0" y="0"/>
              <a:ext cx="6954017" cy="934692"/>
            </a:xfrm>
            <a:custGeom>
              <a:avLst/>
              <a:gdLst/>
              <a:ahLst/>
              <a:cxnLst/>
              <a:rect l="l" t="t" r="r" b="b"/>
              <a:pathLst>
                <a:path w="6954017" h="934692">
                  <a:moveTo>
                    <a:pt x="6829557" y="934692"/>
                  </a:moveTo>
                  <a:lnTo>
                    <a:pt x="124460" y="934692"/>
                  </a:lnTo>
                  <a:cubicBezTo>
                    <a:pt x="55880" y="934692"/>
                    <a:pt x="0" y="878812"/>
                    <a:pt x="0" y="810232"/>
                  </a:cubicBezTo>
                  <a:lnTo>
                    <a:pt x="0" y="124460"/>
                  </a:lnTo>
                  <a:cubicBezTo>
                    <a:pt x="0" y="55880"/>
                    <a:pt x="55880" y="0"/>
                    <a:pt x="124460" y="0"/>
                  </a:cubicBezTo>
                  <a:lnTo>
                    <a:pt x="6829557" y="0"/>
                  </a:lnTo>
                  <a:cubicBezTo>
                    <a:pt x="6898136" y="0"/>
                    <a:pt x="6954017" y="55880"/>
                    <a:pt x="6954017" y="124460"/>
                  </a:cubicBezTo>
                  <a:lnTo>
                    <a:pt x="6954017" y="810232"/>
                  </a:lnTo>
                  <a:cubicBezTo>
                    <a:pt x="6954017" y="878812"/>
                    <a:pt x="6898136" y="934692"/>
                    <a:pt x="6829557" y="934692"/>
                  </a:cubicBezTo>
                  <a:close/>
                </a:path>
              </a:pathLst>
            </a:custGeom>
            <a:solidFill>
              <a:srgbClr val="FFD568"/>
            </a:solidFill>
          </p:spPr>
          <p:txBody>
            <a:bodyPr/>
            <a:lstStyle/>
            <a:p>
              <a:pPr defTabSz="857250"/>
              <a:endParaRPr lang="en-US" sz="1688">
                <a:solidFill>
                  <a:prstClr val="black"/>
                </a:solidFill>
                <a:latin typeface="Calibri"/>
              </a:endParaRPr>
            </a:p>
          </p:txBody>
        </p:sp>
      </p:grpSp>
      <p:grpSp>
        <p:nvGrpSpPr>
          <p:cNvPr id="10" name="Group 10"/>
          <p:cNvGrpSpPr/>
          <p:nvPr/>
        </p:nvGrpSpPr>
        <p:grpSpPr>
          <a:xfrm>
            <a:off x="525136" y="2282574"/>
            <a:ext cx="2296846" cy="4143963"/>
            <a:chOff x="-1399776" y="-70858"/>
            <a:chExt cx="2382005" cy="5027546"/>
          </a:xfrm>
        </p:grpSpPr>
        <p:sp>
          <p:nvSpPr>
            <p:cNvPr id="11" name="Freeform 11"/>
            <p:cNvSpPr/>
            <p:nvPr/>
          </p:nvSpPr>
          <p:spPr>
            <a:xfrm>
              <a:off x="-1399776" y="-70858"/>
              <a:ext cx="2382005" cy="5027546"/>
            </a:xfrm>
            <a:custGeom>
              <a:avLst/>
              <a:gdLst/>
              <a:ahLst/>
              <a:cxnLst/>
              <a:rect l="l" t="t" r="r" b="b"/>
              <a:pathLst>
                <a:path w="2382005" h="5027546">
                  <a:moveTo>
                    <a:pt x="2257545" y="5027546"/>
                  </a:moveTo>
                  <a:lnTo>
                    <a:pt x="124460" y="5027546"/>
                  </a:lnTo>
                  <a:cubicBezTo>
                    <a:pt x="55880" y="5027546"/>
                    <a:pt x="0" y="4971666"/>
                    <a:pt x="0" y="4903086"/>
                  </a:cubicBezTo>
                  <a:lnTo>
                    <a:pt x="0" y="124460"/>
                  </a:lnTo>
                  <a:cubicBezTo>
                    <a:pt x="0" y="55880"/>
                    <a:pt x="55880" y="0"/>
                    <a:pt x="124460" y="0"/>
                  </a:cubicBezTo>
                  <a:lnTo>
                    <a:pt x="2257545" y="0"/>
                  </a:lnTo>
                  <a:cubicBezTo>
                    <a:pt x="2326125" y="0"/>
                    <a:pt x="2382005" y="55880"/>
                    <a:pt x="2382005" y="124460"/>
                  </a:cubicBezTo>
                  <a:lnTo>
                    <a:pt x="2382005" y="4903086"/>
                  </a:lnTo>
                  <a:cubicBezTo>
                    <a:pt x="2382005" y="4971666"/>
                    <a:pt x="2326125" y="5027546"/>
                    <a:pt x="2257545" y="5027546"/>
                  </a:cubicBezTo>
                  <a:close/>
                </a:path>
              </a:pathLst>
            </a:custGeom>
            <a:solidFill>
              <a:srgbClr val="FFD568"/>
            </a:solidFill>
          </p:spPr>
          <p:txBody>
            <a:bodyPr/>
            <a:lstStyle/>
            <a:p>
              <a:pPr defTabSz="857250"/>
              <a:endParaRPr lang="en-US" sz="1688">
                <a:solidFill>
                  <a:prstClr val="black"/>
                </a:solidFill>
                <a:latin typeface="Calibri"/>
              </a:endParaRPr>
            </a:p>
          </p:txBody>
        </p:sp>
      </p:grpSp>
      <p:grpSp>
        <p:nvGrpSpPr>
          <p:cNvPr id="12" name="Group 12"/>
          <p:cNvGrpSpPr/>
          <p:nvPr/>
        </p:nvGrpSpPr>
        <p:grpSpPr>
          <a:xfrm>
            <a:off x="2984994" y="2971368"/>
            <a:ext cx="2745246" cy="3339882"/>
            <a:chOff x="0" y="0"/>
            <a:chExt cx="2382005" cy="4943655"/>
          </a:xfrm>
        </p:grpSpPr>
        <p:sp>
          <p:nvSpPr>
            <p:cNvPr id="13" name="Freeform 13"/>
            <p:cNvSpPr/>
            <p:nvPr/>
          </p:nvSpPr>
          <p:spPr>
            <a:xfrm>
              <a:off x="0" y="0"/>
              <a:ext cx="2382005" cy="4943655"/>
            </a:xfrm>
            <a:custGeom>
              <a:avLst/>
              <a:gdLst/>
              <a:ahLst/>
              <a:cxnLst/>
              <a:rect l="l" t="t" r="r" b="b"/>
              <a:pathLst>
                <a:path w="2382005" h="4943655">
                  <a:moveTo>
                    <a:pt x="2257545" y="4943654"/>
                  </a:moveTo>
                  <a:lnTo>
                    <a:pt x="124460" y="4943654"/>
                  </a:lnTo>
                  <a:cubicBezTo>
                    <a:pt x="55880" y="4943654"/>
                    <a:pt x="0" y="4887775"/>
                    <a:pt x="0" y="4819195"/>
                  </a:cubicBezTo>
                  <a:lnTo>
                    <a:pt x="0" y="124460"/>
                  </a:lnTo>
                  <a:cubicBezTo>
                    <a:pt x="0" y="55880"/>
                    <a:pt x="55880" y="0"/>
                    <a:pt x="124460" y="0"/>
                  </a:cubicBezTo>
                  <a:lnTo>
                    <a:pt x="2257545" y="0"/>
                  </a:lnTo>
                  <a:cubicBezTo>
                    <a:pt x="2326125" y="0"/>
                    <a:pt x="2382005" y="55880"/>
                    <a:pt x="2382005" y="124460"/>
                  </a:cubicBezTo>
                  <a:lnTo>
                    <a:pt x="2382005" y="4819195"/>
                  </a:lnTo>
                  <a:cubicBezTo>
                    <a:pt x="2382005" y="4887775"/>
                    <a:pt x="2326125" y="4943655"/>
                    <a:pt x="2257545" y="4943655"/>
                  </a:cubicBezTo>
                  <a:close/>
                </a:path>
              </a:pathLst>
            </a:custGeom>
            <a:solidFill>
              <a:schemeClr val="accent5">
                <a:lumMod val="75000"/>
              </a:schemeClr>
            </a:solidFill>
          </p:spPr>
          <p:txBody>
            <a:bodyPr/>
            <a:lstStyle/>
            <a:p>
              <a:pPr defTabSz="857250"/>
              <a:endParaRPr lang="en-US" sz="1688">
                <a:solidFill>
                  <a:prstClr val="black"/>
                </a:solidFill>
                <a:latin typeface="Calibri"/>
              </a:endParaRPr>
            </a:p>
          </p:txBody>
        </p:sp>
      </p:grpSp>
      <p:sp>
        <p:nvSpPr>
          <p:cNvPr id="14" name="Freeform 14"/>
          <p:cNvSpPr/>
          <p:nvPr/>
        </p:nvSpPr>
        <p:spPr>
          <a:xfrm>
            <a:off x="1049151" y="1992812"/>
            <a:ext cx="1318238" cy="965588"/>
          </a:xfrm>
          <a:custGeom>
            <a:avLst/>
            <a:gdLst/>
            <a:ahLst/>
            <a:cxnLst/>
            <a:rect l="l" t="t" r="r" b="b"/>
            <a:pathLst>
              <a:path w="1406120" h="1029961">
                <a:moveTo>
                  <a:pt x="0" y="0"/>
                </a:moveTo>
                <a:lnTo>
                  <a:pt x="1406120" y="0"/>
                </a:lnTo>
                <a:lnTo>
                  <a:pt x="1406120" y="1029961"/>
                </a:lnTo>
                <a:lnTo>
                  <a:pt x="0" y="1029961"/>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pPr defTabSz="857250"/>
            <a:endParaRPr lang="en-US" sz="1688">
              <a:solidFill>
                <a:prstClr val="black"/>
              </a:solidFill>
              <a:latin typeface="Calibri"/>
            </a:endParaRPr>
          </a:p>
        </p:txBody>
      </p:sp>
      <p:grpSp>
        <p:nvGrpSpPr>
          <p:cNvPr id="16" name="Group 16"/>
          <p:cNvGrpSpPr/>
          <p:nvPr/>
        </p:nvGrpSpPr>
        <p:grpSpPr>
          <a:xfrm>
            <a:off x="6074301" y="2370815"/>
            <a:ext cx="2562363" cy="3396559"/>
            <a:chOff x="0" y="0"/>
            <a:chExt cx="2382005" cy="5027546"/>
          </a:xfrm>
        </p:grpSpPr>
        <p:sp>
          <p:nvSpPr>
            <p:cNvPr id="17" name="Freeform 17"/>
            <p:cNvSpPr/>
            <p:nvPr/>
          </p:nvSpPr>
          <p:spPr>
            <a:xfrm>
              <a:off x="0" y="0"/>
              <a:ext cx="2382005" cy="5027546"/>
            </a:xfrm>
            <a:custGeom>
              <a:avLst/>
              <a:gdLst/>
              <a:ahLst/>
              <a:cxnLst/>
              <a:rect l="l" t="t" r="r" b="b"/>
              <a:pathLst>
                <a:path w="2382005" h="5027546">
                  <a:moveTo>
                    <a:pt x="2257545" y="5027546"/>
                  </a:moveTo>
                  <a:lnTo>
                    <a:pt x="124460" y="5027546"/>
                  </a:lnTo>
                  <a:cubicBezTo>
                    <a:pt x="55880" y="5027546"/>
                    <a:pt x="0" y="4971666"/>
                    <a:pt x="0" y="4903086"/>
                  </a:cubicBezTo>
                  <a:lnTo>
                    <a:pt x="0" y="124460"/>
                  </a:lnTo>
                  <a:cubicBezTo>
                    <a:pt x="0" y="55880"/>
                    <a:pt x="55880" y="0"/>
                    <a:pt x="124460" y="0"/>
                  </a:cubicBezTo>
                  <a:lnTo>
                    <a:pt x="2257545" y="0"/>
                  </a:lnTo>
                  <a:cubicBezTo>
                    <a:pt x="2326125" y="0"/>
                    <a:pt x="2382005" y="55880"/>
                    <a:pt x="2382005" y="124460"/>
                  </a:cubicBezTo>
                  <a:lnTo>
                    <a:pt x="2382005" y="4903086"/>
                  </a:lnTo>
                  <a:cubicBezTo>
                    <a:pt x="2382005" y="4971666"/>
                    <a:pt x="2326125" y="5027546"/>
                    <a:pt x="2257545" y="5027546"/>
                  </a:cubicBezTo>
                  <a:close/>
                </a:path>
              </a:pathLst>
            </a:custGeom>
            <a:solidFill>
              <a:srgbClr val="FFD568"/>
            </a:solidFill>
          </p:spPr>
          <p:txBody>
            <a:bodyPr/>
            <a:lstStyle/>
            <a:p>
              <a:pPr defTabSz="857250"/>
              <a:endParaRPr lang="en-US" sz="1688">
                <a:solidFill>
                  <a:prstClr val="black"/>
                </a:solidFill>
                <a:latin typeface="Calibri"/>
              </a:endParaRPr>
            </a:p>
          </p:txBody>
        </p:sp>
      </p:grpSp>
      <p:grpSp>
        <p:nvGrpSpPr>
          <p:cNvPr id="18" name="Group 18"/>
          <p:cNvGrpSpPr/>
          <p:nvPr/>
        </p:nvGrpSpPr>
        <p:grpSpPr>
          <a:xfrm>
            <a:off x="8846125" y="2623482"/>
            <a:ext cx="2674579" cy="3339882"/>
            <a:chOff x="0" y="0"/>
            <a:chExt cx="2382005" cy="4943655"/>
          </a:xfrm>
          <a:solidFill>
            <a:schemeClr val="accent5">
              <a:lumMod val="50000"/>
            </a:schemeClr>
          </a:solidFill>
        </p:grpSpPr>
        <p:sp>
          <p:nvSpPr>
            <p:cNvPr id="19" name="Freeform 19"/>
            <p:cNvSpPr/>
            <p:nvPr/>
          </p:nvSpPr>
          <p:spPr>
            <a:xfrm>
              <a:off x="0" y="0"/>
              <a:ext cx="2382005" cy="4943655"/>
            </a:xfrm>
            <a:custGeom>
              <a:avLst/>
              <a:gdLst/>
              <a:ahLst/>
              <a:cxnLst/>
              <a:rect l="l" t="t" r="r" b="b"/>
              <a:pathLst>
                <a:path w="2382005" h="4943655">
                  <a:moveTo>
                    <a:pt x="2257545" y="4943654"/>
                  </a:moveTo>
                  <a:lnTo>
                    <a:pt x="124460" y="4943654"/>
                  </a:lnTo>
                  <a:cubicBezTo>
                    <a:pt x="55880" y="4943654"/>
                    <a:pt x="0" y="4887775"/>
                    <a:pt x="0" y="4819195"/>
                  </a:cubicBezTo>
                  <a:lnTo>
                    <a:pt x="0" y="124460"/>
                  </a:lnTo>
                  <a:cubicBezTo>
                    <a:pt x="0" y="55880"/>
                    <a:pt x="55880" y="0"/>
                    <a:pt x="124460" y="0"/>
                  </a:cubicBezTo>
                  <a:lnTo>
                    <a:pt x="2257545" y="0"/>
                  </a:lnTo>
                  <a:cubicBezTo>
                    <a:pt x="2326125" y="0"/>
                    <a:pt x="2382005" y="55880"/>
                    <a:pt x="2382005" y="124460"/>
                  </a:cubicBezTo>
                  <a:lnTo>
                    <a:pt x="2382005" y="4819195"/>
                  </a:lnTo>
                  <a:cubicBezTo>
                    <a:pt x="2382005" y="4887775"/>
                    <a:pt x="2326125" y="4943655"/>
                    <a:pt x="2257545" y="4943655"/>
                  </a:cubicBezTo>
                  <a:close/>
                </a:path>
              </a:pathLst>
            </a:custGeom>
            <a:grpFill/>
          </p:spPr>
          <p:txBody>
            <a:bodyPr/>
            <a:lstStyle/>
            <a:p>
              <a:pPr defTabSz="857250"/>
              <a:endParaRPr lang="en-US" sz="1688">
                <a:solidFill>
                  <a:prstClr val="black"/>
                </a:solidFill>
                <a:latin typeface="Calibri"/>
              </a:endParaRPr>
            </a:p>
          </p:txBody>
        </p:sp>
      </p:grpSp>
      <p:grpSp>
        <p:nvGrpSpPr>
          <p:cNvPr id="22" name="Group 22"/>
          <p:cNvGrpSpPr/>
          <p:nvPr/>
        </p:nvGrpSpPr>
        <p:grpSpPr>
          <a:xfrm>
            <a:off x="835492" y="6311250"/>
            <a:ext cx="1473921" cy="1473921"/>
            <a:chOff x="0" y="0"/>
            <a:chExt cx="6350000" cy="6350000"/>
          </a:xfrm>
        </p:grpSpPr>
        <p:sp>
          <p:nvSpPr>
            <p:cNvPr id="23" name="Freeform 2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D9D9D8"/>
            </a:solidFill>
          </p:spPr>
          <p:txBody>
            <a:bodyPr/>
            <a:lstStyle/>
            <a:p>
              <a:pPr defTabSz="857250"/>
              <a:endParaRPr lang="en-US" sz="1688">
                <a:solidFill>
                  <a:prstClr val="black"/>
                </a:solidFill>
                <a:latin typeface="Calibri"/>
              </a:endParaRPr>
            </a:p>
          </p:txBody>
        </p:sp>
      </p:grpSp>
      <p:sp>
        <p:nvSpPr>
          <p:cNvPr id="24" name="Freeform 24"/>
          <p:cNvSpPr/>
          <p:nvPr/>
        </p:nvSpPr>
        <p:spPr>
          <a:xfrm>
            <a:off x="1014572" y="5157368"/>
            <a:ext cx="979126" cy="1269169"/>
          </a:xfrm>
          <a:custGeom>
            <a:avLst/>
            <a:gdLst/>
            <a:ahLst/>
            <a:cxnLst/>
            <a:rect l="l" t="t" r="r" b="b"/>
            <a:pathLst>
              <a:path w="1044401" h="1353780">
                <a:moveTo>
                  <a:pt x="0" y="0"/>
                </a:moveTo>
                <a:lnTo>
                  <a:pt x="1044401" y="0"/>
                </a:lnTo>
                <a:lnTo>
                  <a:pt x="1044401" y="1353780"/>
                </a:lnTo>
                <a:lnTo>
                  <a:pt x="0" y="135378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pPr defTabSz="857250"/>
            <a:endParaRPr lang="en-US" sz="1688">
              <a:solidFill>
                <a:prstClr val="black"/>
              </a:solidFill>
              <a:latin typeface="Calibri"/>
            </a:endParaRPr>
          </a:p>
        </p:txBody>
      </p:sp>
      <p:sp>
        <p:nvSpPr>
          <p:cNvPr id="25" name="Freeform 25"/>
          <p:cNvSpPr/>
          <p:nvPr/>
        </p:nvSpPr>
        <p:spPr>
          <a:xfrm>
            <a:off x="974999" y="-471331"/>
            <a:ext cx="1644235" cy="1157131"/>
          </a:xfrm>
          <a:custGeom>
            <a:avLst/>
            <a:gdLst/>
            <a:ahLst/>
            <a:cxnLst/>
            <a:rect l="l" t="t" r="r" b="b"/>
            <a:pathLst>
              <a:path w="1753851" h="1234273">
                <a:moveTo>
                  <a:pt x="0" y="0"/>
                </a:moveTo>
                <a:lnTo>
                  <a:pt x="1753851" y="0"/>
                </a:lnTo>
                <a:lnTo>
                  <a:pt x="1753851" y="1234273"/>
                </a:lnTo>
                <a:lnTo>
                  <a:pt x="0" y="1234273"/>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pPr defTabSz="857250"/>
            <a:endParaRPr lang="en-US" sz="1688">
              <a:solidFill>
                <a:prstClr val="black"/>
              </a:solidFill>
              <a:latin typeface="Calibri"/>
            </a:endParaRPr>
          </a:p>
        </p:txBody>
      </p:sp>
      <p:sp>
        <p:nvSpPr>
          <p:cNvPr id="26" name="Freeform 26"/>
          <p:cNvSpPr/>
          <p:nvPr/>
        </p:nvSpPr>
        <p:spPr>
          <a:xfrm>
            <a:off x="10183415" y="152149"/>
            <a:ext cx="2178302" cy="2174341"/>
          </a:xfrm>
          <a:custGeom>
            <a:avLst/>
            <a:gdLst/>
            <a:ahLst/>
            <a:cxnLst/>
            <a:rect l="l" t="t" r="r" b="b"/>
            <a:pathLst>
              <a:path w="2323522" h="2319297">
                <a:moveTo>
                  <a:pt x="0" y="0"/>
                </a:moveTo>
                <a:lnTo>
                  <a:pt x="2323522" y="0"/>
                </a:lnTo>
                <a:lnTo>
                  <a:pt x="2323522" y="2319297"/>
                </a:lnTo>
                <a:lnTo>
                  <a:pt x="0" y="2319297"/>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txBody>
          <a:bodyPr/>
          <a:lstStyle/>
          <a:p>
            <a:pPr defTabSz="857250"/>
            <a:endParaRPr lang="en-US" sz="1688">
              <a:solidFill>
                <a:prstClr val="black"/>
              </a:solidFill>
              <a:latin typeface="Calibri"/>
            </a:endParaRPr>
          </a:p>
        </p:txBody>
      </p:sp>
      <p:sp>
        <p:nvSpPr>
          <p:cNvPr id="27" name="Freeform 27"/>
          <p:cNvSpPr/>
          <p:nvPr/>
        </p:nvSpPr>
        <p:spPr>
          <a:xfrm>
            <a:off x="3625079" y="2465737"/>
            <a:ext cx="1465076" cy="865727"/>
          </a:xfrm>
          <a:custGeom>
            <a:avLst/>
            <a:gdLst/>
            <a:ahLst/>
            <a:cxnLst/>
            <a:rect l="l" t="t" r="r" b="b"/>
            <a:pathLst>
              <a:path w="1562748" h="923442">
                <a:moveTo>
                  <a:pt x="0" y="0"/>
                </a:moveTo>
                <a:lnTo>
                  <a:pt x="1562748" y="0"/>
                </a:lnTo>
                <a:lnTo>
                  <a:pt x="1562748" y="923442"/>
                </a:lnTo>
                <a:lnTo>
                  <a:pt x="0" y="923442"/>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txBody>
          <a:bodyPr/>
          <a:lstStyle/>
          <a:p>
            <a:pPr defTabSz="857250"/>
            <a:endParaRPr lang="en-US" sz="1688">
              <a:solidFill>
                <a:prstClr val="black"/>
              </a:solidFill>
              <a:latin typeface="Calibri"/>
            </a:endParaRPr>
          </a:p>
        </p:txBody>
      </p:sp>
      <p:sp>
        <p:nvSpPr>
          <p:cNvPr id="28" name="Freeform 28"/>
          <p:cNvSpPr/>
          <p:nvPr/>
        </p:nvSpPr>
        <p:spPr>
          <a:xfrm>
            <a:off x="6455234" y="1828359"/>
            <a:ext cx="1486300" cy="996261"/>
          </a:xfrm>
          <a:custGeom>
            <a:avLst/>
            <a:gdLst/>
            <a:ahLst/>
            <a:cxnLst/>
            <a:rect l="l" t="t" r="r" b="b"/>
            <a:pathLst>
              <a:path w="1585387" h="1062678">
                <a:moveTo>
                  <a:pt x="0" y="0"/>
                </a:moveTo>
                <a:lnTo>
                  <a:pt x="1585386" y="0"/>
                </a:lnTo>
                <a:lnTo>
                  <a:pt x="1585386" y="1062678"/>
                </a:lnTo>
                <a:lnTo>
                  <a:pt x="0" y="1062678"/>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txBody>
          <a:bodyPr/>
          <a:lstStyle/>
          <a:p>
            <a:pPr defTabSz="857250"/>
            <a:endParaRPr lang="en-US" sz="1688">
              <a:solidFill>
                <a:prstClr val="black"/>
              </a:solidFill>
              <a:latin typeface="Calibri"/>
            </a:endParaRPr>
          </a:p>
        </p:txBody>
      </p:sp>
      <p:sp>
        <p:nvSpPr>
          <p:cNvPr id="29" name="Freeform 29"/>
          <p:cNvSpPr/>
          <p:nvPr/>
        </p:nvSpPr>
        <p:spPr>
          <a:xfrm>
            <a:off x="9447325" y="2203924"/>
            <a:ext cx="1609258" cy="1085518"/>
          </a:xfrm>
          <a:custGeom>
            <a:avLst/>
            <a:gdLst/>
            <a:ahLst/>
            <a:cxnLst/>
            <a:rect l="l" t="t" r="r" b="b"/>
            <a:pathLst>
              <a:path w="1716542" h="1157886">
                <a:moveTo>
                  <a:pt x="0" y="0"/>
                </a:moveTo>
                <a:lnTo>
                  <a:pt x="1716541" y="0"/>
                </a:lnTo>
                <a:lnTo>
                  <a:pt x="1716541" y="1157886"/>
                </a:lnTo>
                <a:lnTo>
                  <a:pt x="0" y="1157886"/>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txBody>
          <a:bodyPr/>
          <a:lstStyle/>
          <a:p>
            <a:pPr defTabSz="857250"/>
            <a:endParaRPr lang="en-US" sz="1688">
              <a:solidFill>
                <a:prstClr val="black"/>
              </a:solidFill>
              <a:latin typeface="Calibri"/>
            </a:endParaRPr>
          </a:p>
        </p:txBody>
      </p:sp>
      <p:sp>
        <p:nvSpPr>
          <p:cNvPr id="31" name="Freeform 31"/>
          <p:cNvSpPr/>
          <p:nvPr/>
        </p:nvSpPr>
        <p:spPr>
          <a:xfrm>
            <a:off x="9732558" y="6014122"/>
            <a:ext cx="1644235" cy="1157131"/>
          </a:xfrm>
          <a:custGeom>
            <a:avLst/>
            <a:gdLst/>
            <a:ahLst/>
            <a:cxnLst/>
            <a:rect l="l" t="t" r="r" b="b"/>
            <a:pathLst>
              <a:path w="1753851" h="1234273">
                <a:moveTo>
                  <a:pt x="0" y="0"/>
                </a:moveTo>
                <a:lnTo>
                  <a:pt x="1753851" y="0"/>
                </a:lnTo>
                <a:lnTo>
                  <a:pt x="1753851" y="1234273"/>
                </a:lnTo>
                <a:lnTo>
                  <a:pt x="0" y="1234273"/>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pPr defTabSz="857250"/>
            <a:endParaRPr lang="en-US" sz="1688">
              <a:solidFill>
                <a:prstClr val="black"/>
              </a:solidFill>
              <a:latin typeface="Calibri"/>
            </a:endParaRPr>
          </a:p>
        </p:txBody>
      </p:sp>
      <p:sp>
        <p:nvSpPr>
          <p:cNvPr id="32" name="Freeform 32"/>
          <p:cNvSpPr/>
          <p:nvPr/>
        </p:nvSpPr>
        <p:spPr>
          <a:xfrm>
            <a:off x="3505668" y="1747477"/>
            <a:ext cx="675811" cy="876005"/>
          </a:xfrm>
          <a:custGeom>
            <a:avLst/>
            <a:gdLst/>
            <a:ahLst/>
            <a:cxnLst/>
            <a:rect l="l" t="t" r="r" b="b"/>
            <a:pathLst>
              <a:path w="720865" h="934405">
                <a:moveTo>
                  <a:pt x="0" y="0"/>
                </a:moveTo>
                <a:lnTo>
                  <a:pt x="720865" y="0"/>
                </a:lnTo>
                <a:lnTo>
                  <a:pt x="720865" y="934404"/>
                </a:lnTo>
                <a:lnTo>
                  <a:pt x="0" y="934404"/>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pPr defTabSz="857250"/>
            <a:endParaRPr lang="en-US" sz="1688">
              <a:solidFill>
                <a:prstClr val="black"/>
              </a:solidFill>
              <a:latin typeface="Calibri"/>
            </a:endParaRPr>
          </a:p>
        </p:txBody>
      </p:sp>
      <p:sp>
        <p:nvSpPr>
          <p:cNvPr id="33" name="Freeform 33"/>
          <p:cNvSpPr/>
          <p:nvPr/>
        </p:nvSpPr>
        <p:spPr>
          <a:xfrm rot="-5400000">
            <a:off x="2298249" y="128776"/>
            <a:ext cx="1459227" cy="259013"/>
          </a:xfrm>
          <a:custGeom>
            <a:avLst/>
            <a:gdLst/>
            <a:ahLst/>
            <a:cxnLst/>
            <a:rect l="l" t="t" r="r" b="b"/>
            <a:pathLst>
              <a:path w="1556509" h="276280">
                <a:moveTo>
                  <a:pt x="0" y="0"/>
                </a:moveTo>
                <a:lnTo>
                  <a:pt x="1556508" y="0"/>
                </a:lnTo>
                <a:lnTo>
                  <a:pt x="1556508" y="276281"/>
                </a:lnTo>
                <a:lnTo>
                  <a:pt x="0" y="276281"/>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a:ln cap="sq">
            <a:noFill/>
            <a:prstDash val="solid"/>
            <a:miter/>
          </a:ln>
        </p:spPr>
        <p:txBody>
          <a:bodyPr/>
          <a:lstStyle/>
          <a:p>
            <a:pPr defTabSz="857250"/>
            <a:endParaRPr lang="en-US" sz="1688">
              <a:solidFill>
                <a:prstClr val="black"/>
              </a:solidFill>
              <a:latin typeface="Calibri"/>
            </a:endParaRPr>
          </a:p>
        </p:txBody>
      </p:sp>
      <p:sp>
        <p:nvSpPr>
          <p:cNvPr id="34" name="Freeform 34"/>
          <p:cNvSpPr/>
          <p:nvPr/>
        </p:nvSpPr>
        <p:spPr>
          <a:xfrm rot="-5400000">
            <a:off x="8693286" y="6181744"/>
            <a:ext cx="984998" cy="259013"/>
          </a:xfrm>
          <a:custGeom>
            <a:avLst/>
            <a:gdLst/>
            <a:ahLst/>
            <a:cxnLst/>
            <a:rect l="l" t="t" r="r" b="b"/>
            <a:pathLst>
              <a:path w="1050665" h="276280">
                <a:moveTo>
                  <a:pt x="0" y="0"/>
                </a:moveTo>
                <a:lnTo>
                  <a:pt x="1050665" y="0"/>
                </a:lnTo>
                <a:lnTo>
                  <a:pt x="1050665" y="276280"/>
                </a:lnTo>
                <a:lnTo>
                  <a:pt x="0" y="276280"/>
                </a:lnTo>
                <a:lnTo>
                  <a:pt x="0" y="0"/>
                </a:lnTo>
                <a:close/>
              </a:path>
            </a:pathLst>
          </a:custGeom>
          <a:blipFill>
            <a:blip r:embed="rId16">
              <a:extLst>
                <a:ext uri="{96DAC541-7B7A-43D3-8B79-37D633B846F1}">
                  <asvg:svgBlip xmlns:asvg="http://schemas.microsoft.com/office/drawing/2016/SVG/main" xmlns="" r:embed="rId17"/>
                </a:ext>
              </a:extLst>
            </a:blip>
            <a:stretch>
              <a:fillRect l="-48145"/>
            </a:stretch>
          </a:blipFill>
          <a:ln cap="sq">
            <a:noFill/>
            <a:prstDash val="solid"/>
            <a:miter/>
          </a:ln>
        </p:spPr>
        <p:txBody>
          <a:bodyPr/>
          <a:lstStyle/>
          <a:p>
            <a:pPr defTabSz="857250"/>
            <a:endParaRPr lang="en-US" sz="1688">
              <a:solidFill>
                <a:prstClr val="black"/>
              </a:solidFill>
              <a:latin typeface="Calibri"/>
            </a:endParaRPr>
          </a:p>
        </p:txBody>
      </p:sp>
      <p:sp>
        <p:nvSpPr>
          <p:cNvPr id="20" name="TextBox 19">
            <a:extLst>
              <a:ext uri="{FF2B5EF4-FFF2-40B4-BE49-F238E27FC236}">
                <a16:creationId xmlns:a16="http://schemas.microsoft.com/office/drawing/2014/main" id="{A5B55D6E-BE39-2EF3-BAF3-58065B99CDFE}"/>
              </a:ext>
            </a:extLst>
          </p:cNvPr>
          <p:cNvSpPr txBox="1"/>
          <p:nvPr/>
        </p:nvSpPr>
        <p:spPr>
          <a:xfrm>
            <a:off x="3919300" y="902187"/>
            <a:ext cx="4353399" cy="461665"/>
          </a:xfrm>
          <a:prstGeom prst="rect">
            <a:avLst/>
          </a:prstGeom>
          <a:noFill/>
        </p:spPr>
        <p:txBody>
          <a:bodyPr wrap="square">
            <a:spAutoFit/>
          </a:bodyPr>
          <a:lstStyle/>
          <a:p>
            <a:pPr algn="ctr"/>
            <a:r>
              <a:rPr lang="en-US" sz="2400" b="1" dirty="0" err="1">
                <a:effectLst/>
                <a:latin typeface="Aptos" panose="020B0004020202020204" pitchFamily="34" charset="0"/>
                <a:ea typeface="Aptos" panose="020B0004020202020204" pitchFamily="34" charset="0"/>
                <a:cs typeface="Times New Roman" panose="02020603050405020304" pitchFamily="18" charset="0"/>
              </a:rPr>
              <a:t>Nông</a:t>
            </a:r>
            <a:r>
              <a:rPr lang="en-US" sz="2400" b="1" dirty="0">
                <a:effectLst/>
                <a:latin typeface="Aptos" panose="020B0004020202020204" pitchFamily="34" charset="0"/>
                <a:ea typeface="Aptos" panose="020B0004020202020204" pitchFamily="34" charset="0"/>
                <a:cs typeface="Times New Roman" panose="02020603050405020304" pitchFamily="18" charset="0"/>
              </a:rPr>
              <a:t> </a:t>
            </a:r>
            <a:r>
              <a:rPr lang="en-US" sz="2400" b="1" dirty="0" err="1">
                <a:effectLst/>
                <a:latin typeface="Aptos" panose="020B0004020202020204" pitchFamily="34" charset="0"/>
                <a:ea typeface="Aptos" panose="020B0004020202020204" pitchFamily="34" charset="0"/>
                <a:cs typeface="Times New Roman" panose="02020603050405020304" pitchFamily="18" charset="0"/>
              </a:rPr>
              <a:t>nghiệp</a:t>
            </a:r>
            <a:r>
              <a:rPr lang="en-US" sz="2400" b="1" dirty="0">
                <a:effectLst/>
                <a:latin typeface="Aptos" panose="020B0004020202020204" pitchFamily="34" charset="0"/>
                <a:ea typeface="Aptos" panose="020B0004020202020204" pitchFamily="34" charset="0"/>
                <a:cs typeface="Times New Roman" panose="02020603050405020304" pitchFamily="18" charset="0"/>
              </a:rPr>
              <a:t> </a:t>
            </a:r>
            <a:r>
              <a:rPr lang="en-US" sz="2400" b="1" dirty="0" err="1">
                <a:effectLst/>
                <a:latin typeface="Aptos" panose="020B0004020202020204" pitchFamily="34" charset="0"/>
                <a:ea typeface="Aptos" panose="020B0004020202020204" pitchFamily="34" charset="0"/>
                <a:cs typeface="Times New Roman" panose="02020603050405020304" pitchFamily="18" charset="0"/>
              </a:rPr>
              <a:t>và</a:t>
            </a:r>
            <a:r>
              <a:rPr lang="en-US" sz="2400" b="1" dirty="0">
                <a:effectLst/>
                <a:latin typeface="Aptos" panose="020B0004020202020204" pitchFamily="34" charset="0"/>
                <a:ea typeface="Aptos" panose="020B0004020202020204" pitchFamily="34" charset="0"/>
                <a:cs typeface="Times New Roman" panose="02020603050405020304" pitchFamily="18" charset="0"/>
              </a:rPr>
              <a:t> </a:t>
            </a:r>
            <a:r>
              <a:rPr lang="en-US" sz="2400" b="1" dirty="0" err="1">
                <a:effectLst/>
                <a:latin typeface="Aptos" panose="020B0004020202020204" pitchFamily="34" charset="0"/>
                <a:ea typeface="Aptos" panose="020B0004020202020204" pitchFamily="34" charset="0"/>
                <a:cs typeface="Times New Roman" panose="02020603050405020304" pitchFamily="18" charset="0"/>
              </a:rPr>
              <a:t>thuỷ</a:t>
            </a:r>
            <a:r>
              <a:rPr lang="en-US" sz="2400" b="1" dirty="0">
                <a:effectLst/>
                <a:latin typeface="Aptos" panose="020B0004020202020204" pitchFamily="34" charset="0"/>
                <a:ea typeface="Aptos" panose="020B0004020202020204" pitchFamily="34" charset="0"/>
                <a:cs typeface="Times New Roman" panose="02020603050405020304" pitchFamily="18" charset="0"/>
              </a:rPr>
              <a:t> </a:t>
            </a:r>
            <a:r>
              <a:rPr lang="en-US" sz="2400" b="1" dirty="0" err="1">
                <a:effectLst/>
                <a:latin typeface="Aptos" panose="020B0004020202020204" pitchFamily="34" charset="0"/>
                <a:ea typeface="Aptos" panose="020B0004020202020204" pitchFamily="34" charset="0"/>
                <a:cs typeface="Times New Roman" panose="02020603050405020304" pitchFamily="18" charset="0"/>
              </a:rPr>
              <a:t>sản</a:t>
            </a:r>
            <a:endParaRPr lang="en-US" sz="2400" dirty="0"/>
          </a:p>
        </p:txBody>
      </p:sp>
      <p:sp>
        <p:nvSpPr>
          <p:cNvPr id="30" name="TextBox 29">
            <a:extLst>
              <a:ext uri="{FF2B5EF4-FFF2-40B4-BE49-F238E27FC236}">
                <a16:creationId xmlns:a16="http://schemas.microsoft.com/office/drawing/2014/main" id="{778AFD2B-D4D6-484F-C1DE-D9048DDA8B96}"/>
              </a:ext>
            </a:extLst>
          </p:cNvPr>
          <p:cNvSpPr txBox="1"/>
          <p:nvPr/>
        </p:nvSpPr>
        <p:spPr>
          <a:xfrm>
            <a:off x="624074" y="3031182"/>
            <a:ext cx="2197908" cy="2646750"/>
          </a:xfrm>
          <a:prstGeom prst="rect">
            <a:avLst/>
          </a:prstGeom>
          <a:noFill/>
        </p:spPr>
        <p:txBody>
          <a:bodyPr wrap="square">
            <a:spAutoFit/>
          </a:bodyPr>
          <a:lstStyle/>
          <a:p>
            <a:pPr lvl="0" algn="ctr">
              <a:lnSpc>
                <a:spcPct val="120000"/>
              </a:lnSpc>
              <a:spcBef>
                <a:spcPts val="600"/>
              </a:spcBef>
              <a:spcAft>
                <a:spcPts val="600"/>
              </a:spcAft>
              <a:buSzPts val="1000"/>
              <a:tabLst>
                <a:tab pos="457200" algn="l"/>
              </a:tabLst>
            </a:pPr>
            <a:r>
              <a:rPr lang="en-VN" sz="2800" kern="0" dirty="0">
                <a:effectLst/>
                <a:latin typeface="Calibri" panose="020F0502020204030204" pitchFamily="34" charset="0"/>
                <a:ea typeface="Calibri" panose="020F0502020204030204" pitchFamily="34" charset="0"/>
                <a:cs typeface="Times New Roman" panose="02020603050405020304" pitchFamily="18" charset="0"/>
              </a:rPr>
              <a:t>Phát triển nông nghiệp sinh thái, linh hoạt với thời tiết thay đổi</a:t>
            </a:r>
            <a:r>
              <a:rPr lang="en-VN" sz="2800" dirty="0">
                <a:effectLst/>
              </a:rPr>
              <a:t> </a:t>
            </a:r>
            <a:endParaRPr lang="en-US"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0" name="TextBox 39">
            <a:extLst>
              <a:ext uri="{FF2B5EF4-FFF2-40B4-BE49-F238E27FC236}">
                <a16:creationId xmlns:a16="http://schemas.microsoft.com/office/drawing/2014/main" id="{2BDDA7A5-228A-DBCD-247A-E62B99FC2936}"/>
              </a:ext>
            </a:extLst>
          </p:cNvPr>
          <p:cNvSpPr txBox="1"/>
          <p:nvPr/>
        </p:nvSpPr>
        <p:spPr>
          <a:xfrm>
            <a:off x="3066987" y="3289442"/>
            <a:ext cx="2543192" cy="1612621"/>
          </a:xfrm>
          <a:prstGeom prst="rect">
            <a:avLst/>
          </a:prstGeom>
          <a:noFill/>
        </p:spPr>
        <p:txBody>
          <a:bodyPr wrap="square">
            <a:spAutoFit/>
          </a:bodyPr>
          <a:lstStyle/>
          <a:p>
            <a:pPr lvl="0" algn="ctr">
              <a:lnSpc>
                <a:spcPct val="120000"/>
              </a:lnSpc>
              <a:spcBef>
                <a:spcPts val="600"/>
              </a:spcBef>
              <a:spcAft>
                <a:spcPts val="600"/>
              </a:spcAft>
              <a:buSzPts val="1000"/>
              <a:tabLst>
                <a:tab pos="457200" algn="l"/>
              </a:tabLst>
            </a:pPr>
            <a:r>
              <a:rPr lang="en-VN" sz="28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Nhân rộng mô hình nông nghiệp sạch</a:t>
            </a:r>
            <a:r>
              <a:rPr lang="en-VN" sz="2800" dirty="0">
                <a:solidFill>
                  <a:schemeClr val="bg1"/>
                </a:solidFill>
                <a:effectLst/>
              </a:rPr>
              <a:t> </a:t>
            </a:r>
            <a:endParaRPr lang="en-US"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41" name="TextBox 40">
            <a:extLst>
              <a:ext uri="{FF2B5EF4-FFF2-40B4-BE49-F238E27FC236}">
                <a16:creationId xmlns:a16="http://schemas.microsoft.com/office/drawing/2014/main" id="{D6074830-EA90-835D-8CBE-ED69FD28B6C0}"/>
              </a:ext>
            </a:extLst>
          </p:cNvPr>
          <p:cNvSpPr txBox="1"/>
          <p:nvPr/>
        </p:nvSpPr>
        <p:spPr>
          <a:xfrm>
            <a:off x="6171413" y="2746683"/>
            <a:ext cx="2492727" cy="3680879"/>
          </a:xfrm>
          <a:prstGeom prst="rect">
            <a:avLst/>
          </a:prstGeom>
          <a:noFill/>
        </p:spPr>
        <p:txBody>
          <a:bodyPr wrap="square">
            <a:spAutoFit/>
          </a:bodyPr>
          <a:lstStyle/>
          <a:p>
            <a:pPr lvl="0" algn="ctr">
              <a:lnSpc>
                <a:spcPct val="120000"/>
              </a:lnSpc>
              <a:spcBef>
                <a:spcPts val="600"/>
              </a:spcBef>
              <a:spcAft>
                <a:spcPts val="600"/>
              </a:spcAft>
              <a:buSzPts val="1000"/>
              <a:tabLst>
                <a:tab pos="457200" algn="l"/>
              </a:tabLst>
            </a:pPr>
            <a:r>
              <a:rPr lang="en-VN" sz="2800" kern="0" dirty="0">
                <a:effectLst/>
                <a:latin typeface="Calibri" panose="020F0502020204030204" pitchFamily="34" charset="0"/>
                <a:ea typeface="Calibri" panose="020F0502020204030204" pitchFamily="34" charset="0"/>
                <a:cs typeface="Times New Roman" panose="02020603050405020304" pitchFamily="18" charset="0"/>
              </a:rPr>
              <a:t>Chuyển nông nghiệp vùng bờ bị ảnh hưởng nước biển dâng sang nuôi trồng thủy sản có quản lý</a:t>
            </a:r>
            <a:r>
              <a:rPr lang="en-VN" sz="2800" dirty="0">
                <a:effectLst/>
              </a:rPr>
              <a:t> </a:t>
            </a:r>
            <a:endParaRPr lang="en-US"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4" name="TextBox 43">
            <a:extLst>
              <a:ext uri="{FF2B5EF4-FFF2-40B4-BE49-F238E27FC236}">
                <a16:creationId xmlns:a16="http://schemas.microsoft.com/office/drawing/2014/main" id="{F68C9E38-7515-AB42-AEB5-958978464933}"/>
              </a:ext>
            </a:extLst>
          </p:cNvPr>
          <p:cNvSpPr txBox="1"/>
          <p:nvPr/>
        </p:nvSpPr>
        <p:spPr>
          <a:xfrm>
            <a:off x="8973024" y="3209912"/>
            <a:ext cx="2492727" cy="2129686"/>
          </a:xfrm>
          <a:prstGeom prst="rect">
            <a:avLst/>
          </a:prstGeom>
          <a:noFill/>
        </p:spPr>
        <p:txBody>
          <a:bodyPr wrap="square">
            <a:spAutoFit/>
          </a:bodyPr>
          <a:lstStyle/>
          <a:p>
            <a:pPr lvl="0" algn="ctr">
              <a:lnSpc>
                <a:spcPct val="120000"/>
              </a:lnSpc>
              <a:spcBef>
                <a:spcPts val="600"/>
              </a:spcBef>
              <a:spcAft>
                <a:spcPts val="600"/>
              </a:spcAft>
              <a:buSzPts val="1000"/>
              <a:tabLst>
                <a:tab pos="457200" algn="l"/>
              </a:tabLst>
            </a:pPr>
            <a:r>
              <a:rPr lang="en-VN" sz="2800"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Nâng cấp cơ sở sản xuất giống thủy sản, thích ứng khí hậu</a:t>
            </a:r>
            <a:r>
              <a:rPr lang="en-VN" sz="2800" dirty="0">
                <a:solidFill>
                  <a:schemeClr val="bg1"/>
                </a:solidFill>
                <a:effectLst/>
              </a:rPr>
              <a:t> </a:t>
            </a:r>
            <a:endParaRPr lang="en-US"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101048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5" name="Rectangle 2064">
            <a:extLst>
              <a:ext uri="{FF2B5EF4-FFF2-40B4-BE49-F238E27FC236}">
                <a16:creationId xmlns:a16="http://schemas.microsoft.com/office/drawing/2014/main" id="{A2679492-7988-4050-9056-5424444524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B091B163-7D61-4891-ABCF-5C13D9C418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8A415F0-3A6C-818D-4E54-358103472E9C}"/>
              </a:ext>
            </a:extLst>
          </p:cNvPr>
          <p:cNvSpPr txBox="1"/>
          <p:nvPr/>
        </p:nvSpPr>
        <p:spPr>
          <a:xfrm>
            <a:off x="6090360" y="372080"/>
            <a:ext cx="5440305" cy="3710427"/>
          </a:xfrm>
          <a:prstGeom prst="rect">
            <a:avLst/>
          </a:prstGeom>
        </p:spPr>
        <p:txBody>
          <a:bodyPr vert="horz" lIns="91440" tIns="45720" rIns="91440" bIns="45720" rtlCol="0" anchor="t">
            <a:noAutofit/>
          </a:bodyPr>
          <a:lstStyle/>
          <a:p>
            <a:pPr algn="just">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 </a:t>
            </a:r>
            <a:r>
              <a:rPr lang="en-VN" sz="2400" dirty="0">
                <a:effectLst/>
                <a:latin typeface="Arial" panose="020B0604020202020204" pitchFamily="34" charset="0"/>
                <a:ea typeface="Calibri" panose="020F0502020204030204" pitchFamily="34" charset="0"/>
                <a:cs typeface="Arial" panose="020B0604020202020204" pitchFamily="34" charset="0"/>
              </a:rPr>
              <a:t>Nâng cấp đê biển, đê sông; phát triển rừng chắn sóng, khu neo trú tàu thuyền.</a:t>
            </a:r>
          </a:p>
          <a:p>
            <a:pPr algn="just">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 </a:t>
            </a:r>
            <a:r>
              <a:rPr lang="en-VN" sz="2400" dirty="0">
                <a:effectLst/>
                <a:latin typeface="Arial" panose="020B0604020202020204" pitchFamily="34" charset="0"/>
                <a:ea typeface="Calibri" panose="020F0502020204030204" pitchFamily="34" charset="0"/>
                <a:cs typeface="Arial" panose="020B0604020202020204" pitchFamily="34" charset="0"/>
              </a:rPr>
              <a:t>Xây dựng, củng cố hồ chứa nước.</a:t>
            </a:r>
          </a:p>
          <a:p>
            <a:pPr algn="just">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 </a:t>
            </a:r>
            <a:r>
              <a:rPr lang="en-VN" sz="2400" dirty="0">
                <a:effectLst/>
                <a:latin typeface="Arial" panose="020B0604020202020204" pitchFamily="34" charset="0"/>
                <a:ea typeface="Calibri" panose="020F0502020204030204" pitchFamily="34" charset="0"/>
                <a:cs typeface="Arial" panose="020B0604020202020204" pitchFamily="34" charset="0"/>
              </a:rPr>
              <a:t>Bảo vệ rừng đầu nguồn, phòng chống cháy rừng.</a:t>
            </a:r>
          </a:p>
          <a:p>
            <a:pPr algn="just">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 </a:t>
            </a:r>
            <a:r>
              <a:rPr lang="en-VN" sz="2400" dirty="0">
                <a:effectLst/>
                <a:latin typeface="Arial" panose="020B0604020202020204" pitchFamily="34" charset="0"/>
                <a:ea typeface="Calibri" panose="020F0502020204030204" pitchFamily="34" charset="0"/>
                <a:cs typeface="Arial" panose="020B0604020202020204" pitchFamily="34" charset="0"/>
              </a:rPr>
              <a:t>Phát triển giống chịu hạn, chịu mặn; chuyển đổi cây trồng tiết kiệm nước; áp dụng công nghệ cao.</a:t>
            </a:r>
          </a:p>
        </p:txBody>
      </p:sp>
      <p:cxnSp>
        <p:nvCxnSpPr>
          <p:cNvPr id="2067" name="Straight Connector 2066">
            <a:extLst>
              <a:ext uri="{FF2B5EF4-FFF2-40B4-BE49-F238E27FC236}">
                <a16:creationId xmlns:a16="http://schemas.microsoft.com/office/drawing/2014/main"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1D49075D-EFDC-A2B6-D9CF-1E52C30D39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040" y="372080"/>
            <a:ext cx="4490159" cy="3056919"/>
          </a:xfrm>
          <a:prstGeom prst="rect">
            <a:avLst/>
          </a:prstGeom>
        </p:spPr>
      </p:pic>
      <p:pic>
        <p:nvPicPr>
          <p:cNvPr id="4" name="Picture 3">
            <a:extLst>
              <a:ext uri="{FF2B5EF4-FFF2-40B4-BE49-F238E27FC236}">
                <a16:creationId xmlns:a16="http://schemas.microsoft.com/office/drawing/2014/main" id="{F03E0FB8-DC01-D3C8-A925-B417AA8130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1431" y="3801079"/>
            <a:ext cx="4490158" cy="2946400"/>
          </a:xfrm>
          <a:prstGeom prst="rect">
            <a:avLst/>
          </a:prstGeom>
        </p:spPr>
      </p:pic>
    </p:spTree>
    <p:extLst>
      <p:ext uri="{BB962C8B-B14F-4D97-AF65-F5344CB8AC3E}">
        <p14:creationId xmlns:p14="http://schemas.microsoft.com/office/powerpoint/2010/main" val="27257508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A9830A89-3A05-960F-B273-D03FB5A6CEF7}"/>
              </a:ext>
            </a:extLst>
          </p:cNvPr>
          <p:cNvSpPr txBox="1"/>
          <p:nvPr/>
        </p:nvSpPr>
        <p:spPr>
          <a:xfrm>
            <a:off x="989548" y="1024196"/>
            <a:ext cx="10034051" cy="3212226"/>
          </a:xfrm>
          <a:prstGeom prst="rect">
            <a:avLst/>
          </a:prstGeom>
          <a:noFill/>
        </p:spPr>
        <p:txBody>
          <a:bodyPr wrap="square">
            <a:spAutoFit/>
          </a:bodyPr>
          <a:lstStyle/>
          <a:p>
            <a:pPr algn="just">
              <a:lnSpc>
                <a:spcPct val="150000"/>
              </a:lnSpc>
              <a:spcAft>
                <a:spcPts val="1000"/>
              </a:spcAft>
            </a:pPr>
            <a:r>
              <a:rPr lang="en-VN" sz="32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Công nghiệp</a:t>
            </a:r>
            <a:endParaRPr lang="en-VN" sz="32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3200" b="1" dirty="0">
                <a:effectLst/>
                <a:latin typeface="Arial" panose="020B0604020202020204" pitchFamily="34" charset="0"/>
                <a:ea typeface="Calibri" panose="020F0502020204030204" pitchFamily="34" charset="0"/>
                <a:cs typeface="Arial" panose="020B0604020202020204" pitchFamily="34" charset="0"/>
              </a:rPr>
              <a:t>- </a:t>
            </a:r>
            <a:r>
              <a:rPr lang="en-VN" sz="3200" dirty="0">
                <a:effectLst/>
                <a:latin typeface="Arial" panose="020B0604020202020204" pitchFamily="34" charset="0"/>
                <a:ea typeface="Calibri" panose="020F0502020204030204" pitchFamily="34" charset="0"/>
                <a:cs typeface="Arial" panose="020B0604020202020204" pitchFamily="34" charset="0"/>
              </a:rPr>
              <a:t>Phát triển khu/cụm công nghiệp sinh thái, giảm ô nhiễm.</a:t>
            </a:r>
          </a:p>
          <a:p>
            <a:pPr>
              <a:lnSpc>
                <a:spcPct val="150000"/>
              </a:lnSpc>
            </a:pPr>
            <a:r>
              <a:rPr lang="vi-VN" sz="3200" kern="0" dirty="0">
                <a:effectLst/>
                <a:latin typeface="Arial" panose="020B0604020202020204" pitchFamily="34" charset="0"/>
                <a:ea typeface="Calibri" panose="020F0502020204030204" pitchFamily="34" charset="0"/>
                <a:cs typeface="Arial" panose="020B0604020202020204" pitchFamily="34" charset="0"/>
              </a:rPr>
              <a:t>- </a:t>
            </a:r>
            <a:r>
              <a:rPr lang="en-VN" sz="3200" kern="0" dirty="0">
                <a:effectLst/>
                <a:latin typeface="Arial" panose="020B0604020202020204" pitchFamily="34" charset="0"/>
                <a:ea typeface="Calibri" panose="020F0502020204030204" pitchFamily="34" charset="0"/>
                <a:cs typeface="Arial" panose="020B0604020202020204" pitchFamily="34" charset="0"/>
              </a:rPr>
              <a:t>Khai thác khoáng sản hợp lý và phục hồi môi trường</a:t>
            </a:r>
            <a:r>
              <a:rPr lang="en-VN" sz="3200" dirty="0">
                <a:effectLst/>
                <a:latin typeface="Arial" panose="020B0604020202020204" pitchFamily="34" charset="0"/>
                <a:cs typeface="Arial" panose="020B0604020202020204" pitchFamily="34" charset="0"/>
              </a:rPr>
              <a:t> </a:t>
            </a:r>
            <a:endParaRPr lang="en-V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35185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D2B783EE-0239-4717-BBEA-8C9EAC61C8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C48DDC-12B2-7DD0-7D6F-9A525308E1D2}"/>
              </a:ext>
            </a:extLst>
          </p:cNvPr>
          <p:cNvSpPr txBox="1"/>
          <p:nvPr/>
        </p:nvSpPr>
        <p:spPr>
          <a:xfrm>
            <a:off x="838200" y="3317599"/>
            <a:ext cx="10529857" cy="4351338"/>
          </a:xfrm>
          <a:prstGeom prst="rect">
            <a:avLst/>
          </a:prstGeom>
        </p:spPr>
        <p:txBody>
          <a:bodyPr vert="horz" lIns="91440" tIns="45720" rIns="91440" bIns="45720" rtlCol="0">
            <a:noAutofit/>
          </a:bodyPr>
          <a:lstStyle/>
          <a:p>
            <a:pPr algn="just">
              <a:lnSpc>
                <a:spcPct val="150000"/>
              </a:lnSpc>
              <a:spcAft>
                <a:spcPts val="1000"/>
              </a:spcAft>
            </a:pPr>
            <a:r>
              <a:rPr lang="vi-VN" sz="3200" b="1" dirty="0">
                <a:effectLst/>
                <a:latin typeface="Arial" panose="020B0604020202020204" pitchFamily="34" charset="0"/>
                <a:ea typeface="Calibri" panose="020F0502020204030204" pitchFamily="34" charset="0"/>
                <a:cs typeface="Arial" panose="020B0604020202020204" pitchFamily="34" charset="0"/>
              </a:rPr>
              <a:t>- </a:t>
            </a:r>
            <a:r>
              <a:rPr lang="en-VN" sz="3200" dirty="0">
                <a:effectLst/>
                <a:latin typeface="Arial" panose="020B0604020202020204" pitchFamily="34" charset="0"/>
                <a:ea typeface="Calibri" panose="020F0502020204030204" pitchFamily="34" charset="0"/>
                <a:cs typeface="Arial" panose="020B0604020202020204" pitchFamily="34" charset="0"/>
              </a:rPr>
              <a:t>Phát triển du lịch xanh – sinh thái, có kế hoạch thích ứng BĐKH.</a:t>
            </a:r>
          </a:p>
          <a:p>
            <a:pPr algn="just">
              <a:lnSpc>
                <a:spcPct val="150000"/>
              </a:lnSpc>
              <a:spcAft>
                <a:spcPts val="1000"/>
              </a:spcAft>
            </a:pPr>
            <a:r>
              <a:rPr lang="vi-VN" sz="3200" dirty="0">
                <a:effectLst/>
                <a:latin typeface="Arial" panose="020B0604020202020204" pitchFamily="34" charset="0"/>
                <a:ea typeface="Calibri" panose="020F0502020204030204" pitchFamily="34" charset="0"/>
                <a:cs typeface="Arial" panose="020B0604020202020204" pitchFamily="34" charset="0"/>
              </a:rPr>
              <a:t>- </a:t>
            </a:r>
            <a:r>
              <a:rPr lang="en-VN" sz="3200" dirty="0">
                <a:effectLst/>
                <a:latin typeface="Arial" panose="020B0604020202020204" pitchFamily="34" charset="0"/>
                <a:ea typeface="Calibri" panose="020F0502020204030204" pitchFamily="34" charset="0"/>
                <a:cs typeface="Arial" panose="020B0604020202020204" pitchFamily="34" charset="0"/>
              </a:rPr>
              <a:t>Quy hoạch các vùng du lịch trọng điểm (Hội An, Mỹ Sơn, ven biển, rừng nguyên sinh…).</a:t>
            </a:r>
          </a:p>
        </p:txBody>
      </p:sp>
      <p:sp>
        <p:nvSpPr>
          <p:cNvPr id="3083" name="Oval 3082">
            <a:extLst>
              <a:ext uri="{FF2B5EF4-FFF2-40B4-BE49-F238E27FC236}">
                <a16:creationId xmlns:a16="http://schemas.microsoft.com/office/drawing/2014/main" id="{A7B99495-F43F-4D80-A44F-2CB4764EB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085" name="Arc 3084">
            <a:extLst>
              <a:ext uri="{FF2B5EF4-FFF2-40B4-BE49-F238E27FC236}">
                <a16:creationId xmlns:a16="http://schemas.microsoft.com/office/drawing/2014/main" id="{70BEB1E7-2F88-40BC-B73D-42E5B6F80B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A02F4E0C-CDA8-F818-79FC-2C6A9A5E9375}"/>
              </a:ext>
            </a:extLst>
          </p:cNvPr>
          <p:cNvSpPr txBox="1"/>
          <p:nvPr/>
        </p:nvSpPr>
        <p:spPr>
          <a:xfrm>
            <a:off x="3429000" y="463139"/>
            <a:ext cx="8229600" cy="901593"/>
          </a:xfrm>
          <a:prstGeom prst="rect">
            <a:avLst/>
          </a:prstGeom>
          <a:noFill/>
        </p:spPr>
        <p:txBody>
          <a:bodyPr wrap="square">
            <a:spAutoFit/>
          </a:bodyPr>
          <a:lstStyle/>
          <a:p>
            <a:pPr algn="just">
              <a:lnSpc>
                <a:spcPct val="150000"/>
              </a:lnSpc>
              <a:spcAft>
                <a:spcPts val="1000"/>
              </a:spcAft>
            </a:pPr>
            <a:r>
              <a:rPr lang="en-VN" sz="4000" b="1" dirty="0">
                <a:effectLst/>
                <a:latin typeface="Arial" panose="020B0604020202020204" pitchFamily="34" charset="0"/>
                <a:ea typeface="Calibri" panose="020F0502020204030204" pitchFamily="34" charset="0"/>
                <a:cs typeface="Arial" panose="020B0604020202020204" pitchFamily="34" charset="0"/>
              </a:rPr>
              <a:t>Du lịch – thương mại dịch vụ</a:t>
            </a:r>
            <a:endParaRPr lang="en-VN" sz="40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862254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2"/>
          <p:cNvGrpSpPr/>
          <p:nvPr/>
        </p:nvGrpSpPr>
        <p:grpSpPr>
          <a:xfrm>
            <a:off x="1075274" y="3680047"/>
            <a:ext cx="7094365" cy="1077131"/>
            <a:chOff x="0" y="0"/>
            <a:chExt cx="2256762" cy="574776"/>
          </a:xfrm>
          <a:solidFill>
            <a:srgbClr val="008000"/>
          </a:solidFill>
        </p:grpSpPr>
        <p:sp>
          <p:nvSpPr>
            <p:cNvPr id="13" name="Freeform 13"/>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609630">
                <a:defRPr/>
              </a:pPr>
              <a:endParaRPr lang="en-US" sz="1200">
                <a:solidFill>
                  <a:prstClr val="black"/>
                </a:solidFill>
                <a:latin typeface="Calibri"/>
              </a:endParaRPr>
            </a:p>
          </p:txBody>
        </p:sp>
        <p:sp>
          <p:nvSpPr>
            <p:cNvPr id="14" name="TextBox 14"/>
            <p:cNvSpPr txBox="1"/>
            <p:nvPr/>
          </p:nvSpPr>
          <p:spPr>
            <a:xfrm>
              <a:off x="0" y="-38100"/>
              <a:ext cx="2256762" cy="612876"/>
            </a:xfrm>
            <a:prstGeom prst="rect">
              <a:avLst/>
            </a:prstGeom>
            <a:grpFill/>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15" name="Group 15"/>
          <p:cNvGrpSpPr/>
          <p:nvPr/>
        </p:nvGrpSpPr>
        <p:grpSpPr>
          <a:xfrm>
            <a:off x="600440" y="3197432"/>
            <a:ext cx="923710" cy="955587"/>
            <a:chOff x="0" y="0"/>
            <a:chExt cx="569066" cy="655143"/>
          </a:xfrm>
        </p:grpSpPr>
        <p:sp>
          <p:nvSpPr>
            <p:cNvPr id="16" name="Freeform 16"/>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357529"/>
            </a:solidFill>
          </p:spPr>
          <p:txBody>
            <a:bodyPr/>
            <a:lstStyle/>
            <a:p>
              <a:pPr defTabSz="609630">
                <a:defRPr/>
              </a:pPr>
              <a:endParaRPr lang="en-US" sz="1200">
                <a:solidFill>
                  <a:prstClr val="black"/>
                </a:solidFill>
                <a:latin typeface="Calibri"/>
              </a:endParaRPr>
            </a:p>
          </p:txBody>
        </p:sp>
        <p:sp>
          <p:nvSpPr>
            <p:cNvPr id="17" name="TextBox 17"/>
            <p:cNvSpPr txBox="1"/>
            <p:nvPr/>
          </p:nvSpPr>
          <p:spPr>
            <a:xfrm>
              <a:off x="0" y="-38100"/>
              <a:ext cx="569066" cy="693243"/>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19" name="Group 19"/>
          <p:cNvGrpSpPr/>
          <p:nvPr/>
        </p:nvGrpSpPr>
        <p:grpSpPr>
          <a:xfrm>
            <a:off x="1130989" y="5395546"/>
            <a:ext cx="7055813" cy="1077131"/>
            <a:chOff x="0" y="0"/>
            <a:chExt cx="2256762" cy="574776"/>
          </a:xfrm>
          <a:solidFill>
            <a:srgbClr val="FF6600"/>
          </a:solidFill>
        </p:grpSpPr>
        <p:sp>
          <p:nvSpPr>
            <p:cNvPr id="20" name="Freeform 20"/>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609630">
                <a:defRPr/>
              </a:pPr>
              <a:endParaRPr lang="en-US" sz="1200">
                <a:solidFill>
                  <a:prstClr val="black"/>
                </a:solidFill>
                <a:latin typeface="Calibri"/>
              </a:endParaRPr>
            </a:p>
          </p:txBody>
        </p:sp>
        <p:sp>
          <p:nvSpPr>
            <p:cNvPr id="21" name="TextBox 21"/>
            <p:cNvSpPr txBox="1"/>
            <p:nvPr/>
          </p:nvSpPr>
          <p:spPr>
            <a:xfrm>
              <a:off x="0" y="-38100"/>
              <a:ext cx="2256762" cy="612876"/>
            </a:xfrm>
            <a:prstGeom prst="rect">
              <a:avLst/>
            </a:prstGeom>
            <a:grpFill/>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22" name="Group 22"/>
          <p:cNvGrpSpPr/>
          <p:nvPr/>
        </p:nvGrpSpPr>
        <p:grpSpPr>
          <a:xfrm>
            <a:off x="511817" y="5050820"/>
            <a:ext cx="923710" cy="1011160"/>
            <a:chOff x="0" y="0"/>
            <a:chExt cx="569066" cy="655143"/>
          </a:xfrm>
        </p:grpSpPr>
        <p:sp>
          <p:nvSpPr>
            <p:cNvPr id="23" name="Freeform 23"/>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609630">
                <a:defRPr/>
              </a:pPr>
              <a:endParaRPr lang="en-US" sz="1200">
                <a:solidFill>
                  <a:prstClr val="black"/>
                </a:solidFill>
                <a:latin typeface="Calibri"/>
              </a:endParaRPr>
            </a:p>
          </p:txBody>
        </p:sp>
        <p:sp>
          <p:nvSpPr>
            <p:cNvPr id="24" name="TextBox 24"/>
            <p:cNvSpPr txBox="1"/>
            <p:nvPr/>
          </p:nvSpPr>
          <p:spPr>
            <a:xfrm>
              <a:off x="0" y="-38100"/>
              <a:ext cx="569066" cy="693243"/>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25" name="Group 25"/>
          <p:cNvGrpSpPr/>
          <p:nvPr/>
        </p:nvGrpSpPr>
        <p:grpSpPr>
          <a:xfrm>
            <a:off x="1187528" y="1893149"/>
            <a:ext cx="6999274" cy="1077131"/>
            <a:chOff x="0" y="0"/>
            <a:chExt cx="2256762" cy="574776"/>
          </a:xfrm>
          <a:solidFill>
            <a:srgbClr val="FF6600"/>
          </a:solidFill>
        </p:grpSpPr>
        <p:sp>
          <p:nvSpPr>
            <p:cNvPr id="26" name="Freeform 26"/>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609630">
                <a:defRPr/>
              </a:pPr>
              <a:endParaRPr lang="en-US" sz="1200">
                <a:solidFill>
                  <a:prstClr val="black"/>
                </a:solidFill>
                <a:latin typeface="Calibri"/>
              </a:endParaRPr>
            </a:p>
          </p:txBody>
        </p:sp>
        <p:sp>
          <p:nvSpPr>
            <p:cNvPr id="27" name="TextBox 27"/>
            <p:cNvSpPr txBox="1"/>
            <p:nvPr/>
          </p:nvSpPr>
          <p:spPr>
            <a:xfrm>
              <a:off x="0" y="-38100"/>
              <a:ext cx="2256762" cy="612876"/>
            </a:xfrm>
            <a:prstGeom prst="rect">
              <a:avLst/>
            </a:prstGeom>
            <a:grpFill/>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29" name="Group 29"/>
          <p:cNvGrpSpPr/>
          <p:nvPr/>
        </p:nvGrpSpPr>
        <p:grpSpPr>
          <a:xfrm>
            <a:off x="617603" y="1589886"/>
            <a:ext cx="891867" cy="969177"/>
            <a:chOff x="0" y="0"/>
            <a:chExt cx="569066" cy="655143"/>
          </a:xfrm>
        </p:grpSpPr>
        <p:sp>
          <p:nvSpPr>
            <p:cNvPr id="30" name="Freeform 30"/>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609630">
                <a:defRPr/>
              </a:pPr>
              <a:endParaRPr lang="en-US" sz="1200">
                <a:solidFill>
                  <a:prstClr val="black"/>
                </a:solidFill>
                <a:latin typeface="Calibri"/>
              </a:endParaRPr>
            </a:p>
          </p:txBody>
        </p:sp>
        <p:sp>
          <p:nvSpPr>
            <p:cNvPr id="31" name="TextBox 31"/>
            <p:cNvSpPr txBox="1"/>
            <p:nvPr/>
          </p:nvSpPr>
          <p:spPr>
            <a:xfrm>
              <a:off x="0" y="-38100"/>
              <a:ext cx="569066" cy="693243"/>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sp>
        <p:nvSpPr>
          <p:cNvPr id="49" name="TextBox 14">
            <a:extLst>
              <a:ext uri="{FF2B5EF4-FFF2-40B4-BE49-F238E27FC236}">
                <a16:creationId xmlns:a16="http://schemas.microsoft.com/office/drawing/2014/main" id="{64B3E566-7130-3D14-0A6D-0867C756E609}"/>
              </a:ext>
            </a:extLst>
          </p:cNvPr>
          <p:cNvSpPr txBox="1"/>
          <p:nvPr/>
        </p:nvSpPr>
        <p:spPr>
          <a:xfrm>
            <a:off x="1351836" y="761020"/>
            <a:ext cx="9906000" cy="487313"/>
          </a:xfrm>
          <a:prstGeom prst="rect">
            <a:avLst/>
          </a:prstGeom>
        </p:spPr>
        <p:txBody>
          <a:bodyPr wrap="square" lIns="0" tIns="0" rIns="0" bIns="0" rtlCol="0" anchor="t">
            <a:spAutoFit/>
          </a:bodyPr>
          <a:lstStyle/>
          <a:p>
            <a:pPr>
              <a:lnSpc>
                <a:spcPts val="3827"/>
              </a:lnSpc>
            </a:pPr>
            <a:r>
              <a:rPr lang="en-US" sz="4000" b="1" dirty="0">
                <a:solidFill>
                  <a:srgbClr val="008000"/>
                </a:solidFill>
                <a:latin typeface="#9Slide03 IcielPanton Black" panose="00000A00000000000000" pitchFamily="2" charset="-93"/>
              </a:rPr>
              <a:t>Giao </a:t>
            </a:r>
            <a:r>
              <a:rPr lang="en-US" sz="4000" b="1" dirty="0" err="1">
                <a:solidFill>
                  <a:srgbClr val="008000"/>
                </a:solidFill>
                <a:latin typeface="#9Slide03 IcielPanton Black" panose="00000A00000000000000" pitchFamily="2" charset="-93"/>
              </a:rPr>
              <a:t>thông</a:t>
            </a:r>
            <a:r>
              <a:rPr lang="en-US" sz="4000" b="1" dirty="0">
                <a:solidFill>
                  <a:srgbClr val="008000"/>
                </a:solidFill>
                <a:latin typeface="#9Slide03 IcielPanton Black" panose="00000A00000000000000" pitchFamily="2" charset="-93"/>
              </a:rPr>
              <a:t> </a:t>
            </a:r>
            <a:r>
              <a:rPr lang="en-US" sz="4000" b="1" dirty="0" err="1">
                <a:solidFill>
                  <a:srgbClr val="008000"/>
                </a:solidFill>
                <a:latin typeface="#9Slide03 IcielPanton Black" panose="00000A00000000000000" pitchFamily="2" charset="-93"/>
              </a:rPr>
              <a:t>vận</a:t>
            </a:r>
            <a:r>
              <a:rPr lang="en-US" sz="4000" b="1" dirty="0">
                <a:solidFill>
                  <a:srgbClr val="008000"/>
                </a:solidFill>
                <a:latin typeface="#9Slide03 IcielPanton Black" panose="00000A00000000000000" pitchFamily="2" charset="-93"/>
              </a:rPr>
              <a:t> </a:t>
            </a:r>
            <a:r>
              <a:rPr lang="en-US" sz="4000" b="1" dirty="0" err="1">
                <a:solidFill>
                  <a:srgbClr val="008000"/>
                </a:solidFill>
                <a:latin typeface="#9Slide03 IcielPanton Black" panose="00000A00000000000000" pitchFamily="2" charset="-93"/>
              </a:rPr>
              <a:t>tải</a:t>
            </a:r>
            <a:endParaRPr lang="en-US" sz="4000" b="1" dirty="0">
              <a:solidFill>
                <a:srgbClr val="008000"/>
              </a:solidFill>
              <a:latin typeface="#9Slide03 IcielPanton Black" panose="00000A00000000000000" pitchFamily="2" charset="-93"/>
            </a:endParaRPr>
          </a:p>
        </p:txBody>
      </p:sp>
      <p:sp>
        <p:nvSpPr>
          <p:cNvPr id="50" name="TextBox 15">
            <a:extLst>
              <a:ext uri="{FF2B5EF4-FFF2-40B4-BE49-F238E27FC236}">
                <a16:creationId xmlns:a16="http://schemas.microsoft.com/office/drawing/2014/main" id="{388A1976-B50A-1743-79BA-1F9A88BDFF05}"/>
              </a:ext>
            </a:extLst>
          </p:cNvPr>
          <p:cNvSpPr txBox="1"/>
          <p:nvPr/>
        </p:nvSpPr>
        <p:spPr>
          <a:xfrm>
            <a:off x="1616391" y="1957841"/>
            <a:ext cx="6553248" cy="861774"/>
          </a:xfrm>
          <a:prstGeom prst="rect">
            <a:avLst/>
          </a:prstGeom>
          <a:ln>
            <a:noFill/>
          </a:ln>
        </p:spPr>
        <p:txBody>
          <a:bodyPr wrap="square" lIns="0" tIns="0" rIns="0" bIns="0" rtlCol="0" anchor="t">
            <a:spAutoFit/>
          </a:bodyPr>
          <a:lstStyle/>
          <a:p>
            <a:r>
              <a:rPr lang="en-VN" sz="2800" dirty="0"/>
              <a:t>Cải thiện thoát nước, xử lý nước thải tại Hội An, Tam Kỳ và các khu công nghiệp </a:t>
            </a:r>
            <a:endParaRPr lang="en-US" sz="2800" dirty="0">
              <a:solidFill>
                <a:schemeClr val="bg1"/>
              </a:solidFill>
              <a:latin typeface="Roboto Condensed" panose="02000000000000000000" pitchFamily="2" charset="0"/>
              <a:ea typeface="Roboto Condensed" panose="02000000000000000000" pitchFamily="2" charset="0"/>
            </a:endParaRPr>
          </a:p>
        </p:txBody>
      </p:sp>
      <p:sp>
        <p:nvSpPr>
          <p:cNvPr id="51" name="TextBox 16">
            <a:extLst>
              <a:ext uri="{FF2B5EF4-FFF2-40B4-BE49-F238E27FC236}">
                <a16:creationId xmlns:a16="http://schemas.microsoft.com/office/drawing/2014/main" id="{5843454C-EAFD-6925-2ABB-9B3A01FAE7BE}"/>
              </a:ext>
            </a:extLst>
          </p:cNvPr>
          <p:cNvSpPr txBox="1"/>
          <p:nvPr/>
        </p:nvSpPr>
        <p:spPr>
          <a:xfrm>
            <a:off x="1667239" y="3747258"/>
            <a:ext cx="6134292" cy="861774"/>
          </a:xfrm>
          <a:prstGeom prst="rect">
            <a:avLst/>
          </a:prstGeom>
          <a:ln>
            <a:noFill/>
          </a:ln>
        </p:spPr>
        <p:txBody>
          <a:bodyPr wrap="square" lIns="0" tIns="0" rIns="0" bIns="0" rtlCol="0" anchor="t">
            <a:spAutoFit/>
          </a:bodyPr>
          <a:lstStyle/>
          <a:p>
            <a:pPr algn="just"/>
            <a:r>
              <a:rPr lang="en-VN" sz="2800" dirty="0"/>
              <a:t>Nạo vét sông (Cổ Cò, Trường Giang) và luồng cảng biển (Kỳ Hà, Tam Hiệp). </a:t>
            </a:r>
            <a:endParaRPr lang="en-US" sz="2800" dirty="0">
              <a:solidFill>
                <a:schemeClr val="bg1"/>
              </a:solidFill>
              <a:latin typeface="Roboto Condensed" panose="02000000000000000000" pitchFamily="2" charset="0"/>
              <a:ea typeface="Roboto Condensed" panose="02000000000000000000" pitchFamily="2" charset="0"/>
            </a:endParaRPr>
          </a:p>
        </p:txBody>
      </p:sp>
      <p:sp>
        <p:nvSpPr>
          <p:cNvPr id="52" name="TextBox 17">
            <a:extLst>
              <a:ext uri="{FF2B5EF4-FFF2-40B4-BE49-F238E27FC236}">
                <a16:creationId xmlns:a16="http://schemas.microsoft.com/office/drawing/2014/main" id="{6BFDF5B7-E020-5B6A-5EF1-558E952A1E66}"/>
              </a:ext>
            </a:extLst>
          </p:cNvPr>
          <p:cNvSpPr txBox="1"/>
          <p:nvPr/>
        </p:nvSpPr>
        <p:spPr>
          <a:xfrm>
            <a:off x="1430403" y="5494400"/>
            <a:ext cx="6726257" cy="861774"/>
          </a:xfrm>
          <a:prstGeom prst="rect">
            <a:avLst/>
          </a:prstGeom>
          <a:ln>
            <a:noFill/>
          </a:ln>
        </p:spPr>
        <p:txBody>
          <a:bodyPr wrap="square" lIns="0" tIns="0" rIns="0" bIns="0" rtlCol="0" anchor="t">
            <a:spAutoFit/>
          </a:bodyPr>
          <a:lstStyle/>
          <a:p>
            <a:r>
              <a:rPr lang="en-VN" sz="2800" dirty="0"/>
              <a:t>Chống sạt lở tại các tuyến đường miền núi (Tây Giang, Nam Giang, Trà My, Phước Sơn…). </a:t>
            </a:r>
            <a:endParaRPr lang="en-US" sz="2800" dirty="0">
              <a:solidFill>
                <a:schemeClr val="bg1"/>
              </a:solidFill>
              <a:latin typeface="Roboto Condensed" panose="02000000000000000000" pitchFamily="2" charset="0"/>
              <a:ea typeface="Roboto Condensed" panose="02000000000000000000" pitchFamily="2" charset="0"/>
            </a:endParaRPr>
          </a:p>
        </p:txBody>
      </p:sp>
      <p:pic>
        <p:nvPicPr>
          <p:cNvPr id="7170" name="Picture 2" descr="Hình ảnh Thiết Kế Logo Bảo Vệ Môi Trường PNG Miễn Phí Tải Về - Lovepik">
            <a:extLst>
              <a:ext uri="{FF2B5EF4-FFF2-40B4-BE49-F238E27FC236}">
                <a16:creationId xmlns:a16="http://schemas.microsoft.com/office/drawing/2014/main" id="{06053113-1E14-84DC-112C-8C30C52B63C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685978" y="3302411"/>
            <a:ext cx="744425" cy="744425"/>
          </a:xfrm>
          <a:prstGeom prst="ellipse">
            <a:avLst/>
          </a:prstGeom>
          <a:noFill/>
          <a:extLst>
            <a:ext uri="{909E8E84-426E-40DD-AFC4-6F175D3DCCD1}">
              <a14:hiddenFill xmlns:a14="http://schemas.microsoft.com/office/drawing/2010/main">
                <a:solidFill>
                  <a:srgbClr val="FFFFFF"/>
                </a:solidFill>
              </a14:hiddenFill>
            </a:ext>
          </a:extLst>
        </p:spPr>
      </p:pic>
      <p:pic>
        <p:nvPicPr>
          <p:cNvPr id="56" name="Hình ảnh 55">
            <a:extLst>
              <a:ext uri="{FF2B5EF4-FFF2-40B4-BE49-F238E27FC236}">
                <a16:creationId xmlns:a16="http://schemas.microsoft.com/office/drawing/2014/main" id="{11E32DBB-8C74-A686-E4C8-2382AA0819F7}"/>
              </a:ext>
            </a:extLst>
          </p:cNvPr>
          <p:cNvPicPr>
            <a:picLocks noChangeAspect="1"/>
          </p:cNvPicPr>
          <p:nvPr/>
        </p:nvPicPr>
        <p:blipFill>
          <a:blip r:embed="rId4">
            <a:extLst>
              <a:ext uri="{BEBA8EAE-BF5A-486C-A8C5-ECC9F3942E4B}">
                <a14:imgProps xmlns:a14="http://schemas.microsoft.com/office/drawing/2010/main">
                  <a14:imgLayer r:embed="rId5">
                    <a14:imgEffect>
                      <a14:saturation sat="300000"/>
                    </a14:imgEffect>
                  </a14:imgLayer>
                </a14:imgProps>
              </a:ext>
            </a:extLst>
          </a:blip>
          <a:stretch>
            <a:fillRect/>
          </a:stretch>
        </p:blipFill>
        <p:spPr>
          <a:xfrm>
            <a:off x="692828" y="1721571"/>
            <a:ext cx="742453" cy="668167"/>
          </a:xfrm>
          <a:prstGeom prst="ellipse">
            <a:avLst/>
          </a:prstGeom>
        </p:spPr>
      </p:pic>
      <p:pic>
        <p:nvPicPr>
          <p:cNvPr id="57" name="Hình ảnh 56">
            <a:extLst>
              <a:ext uri="{FF2B5EF4-FFF2-40B4-BE49-F238E27FC236}">
                <a16:creationId xmlns:a16="http://schemas.microsoft.com/office/drawing/2014/main" id="{38D8FE96-C5DD-27C7-12CF-D9376200858B}"/>
              </a:ext>
            </a:extLst>
          </p:cNvPr>
          <p:cNvPicPr>
            <a:picLocks noChangeAspect="1"/>
          </p:cNvPicPr>
          <p:nvPr/>
        </p:nvPicPr>
        <p:blipFill>
          <a:blip r:embed="rId6">
            <a:extLst>
              <a:ext uri="{BEBA8EAE-BF5A-486C-A8C5-ECC9F3942E4B}">
                <a14:imgProps xmlns:a14="http://schemas.microsoft.com/office/drawing/2010/main">
                  <a14:imgLayer r:embed="rId7">
                    <a14:imgEffect>
                      <a14:saturation sat="300000"/>
                    </a14:imgEffect>
                  </a14:imgLayer>
                </a14:imgProps>
              </a:ext>
            </a:extLst>
          </a:blip>
          <a:stretch>
            <a:fillRect/>
          </a:stretch>
        </p:blipFill>
        <p:spPr>
          <a:xfrm>
            <a:off x="560921" y="5137005"/>
            <a:ext cx="825500" cy="825500"/>
          </a:xfrm>
          <a:prstGeom prst="ellipse">
            <a:avLst/>
          </a:prstGeom>
        </p:spPr>
      </p:pic>
      <p:pic>
        <p:nvPicPr>
          <p:cNvPr id="7172" name="Picture 4" descr="Green factory - Free industry icons">
            <a:extLst>
              <a:ext uri="{FF2B5EF4-FFF2-40B4-BE49-F238E27FC236}">
                <a16:creationId xmlns:a16="http://schemas.microsoft.com/office/drawing/2014/main" id="{71F58553-5BD5-16D6-5081-FFB0F49904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96872" y="4046836"/>
            <a:ext cx="2895129" cy="289512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Năng lượng tái tạo – Wikipedia tiếng Việt">
            <a:extLst>
              <a:ext uri="{FF2B5EF4-FFF2-40B4-BE49-F238E27FC236}">
                <a16:creationId xmlns:a16="http://schemas.microsoft.com/office/drawing/2014/main" id="{6C9FD344-144F-F2AF-D3AB-76AFBE94DEC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36013" y="1359311"/>
            <a:ext cx="1827121" cy="18271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0-#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0-#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50"/>
                                        </p:tgtEl>
                                        <p:attrNameLst>
                                          <p:attrName>style.visibility</p:attrName>
                                        </p:attrNameLst>
                                      </p:cBhvr>
                                      <p:to>
                                        <p:strVal val="visible"/>
                                      </p:to>
                                    </p:set>
                                    <p:anim calcmode="lin" valueType="num">
                                      <p:cBhvr additive="base">
                                        <p:cTn id="15" dur="500" fill="hold"/>
                                        <p:tgtEl>
                                          <p:spTgt spid="50"/>
                                        </p:tgtEl>
                                        <p:attrNameLst>
                                          <p:attrName>ppt_x</p:attrName>
                                        </p:attrNameLst>
                                      </p:cBhvr>
                                      <p:tavLst>
                                        <p:tav tm="0">
                                          <p:val>
                                            <p:strVal val="0-#ppt_w/2"/>
                                          </p:val>
                                        </p:tav>
                                        <p:tav tm="100000">
                                          <p:val>
                                            <p:strVal val="#ppt_x"/>
                                          </p:val>
                                        </p:tav>
                                      </p:tavLst>
                                    </p:anim>
                                    <p:anim calcmode="lin" valueType="num">
                                      <p:cBhvr additive="base">
                                        <p:cTn id="16" dur="500" fill="hold"/>
                                        <p:tgtEl>
                                          <p:spTgt spid="50"/>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56"/>
                                        </p:tgtEl>
                                        <p:attrNameLst>
                                          <p:attrName>style.visibility</p:attrName>
                                        </p:attrNameLst>
                                      </p:cBhvr>
                                      <p:to>
                                        <p:strVal val="visible"/>
                                      </p:to>
                                    </p:set>
                                    <p:anim calcmode="lin" valueType="num">
                                      <p:cBhvr additive="base">
                                        <p:cTn id="19" dur="500" fill="hold"/>
                                        <p:tgtEl>
                                          <p:spTgt spid="56"/>
                                        </p:tgtEl>
                                        <p:attrNameLst>
                                          <p:attrName>ppt_x</p:attrName>
                                        </p:attrNameLst>
                                      </p:cBhvr>
                                      <p:tavLst>
                                        <p:tav tm="0">
                                          <p:val>
                                            <p:strVal val="0-#ppt_w/2"/>
                                          </p:val>
                                        </p:tav>
                                        <p:tav tm="100000">
                                          <p:val>
                                            <p:strVal val="#ppt_x"/>
                                          </p:val>
                                        </p:tav>
                                      </p:tavLst>
                                    </p:anim>
                                    <p:anim calcmode="lin" valueType="num">
                                      <p:cBhvr additive="base">
                                        <p:cTn id="20" dur="500" fill="hold"/>
                                        <p:tgtEl>
                                          <p:spTgt spid="5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0-#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additive="base">
                                        <p:cTn id="29" dur="500" fill="hold"/>
                                        <p:tgtEl>
                                          <p:spTgt spid="15"/>
                                        </p:tgtEl>
                                        <p:attrNameLst>
                                          <p:attrName>ppt_x</p:attrName>
                                        </p:attrNameLst>
                                      </p:cBhvr>
                                      <p:tavLst>
                                        <p:tav tm="0">
                                          <p:val>
                                            <p:strVal val="0-#ppt_w/2"/>
                                          </p:val>
                                        </p:tav>
                                        <p:tav tm="100000">
                                          <p:val>
                                            <p:strVal val="#ppt_x"/>
                                          </p:val>
                                        </p:tav>
                                      </p:tavLst>
                                    </p:anim>
                                    <p:anim calcmode="lin" valueType="num">
                                      <p:cBhvr additive="base">
                                        <p:cTn id="30" dur="500" fill="hold"/>
                                        <p:tgtEl>
                                          <p:spTgt spid="15"/>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51"/>
                                        </p:tgtEl>
                                        <p:attrNameLst>
                                          <p:attrName>style.visibility</p:attrName>
                                        </p:attrNameLst>
                                      </p:cBhvr>
                                      <p:to>
                                        <p:strVal val="visible"/>
                                      </p:to>
                                    </p:set>
                                    <p:anim calcmode="lin" valueType="num">
                                      <p:cBhvr additive="base">
                                        <p:cTn id="33" dur="500" fill="hold"/>
                                        <p:tgtEl>
                                          <p:spTgt spid="51"/>
                                        </p:tgtEl>
                                        <p:attrNameLst>
                                          <p:attrName>ppt_x</p:attrName>
                                        </p:attrNameLst>
                                      </p:cBhvr>
                                      <p:tavLst>
                                        <p:tav tm="0">
                                          <p:val>
                                            <p:strVal val="0-#ppt_w/2"/>
                                          </p:val>
                                        </p:tav>
                                        <p:tav tm="100000">
                                          <p:val>
                                            <p:strVal val="#ppt_x"/>
                                          </p:val>
                                        </p:tav>
                                      </p:tavLst>
                                    </p:anim>
                                    <p:anim calcmode="lin" valueType="num">
                                      <p:cBhvr additive="base">
                                        <p:cTn id="34" dur="500" fill="hold"/>
                                        <p:tgtEl>
                                          <p:spTgt spid="51"/>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7170"/>
                                        </p:tgtEl>
                                        <p:attrNameLst>
                                          <p:attrName>style.visibility</p:attrName>
                                        </p:attrNameLst>
                                      </p:cBhvr>
                                      <p:to>
                                        <p:strVal val="visible"/>
                                      </p:to>
                                    </p:set>
                                    <p:anim calcmode="lin" valueType="num">
                                      <p:cBhvr additive="base">
                                        <p:cTn id="37" dur="500" fill="hold"/>
                                        <p:tgtEl>
                                          <p:spTgt spid="7170"/>
                                        </p:tgtEl>
                                        <p:attrNameLst>
                                          <p:attrName>ppt_x</p:attrName>
                                        </p:attrNameLst>
                                      </p:cBhvr>
                                      <p:tavLst>
                                        <p:tav tm="0">
                                          <p:val>
                                            <p:strVal val="0-#ppt_w/2"/>
                                          </p:val>
                                        </p:tav>
                                        <p:tav tm="100000">
                                          <p:val>
                                            <p:strVal val="#ppt_x"/>
                                          </p:val>
                                        </p:tav>
                                      </p:tavLst>
                                    </p:anim>
                                    <p:anim calcmode="lin" valueType="num">
                                      <p:cBhvr additive="base">
                                        <p:cTn id="38"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0-#ppt_w/2"/>
                                          </p:val>
                                        </p:tav>
                                        <p:tav tm="100000">
                                          <p:val>
                                            <p:strVal val="#ppt_x"/>
                                          </p:val>
                                        </p:tav>
                                      </p:tavLst>
                                    </p:anim>
                                    <p:anim calcmode="lin" valueType="num">
                                      <p:cBhvr additive="base">
                                        <p:cTn id="44" dur="500" fill="hold"/>
                                        <p:tgtEl>
                                          <p:spTgt spid="19"/>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22"/>
                                        </p:tgtEl>
                                        <p:attrNameLst>
                                          <p:attrName>style.visibility</p:attrName>
                                        </p:attrNameLst>
                                      </p:cBhvr>
                                      <p:to>
                                        <p:strVal val="visible"/>
                                      </p:to>
                                    </p:set>
                                    <p:anim calcmode="lin" valueType="num">
                                      <p:cBhvr additive="base">
                                        <p:cTn id="47" dur="500" fill="hold"/>
                                        <p:tgtEl>
                                          <p:spTgt spid="22"/>
                                        </p:tgtEl>
                                        <p:attrNameLst>
                                          <p:attrName>ppt_x</p:attrName>
                                        </p:attrNameLst>
                                      </p:cBhvr>
                                      <p:tavLst>
                                        <p:tav tm="0">
                                          <p:val>
                                            <p:strVal val="0-#ppt_w/2"/>
                                          </p:val>
                                        </p:tav>
                                        <p:tav tm="100000">
                                          <p:val>
                                            <p:strVal val="#ppt_x"/>
                                          </p:val>
                                        </p:tav>
                                      </p:tavLst>
                                    </p:anim>
                                    <p:anim calcmode="lin" valueType="num">
                                      <p:cBhvr additive="base">
                                        <p:cTn id="48" dur="500" fill="hold"/>
                                        <p:tgtEl>
                                          <p:spTgt spid="22"/>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stCondLst>
                                    <p:cond delay="0"/>
                                  </p:stCondLst>
                                  <p:childTnLst>
                                    <p:set>
                                      <p:cBhvr>
                                        <p:cTn id="50" dur="1" fill="hold">
                                          <p:stCondLst>
                                            <p:cond delay="0"/>
                                          </p:stCondLst>
                                        </p:cTn>
                                        <p:tgtEl>
                                          <p:spTgt spid="52"/>
                                        </p:tgtEl>
                                        <p:attrNameLst>
                                          <p:attrName>style.visibility</p:attrName>
                                        </p:attrNameLst>
                                      </p:cBhvr>
                                      <p:to>
                                        <p:strVal val="visible"/>
                                      </p:to>
                                    </p:set>
                                    <p:anim calcmode="lin" valueType="num">
                                      <p:cBhvr additive="base">
                                        <p:cTn id="51" dur="500" fill="hold"/>
                                        <p:tgtEl>
                                          <p:spTgt spid="52"/>
                                        </p:tgtEl>
                                        <p:attrNameLst>
                                          <p:attrName>ppt_x</p:attrName>
                                        </p:attrNameLst>
                                      </p:cBhvr>
                                      <p:tavLst>
                                        <p:tav tm="0">
                                          <p:val>
                                            <p:strVal val="0-#ppt_w/2"/>
                                          </p:val>
                                        </p:tav>
                                        <p:tav tm="100000">
                                          <p:val>
                                            <p:strVal val="#ppt_x"/>
                                          </p:val>
                                        </p:tav>
                                      </p:tavLst>
                                    </p:anim>
                                    <p:anim calcmode="lin" valueType="num">
                                      <p:cBhvr additive="base">
                                        <p:cTn id="52" dur="500" fill="hold"/>
                                        <p:tgtEl>
                                          <p:spTgt spid="52"/>
                                        </p:tgtEl>
                                        <p:attrNameLst>
                                          <p:attrName>ppt_y</p:attrName>
                                        </p:attrNameLst>
                                      </p:cBhvr>
                                      <p:tavLst>
                                        <p:tav tm="0">
                                          <p:val>
                                            <p:strVal val="#ppt_y"/>
                                          </p:val>
                                        </p:tav>
                                        <p:tav tm="100000">
                                          <p:val>
                                            <p:strVal val="#ppt_y"/>
                                          </p:val>
                                        </p:tav>
                                      </p:tavLst>
                                    </p:anim>
                                  </p:childTnLst>
                                </p:cTn>
                              </p:par>
                              <p:par>
                                <p:cTn id="53" presetID="2" presetClass="entr" presetSubtype="8" fill="hold" nodeType="withEffect">
                                  <p:stCondLst>
                                    <p:cond delay="0"/>
                                  </p:stCondLst>
                                  <p:childTnLst>
                                    <p:set>
                                      <p:cBhvr>
                                        <p:cTn id="54" dur="1" fill="hold">
                                          <p:stCondLst>
                                            <p:cond delay="0"/>
                                          </p:stCondLst>
                                        </p:cTn>
                                        <p:tgtEl>
                                          <p:spTgt spid="57"/>
                                        </p:tgtEl>
                                        <p:attrNameLst>
                                          <p:attrName>style.visibility</p:attrName>
                                        </p:attrNameLst>
                                      </p:cBhvr>
                                      <p:to>
                                        <p:strVal val="visible"/>
                                      </p:to>
                                    </p:set>
                                    <p:anim calcmode="lin" valueType="num">
                                      <p:cBhvr additive="base">
                                        <p:cTn id="55" dur="500" fill="hold"/>
                                        <p:tgtEl>
                                          <p:spTgt spid="57"/>
                                        </p:tgtEl>
                                        <p:attrNameLst>
                                          <p:attrName>ppt_x</p:attrName>
                                        </p:attrNameLst>
                                      </p:cBhvr>
                                      <p:tavLst>
                                        <p:tav tm="0">
                                          <p:val>
                                            <p:strVal val="0-#ppt_w/2"/>
                                          </p:val>
                                        </p:tav>
                                        <p:tav tm="100000">
                                          <p:val>
                                            <p:strVal val="#ppt_x"/>
                                          </p:val>
                                        </p:tav>
                                      </p:tavLst>
                                    </p:anim>
                                    <p:anim calcmode="lin" valueType="num">
                                      <p:cBhvr additive="base">
                                        <p:cTn id="56" dur="500" fill="hold"/>
                                        <p:tgtEl>
                                          <p:spTgt spid="5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E6E1F1-12F8-5993-AEC6-63953BA2B624}"/>
              </a:ext>
            </a:extLst>
          </p:cNvPr>
          <p:cNvSpPr/>
          <p:nvPr/>
        </p:nvSpPr>
        <p:spPr>
          <a:xfrm>
            <a:off x="3251270" y="373750"/>
            <a:ext cx="5158492" cy="647434"/>
          </a:xfrm>
          <a:prstGeom prst="rect">
            <a:avLst/>
          </a:prstGeom>
          <a:solidFill>
            <a:srgbClr val="ED7D31"/>
          </a:solidFill>
          <a:ln w="12700" cap="flat" cmpd="sng" algn="ctr">
            <a:noFill/>
            <a:prstDash val="solid"/>
            <a:miter lim="800000"/>
          </a:ln>
          <a:effectLst/>
        </p:spPr>
        <p:txBody>
          <a:bodyPr rtlCol="0" anchor="ctr"/>
          <a:lstStyle/>
          <a:p>
            <a:pPr algn="ctr"/>
            <a:r>
              <a:rPr lang="en-US" sz="4000" b="1" kern="0" dirty="0" err="1">
                <a:latin typeface="Arial" panose="020B0604020202020204" pitchFamily="34" charset="0"/>
                <a:ea typeface="#9Slide03 Roboto Medium" panose="02000000000000000000" pitchFamily="2" charset="0"/>
                <a:cs typeface="Arial" panose="020B0604020202020204" pitchFamily="34" charset="0"/>
              </a:rPr>
              <a:t>Giải</a:t>
            </a:r>
            <a:r>
              <a:rPr lang="en-US" sz="4000" b="1" kern="0" dirty="0">
                <a:latin typeface="Arial" panose="020B0604020202020204" pitchFamily="34" charset="0"/>
                <a:ea typeface="#9Slide03 Roboto Medium" panose="02000000000000000000" pitchFamily="2" charset="0"/>
                <a:cs typeface="Arial" panose="020B0604020202020204" pitchFamily="34" charset="0"/>
              </a:rPr>
              <a:t> </a:t>
            </a:r>
            <a:r>
              <a:rPr lang="en-US" sz="4000" b="1" kern="0" dirty="0" err="1">
                <a:latin typeface="Arial" panose="020B0604020202020204" pitchFamily="34" charset="0"/>
                <a:ea typeface="#9Slide03 Roboto Medium" panose="02000000000000000000" pitchFamily="2" charset="0"/>
                <a:cs typeface="Arial" panose="020B0604020202020204" pitchFamily="34" charset="0"/>
              </a:rPr>
              <a:t>pháp</a:t>
            </a:r>
            <a:endParaRPr lang="en-US" sz="4000" b="1" kern="0" dirty="0">
              <a:latin typeface="Arial" panose="020B0604020202020204" pitchFamily="34" charset="0"/>
              <a:ea typeface="#9Slide03 Roboto Medium" panose="02000000000000000000" pitchFamily="2" charset="0"/>
              <a:cs typeface="Arial" panose="020B0604020202020204" pitchFamily="34" charset="0"/>
            </a:endParaRPr>
          </a:p>
        </p:txBody>
      </p:sp>
      <p:sp>
        <p:nvSpPr>
          <p:cNvPr id="3" name="Rectangle 2">
            <a:extLst>
              <a:ext uri="{FF2B5EF4-FFF2-40B4-BE49-F238E27FC236}">
                <a16:creationId xmlns:a16="http://schemas.microsoft.com/office/drawing/2014/main" id="{C8511A85-ECCC-9CFE-4F33-78AB36F8AC04}"/>
              </a:ext>
            </a:extLst>
          </p:cNvPr>
          <p:cNvSpPr/>
          <p:nvPr/>
        </p:nvSpPr>
        <p:spPr>
          <a:xfrm>
            <a:off x="402030" y="2313276"/>
            <a:ext cx="5253925" cy="4035370"/>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9Slide03 Roboto Medium" panose="02000000000000000000" pitchFamily="2" charset="0"/>
              <a:ea typeface="#9Slide03 Roboto Medium" panose="02000000000000000000" pitchFamily="2" charset="0"/>
              <a:cs typeface="+mn-cs"/>
            </a:endParaRPr>
          </a:p>
        </p:txBody>
      </p:sp>
      <p:sp>
        <p:nvSpPr>
          <p:cNvPr id="4" name="Rectangle 3">
            <a:extLst>
              <a:ext uri="{FF2B5EF4-FFF2-40B4-BE49-F238E27FC236}">
                <a16:creationId xmlns:a16="http://schemas.microsoft.com/office/drawing/2014/main" id="{734E2B8D-4A6B-0DC1-FF1D-61E02FF4E8A1}"/>
              </a:ext>
            </a:extLst>
          </p:cNvPr>
          <p:cNvSpPr/>
          <p:nvPr/>
        </p:nvSpPr>
        <p:spPr>
          <a:xfrm>
            <a:off x="6162239" y="2324246"/>
            <a:ext cx="5673110" cy="4024400"/>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9Slide03 Roboto Medium" panose="02000000000000000000" pitchFamily="2" charset="0"/>
              <a:ea typeface="#9Slide03 Roboto Medium" panose="02000000000000000000" pitchFamily="2" charset="0"/>
              <a:cs typeface="+mn-cs"/>
            </a:endParaRPr>
          </a:p>
        </p:txBody>
      </p:sp>
      <p:sp>
        <p:nvSpPr>
          <p:cNvPr id="6" name="Rectangle 5">
            <a:extLst>
              <a:ext uri="{FF2B5EF4-FFF2-40B4-BE49-F238E27FC236}">
                <a16:creationId xmlns:a16="http://schemas.microsoft.com/office/drawing/2014/main" id="{3A2E1C37-9E1D-43AE-DCF3-660B9D4F28FC}"/>
              </a:ext>
            </a:extLst>
          </p:cNvPr>
          <p:cNvSpPr/>
          <p:nvPr/>
        </p:nvSpPr>
        <p:spPr>
          <a:xfrm>
            <a:off x="425159" y="2697907"/>
            <a:ext cx="5166828" cy="2922082"/>
          </a:xfrm>
          <a:prstGeom prst="rect">
            <a:avLst/>
          </a:prstGeom>
        </p:spPr>
        <p:txBody>
          <a:bodyPr wrap="square">
            <a:spAutoFit/>
          </a:bodyPr>
          <a:lstStyle/>
          <a:p>
            <a:pPr algn="just">
              <a:lnSpc>
                <a:spcPct val="150000"/>
              </a:lnSpc>
              <a:spcAft>
                <a:spcPts val="1000"/>
              </a:spcAft>
            </a:pPr>
            <a:r>
              <a:rPr lang="vi-VN" sz="2400" b="1" dirty="0">
                <a:effectLst/>
                <a:latin typeface="Arial" panose="020B0604020202020204" pitchFamily="34" charset="0"/>
                <a:ea typeface="Calibri" panose="020F0502020204030204" pitchFamily="34" charset="0"/>
                <a:cs typeface="Arial" panose="020B0604020202020204" pitchFamily="34" charset="0"/>
              </a:rPr>
              <a:t>- </a:t>
            </a:r>
            <a:r>
              <a:rPr lang="en-VN" sz="2400" dirty="0">
                <a:effectLst/>
                <a:latin typeface="Arial" panose="020B0604020202020204" pitchFamily="34" charset="0"/>
                <a:ea typeface="Calibri" panose="020F0502020204030204" pitchFamily="34" charset="0"/>
                <a:cs typeface="Arial" panose="020B0604020202020204" pitchFamily="34" charset="0"/>
              </a:rPr>
              <a:t>Tuyên truyền pháp luật, nâng cao nhận thức về BĐKH.</a:t>
            </a:r>
          </a:p>
          <a:p>
            <a:pPr algn="just">
              <a:lnSpc>
                <a:spcPct val="150000"/>
              </a:lnSpc>
              <a:spcAft>
                <a:spcPts val="1000"/>
              </a:spcAft>
            </a:pPr>
            <a:r>
              <a:rPr lang="vi-VN" sz="2400" dirty="0">
                <a:effectLst/>
                <a:latin typeface="Arial" panose="020B0604020202020204" pitchFamily="34" charset="0"/>
                <a:ea typeface="Calibri" panose="020F0502020204030204" pitchFamily="34" charset="0"/>
                <a:cs typeface="Arial" panose="020B0604020202020204" pitchFamily="34" charset="0"/>
              </a:rPr>
              <a:t>- </a:t>
            </a:r>
            <a:r>
              <a:rPr lang="en-VN" sz="2400" dirty="0">
                <a:effectLst/>
                <a:latin typeface="Arial" panose="020B0604020202020204" pitchFamily="34" charset="0"/>
                <a:ea typeface="Calibri" panose="020F0502020204030204" pitchFamily="34" charset="0"/>
                <a:cs typeface="Arial" panose="020B0604020202020204" pitchFamily="34" charset="0"/>
              </a:rPr>
              <a:t>Khuyến khích dùng giống cây trồng phù hợp, phát triển “nông nghiệp thông minh”.</a:t>
            </a:r>
          </a:p>
        </p:txBody>
      </p:sp>
      <p:sp>
        <p:nvSpPr>
          <p:cNvPr id="7" name="Rectangle 6">
            <a:extLst>
              <a:ext uri="{FF2B5EF4-FFF2-40B4-BE49-F238E27FC236}">
                <a16:creationId xmlns:a16="http://schemas.microsoft.com/office/drawing/2014/main" id="{D2E40D56-71CA-862C-EC32-BF3F1906F840}"/>
              </a:ext>
            </a:extLst>
          </p:cNvPr>
          <p:cNvSpPr/>
          <p:nvPr/>
        </p:nvSpPr>
        <p:spPr>
          <a:xfrm>
            <a:off x="6210328" y="2560417"/>
            <a:ext cx="5576932" cy="3333028"/>
          </a:xfrm>
          <a:prstGeom prst="rect">
            <a:avLst/>
          </a:prstGeom>
        </p:spPr>
        <p:txBody>
          <a:bodyPr wrap="square">
            <a:spAutoFit/>
          </a:bodyPr>
          <a:lstStyle/>
          <a:p>
            <a:pPr algn="just">
              <a:lnSpc>
                <a:spcPct val="150000"/>
              </a:lnSpc>
              <a:spcAft>
                <a:spcPts val="1000"/>
              </a:spcAft>
            </a:pPr>
            <a:r>
              <a:rPr lang="vi-VN" sz="2200" b="1" dirty="0">
                <a:effectLst/>
                <a:latin typeface="Arial" panose="020B0604020202020204" pitchFamily="34" charset="0"/>
                <a:ea typeface="Calibri" panose="020F0502020204030204" pitchFamily="34" charset="0"/>
                <a:cs typeface="Arial" panose="020B0604020202020204" pitchFamily="34" charset="0"/>
              </a:rPr>
              <a:t>- </a:t>
            </a:r>
            <a:r>
              <a:rPr lang="en-VN" sz="2200" dirty="0">
                <a:effectLst/>
                <a:latin typeface="Arial" panose="020B0604020202020204" pitchFamily="34" charset="0"/>
                <a:ea typeface="Calibri" panose="020F0502020204030204" pitchFamily="34" charset="0"/>
                <a:cs typeface="Arial" panose="020B0604020202020204" pitchFamily="34" charset="0"/>
              </a:rPr>
              <a:t>Quản lý, sử dụng tiết kiệm và đa mục tiêu tài nguyên nước.</a:t>
            </a:r>
          </a:p>
          <a:p>
            <a:pPr algn="just">
              <a:lnSpc>
                <a:spcPct val="150000"/>
              </a:lnSpc>
              <a:spcAft>
                <a:spcPts val="1000"/>
              </a:spcAft>
            </a:pPr>
            <a:r>
              <a:rPr lang="vi-VN" sz="2200" dirty="0">
                <a:effectLst/>
                <a:latin typeface="Arial" panose="020B0604020202020204" pitchFamily="34" charset="0"/>
                <a:ea typeface="Calibri" panose="020F0502020204030204" pitchFamily="34" charset="0"/>
                <a:cs typeface="Arial" panose="020B0604020202020204" pitchFamily="34" charset="0"/>
              </a:rPr>
              <a:t>- </a:t>
            </a:r>
            <a:r>
              <a:rPr lang="en-VN" sz="2200" dirty="0">
                <a:effectLst/>
                <a:latin typeface="Arial" panose="020B0604020202020204" pitchFamily="34" charset="0"/>
                <a:ea typeface="Calibri" panose="020F0502020204030204" pitchFamily="34" charset="0"/>
                <a:cs typeface="Arial" panose="020B0604020202020204" pitchFamily="34" charset="0"/>
              </a:rPr>
              <a:t>Triển khai chương trình nước sạch, vệ sinh môi trường nông thôn.</a:t>
            </a:r>
          </a:p>
          <a:p>
            <a:pPr algn="just">
              <a:lnSpc>
                <a:spcPct val="150000"/>
              </a:lnSpc>
              <a:spcAft>
                <a:spcPts val="1000"/>
              </a:spcAft>
            </a:pPr>
            <a:r>
              <a:rPr lang="vi-VN" sz="2200" dirty="0">
                <a:effectLst/>
                <a:latin typeface="Arial" panose="020B0604020202020204" pitchFamily="34" charset="0"/>
                <a:ea typeface="Calibri" panose="020F0502020204030204" pitchFamily="34" charset="0"/>
                <a:cs typeface="Arial" panose="020B0604020202020204" pitchFamily="34" charset="0"/>
              </a:rPr>
              <a:t>- </a:t>
            </a:r>
            <a:r>
              <a:rPr lang="en-VN" sz="2200" dirty="0">
                <a:effectLst/>
                <a:latin typeface="Arial" panose="020B0604020202020204" pitchFamily="34" charset="0"/>
                <a:ea typeface="Calibri" panose="020F0502020204030204" pitchFamily="34" charset="0"/>
                <a:cs typeface="Arial" panose="020B0604020202020204" pitchFamily="34" charset="0"/>
              </a:rPr>
              <a:t>Điều tra, đánh giá tài nguyên nước và xây dựng mạng quan trắc</a:t>
            </a:r>
          </a:p>
        </p:txBody>
      </p:sp>
      <p:sp>
        <p:nvSpPr>
          <p:cNvPr id="8" name="Rectangle 7">
            <a:extLst>
              <a:ext uri="{FF2B5EF4-FFF2-40B4-BE49-F238E27FC236}">
                <a16:creationId xmlns:a16="http://schemas.microsoft.com/office/drawing/2014/main" id="{D0454CDE-C256-C157-CD8E-E23909E57015}"/>
              </a:ext>
            </a:extLst>
          </p:cNvPr>
          <p:cNvSpPr/>
          <p:nvPr/>
        </p:nvSpPr>
        <p:spPr>
          <a:xfrm>
            <a:off x="675696" y="1738490"/>
            <a:ext cx="4718929" cy="604688"/>
          </a:xfrm>
          <a:prstGeom prst="rect">
            <a:avLst/>
          </a:prstGeom>
          <a:solidFill>
            <a:srgbClr val="F7C147"/>
          </a:solidFill>
          <a:ln w="12700" cap="flat" cmpd="sng" algn="ctr">
            <a:noFill/>
            <a:prstDash val="solid"/>
            <a:miter lim="800000"/>
          </a:ln>
          <a:effectLst/>
        </p:spPr>
        <p:txBody>
          <a:bodyPr rtlCol="0" anchor="ctr"/>
          <a:lstStyle/>
          <a:p>
            <a:pPr algn="ctr"/>
            <a:r>
              <a:rPr lang="en-VN" b="1" dirty="0"/>
              <a:t>Tuyên truyền và giáo dục</a:t>
            </a:r>
            <a:r>
              <a:rPr lang="en-VN" sz="2000" dirty="0"/>
              <a:t> </a:t>
            </a:r>
            <a:endParaRPr lang="en-US" sz="2000" b="1" kern="0" dirty="0">
              <a:latin typeface="#9Slide03 SFU DIN Mittelschrift" panose="00000400000000000000" pitchFamily="2" charset="0"/>
              <a:ea typeface="#9Slide03 Roboto Medium" panose="02000000000000000000" pitchFamily="2" charset="0"/>
            </a:endParaRPr>
          </a:p>
        </p:txBody>
      </p:sp>
      <p:sp>
        <p:nvSpPr>
          <p:cNvPr id="9" name="Rectangle 8">
            <a:extLst>
              <a:ext uri="{FF2B5EF4-FFF2-40B4-BE49-F238E27FC236}">
                <a16:creationId xmlns:a16="http://schemas.microsoft.com/office/drawing/2014/main" id="{7BFED148-A739-B855-39C1-B10F73ED2B47}"/>
              </a:ext>
            </a:extLst>
          </p:cNvPr>
          <p:cNvSpPr/>
          <p:nvPr/>
        </p:nvSpPr>
        <p:spPr>
          <a:xfrm>
            <a:off x="6423570" y="1784319"/>
            <a:ext cx="4718929" cy="604688"/>
          </a:xfrm>
          <a:prstGeom prst="rect">
            <a:avLst/>
          </a:prstGeom>
          <a:solidFill>
            <a:srgbClr val="F7C147"/>
          </a:solidFill>
          <a:ln w="12700" cap="flat" cmpd="sng" algn="ctr">
            <a:noFill/>
            <a:prstDash val="solid"/>
            <a:miter lim="800000"/>
          </a:ln>
          <a:effectLst/>
        </p:spPr>
        <p:txBody>
          <a:bodyPr rtlCol="0" anchor="ctr"/>
          <a:lstStyle/>
          <a:p>
            <a:pPr algn="ctr"/>
            <a:r>
              <a:rPr lang="en-US" sz="2000" b="1" kern="0" dirty="0" err="1">
                <a:latin typeface="#9Slide03 SFU DIN Mittelschrift" panose="00000400000000000000" pitchFamily="2" charset="0"/>
                <a:ea typeface="#9Slide03 Roboto Medium" panose="02000000000000000000" pitchFamily="2" charset="0"/>
              </a:rPr>
              <a:t>Tài</a:t>
            </a:r>
            <a:r>
              <a:rPr lang="en-US" sz="2000" b="1" kern="0" dirty="0">
                <a:latin typeface="#9Slide03 SFU DIN Mittelschrift" panose="00000400000000000000" pitchFamily="2" charset="0"/>
                <a:ea typeface="#9Slide03 Roboto Medium" panose="02000000000000000000" pitchFamily="2" charset="0"/>
              </a:rPr>
              <a:t> </a:t>
            </a:r>
            <a:r>
              <a:rPr lang="en-US" sz="2000" b="1" kern="0" dirty="0" err="1">
                <a:latin typeface="#9Slide03 SFU DIN Mittelschrift" panose="00000400000000000000" pitchFamily="2" charset="0"/>
                <a:ea typeface="#9Slide03 Roboto Medium" panose="02000000000000000000" pitchFamily="2" charset="0"/>
              </a:rPr>
              <a:t>nguyên</a:t>
            </a:r>
            <a:r>
              <a:rPr lang="en-US" sz="2000" b="1" kern="0" dirty="0">
                <a:latin typeface="#9Slide03 SFU DIN Mittelschrift" panose="00000400000000000000" pitchFamily="2" charset="0"/>
                <a:ea typeface="#9Slide03 Roboto Medium" panose="02000000000000000000" pitchFamily="2" charset="0"/>
              </a:rPr>
              <a:t> </a:t>
            </a:r>
            <a:r>
              <a:rPr lang="en-US" sz="2000" b="1" kern="0" dirty="0" err="1">
                <a:latin typeface="#9Slide03 SFU DIN Mittelschrift" panose="00000400000000000000" pitchFamily="2" charset="0"/>
                <a:ea typeface="#9Slide03 Roboto Medium" panose="02000000000000000000" pitchFamily="2" charset="0"/>
              </a:rPr>
              <a:t>nước</a:t>
            </a:r>
            <a:endParaRPr lang="en-US" sz="2000" b="1" kern="0" dirty="0">
              <a:latin typeface="#9Slide03 SFU DIN Mittelschrift" panose="00000400000000000000" pitchFamily="2" charset="0"/>
              <a:ea typeface="#9Slide03 Roboto Medium" panose="02000000000000000000" pitchFamily="2" charset="0"/>
            </a:endParaRPr>
          </a:p>
        </p:txBody>
      </p:sp>
      <p:sp>
        <p:nvSpPr>
          <p:cNvPr id="11" name="Right Brace 10">
            <a:extLst>
              <a:ext uri="{FF2B5EF4-FFF2-40B4-BE49-F238E27FC236}">
                <a16:creationId xmlns:a16="http://schemas.microsoft.com/office/drawing/2014/main" id="{E93FF6FF-8C8C-A552-DFF9-AE0EF4502566}"/>
              </a:ext>
            </a:extLst>
          </p:cNvPr>
          <p:cNvSpPr/>
          <p:nvPr/>
        </p:nvSpPr>
        <p:spPr>
          <a:xfrm rot="16200000">
            <a:off x="5422549" y="-1757215"/>
            <a:ext cx="597183" cy="6357793"/>
          </a:xfrm>
          <a:prstGeom prst="rightBrac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359064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500"/>
                                        <p:tgtEl>
                                          <p:spTgt spid="4"/>
                                        </p:tgtEl>
                                      </p:cBhvr>
                                    </p:animEffect>
                                  </p:childTnLst>
                                </p:cTn>
                              </p:par>
                              <p:par>
                                <p:cTn id="18" presetID="22" presetClass="entr" presetSubtype="1"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500"/>
                                        <p:tgtEl>
                                          <p:spTgt spid="8"/>
                                        </p:tgtEl>
                                      </p:cBhvr>
                                    </p:animEffect>
                                  </p:childTnLst>
                                </p:cTn>
                              </p:par>
                              <p:par>
                                <p:cTn id="21" presetID="22" presetClass="entr" presetSubtype="1"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up)">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8" grpId="0" animBg="1"/>
      <p:bldP spid="9"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09C41C-1952-4C19-BCA0-17E93A6A62DA}"/>
              </a:ext>
            </a:extLst>
          </p:cNvPr>
          <p:cNvSpPr/>
          <p:nvPr/>
        </p:nvSpPr>
        <p:spPr>
          <a:xfrm>
            <a:off x="0" y="0"/>
            <a:ext cx="12175513" cy="6858000"/>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vi-VN"/>
          </a:p>
        </p:txBody>
      </p:sp>
      <p:grpSp>
        <p:nvGrpSpPr>
          <p:cNvPr id="9" name="Group 8">
            <a:extLst>
              <a:ext uri="{FF2B5EF4-FFF2-40B4-BE49-F238E27FC236}">
                <a16:creationId xmlns:a16="http://schemas.microsoft.com/office/drawing/2014/main" id="{1CCF53CE-F702-4947-B428-2F92ECA71EB7}"/>
              </a:ext>
            </a:extLst>
          </p:cNvPr>
          <p:cNvGrpSpPr/>
          <p:nvPr/>
        </p:nvGrpSpPr>
        <p:grpSpPr>
          <a:xfrm>
            <a:off x="6087756" y="878703"/>
            <a:ext cx="6319665" cy="5502023"/>
            <a:chOff x="6152733" y="908554"/>
            <a:chExt cx="5547491" cy="5502023"/>
          </a:xfrm>
        </p:grpSpPr>
        <p:grpSp>
          <p:nvGrpSpPr>
            <p:cNvPr id="28" name="Group 27">
              <a:extLst>
                <a:ext uri="{FF2B5EF4-FFF2-40B4-BE49-F238E27FC236}">
                  <a16:creationId xmlns:a16="http://schemas.microsoft.com/office/drawing/2014/main" id="{8F9B0B0A-BB1F-474B-B201-85F3703271DB}"/>
                </a:ext>
              </a:extLst>
            </p:cNvPr>
            <p:cNvGrpSpPr/>
            <p:nvPr/>
          </p:nvGrpSpPr>
          <p:grpSpPr>
            <a:xfrm>
              <a:off x="6152733" y="908554"/>
              <a:ext cx="5547491" cy="5502023"/>
              <a:chOff x="6420859" y="1219084"/>
              <a:chExt cx="4194438" cy="4678739"/>
            </a:xfrm>
          </p:grpSpPr>
          <p:sp>
            <p:nvSpPr>
              <p:cNvPr id="31" name="Rectangle 30">
                <a:extLst>
                  <a:ext uri="{FF2B5EF4-FFF2-40B4-BE49-F238E27FC236}">
                    <a16:creationId xmlns:a16="http://schemas.microsoft.com/office/drawing/2014/main" id="{BC383EA1-90CB-4B78-9768-789AFC829357}"/>
                  </a:ext>
                </a:extLst>
              </p:cNvPr>
              <p:cNvSpPr/>
              <p:nvPr/>
            </p:nvSpPr>
            <p:spPr>
              <a:xfrm>
                <a:off x="6788696" y="1271759"/>
                <a:ext cx="3552366" cy="4626064"/>
              </a:xfrm>
              <a:prstGeom prst="rect">
                <a:avLst/>
              </a:prstGeom>
              <a:solidFill>
                <a:sysClr val="window" lastClr="FFFFFF"/>
              </a:solidFill>
              <a:ln w="12700" cap="flat" cmpd="sng" algn="ctr">
                <a:solidFill>
                  <a:srgbClr val="25BEBC"/>
                </a:solidFill>
                <a:prstDash val="solid"/>
                <a:miter lim="800000"/>
              </a:ln>
              <a:effectLst>
                <a:outerShdw blurRad="50800" dist="38100" dir="2700000" algn="tl" rotWithShape="0">
                  <a:prstClr val="black">
                    <a:alpha val="30000"/>
                  </a:prstClr>
                </a:outerShdw>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IN" sz="2400" b="0" i="0" u="none" strike="noStrike" kern="0" cap="none" spc="0" normalizeH="0" baseline="0" noProof="0">
                  <a:ln>
                    <a:noFill/>
                  </a:ln>
                  <a:solidFill>
                    <a:prstClr val="white"/>
                  </a:solidFill>
                  <a:effectLst/>
                  <a:uLnTx/>
                  <a:uFillTx/>
                  <a:latin typeface="Arial" panose="020B0604020202020204" pitchFamily="34" charset="0"/>
                  <a:cs typeface="Arial" panose="020B0604020202020204" pitchFamily="34" charset="0"/>
                </a:endParaRPr>
              </a:p>
            </p:txBody>
          </p:sp>
          <p:grpSp>
            <p:nvGrpSpPr>
              <p:cNvPr id="32" name="Group 31">
                <a:extLst>
                  <a:ext uri="{FF2B5EF4-FFF2-40B4-BE49-F238E27FC236}">
                    <a16:creationId xmlns:a16="http://schemas.microsoft.com/office/drawing/2014/main" id="{695B61A5-3D28-4515-8036-324FF84253AA}"/>
                  </a:ext>
                </a:extLst>
              </p:cNvPr>
              <p:cNvGrpSpPr/>
              <p:nvPr/>
            </p:nvGrpSpPr>
            <p:grpSpPr>
              <a:xfrm>
                <a:off x="6420859" y="1219084"/>
                <a:ext cx="4194438" cy="1282792"/>
                <a:chOff x="2648735" y="1293872"/>
                <a:chExt cx="2741986" cy="838587"/>
              </a:xfrm>
            </p:grpSpPr>
            <p:sp>
              <p:nvSpPr>
                <p:cNvPr id="33" name="Rectangle: Rounded Corners 32">
                  <a:extLst>
                    <a:ext uri="{FF2B5EF4-FFF2-40B4-BE49-F238E27FC236}">
                      <a16:creationId xmlns:a16="http://schemas.microsoft.com/office/drawing/2014/main" id="{EB4C914F-52A5-4972-9256-57E3114DB1F7}"/>
                    </a:ext>
                  </a:extLst>
                </p:cNvPr>
                <p:cNvSpPr/>
                <p:nvPr/>
              </p:nvSpPr>
              <p:spPr>
                <a:xfrm>
                  <a:off x="2648735" y="1409740"/>
                  <a:ext cx="2741986" cy="574761"/>
                </a:xfrm>
                <a:prstGeom prst="roundRect">
                  <a:avLst>
                    <a:gd name="adj" fmla="val 50000"/>
                  </a:avLst>
                </a:prstGeom>
                <a:solidFill>
                  <a:srgbClr val="25BEBC"/>
                </a:solidFill>
                <a:ln w="12700" cap="flat" cmpd="sng" algn="ctr">
                  <a:noFill/>
                  <a:prstDash val="solid"/>
                  <a:miter lim="800000"/>
                </a:ln>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IN" sz="24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grpSp>
              <p:nvGrpSpPr>
                <p:cNvPr id="34" name="Group 33">
                  <a:extLst>
                    <a:ext uri="{FF2B5EF4-FFF2-40B4-BE49-F238E27FC236}">
                      <a16:creationId xmlns:a16="http://schemas.microsoft.com/office/drawing/2014/main" id="{C8D64CB4-5B94-4DB4-96C2-37F06128B003}"/>
                    </a:ext>
                  </a:extLst>
                </p:cNvPr>
                <p:cNvGrpSpPr/>
                <p:nvPr/>
              </p:nvGrpSpPr>
              <p:grpSpPr>
                <a:xfrm>
                  <a:off x="2935514" y="1293872"/>
                  <a:ext cx="721398" cy="838587"/>
                  <a:chOff x="2634690" y="1499888"/>
                  <a:chExt cx="721398" cy="838587"/>
                </a:xfrm>
              </p:grpSpPr>
              <p:sp>
                <p:nvSpPr>
                  <p:cNvPr id="35" name="Oval 34">
                    <a:extLst>
                      <a:ext uri="{FF2B5EF4-FFF2-40B4-BE49-F238E27FC236}">
                        <a16:creationId xmlns:a16="http://schemas.microsoft.com/office/drawing/2014/main" id="{AA1C054D-8E68-4CD2-8750-1A71E6DAA2B6}"/>
                      </a:ext>
                    </a:extLst>
                  </p:cNvPr>
                  <p:cNvSpPr/>
                  <p:nvPr/>
                </p:nvSpPr>
                <p:spPr>
                  <a:xfrm>
                    <a:off x="2634690" y="1499888"/>
                    <a:ext cx="721398" cy="838587"/>
                  </a:xfrm>
                  <a:prstGeom prst="ellipse">
                    <a:avLst/>
                  </a:prstGeom>
                  <a:solidFill>
                    <a:srgbClr val="25BEBC"/>
                  </a:solidFill>
                  <a:ln w="12700" cap="flat" cmpd="sng" algn="ctr">
                    <a:noFill/>
                    <a:prstDash val="solid"/>
                    <a:miter lim="800000"/>
                  </a:ln>
                  <a:effectLst>
                    <a:outerShdw blurRad="63500" algn="ctr" rotWithShape="0">
                      <a:prstClr val="black">
                        <a:alpha val="30000"/>
                      </a:prstClr>
                    </a:outerShdw>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IN" sz="24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C00AB723-6947-4C6F-B4B5-FA1524BED5F0}"/>
                      </a:ext>
                    </a:extLst>
                  </p:cNvPr>
                  <p:cNvSpPr/>
                  <p:nvPr/>
                </p:nvSpPr>
                <p:spPr>
                  <a:xfrm>
                    <a:off x="2680625" y="1561785"/>
                    <a:ext cx="620678" cy="711630"/>
                  </a:xfrm>
                  <a:prstGeom prst="ellipse">
                    <a:avLst/>
                  </a:prstGeom>
                  <a:solidFill>
                    <a:sysClr val="window" lastClr="FFFFFF"/>
                  </a:solidFill>
                  <a:ln w="12700" cap="flat" cmpd="sng" algn="ctr">
                    <a:noFill/>
                    <a:prstDash val="solid"/>
                    <a:miter lim="800000"/>
                  </a:ln>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IN" sz="2400" b="0" i="0" u="none" strike="noStrike" kern="0" cap="none" spc="0" normalizeH="0" baseline="0" noProof="0">
                      <a:ln>
                        <a:noFill/>
                      </a:ln>
                      <a:solidFill>
                        <a:prstClr val="white"/>
                      </a:solidFill>
                      <a:effectLst/>
                      <a:uLnTx/>
                      <a:uFillTx/>
                      <a:latin typeface="Arial" panose="020B0604020202020204" pitchFamily="34" charset="0"/>
                      <a:cs typeface="Arial" panose="020B0604020202020204" pitchFamily="34" charset="0"/>
                    </a:endParaRPr>
                  </a:p>
                </p:txBody>
              </p:sp>
            </p:grpSp>
          </p:grpSp>
        </p:grpSp>
        <p:sp>
          <p:nvSpPr>
            <p:cNvPr id="37" name="TextBox 36">
              <a:extLst>
                <a:ext uri="{FF2B5EF4-FFF2-40B4-BE49-F238E27FC236}">
                  <a16:creationId xmlns:a16="http://schemas.microsoft.com/office/drawing/2014/main" id="{4A9B2068-3D78-4278-9743-2E38B09F5E22}"/>
                </a:ext>
              </a:extLst>
            </p:cNvPr>
            <p:cNvSpPr txBox="1"/>
            <p:nvPr/>
          </p:nvSpPr>
          <p:spPr>
            <a:xfrm>
              <a:off x="6791496" y="1403115"/>
              <a:ext cx="1255734" cy="461665"/>
            </a:xfrm>
            <a:prstGeom prst="rect">
              <a:avLst/>
            </a:prstGeom>
            <a:noFill/>
          </p:spPr>
          <p:txBody>
            <a:bodyPr wrap="square" rtlCol="0">
              <a:spAutoFit/>
            </a:bodyPr>
            <a:lstStyle/>
            <a:p>
              <a:pPr algn="ctr"/>
              <a:r>
                <a:rPr lang="en-US" sz="2400" b="1" dirty="0">
                  <a:solidFill>
                    <a:srgbClr val="C00000"/>
                  </a:solidFill>
                  <a:latin typeface="#9Slide07 IcielBaliho Script" pitchFamily="2" charset="0"/>
                  <a:cs typeface="Arial" panose="020B0604020202020204" pitchFamily="34" charset="0"/>
                </a:rPr>
                <a:t>KH-CN</a:t>
              </a:r>
            </a:p>
          </p:txBody>
        </p:sp>
      </p:grpSp>
      <p:grpSp>
        <p:nvGrpSpPr>
          <p:cNvPr id="18" name="Group 17">
            <a:extLst>
              <a:ext uri="{FF2B5EF4-FFF2-40B4-BE49-F238E27FC236}">
                <a16:creationId xmlns:a16="http://schemas.microsoft.com/office/drawing/2014/main" id="{2E848A06-133B-4A73-B09E-2A60CA7909D9}"/>
              </a:ext>
            </a:extLst>
          </p:cNvPr>
          <p:cNvGrpSpPr/>
          <p:nvPr/>
        </p:nvGrpSpPr>
        <p:grpSpPr>
          <a:xfrm>
            <a:off x="77542" y="878703"/>
            <a:ext cx="5547491" cy="5440080"/>
            <a:chOff x="1529902" y="1193700"/>
            <a:chExt cx="4194438" cy="4626064"/>
          </a:xfrm>
        </p:grpSpPr>
        <p:sp>
          <p:nvSpPr>
            <p:cNvPr id="21" name="Rectangle 20">
              <a:extLst>
                <a:ext uri="{FF2B5EF4-FFF2-40B4-BE49-F238E27FC236}">
                  <a16:creationId xmlns:a16="http://schemas.microsoft.com/office/drawing/2014/main" id="{29917BA2-BFC2-4972-A6E2-E1E94861E74C}"/>
                </a:ext>
              </a:extLst>
            </p:cNvPr>
            <p:cNvSpPr/>
            <p:nvPr/>
          </p:nvSpPr>
          <p:spPr>
            <a:xfrm>
              <a:off x="1850938" y="1193700"/>
              <a:ext cx="3552366" cy="4626064"/>
            </a:xfrm>
            <a:prstGeom prst="rect">
              <a:avLst/>
            </a:prstGeom>
            <a:solidFill>
              <a:sysClr val="window" lastClr="FFFFFF"/>
            </a:solidFill>
            <a:ln w="12700" cap="flat" cmpd="sng" algn="ctr">
              <a:solidFill>
                <a:srgbClr val="00B050"/>
              </a:solidFill>
              <a:prstDash val="solid"/>
              <a:miter lim="800000"/>
            </a:ln>
            <a:effectLst>
              <a:outerShdw blurRad="50800" dist="38100" dir="2700000" algn="tl" rotWithShape="0">
                <a:prstClr val="black">
                  <a:alpha val="30000"/>
                </a:prstClr>
              </a:outerShdw>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IN" sz="1800" b="0" i="0" u="none" strike="noStrike" kern="0" cap="none" spc="0" normalizeH="0" baseline="0" noProof="0">
                <a:ln>
                  <a:noFill/>
                </a:ln>
                <a:solidFill>
                  <a:prstClr val="white"/>
                </a:solidFill>
                <a:effectLst/>
                <a:uLnTx/>
                <a:uFillTx/>
                <a:latin typeface="Calibri" panose="020F0502020204030204"/>
                <a:ea typeface="+mn-ea"/>
                <a:cs typeface="Arial" panose="020B0604020202020204" pitchFamily="34" charset="0"/>
              </a:endParaRPr>
            </a:p>
          </p:txBody>
        </p:sp>
        <p:grpSp>
          <p:nvGrpSpPr>
            <p:cNvPr id="22" name="Group 21">
              <a:extLst>
                <a:ext uri="{FF2B5EF4-FFF2-40B4-BE49-F238E27FC236}">
                  <a16:creationId xmlns:a16="http://schemas.microsoft.com/office/drawing/2014/main" id="{791CDC4E-FA58-467D-B28A-7CAE4BADD654}"/>
                </a:ext>
              </a:extLst>
            </p:cNvPr>
            <p:cNvGrpSpPr/>
            <p:nvPr/>
          </p:nvGrpSpPr>
          <p:grpSpPr>
            <a:xfrm>
              <a:off x="1529902" y="1193700"/>
              <a:ext cx="4194438" cy="1308176"/>
              <a:chOff x="2679331" y="1277278"/>
              <a:chExt cx="2741986" cy="855181"/>
            </a:xfrm>
          </p:grpSpPr>
          <p:sp>
            <p:nvSpPr>
              <p:cNvPr id="23" name="Rectangle: Rounded Corners 22">
                <a:extLst>
                  <a:ext uri="{FF2B5EF4-FFF2-40B4-BE49-F238E27FC236}">
                    <a16:creationId xmlns:a16="http://schemas.microsoft.com/office/drawing/2014/main" id="{85F9D7CA-0FA5-4126-B2B4-1A01FD2AC79A}"/>
                  </a:ext>
                </a:extLst>
              </p:cNvPr>
              <p:cNvSpPr/>
              <p:nvPr/>
            </p:nvSpPr>
            <p:spPr>
              <a:xfrm>
                <a:off x="2679331" y="1434082"/>
                <a:ext cx="2741986" cy="574761"/>
              </a:xfrm>
              <a:prstGeom prst="roundRect">
                <a:avLst>
                  <a:gd name="adj" fmla="val 50000"/>
                </a:avLst>
              </a:prstGeom>
              <a:solidFill>
                <a:srgbClr val="00B050"/>
              </a:solidFill>
              <a:ln w="12700" cap="flat" cmpd="sng" algn="ctr">
                <a:noFill/>
                <a:prstDash val="solid"/>
                <a:miter lim="800000"/>
              </a:ln>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IN" sz="1800" b="0"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endParaRPr>
              </a:p>
            </p:txBody>
          </p:sp>
          <p:grpSp>
            <p:nvGrpSpPr>
              <p:cNvPr id="24" name="Group 23">
                <a:extLst>
                  <a:ext uri="{FF2B5EF4-FFF2-40B4-BE49-F238E27FC236}">
                    <a16:creationId xmlns:a16="http://schemas.microsoft.com/office/drawing/2014/main" id="{AA2D262B-B99A-4DD2-8474-DAB95D262462}"/>
                  </a:ext>
                </a:extLst>
              </p:cNvPr>
              <p:cNvGrpSpPr/>
              <p:nvPr/>
            </p:nvGrpSpPr>
            <p:grpSpPr>
              <a:xfrm>
                <a:off x="2928514" y="1277278"/>
                <a:ext cx="747611" cy="855181"/>
                <a:chOff x="2627690" y="1483294"/>
                <a:chExt cx="747611" cy="855181"/>
              </a:xfrm>
            </p:grpSpPr>
            <p:sp>
              <p:nvSpPr>
                <p:cNvPr id="25" name="Oval 24">
                  <a:extLst>
                    <a:ext uri="{FF2B5EF4-FFF2-40B4-BE49-F238E27FC236}">
                      <a16:creationId xmlns:a16="http://schemas.microsoft.com/office/drawing/2014/main" id="{71088D21-C818-40DD-ADC5-F4C106E36C37}"/>
                    </a:ext>
                  </a:extLst>
                </p:cNvPr>
                <p:cNvSpPr/>
                <p:nvPr/>
              </p:nvSpPr>
              <p:spPr>
                <a:xfrm>
                  <a:off x="2627690" y="1483294"/>
                  <a:ext cx="747611" cy="855181"/>
                </a:xfrm>
                <a:prstGeom prst="ellipse">
                  <a:avLst/>
                </a:prstGeom>
                <a:solidFill>
                  <a:srgbClr val="00B050"/>
                </a:solidFill>
                <a:ln w="12700" cap="flat" cmpd="sng" algn="ctr">
                  <a:noFill/>
                  <a:prstDash val="solid"/>
                  <a:miter lim="800000"/>
                </a:ln>
                <a:effectLst>
                  <a:outerShdw blurRad="63500" algn="ctr" rotWithShape="0">
                    <a:prstClr val="black">
                      <a:alpha val="30000"/>
                    </a:prstClr>
                  </a:outerShdw>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IN" sz="1800" b="0"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endParaRPr>
                </a:p>
              </p:txBody>
            </p:sp>
            <p:sp>
              <p:nvSpPr>
                <p:cNvPr id="26" name="Oval 25">
                  <a:extLst>
                    <a:ext uri="{FF2B5EF4-FFF2-40B4-BE49-F238E27FC236}">
                      <a16:creationId xmlns:a16="http://schemas.microsoft.com/office/drawing/2014/main" id="{CE6EAFAF-9A62-48AA-BDE5-DFCD5B87FB91}"/>
                    </a:ext>
                  </a:extLst>
                </p:cNvPr>
                <p:cNvSpPr/>
                <p:nvPr/>
              </p:nvSpPr>
              <p:spPr>
                <a:xfrm>
                  <a:off x="2685537" y="1550735"/>
                  <a:ext cx="631918" cy="711629"/>
                </a:xfrm>
                <a:prstGeom prst="ellipse">
                  <a:avLst/>
                </a:prstGeom>
                <a:solidFill>
                  <a:sysClr val="window" lastClr="FFFFFF"/>
                </a:solidFill>
                <a:ln w="12700" cap="flat" cmpd="sng" algn="ctr">
                  <a:noFill/>
                  <a:prstDash val="solid"/>
                  <a:miter lim="800000"/>
                </a:ln>
                <a:effectLst/>
              </p:spPr>
              <p:txBody>
                <a:bodyPr rtlCol="0" anchor="ct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IN" sz="1800" b="0" i="0" u="none" strike="noStrike" kern="0" cap="none" spc="0" normalizeH="0" baseline="0" noProof="0">
                    <a:ln>
                      <a:noFill/>
                    </a:ln>
                    <a:solidFill>
                      <a:prstClr val="white"/>
                    </a:solidFill>
                    <a:effectLst/>
                    <a:uLnTx/>
                    <a:uFillTx/>
                    <a:latin typeface="Calibri" panose="020F0502020204030204"/>
                    <a:ea typeface="+mn-ea"/>
                    <a:cs typeface="Arial" panose="020B0604020202020204" pitchFamily="34" charset="0"/>
                  </a:endParaRPr>
                </a:p>
              </p:txBody>
            </p:sp>
          </p:grpSp>
        </p:grpSp>
      </p:grpSp>
      <p:sp>
        <p:nvSpPr>
          <p:cNvPr id="3" name="TextBox 2">
            <a:extLst>
              <a:ext uri="{FF2B5EF4-FFF2-40B4-BE49-F238E27FC236}">
                <a16:creationId xmlns:a16="http://schemas.microsoft.com/office/drawing/2014/main" id="{F9E77E51-57A2-40F8-82AC-79DE3EC132DB}"/>
              </a:ext>
            </a:extLst>
          </p:cNvPr>
          <p:cNvSpPr txBox="1"/>
          <p:nvPr/>
        </p:nvSpPr>
        <p:spPr>
          <a:xfrm>
            <a:off x="733970" y="1386276"/>
            <a:ext cx="1207960" cy="523220"/>
          </a:xfrm>
          <a:prstGeom prst="rect">
            <a:avLst/>
          </a:prstGeom>
          <a:noFill/>
        </p:spPr>
        <p:txBody>
          <a:bodyPr wrap="square" rtlCol="0">
            <a:spAutoFit/>
          </a:bodyPr>
          <a:lstStyle/>
          <a:p>
            <a:pPr algn="ctr"/>
            <a:r>
              <a:rPr lang="en-US" sz="2800" b="1" dirty="0">
                <a:solidFill>
                  <a:srgbClr val="C00000"/>
                </a:solidFill>
                <a:latin typeface="#9Slide07 IcielBaliho Script" pitchFamily="2" charset="0"/>
                <a:cs typeface="Arial" panose="020B0604020202020204" pitchFamily="34" charset="0"/>
              </a:rPr>
              <a:t>KH-CN</a:t>
            </a:r>
          </a:p>
        </p:txBody>
      </p:sp>
      <p:sp>
        <p:nvSpPr>
          <p:cNvPr id="7" name="TextBox 6">
            <a:extLst>
              <a:ext uri="{FF2B5EF4-FFF2-40B4-BE49-F238E27FC236}">
                <a16:creationId xmlns:a16="http://schemas.microsoft.com/office/drawing/2014/main" id="{BF2DAF79-CF79-47EC-9D2F-48AB433C3E26}"/>
              </a:ext>
            </a:extLst>
          </p:cNvPr>
          <p:cNvSpPr txBox="1"/>
          <p:nvPr/>
        </p:nvSpPr>
        <p:spPr>
          <a:xfrm>
            <a:off x="816394" y="2440908"/>
            <a:ext cx="4437562" cy="2955746"/>
          </a:xfrm>
          <a:prstGeom prst="rect">
            <a:avLst/>
          </a:prstGeom>
          <a:noFill/>
        </p:spPr>
        <p:txBody>
          <a:bodyPr wrap="square" rtlCol="0">
            <a:spAutoFit/>
          </a:bodyPr>
          <a:lstStyle/>
          <a:p>
            <a:pPr>
              <a:lnSpc>
                <a:spcPct val="150000"/>
              </a:lnSpc>
            </a:pPr>
            <a:r>
              <a:rPr lang="en-VN" sz="3200" dirty="0">
                <a:latin typeface="Arial" panose="020B0604020202020204" pitchFamily="34" charset="0"/>
                <a:cs typeface="Arial" panose="020B0604020202020204" pitchFamily="34" charset="0"/>
              </a:rPr>
              <a:t>Ứng dụng công nghệ trong chuyển đổi cây trồng, vật nuôi, kiểm soát dịch bệnh </a:t>
            </a:r>
          </a:p>
        </p:txBody>
      </p:sp>
      <p:sp>
        <p:nvSpPr>
          <p:cNvPr id="47" name="TextBox 46">
            <a:extLst>
              <a:ext uri="{FF2B5EF4-FFF2-40B4-BE49-F238E27FC236}">
                <a16:creationId xmlns:a16="http://schemas.microsoft.com/office/drawing/2014/main" id="{5A44BCA5-0904-46AA-AC4C-818361C82D10}"/>
              </a:ext>
            </a:extLst>
          </p:cNvPr>
          <p:cNvSpPr txBox="1"/>
          <p:nvPr/>
        </p:nvSpPr>
        <p:spPr>
          <a:xfrm>
            <a:off x="7087570" y="2416672"/>
            <a:ext cx="4754835" cy="2217082"/>
          </a:xfrm>
          <a:prstGeom prst="rect">
            <a:avLst/>
          </a:prstGeom>
          <a:noFill/>
        </p:spPr>
        <p:txBody>
          <a:bodyPr wrap="square" rtlCol="0">
            <a:spAutoFit/>
          </a:bodyPr>
          <a:lstStyle/>
          <a:p>
            <a:pPr>
              <a:lnSpc>
                <a:spcPct val="150000"/>
              </a:lnSpc>
            </a:pPr>
            <a:r>
              <a:rPr lang="en-VN" sz="3200" dirty="0">
                <a:latin typeface="Arial" panose="020B0604020202020204" pitchFamily="34" charset="0"/>
                <a:cs typeface="Arial" panose="020B0604020202020204" pitchFamily="34" charset="0"/>
              </a:rPr>
              <a:t>Phát triển vật liệu thân thiện môi trường, nông nghiệp công nghệ cao. </a:t>
            </a:r>
            <a:endParaRPr lang="en-US" sz="3200" dirty="0">
              <a:solidFill>
                <a:srgbClr val="FF0000"/>
              </a:solidFill>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1500"/>
                                        <p:tgtEl>
                                          <p:spTgt spid="3"/>
                                        </p:tgtEl>
                                      </p:cBhvr>
                                    </p:animEffect>
                                  </p:childTnLst>
                                </p:cTn>
                              </p:par>
                              <p:par>
                                <p:cTn id="8" presetID="22" presetClass="entr" presetSubtype="1"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up)">
                                      <p:cBhvr>
                                        <p:cTn id="10" dur="1500"/>
                                        <p:tgtEl>
                                          <p:spTgt spid="18"/>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up)">
                                      <p:cBhvr>
                                        <p:cTn id="15" dur="1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up)">
                                      <p:cBhvr>
                                        <p:cTn id="20" dur="1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47"/>
                                        </p:tgtEl>
                                        <p:attrNameLst>
                                          <p:attrName>style.visibility</p:attrName>
                                        </p:attrNameLst>
                                      </p:cBhvr>
                                      <p:to>
                                        <p:strVal val="visible"/>
                                      </p:to>
                                    </p:set>
                                    <p:animEffect transition="in" filter="wipe(up)">
                                      <p:cBhvr>
                                        <p:cTn id="25" dur="1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47"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Thời tiết png | PNGEgg">
            <a:extLst>
              <a:ext uri="{FF2B5EF4-FFF2-40B4-BE49-F238E27FC236}">
                <a16:creationId xmlns:a16="http://schemas.microsoft.com/office/drawing/2014/main" id="{335A35AE-04B1-5C46-41CD-A45AE6321F7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24590" l="0" r="100000">
                        <a14:foregroundMark x1="33111" y1="1202" x2="36778" y2="16503"/>
                        <a14:foregroundMark x1="59556" y1="874" x2="63222" y2="19126"/>
                        <a14:foregroundMark x1="84444" y1="1749" x2="91333" y2="17814"/>
                      </a14:backgroundRemoval>
                    </a14:imgEffect>
                  </a14:imgLayer>
                </a14:imgProps>
              </a:ext>
              <a:ext uri="{28A0092B-C50C-407E-A947-70E740481C1C}">
                <a14:useLocalDpi xmlns:a14="http://schemas.microsoft.com/office/drawing/2010/main" val="0"/>
              </a:ext>
            </a:extLst>
          </a:blip>
          <a:srcRect/>
          <a:stretch>
            <a:fillRect/>
          </a:stretch>
        </p:blipFill>
        <p:spPr bwMode="auto">
          <a:xfrm>
            <a:off x="6235487" y="5745360"/>
            <a:ext cx="5151569" cy="52374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Thời tiết png | PNGEgg">
            <a:extLst>
              <a:ext uri="{FF2B5EF4-FFF2-40B4-BE49-F238E27FC236}">
                <a16:creationId xmlns:a16="http://schemas.microsoft.com/office/drawing/2014/main" id="{7A138666-F15C-1AC7-7CF2-777ED974D8DB}"/>
              </a:ext>
            </a:extLst>
          </p:cNvPr>
          <p:cNvPicPr>
            <a:picLocks noChangeAspect="1" noChangeArrowheads="1"/>
          </p:cNvPicPr>
          <p:nvPr/>
        </p:nvPicPr>
        <p:blipFill>
          <a:blip r:embed="rId4">
            <a:extLst>
              <a:ext uri="{BEBA8EAE-BF5A-486C-A8C5-ECC9F3942E4B}">
                <a14:imgProps xmlns:a14="http://schemas.microsoft.com/office/drawing/2010/main">
                  <a14:imgLayer r:embed="rId3">
                    <a14:imgEffect>
                      <a14:backgroundRemoval t="50164" b="75410" l="0" r="100000">
                        <a14:foregroundMark x1="14556" y1="61421" x2="14556" y2="61421"/>
                        <a14:foregroundMark x1="42889" y1="61639" x2="42889" y2="61639"/>
                        <a14:foregroundMark x1="37556" y1="61639" x2="37556" y2="61639"/>
                        <a14:foregroundMark x1="37000" y1="58033" x2="37000" y2="58033"/>
                        <a14:foregroundMark x1="34667" y1="58033" x2="35444" y2="69727"/>
                        <a14:foregroundMark x1="40778" y1="55956" x2="42556" y2="62732"/>
                        <a14:foregroundMark x1="31778" y1="60109" x2="33889" y2="69945"/>
                        <a14:foregroundMark x1="30111" y1="65027" x2="34111" y2="71803"/>
                        <a14:foregroundMark x1="86889" y1="60328" x2="86889" y2="60328"/>
                        <a14:foregroundMark x1="91889" y1="61858" x2="91889" y2="61858"/>
                      </a14:backgroundRemoval>
                    </a14:imgEffect>
                  </a14:imgLayer>
                </a14:imgProps>
              </a:ext>
              <a:ext uri="{28A0092B-C50C-407E-A947-70E740481C1C}">
                <a14:useLocalDpi xmlns:a14="http://schemas.microsoft.com/office/drawing/2010/main" val="0"/>
              </a:ext>
            </a:extLst>
          </a:blip>
          <a:srcRect/>
          <a:stretch>
            <a:fillRect/>
          </a:stretch>
        </p:blipFill>
        <p:spPr bwMode="auto">
          <a:xfrm>
            <a:off x="804942" y="3075065"/>
            <a:ext cx="5151569" cy="523742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A08AF55-D76F-00BF-CBCF-FCCACF4D2A21}"/>
              </a:ext>
            </a:extLst>
          </p:cNvPr>
          <p:cNvSpPr txBox="1"/>
          <p:nvPr/>
        </p:nvSpPr>
        <p:spPr>
          <a:xfrm>
            <a:off x="900050" y="516865"/>
            <a:ext cx="10391899" cy="920252"/>
          </a:xfrm>
          <a:prstGeom prst="rect">
            <a:avLst/>
          </a:prstGeom>
          <a:noFill/>
        </p:spPr>
        <p:txBody>
          <a:bodyPr wrap="square">
            <a:spAutoFit/>
          </a:bodyPr>
          <a:lstStyle/>
          <a:p>
            <a:pPr algn="just">
              <a:lnSpc>
                <a:spcPct val="150000"/>
              </a:lnSpc>
              <a:spcAft>
                <a:spcPts val="1000"/>
              </a:spcAft>
            </a:pPr>
            <a:r>
              <a:rPr lang="vi-VN" sz="4000" b="1" dirty="0">
                <a:solidFill>
                  <a:srgbClr val="CC006A"/>
                </a:solidFill>
                <a:effectLst/>
                <a:latin typeface="Calibri" panose="020F0502020204030204" pitchFamily="34" charset="0"/>
                <a:ea typeface="Yu Mincho" panose="02020400000000000000" pitchFamily="18" charset="-128"/>
                <a:cs typeface="Times New Roman" panose="02020603050405020304" pitchFamily="18" charset="0"/>
              </a:rPr>
              <a:t>b. Nhóm giải pháp giảm nhẹ biến đổi khí hậu</a:t>
            </a:r>
            <a:endParaRPr lang="en-VN" sz="4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31F21D1D-932A-B2C7-E0FB-F8DC6ADBFB62}"/>
              </a:ext>
            </a:extLst>
          </p:cNvPr>
          <p:cNvSpPr txBox="1"/>
          <p:nvPr/>
        </p:nvSpPr>
        <p:spPr>
          <a:xfrm>
            <a:off x="717691" y="1437117"/>
            <a:ext cx="10582114" cy="4657685"/>
          </a:xfrm>
          <a:prstGeom prst="rect">
            <a:avLst/>
          </a:prstGeom>
          <a:noFill/>
        </p:spPr>
        <p:txBody>
          <a:bodyPr wrap="square">
            <a:spAutoFit/>
          </a:bodyPr>
          <a:lstStyle/>
          <a:p>
            <a:pPr algn="just">
              <a:lnSpc>
                <a:spcPct val="150000"/>
              </a:lnSpc>
              <a:spcAft>
                <a:spcPts val="1000"/>
              </a:spcAft>
            </a:pPr>
            <a:r>
              <a:rPr lang="vi-VN" sz="28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Kiểm kê khí nhà kính và thúc đẩy phát</a:t>
            </a:r>
            <a:r>
              <a:rPr lang="vi-VN" sz="2800" dirty="0">
                <a:solidFill>
                  <a:srgbClr val="141413"/>
                </a:solidFill>
                <a:effectLst/>
                <a:latin typeface="Arial" panose="020B0604020202020204" pitchFamily="34" charset="0"/>
                <a:ea typeface="Calibri" panose="020F0502020204030204" pitchFamily="34" charset="0"/>
                <a:cs typeface="Arial" panose="020B0604020202020204" pitchFamily="34" charset="0"/>
              </a:rPr>
              <a:t> </a:t>
            </a:r>
            <a:r>
              <a:rPr lang="vi-VN" sz="28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triển thị trường carbon;</a:t>
            </a:r>
            <a:endParaRPr lang="en-VN" sz="2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vi-VN" sz="28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Thúc đẩy sử dụng tiết kiệm, hiệu quả</a:t>
            </a:r>
            <a:r>
              <a:rPr lang="vi-VN" sz="2800" dirty="0">
                <a:solidFill>
                  <a:srgbClr val="141413"/>
                </a:solidFill>
                <a:effectLst/>
                <a:latin typeface="Arial" panose="020B0604020202020204" pitchFamily="34" charset="0"/>
                <a:ea typeface="Calibri" panose="020F0502020204030204" pitchFamily="34" charset="0"/>
                <a:cs typeface="Arial" panose="020B0604020202020204" pitchFamily="34" charset="0"/>
              </a:rPr>
              <a:t> </a:t>
            </a:r>
            <a:r>
              <a:rPr lang="vi-VN" sz="28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năng lượng, phát triển và sử dụng năng</a:t>
            </a:r>
            <a:r>
              <a:rPr lang="vi-VN" sz="2800" dirty="0">
                <a:solidFill>
                  <a:srgbClr val="141413"/>
                </a:solidFill>
                <a:effectLst/>
                <a:latin typeface="Arial" panose="020B0604020202020204" pitchFamily="34" charset="0"/>
                <a:ea typeface="Calibri" panose="020F0502020204030204" pitchFamily="34" charset="0"/>
                <a:cs typeface="Arial" panose="020B0604020202020204" pitchFamily="34" charset="0"/>
              </a:rPr>
              <a:t> </a:t>
            </a:r>
            <a:r>
              <a:rPr lang="vi-VN" sz="28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lượng mới, năng lượng tái tạo trong công</a:t>
            </a:r>
            <a:r>
              <a:rPr lang="vi-VN" sz="2800" dirty="0">
                <a:solidFill>
                  <a:srgbClr val="141413"/>
                </a:solidFill>
                <a:effectLst/>
                <a:latin typeface="Arial" panose="020B0604020202020204" pitchFamily="34" charset="0"/>
                <a:ea typeface="Calibri" panose="020F0502020204030204" pitchFamily="34" charset="0"/>
                <a:cs typeface="Arial" panose="020B0604020202020204" pitchFamily="34" charset="0"/>
              </a:rPr>
              <a:t> </a:t>
            </a:r>
            <a:r>
              <a:rPr lang="vi-VN" sz="28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nghiệp, xây dựng và giao thông vận tải;</a:t>
            </a:r>
            <a:endParaRPr lang="en-VN" sz="2800" dirty="0">
              <a:effectLst/>
              <a:latin typeface="Arial" panose="020B0604020202020204" pitchFamily="34" charset="0"/>
              <a:ea typeface="Calibri" panose="020F0502020204030204" pitchFamily="34" charset="0"/>
              <a:cs typeface="Arial" panose="020B0604020202020204" pitchFamily="34" charset="0"/>
            </a:endParaRPr>
          </a:p>
          <a:p>
            <a:r>
              <a:rPr lang="vi-VN" sz="28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Đẩy mạnh các hành động giảm nhẹ</a:t>
            </a:r>
            <a:r>
              <a:rPr lang="vi-VN" sz="2800" kern="0" dirty="0">
                <a:solidFill>
                  <a:srgbClr val="141413"/>
                </a:solidFill>
                <a:effectLst/>
                <a:latin typeface="Arial" panose="020B0604020202020204" pitchFamily="34" charset="0"/>
                <a:ea typeface="Calibri" panose="020F0502020204030204" pitchFamily="34" charset="0"/>
                <a:cs typeface="Arial" panose="020B0604020202020204" pitchFamily="34" charset="0"/>
              </a:rPr>
              <a:t> </a:t>
            </a:r>
            <a:r>
              <a:rPr lang="vi-VN" sz="28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khí nhà kính và tăng cường các bể hấp thu</a:t>
            </a:r>
            <a:r>
              <a:rPr lang="vi-VN" sz="2800" kern="0" dirty="0">
                <a:solidFill>
                  <a:srgbClr val="141413"/>
                </a:solidFill>
                <a:effectLst/>
                <a:latin typeface="Arial" panose="020B0604020202020204" pitchFamily="34" charset="0"/>
                <a:ea typeface="Calibri" panose="020F0502020204030204" pitchFamily="34" charset="0"/>
                <a:cs typeface="Arial" panose="020B0604020202020204" pitchFamily="34" charset="0"/>
              </a:rPr>
              <a:t> </a:t>
            </a:r>
            <a:r>
              <a:rPr lang="vi-VN" sz="28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khí nhà kính như phát triển nông nghiệp</a:t>
            </a:r>
            <a:r>
              <a:rPr lang="vi-VN" sz="2800" kern="0" dirty="0">
                <a:solidFill>
                  <a:srgbClr val="141413"/>
                </a:solidFill>
                <a:effectLst/>
                <a:latin typeface="Arial" panose="020B0604020202020204" pitchFamily="34" charset="0"/>
                <a:ea typeface="Calibri" panose="020F0502020204030204" pitchFamily="34" charset="0"/>
                <a:cs typeface="Arial" panose="020B0604020202020204" pitchFamily="34" charset="0"/>
              </a:rPr>
              <a:t> </a:t>
            </a:r>
            <a:r>
              <a:rPr lang="vi-VN" sz="28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bền vững, xử lí nước thải, chất thải, bảo</a:t>
            </a:r>
            <a:r>
              <a:rPr lang="vi-VN" sz="2800" kern="0" dirty="0">
                <a:solidFill>
                  <a:srgbClr val="141413"/>
                </a:solidFill>
                <a:effectLst/>
                <a:latin typeface="Arial" panose="020B0604020202020204" pitchFamily="34" charset="0"/>
                <a:ea typeface="Calibri" panose="020F0502020204030204" pitchFamily="34" charset="0"/>
                <a:cs typeface="Arial" panose="020B0604020202020204" pitchFamily="34" charset="0"/>
              </a:rPr>
              <a:t> </a:t>
            </a:r>
            <a:r>
              <a:rPr lang="vi-VN" sz="28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vệ rừng ngập mặn, rừng ven biển…</a:t>
            </a:r>
            <a:r>
              <a:rPr lang="en-VN" sz="2800" dirty="0">
                <a:effectLst/>
                <a:latin typeface="Arial" panose="020B0604020202020204" pitchFamily="34" charset="0"/>
                <a:cs typeface="Arial" panose="020B0604020202020204" pitchFamily="34" charset="0"/>
              </a:rPr>
              <a:t> </a:t>
            </a:r>
            <a:endParaRPr lang="en-V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50326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ECEBF226-4421-EB4A-C0D8-B0F8DD02DFE4}"/>
              </a:ext>
            </a:extLst>
          </p:cNvPr>
          <p:cNvSpPr>
            <a:spLocks noGrp="1"/>
          </p:cNvSpPr>
          <p:nvPr>
            <p:ph type="subTitle" idx="1"/>
          </p:nvPr>
        </p:nvSpPr>
        <p:spPr>
          <a:xfrm>
            <a:off x="815412" y="630160"/>
            <a:ext cx="4608511" cy="955600"/>
          </a:xfrm>
        </p:spPr>
        <p:txBody>
          <a:bodyPr/>
          <a:lstStyle/>
          <a:p>
            <a:pPr algn="just">
              <a:lnSpc>
                <a:spcPct val="150000"/>
              </a:lnSpc>
              <a:spcAft>
                <a:spcPts val="1000"/>
              </a:spcAft>
            </a:pPr>
            <a:r>
              <a:rPr lang="vi-VN"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Phát triển năng lượng bền vững</a:t>
            </a:r>
            <a:r>
              <a:rPr lang="vi-VN"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nâng hiệu suất nhà máy điện, phát triển năng lượng mặt trời – gió – sinh khối, tiết kiệm năng lượng.</a:t>
            </a:r>
            <a:endParaRPr lang="en-VN"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vi-VN"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Tăng cường bảo vệ và phát triển rừng</a:t>
            </a:r>
            <a:r>
              <a:rPr lang="vi-VN"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trồng rừng mới, rừng thay thế, phòng cháy rừng, bảo vệ rừng ngập mặn và rừng dừa nước.</a:t>
            </a:r>
            <a:endParaRPr lang="en-VN"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89EFF9D1-7DD0-5B0F-B8F8-A858610FCF32}"/>
              </a:ext>
            </a:extLst>
          </p:cNvPr>
          <p:cNvSpPr txBox="1"/>
          <p:nvPr/>
        </p:nvSpPr>
        <p:spPr>
          <a:xfrm>
            <a:off x="6480043" y="630160"/>
            <a:ext cx="4896545" cy="4592924"/>
          </a:xfrm>
          <a:prstGeom prst="rect">
            <a:avLst/>
          </a:prstGeom>
          <a:noFill/>
        </p:spPr>
        <p:txBody>
          <a:bodyPr wrap="square">
            <a:spAutoFit/>
          </a:bodyPr>
          <a:lstStyle/>
          <a:p>
            <a:pPr algn="just">
              <a:lnSpc>
                <a:spcPct val="150000"/>
              </a:lnSpc>
              <a:spcAft>
                <a:spcPts val="1000"/>
              </a:spcAft>
            </a:pPr>
            <a:r>
              <a:rPr lang="vi-VN"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Huy động nhiều nguồn vốn</a:t>
            </a:r>
            <a:r>
              <a:rPr lang="vi-VN"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(FPES, ODA, doanh nghiệp…) để xây dựng các công trình và giải pháp ứng phó BĐKH.</a:t>
            </a:r>
            <a:endParaRPr lang="en-VN"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vi-VN" sz="2400" b="1" kern="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Ứng dụng khoa học – công nghệ</a:t>
            </a:r>
            <a:r>
              <a:rPr lang="vi-VN" sz="2400" kern="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công nghệ sạch, vật liệu mới, nông nghiệp công nghệ cao, kiểm soát dịch bệnh</a:t>
            </a:r>
            <a:r>
              <a:rPr lang="en-VN" sz="2400" dirty="0">
                <a:solidFill>
                  <a:srgbClr val="0070C0"/>
                </a:solidFill>
                <a:effectLst/>
              </a:rPr>
              <a:t> </a:t>
            </a:r>
            <a:endParaRPr lang="en-VN" sz="2400" dirty="0">
              <a:solidFill>
                <a:srgbClr val="0070C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12552951"/>
      </p:ext>
    </p:extLst>
  </p:cSld>
  <p:clrMapOvr>
    <a:masterClrMapping/>
  </p:clrMapOvr>
  <p:transition spd="slow">
    <p:push/>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ũi tên: Phải 3">
            <a:extLst>
              <a:ext uri="{FF2B5EF4-FFF2-40B4-BE49-F238E27FC236}">
                <a16:creationId xmlns:a16="http://schemas.microsoft.com/office/drawing/2014/main" id="{421D1B74-B738-5873-483C-53FED1D5315C}"/>
              </a:ext>
            </a:extLst>
          </p:cNvPr>
          <p:cNvSpPr/>
          <p:nvPr/>
        </p:nvSpPr>
        <p:spPr>
          <a:xfrm>
            <a:off x="304800" y="-76200"/>
            <a:ext cx="7874000" cy="1295400"/>
          </a:xfrm>
          <a:prstGeom prst="rightArrow">
            <a:avLst>
              <a:gd name="adj1" fmla="val 50000"/>
              <a:gd name="adj2" fmla="val 50000"/>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09630">
              <a:defRPr/>
            </a:pPr>
            <a:endParaRPr lang="en-US" sz="1200" dirty="0">
              <a:solidFill>
                <a:prstClr val="white"/>
              </a:solidFill>
              <a:latin typeface="Calibri"/>
            </a:endParaRPr>
          </a:p>
        </p:txBody>
      </p:sp>
      <p:sp>
        <p:nvSpPr>
          <p:cNvPr id="5" name="TextBox 12">
            <a:extLst>
              <a:ext uri="{FF2B5EF4-FFF2-40B4-BE49-F238E27FC236}">
                <a16:creationId xmlns:a16="http://schemas.microsoft.com/office/drawing/2014/main" id="{B517531D-EF8A-71CD-B737-E7A2E2D0966D}"/>
              </a:ext>
            </a:extLst>
          </p:cNvPr>
          <p:cNvSpPr txBox="1"/>
          <p:nvPr/>
        </p:nvSpPr>
        <p:spPr>
          <a:xfrm>
            <a:off x="718120" y="211991"/>
            <a:ext cx="8403557" cy="658835"/>
          </a:xfrm>
          <a:prstGeom prst="rect">
            <a:avLst/>
          </a:prstGeom>
        </p:spPr>
        <p:txBody>
          <a:bodyPr lIns="0" tIns="0" rIns="0" bIns="0" rtlCol="0" anchor="t">
            <a:spAutoFit/>
          </a:bodyPr>
          <a:lstStyle/>
          <a:p>
            <a:pPr defTabSz="609630">
              <a:lnSpc>
                <a:spcPts val="5560"/>
              </a:lnSpc>
              <a:defRPr/>
            </a:pPr>
            <a:r>
              <a:rPr lang="en-US" sz="4000"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GIẢI PHÁP GIẢM NHẸ</a:t>
            </a:r>
          </a:p>
        </p:txBody>
      </p:sp>
      <p:sp>
        <p:nvSpPr>
          <p:cNvPr id="6" name="Mũi tên: Hình ngũ giác 5">
            <a:extLst>
              <a:ext uri="{FF2B5EF4-FFF2-40B4-BE49-F238E27FC236}">
                <a16:creationId xmlns:a16="http://schemas.microsoft.com/office/drawing/2014/main" id="{7CB56CFB-7E83-324D-445F-63834EFA99B3}"/>
              </a:ext>
            </a:extLst>
          </p:cNvPr>
          <p:cNvSpPr/>
          <p:nvPr/>
        </p:nvSpPr>
        <p:spPr>
          <a:xfrm rot="5400000">
            <a:off x="144071" y="2049073"/>
            <a:ext cx="4392377" cy="3244279"/>
          </a:xfrm>
          <a:prstGeom prst="homePlate">
            <a:avLst>
              <a:gd name="adj" fmla="val 32864"/>
            </a:avLst>
          </a:prstGeom>
          <a:solidFill>
            <a:srgbClr val="92D05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 name="Hộp Văn bản 6">
            <a:extLst>
              <a:ext uri="{FF2B5EF4-FFF2-40B4-BE49-F238E27FC236}">
                <a16:creationId xmlns:a16="http://schemas.microsoft.com/office/drawing/2014/main" id="{C56D327D-AC02-52D6-F399-068144F7C260}"/>
              </a:ext>
            </a:extLst>
          </p:cNvPr>
          <p:cNvSpPr txBox="1"/>
          <p:nvPr/>
        </p:nvSpPr>
        <p:spPr>
          <a:xfrm>
            <a:off x="718120" y="1705189"/>
            <a:ext cx="2990604" cy="2828916"/>
          </a:xfrm>
          <a:prstGeom prst="rect">
            <a:avLst/>
          </a:prstGeom>
          <a:noFill/>
        </p:spPr>
        <p:txBody>
          <a:bodyPr wrap="square">
            <a:spAutoFit/>
          </a:bodyPr>
          <a:lstStyle/>
          <a:p>
            <a:pPr algn="ctr">
              <a:lnSpc>
                <a:spcPct val="150000"/>
              </a:lnSpc>
            </a:pPr>
            <a:r>
              <a:rPr lang="vi-VN" b="1" dirty="0"/>
              <a:t>Phát triển các mô hình thích ứng</a:t>
            </a:r>
            <a:r>
              <a:rPr lang="vi-VN" dirty="0"/>
              <a:t>: nhà tránh bão – lũ, kè – kênh thủy lợi, xử lý nước mặn thành nước ngọt, trồng rừng ngập mặn gắn sinh kế</a:t>
            </a:r>
            <a:r>
              <a:rPr lang="en-VN" sz="3200" dirty="0"/>
              <a:t> </a:t>
            </a:r>
            <a:endParaRPr lang="en-US" sz="3200" b="1" dirty="0">
              <a:solidFill>
                <a:schemeClr val="bg1"/>
              </a:solidFill>
              <a:effectLst>
                <a:outerShdw blurRad="38100" dist="38100" dir="2700000" algn="tl">
                  <a:srgbClr val="000000">
                    <a:alpha val="43137"/>
                  </a:srgbClr>
                </a:outerShdw>
              </a:effectLst>
              <a:latin typeface="Arial" panose="020B0604020202020204" pitchFamily="34" charset="0"/>
              <a:ea typeface="Roboto Condensed" panose="02000000000000000000" pitchFamily="2" charset="0"/>
              <a:cs typeface="Arial" panose="020B0604020202020204" pitchFamily="34" charset="0"/>
            </a:endParaRPr>
          </a:p>
        </p:txBody>
      </p:sp>
      <p:sp>
        <p:nvSpPr>
          <p:cNvPr id="8" name="Mũi tên: Hình ngũ giác 7">
            <a:extLst>
              <a:ext uri="{FF2B5EF4-FFF2-40B4-BE49-F238E27FC236}">
                <a16:creationId xmlns:a16="http://schemas.microsoft.com/office/drawing/2014/main" id="{CF29DAD4-594D-7DC8-6394-6728B283363A}"/>
              </a:ext>
            </a:extLst>
          </p:cNvPr>
          <p:cNvSpPr/>
          <p:nvPr/>
        </p:nvSpPr>
        <p:spPr>
          <a:xfrm rot="5400000">
            <a:off x="4044192" y="2017680"/>
            <a:ext cx="4326729" cy="3372713"/>
          </a:xfrm>
          <a:prstGeom prst="homePlate">
            <a:avLst>
              <a:gd name="adj" fmla="val 33843"/>
            </a:avLst>
          </a:prstGeom>
          <a:solidFill>
            <a:srgbClr val="92D050"/>
          </a:solidFill>
          <a:ln>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 name="Hộp Văn bản 8">
            <a:extLst>
              <a:ext uri="{FF2B5EF4-FFF2-40B4-BE49-F238E27FC236}">
                <a16:creationId xmlns:a16="http://schemas.microsoft.com/office/drawing/2014/main" id="{BA5791CD-9D2C-1A02-E28C-6D06C9F57F4D}"/>
              </a:ext>
            </a:extLst>
          </p:cNvPr>
          <p:cNvSpPr txBox="1"/>
          <p:nvPr/>
        </p:nvSpPr>
        <p:spPr>
          <a:xfrm>
            <a:off x="4813853" y="1768250"/>
            <a:ext cx="2831547" cy="2828916"/>
          </a:xfrm>
          <a:prstGeom prst="rect">
            <a:avLst/>
          </a:prstGeom>
          <a:noFill/>
        </p:spPr>
        <p:txBody>
          <a:bodyPr wrap="square">
            <a:spAutoFit/>
          </a:bodyPr>
          <a:lstStyle/>
          <a:p>
            <a:pPr algn="ctr">
              <a:lnSpc>
                <a:spcPct val="150000"/>
              </a:lnSpc>
            </a:pPr>
            <a:r>
              <a:rPr lang="vi-VN" b="1" dirty="0"/>
              <a:t>Tăng cường phòng chống thiên tai</a:t>
            </a:r>
            <a:r>
              <a:rPr lang="vi-VN" dirty="0"/>
              <a:t>: bảo vệ sản xuất, cơ sở hạ tầng; cứu hộ – di dời dân; đảm bảo an toàn cho ngư dân đánh bắt biển</a:t>
            </a:r>
            <a:r>
              <a:rPr lang="en-VN" sz="3200" dirty="0"/>
              <a:t> </a:t>
            </a:r>
            <a:endParaRPr lang="en-US" sz="3200" b="1" dirty="0">
              <a:solidFill>
                <a:schemeClr val="bg1"/>
              </a:solidFill>
              <a:effectLst>
                <a:outerShdw blurRad="38100" dist="38100" dir="2700000" algn="tl">
                  <a:srgbClr val="000000">
                    <a:alpha val="43137"/>
                  </a:srgbClr>
                </a:outerShdw>
              </a:effectLst>
              <a:latin typeface="Arial" panose="020B0604020202020204" pitchFamily="34" charset="0"/>
              <a:ea typeface="Roboto Condensed" panose="02000000000000000000" pitchFamily="2" charset="0"/>
              <a:cs typeface="Arial" panose="020B0604020202020204" pitchFamily="34" charset="0"/>
            </a:endParaRPr>
          </a:p>
        </p:txBody>
      </p:sp>
      <p:sp>
        <p:nvSpPr>
          <p:cNvPr id="22" name="Mũi tên: Hình ngũ giác 21">
            <a:extLst>
              <a:ext uri="{FF2B5EF4-FFF2-40B4-BE49-F238E27FC236}">
                <a16:creationId xmlns:a16="http://schemas.microsoft.com/office/drawing/2014/main" id="{EF845068-1B80-3199-0DA7-217144928FA9}"/>
              </a:ext>
            </a:extLst>
          </p:cNvPr>
          <p:cNvSpPr/>
          <p:nvPr/>
        </p:nvSpPr>
        <p:spPr>
          <a:xfrm rot="5400000">
            <a:off x="7782358" y="2047446"/>
            <a:ext cx="4267201" cy="3372713"/>
          </a:xfrm>
          <a:prstGeom prst="homePlate">
            <a:avLst>
              <a:gd name="adj" fmla="val 33843"/>
            </a:avLst>
          </a:prstGeom>
          <a:solidFill>
            <a:srgbClr val="92D050"/>
          </a:solidFill>
          <a:ln>
            <a:solidFill>
              <a:srgbClr val="0098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3" name="Hộp Văn bản 22">
            <a:extLst>
              <a:ext uri="{FF2B5EF4-FFF2-40B4-BE49-F238E27FC236}">
                <a16:creationId xmlns:a16="http://schemas.microsoft.com/office/drawing/2014/main" id="{D64F233C-1E4C-3F54-5692-740D0BBFDB28}"/>
              </a:ext>
            </a:extLst>
          </p:cNvPr>
          <p:cNvSpPr txBox="1"/>
          <p:nvPr/>
        </p:nvSpPr>
        <p:spPr>
          <a:xfrm>
            <a:off x="8452715" y="1705189"/>
            <a:ext cx="2827099" cy="2828916"/>
          </a:xfrm>
          <a:prstGeom prst="rect">
            <a:avLst/>
          </a:prstGeom>
          <a:noFill/>
        </p:spPr>
        <p:txBody>
          <a:bodyPr wrap="square">
            <a:spAutoFit/>
          </a:bodyPr>
          <a:lstStyle/>
          <a:p>
            <a:pPr algn="ctr">
              <a:lnSpc>
                <a:spcPct val="150000"/>
              </a:lnSpc>
            </a:pPr>
            <a:r>
              <a:rPr lang="vi-VN" b="1" dirty="0"/>
              <a:t>Hỗ trợ khu vực dễ tổn thương</a:t>
            </a:r>
            <a:r>
              <a:rPr lang="vi-VN" dirty="0"/>
              <a:t> như đảo Cù Lao Chàm: cải thiện cấp nước, xây dựng công trình chống bão lũ, giảm nguy cơ bị cô lập</a:t>
            </a:r>
            <a:r>
              <a:rPr lang="en-VN" sz="3200" dirty="0"/>
              <a:t> </a:t>
            </a:r>
            <a:endParaRPr lang="en-US" sz="3200" b="1" dirty="0">
              <a:solidFill>
                <a:schemeClr val="bg1"/>
              </a:solidFill>
              <a:effectLst>
                <a:outerShdw blurRad="38100" dist="38100" dir="2700000" algn="tl">
                  <a:srgbClr val="000000">
                    <a:alpha val="43137"/>
                  </a:srgbClr>
                </a:outerShdw>
              </a:effectLst>
              <a:latin typeface="Arial" panose="020B0604020202020204" pitchFamily="34" charset="0"/>
              <a:ea typeface="Roboto Condensed" panose="02000000000000000000" pitchFamily="2" charset="0"/>
              <a:cs typeface="Arial" panose="020B0604020202020204" pitchFamily="34" charset="0"/>
            </a:endParaRPr>
          </a:p>
        </p:txBody>
      </p:sp>
    </p:spTree>
    <p:extLst>
      <p:ext uri="{BB962C8B-B14F-4D97-AF65-F5344CB8AC3E}">
        <p14:creationId xmlns:p14="http://schemas.microsoft.com/office/powerpoint/2010/main" val="4078256864"/>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fade">
                                      <p:cBhvr>
                                        <p:cTn id="31" dur="1000"/>
                                        <p:tgtEl>
                                          <p:spTgt spid="23"/>
                                        </p:tgtEl>
                                      </p:cBhvr>
                                    </p:animEffect>
                                    <p:anim calcmode="lin" valueType="num">
                                      <p:cBhvr>
                                        <p:cTn id="32" dur="1000" fill="hold"/>
                                        <p:tgtEl>
                                          <p:spTgt spid="23"/>
                                        </p:tgtEl>
                                        <p:attrNameLst>
                                          <p:attrName>ppt_x</p:attrName>
                                        </p:attrNameLst>
                                      </p:cBhvr>
                                      <p:tavLst>
                                        <p:tav tm="0">
                                          <p:val>
                                            <p:strVal val="#ppt_x"/>
                                          </p:val>
                                        </p:tav>
                                        <p:tav tm="100000">
                                          <p:val>
                                            <p:strVal val="#ppt_x"/>
                                          </p:val>
                                        </p:tav>
                                      </p:tavLst>
                                    </p:anim>
                                    <p:anim calcmode="lin" valueType="num">
                                      <p:cBhvr>
                                        <p:cTn id="33" dur="1000" fill="hold"/>
                                        <p:tgtEl>
                                          <p:spTgt spid="23"/>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fade">
                                      <p:cBhvr>
                                        <p:cTn id="36" dur="1000"/>
                                        <p:tgtEl>
                                          <p:spTgt spid="22"/>
                                        </p:tgtEl>
                                      </p:cBhvr>
                                    </p:animEffect>
                                    <p:anim calcmode="lin" valueType="num">
                                      <p:cBhvr>
                                        <p:cTn id="37" dur="1000" fill="hold"/>
                                        <p:tgtEl>
                                          <p:spTgt spid="22"/>
                                        </p:tgtEl>
                                        <p:attrNameLst>
                                          <p:attrName>ppt_x</p:attrName>
                                        </p:attrNameLst>
                                      </p:cBhvr>
                                      <p:tavLst>
                                        <p:tav tm="0">
                                          <p:val>
                                            <p:strVal val="#ppt_x"/>
                                          </p:val>
                                        </p:tav>
                                        <p:tav tm="100000">
                                          <p:val>
                                            <p:strVal val="#ppt_x"/>
                                          </p:val>
                                        </p:tav>
                                      </p:tavLst>
                                    </p:anim>
                                    <p:anim calcmode="lin" valueType="num">
                                      <p:cBhvr>
                                        <p:cTn id="3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P spid="22" grpId="0" animBg="1"/>
      <p:bldP spid="23"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Freeform 5">
            <a:extLst>
              <a:ext uri="{FF2B5EF4-FFF2-40B4-BE49-F238E27FC236}">
                <a16:creationId xmlns:a16="http://schemas.microsoft.com/office/drawing/2014/main" id="{B5E619C2-D9DB-3357-3772-51C0C0573785}"/>
              </a:ext>
            </a:extLst>
          </p:cNvPr>
          <p:cNvSpPr/>
          <p:nvPr/>
        </p:nvSpPr>
        <p:spPr>
          <a:xfrm>
            <a:off x="1279105" y="1016946"/>
            <a:ext cx="6473840" cy="1093470"/>
          </a:xfrm>
          <a:prstGeom prst="rect">
            <a:avLst/>
          </a:prstGeom>
          <a:solidFill>
            <a:srgbClr val="FF4460"/>
          </a:solidFill>
          <a:ln w="12700">
            <a:miter lim="400000"/>
          </a:ln>
        </p:spPr>
        <p:txBody>
          <a:bodyPr lIns="45719" tIns="45719" rIns="45719" bIns="45719"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 name="Freeform 6">
            <a:extLst>
              <a:ext uri="{FF2B5EF4-FFF2-40B4-BE49-F238E27FC236}">
                <a16:creationId xmlns:a16="http://schemas.microsoft.com/office/drawing/2014/main" id="{145C249E-5A56-DDF6-0446-C410F5DE5125}"/>
              </a:ext>
            </a:extLst>
          </p:cNvPr>
          <p:cNvSpPr/>
          <p:nvPr/>
        </p:nvSpPr>
        <p:spPr>
          <a:xfrm>
            <a:off x="1279105" y="2415932"/>
            <a:ext cx="6507054" cy="1085111"/>
          </a:xfrm>
          <a:prstGeom prst="rect">
            <a:avLst/>
          </a:prstGeom>
          <a:solidFill>
            <a:srgbClr val="FFAD40"/>
          </a:solidFill>
          <a:ln w="12700">
            <a:miter lim="400000"/>
          </a:ln>
        </p:spPr>
        <p:txBody>
          <a:bodyPr lIns="45719" tIns="45719" rIns="45719" bIns="45719"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8" name="Freeform 10">
            <a:extLst>
              <a:ext uri="{FF2B5EF4-FFF2-40B4-BE49-F238E27FC236}">
                <a16:creationId xmlns:a16="http://schemas.microsoft.com/office/drawing/2014/main" id="{7198966E-0881-93E8-8820-89CDB3123BA8}"/>
              </a:ext>
            </a:extLst>
          </p:cNvPr>
          <p:cNvSpPr/>
          <p:nvPr/>
        </p:nvSpPr>
        <p:spPr>
          <a:xfrm>
            <a:off x="1289190" y="5047318"/>
            <a:ext cx="6577615" cy="1120018"/>
          </a:xfrm>
          <a:prstGeom prst="rect">
            <a:avLst/>
          </a:prstGeom>
          <a:solidFill>
            <a:srgbClr val="3A9AE4"/>
          </a:solidFill>
          <a:ln w="12700">
            <a:miter lim="400000"/>
          </a:ln>
        </p:spPr>
        <p:txBody>
          <a:bodyPr lIns="45719" tIns="45719" rIns="45719" bIns="45719"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 name="Freeform 8">
            <a:extLst>
              <a:ext uri="{FF2B5EF4-FFF2-40B4-BE49-F238E27FC236}">
                <a16:creationId xmlns:a16="http://schemas.microsoft.com/office/drawing/2014/main" id="{7658E244-E2B7-77EC-6F11-0D054D7BC96A}"/>
              </a:ext>
            </a:extLst>
          </p:cNvPr>
          <p:cNvSpPr/>
          <p:nvPr/>
        </p:nvSpPr>
        <p:spPr>
          <a:xfrm>
            <a:off x="1287688" y="3883240"/>
            <a:ext cx="6526109" cy="933706"/>
          </a:xfrm>
          <a:prstGeom prst="rect">
            <a:avLst/>
          </a:prstGeom>
          <a:solidFill>
            <a:srgbClr val="94D456"/>
          </a:solidFill>
          <a:ln w="12700">
            <a:miter lim="400000"/>
          </a:ln>
        </p:spPr>
        <p:txBody>
          <a:bodyPr lIns="45719" tIns="45719" rIns="45719" bIns="45719"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nvGrpSpPr>
          <p:cNvPr id="10" name="Graphic 2">
            <a:extLst>
              <a:ext uri="{FF2B5EF4-FFF2-40B4-BE49-F238E27FC236}">
                <a16:creationId xmlns:a16="http://schemas.microsoft.com/office/drawing/2014/main" id="{342EC82C-853A-9FF4-C0AE-3DCE57DDE26B}"/>
              </a:ext>
            </a:extLst>
          </p:cNvPr>
          <p:cNvGrpSpPr/>
          <p:nvPr/>
        </p:nvGrpSpPr>
        <p:grpSpPr>
          <a:xfrm rot="16200000">
            <a:off x="8339321" y="2642003"/>
            <a:ext cx="3590200" cy="2143684"/>
            <a:chOff x="0" y="0"/>
            <a:chExt cx="5660423" cy="3379801"/>
          </a:xfrm>
        </p:grpSpPr>
        <p:grpSp>
          <p:nvGrpSpPr>
            <p:cNvPr id="11" name="Graphic 2">
              <a:extLst>
                <a:ext uri="{FF2B5EF4-FFF2-40B4-BE49-F238E27FC236}">
                  <a16:creationId xmlns:a16="http://schemas.microsoft.com/office/drawing/2014/main" id="{5E3464AB-90DD-F551-D3CF-20078C0C15F4}"/>
                </a:ext>
              </a:extLst>
            </p:cNvPr>
            <p:cNvGrpSpPr/>
            <p:nvPr/>
          </p:nvGrpSpPr>
          <p:grpSpPr>
            <a:xfrm>
              <a:off x="-1" y="478817"/>
              <a:ext cx="1857633" cy="2536973"/>
              <a:chOff x="0" y="0"/>
              <a:chExt cx="1857632" cy="2536971"/>
            </a:xfrm>
          </p:grpSpPr>
          <p:sp>
            <p:nvSpPr>
              <p:cNvPr id="25" name="Freeform 24">
                <a:extLst>
                  <a:ext uri="{FF2B5EF4-FFF2-40B4-BE49-F238E27FC236}">
                    <a16:creationId xmlns:a16="http://schemas.microsoft.com/office/drawing/2014/main" id="{6CBC4BF8-56AF-BE31-5DDD-93BCB8AA9B81}"/>
                  </a:ext>
                </a:extLst>
              </p:cNvPr>
              <p:cNvSpPr/>
              <p:nvPr/>
            </p:nvSpPr>
            <p:spPr>
              <a:xfrm>
                <a:off x="19563" y="1375785"/>
                <a:ext cx="308919" cy="132849"/>
              </a:xfrm>
              <a:custGeom>
                <a:avLst/>
                <a:gdLst/>
                <a:ahLst/>
                <a:cxnLst>
                  <a:cxn ang="0">
                    <a:pos x="wd2" y="hd2"/>
                  </a:cxn>
                  <a:cxn ang="5400000">
                    <a:pos x="wd2" y="hd2"/>
                  </a:cxn>
                  <a:cxn ang="10800000">
                    <a:pos x="wd2" y="hd2"/>
                  </a:cxn>
                  <a:cxn ang="16200000">
                    <a:pos x="wd2" y="hd2"/>
                  </a:cxn>
                </a:cxnLst>
                <a:rect l="0" t="0" r="r" b="b"/>
                <a:pathLst>
                  <a:path w="21600" h="17321" extrusionOk="0">
                    <a:moveTo>
                      <a:pt x="0" y="16090"/>
                    </a:moveTo>
                    <a:cubicBezTo>
                      <a:pt x="0" y="16090"/>
                      <a:pt x="4248" y="14883"/>
                      <a:pt x="11664" y="3479"/>
                    </a:cubicBezTo>
                    <a:cubicBezTo>
                      <a:pt x="11664" y="3479"/>
                      <a:pt x="14760" y="-1619"/>
                      <a:pt x="21600" y="528"/>
                    </a:cubicBezTo>
                    <a:cubicBezTo>
                      <a:pt x="21600" y="528"/>
                      <a:pt x="20016" y="-143"/>
                      <a:pt x="13536" y="13407"/>
                    </a:cubicBezTo>
                    <a:cubicBezTo>
                      <a:pt x="13536" y="13407"/>
                      <a:pt x="9864" y="19981"/>
                      <a:pt x="360" y="16090"/>
                    </a:cubicBezTo>
                  </a:path>
                </a:pathLst>
              </a:custGeom>
              <a:solidFill>
                <a:srgbClr val="F6A326"/>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6" name="Freeform 25">
                <a:extLst>
                  <a:ext uri="{FF2B5EF4-FFF2-40B4-BE49-F238E27FC236}">
                    <a16:creationId xmlns:a16="http://schemas.microsoft.com/office/drawing/2014/main" id="{5C841206-3A38-D841-2D92-FF7627C51015}"/>
                  </a:ext>
                </a:extLst>
              </p:cNvPr>
              <p:cNvSpPr/>
              <p:nvPr/>
            </p:nvSpPr>
            <p:spPr>
              <a:xfrm>
                <a:off x="997807" y="2437208"/>
                <a:ext cx="133865" cy="99535"/>
              </a:xfrm>
              <a:custGeom>
                <a:avLst/>
                <a:gdLst/>
                <a:ahLst/>
                <a:cxnLst>
                  <a:cxn ang="0">
                    <a:pos x="wd2" y="hd2"/>
                  </a:cxn>
                  <a:cxn ang="5400000">
                    <a:pos x="wd2" y="hd2"/>
                  </a:cxn>
                  <a:cxn ang="10800000">
                    <a:pos x="wd2" y="hd2"/>
                  </a:cxn>
                  <a:cxn ang="16200000">
                    <a:pos x="wd2" y="hd2"/>
                  </a:cxn>
                </a:cxnLst>
                <a:rect l="0" t="0" r="r" b="b"/>
                <a:pathLst>
                  <a:path w="21600" h="18491" extrusionOk="0">
                    <a:moveTo>
                      <a:pt x="0" y="18423"/>
                    </a:moveTo>
                    <a:cubicBezTo>
                      <a:pt x="3988" y="15365"/>
                      <a:pt x="7145" y="11351"/>
                      <a:pt x="9305" y="6381"/>
                    </a:cubicBezTo>
                    <a:cubicBezTo>
                      <a:pt x="9305" y="6381"/>
                      <a:pt x="13957" y="-2412"/>
                      <a:pt x="21600" y="647"/>
                    </a:cubicBezTo>
                    <a:cubicBezTo>
                      <a:pt x="21600" y="647"/>
                      <a:pt x="19274" y="3514"/>
                      <a:pt x="18111" y="11160"/>
                    </a:cubicBezTo>
                    <a:cubicBezTo>
                      <a:pt x="18111" y="11351"/>
                      <a:pt x="17945" y="11542"/>
                      <a:pt x="17945" y="11733"/>
                    </a:cubicBezTo>
                    <a:cubicBezTo>
                      <a:pt x="17280" y="13262"/>
                      <a:pt x="13126" y="19188"/>
                      <a:pt x="0" y="18423"/>
                    </a:cubicBezTo>
                    <a:close/>
                  </a:path>
                </a:pathLst>
              </a:custGeom>
              <a:solidFill>
                <a:srgbClr val="EF6E25"/>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7" name="Freeform 26">
                <a:extLst>
                  <a:ext uri="{FF2B5EF4-FFF2-40B4-BE49-F238E27FC236}">
                    <a16:creationId xmlns:a16="http://schemas.microsoft.com/office/drawing/2014/main" id="{84AB0E91-9D59-4CB2-BB67-C7D1DEF15D96}"/>
                  </a:ext>
                </a:extLst>
              </p:cNvPr>
              <p:cNvSpPr/>
              <p:nvPr/>
            </p:nvSpPr>
            <p:spPr>
              <a:xfrm>
                <a:off x="677561" y="1125680"/>
                <a:ext cx="1093573" cy="628824"/>
              </a:xfrm>
              <a:custGeom>
                <a:avLst/>
                <a:gdLst/>
                <a:ahLst/>
                <a:cxnLst>
                  <a:cxn ang="0">
                    <a:pos x="wd2" y="hd2"/>
                  </a:cxn>
                  <a:cxn ang="5400000">
                    <a:pos x="wd2" y="hd2"/>
                  </a:cxn>
                  <a:cxn ang="10800000">
                    <a:pos x="wd2" y="hd2"/>
                  </a:cxn>
                  <a:cxn ang="16200000">
                    <a:pos x="wd2" y="hd2"/>
                  </a:cxn>
                </a:cxnLst>
                <a:rect l="0" t="0" r="r" b="b"/>
                <a:pathLst>
                  <a:path w="21600" h="20593" extrusionOk="0">
                    <a:moveTo>
                      <a:pt x="16292" y="34"/>
                    </a:moveTo>
                    <a:cubicBezTo>
                      <a:pt x="16292" y="34"/>
                      <a:pt x="16068" y="34"/>
                      <a:pt x="15214" y="202"/>
                    </a:cubicBezTo>
                    <a:cubicBezTo>
                      <a:pt x="15214" y="202"/>
                      <a:pt x="17003" y="640"/>
                      <a:pt x="16495" y="2494"/>
                    </a:cubicBezTo>
                    <a:cubicBezTo>
                      <a:pt x="16495" y="2494"/>
                      <a:pt x="16495" y="3134"/>
                      <a:pt x="15986" y="3572"/>
                    </a:cubicBezTo>
                    <a:cubicBezTo>
                      <a:pt x="15986" y="3572"/>
                      <a:pt x="15559" y="3841"/>
                      <a:pt x="15010" y="3100"/>
                    </a:cubicBezTo>
                    <a:cubicBezTo>
                      <a:pt x="14807" y="2831"/>
                      <a:pt x="14583" y="2628"/>
                      <a:pt x="14339" y="2494"/>
                    </a:cubicBezTo>
                    <a:cubicBezTo>
                      <a:pt x="13403" y="1954"/>
                      <a:pt x="11288" y="977"/>
                      <a:pt x="9173" y="1752"/>
                    </a:cubicBezTo>
                    <a:cubicBezTo>
                      <a:pt x="9010" y="1820"/>
                      <a:pt x="8847" y="1921"/>
                      <a:pt x="8685" y="2022"/>
                    </a:cubicBezTo>
                    <a:cubicBezTo>
                      <a:pt x="7790" y="2628"/>
                      <a:pt x="4719" y="4886"/>
                      <a:pt x="4434" y="6841"/>
                    </a:cubicBezTo>
                    <a:cubicBezTo>
                      <a:pt x="4434" y="6841"/>
                      <a:pt x="9051" y="3403"/>
                      <a:pt x="10353" y="6133"/>
                    </a:cubicBezTo>
                    <a:cubicBezTo>
                      <a:pt x="10698" y="6571"/>
                      <a:pt x="10902" y="7245"/>
                      <a:pt x="10963" y="7953"/>
                    </a:cubicBezTo>
                    <a:cubicBezTo>
                      <a:pt x="10963" y="7953"/>
                      <a:pt x="6285" y="7953"/>
                      <a:pt x="3620" y="11154"/>
                    </a:cubicBezTo>
                    <a:cubicBezTo>
                      <a:pt x="3620" y="11154"/>
                      <a:pt x="1953" y="12940"/>
                      <a:pt x="0" y="19073"/>
                    </a:cubicBezTo>
                    <a:cubicBezTo>
                      <a:pt x="0" y="19073"/>
                      <a:pt x="2908" y="13782"/>
                      <a:pt x="6325" y="14355"/>
                    </a:cubicBezTo>
                    <a:cubicBezTo>
                      <a:pt x="6325" y="14355"/>
                      <a:pt x="10658" y="15939"/>
                      <a:pt x="12549" y="17287"/>
                    </a:cubicBezTo>
                    <a:cubicBezTo>
                      <a:pt x="12549" y="17287"/>
                      <a:pt x="14400" y="18871"/>
                      <a:pt x="12732" y="20252"/>
                    </a:cubicBezTo>
                    <a:cubicBezTo>
                      <a:pt x="12732" y="20252"/>
                      <a:pt x="14969" y="21600"/>
                      <a:pt x="18427" y="18938"/>
                    </a:cubicBezTo>
                    <a:cubicBezTo>
                      <a:pt x="19566" y="17994"/>
                      <a:pt x="20563" y="16646"/>
                      <a:pt x="21376" y="14995"/>
                    </a:cubicBezTo>
                    <a:lnTo>
                      <a:pt x="21600" y="8525"/>
                    </a:lnTo>
                    <a:lnTo>
                      <a:pt x="20278" y="3066"/>
                    </a:lnTo>
                    <a:cubicBezTo>
                      <a:pt x="20156" y="2696"/>
                      <a:pt x="20014" y="2359"/>
                      <a:pt x="19831" y="2089"/>
                    </a:cubicBezTo>
                    <a:cubicBezTo>
                      <a:pt x="19627" y="1752"/>
                      <a:pt x="19403" y="1483"/>
                      <a:pt x="19139" y="1280"/>
                    </a:cubicBezTo>
                    <a:lnTo>
                      <a:pt x="18081" y="438"/>
                    </a:lnTo>
                    <a:cubicBezTo>
                      <a:pt x="17756" y="135"/>
                      <a:pt x="17370" y="0"/>
                      <a:pt x="16983" y="0"/>
                    </a:cubicBezTo>
                    <a:lnTo>
                      <a:pt x="16292" y="34"/>
                    </a:ln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8" name="Freeform 27">
                <a:extLst>
                  <a:ext uri="{FF2B5EF4-FFF2-40B4-BE49-F238E27FC236}">
                    <a16:creationId xmlns:a16="http://schemas.microsoft.com/office/drawing/2014/main" id="{3F451A54-BBAD-A286-AA4F-D25FF206600A}"/>
                  </a:ext>
                </a:extLst>
              </p:cNvPr>
              <p:cNvSpPr/>
              <p:nvPr/>
            </p:nvSpPr>
            <p:spPr>
              <a:xfrm>
                <a:off x="1137850" y="1219920"/>
                <a:ext cx="279071" cy="128013"/>
              </a:xfrm>
              <a:custGeom>
                <a:avLst/>
                <a:gdLst/>
                <a:ahLst/>
                <a:cxnLst>
                  <a:cxn ang="0">
                    <a:pos x="wd2" y="hd2"/>
                  </a:cxn>
                  <a:cxn ang="5400000">
                    <a:pos x="wd2" y="hd2"/>
                  </a:cxn>
                  <a:cxn ang="10800000">
                    <a:pos x="wd2" y="hd2"/>
                  </a:cxn>
                  <a:cxn ang="16200000">
                    <a:pos x="wd2" y="hd2"/>
                  </a:cxn>
                </a:cxnLst>
                <a:rect l="0" t="0" r="r" b="b"/>
                <a:pathLst>
                  <a:path w="21522" h="17564" extrusionOk="0">
                    <a:moveTo>
                      <a:pt x="6671" y="17564"/>
                    </a:moveTo>
                    <a:cubicBezTo>
                      <a:pt x="6671" y="17564"/>
                      <a:pt x="4924" y="14458"/>
                      <a:pt x="3335" y="14741"/>
                    </a:cubicBezTo>
                    <a:cubicBezTo>
                      <a:pt x="3335" y="14741"/>
                      <a:pt x="7624" y="13188"/>
                      <a:pt x="7624" y="11776"/>
                    </a:cubicBezTo>
                    <a:cubicBezTo>
                      <a:pt x="7624" y="11776"/>
                      <a:pt x="9609" y="7117"/>
                      <a:pt x="0" y="3305"/>
                    </a:cubicBezTo>
                    <a:cubicBezTo>
                      <a:pt x="0" y="3305"/>
                      <a:pt x="15723" y="-4036"/>
                      <a:pt x="20806" y="3164"/>
                    </a:cubicBezTo>
                    <a:lnTo>
                      <a:pt x="21521" y="8670"/>
                    </a:lnTo>
                    <a:cubicBezTo>
                      <a:pt x="21600" y="8670"/>
                      <a:pt x="16756" y="9235"/>
                      <a:pt x="6671" y="17564"/>
                    </a:cubicBez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9" name="Freeform 28">
                <a:extLst>
                  <a:ext uri="{FF2B5EF4-FFF2-40B4-BE49-F238E27FC236}">
                    <a16:creationId xmlns:a16="http://schemas.microsoft.com/office/drawing/2014/main" id="{67D298F9-014E-DC47-6307-889275412D3F}"/>
                  </a:ext>
                </a:extLst>
              </p:cNvPr>
              <p:cNvSpPr/>
              <p:nvPr/>
            </p:nvSpPr>
            <p:spPr>
              <a:xfrm>
                <a:off x="376881" y="1274213"/>
                <a:ext cx="1432356" cy="904342"/>
              </a:xfrm>
              <a:custGeom>
                <a:avLst/>
                <a:gdLst/>
                <a:ahLst/>
                <a:cxnLst>
                  <a:cxn ang="0">
                    <a:pos x="wd2" y="hd2"/>
                  </a:cxn>
                  <a:cxn ang="5400000">
                    <a:pos x="wd2" y="hd2"/>
                  </a:cxn>
                  <a:cxn ang="10800000">
                    <a:pos x="wd2" y="hd2"/>
                  </a:cxn>
                  <a:cxn ang="16200000">
                    <a:pos x="wd2" y="hd2"/>
                  </a:cxn>
                </a:cxnLst>
                <a:rect l="0" t="0" r="r" b="b"/>
                <a:pathLst>
                  <a:path w="21600" h="20725" extrusionOk="0">
                    <a:moveTo>
                      <a:pt x="17997" y="18409"/>
                    </a:moveTo>
                    <a:cubicBezTo>
                      <a:pt x="17997" y="18409"/>
                      <a:pt x="17796" y="18527"/>
                      <a:pt x="16973" y="18880"/>
                    </a:cubicBezTo>
                    <a:cubicBezTo>
                      <a:pt x="16973" y="18880"/>
                      <a:pt x="18556" y="17465"/>
                      <a:pt x="17796" y="16051"/>
                    </a:cubicBezTo>
                    <a:cubicBezTo>
                      <a:pt x="17796" y="16051"/>
                      <a:pt x="17702" y="15461"/>
                      <a:pt x="17159" y="15390"/>
                    </a:cubicBezTo>
                    <a:cubicBezTo>
                      <a:pt x="17159" y="15390"/>
                      <a:pt x="16615" y="15367"/>
                      <a:pt x="16196" y="16734"/>
                    </a:cubicBezTo>
                    <a:cubicBezTo>
                      <a:pt x="16196" y="16734"/>
                      <a:pt x="13960" y="21262"/>
                      <a:pt x="10885" y="20672"/>
                    </a:cubicBezTo>
                    <a:cubicBezTo>
                      <a:pt x="10885" y="20672"/>
                      <a:pt x="9239" y="20154"/>
                      <a:pt x="8510" y="18998"/>
                    </a:cubicBezTo>
                    <a:cubicBezTo>
                      <a:pt x="8510" y="18998"/>
                      <a:pt x="10854" y="18574"/>
                      <a:pt x="11569" y="16334"/>
                    </a:cubicBezTo>
                    <a:cubicBezTo>
                      <a:pt x="11817" y="15744"/>
                      <a:pt x="11910" y="15037"/>
                      <a:pt x="11864" y="14329"/>
                    </a:cubicBezTo>
                    <a:cubicBezTo>
                      <a:pt x="11864" y="14329"/>
                      <a:pt x="7547" y="17017"/>
                      <a:pt x="4581" y="15673"/>
                    </a:cubicBezTo>
                    <a:cubicBezTo>
                      <a:pt x="4581" y="15673"/>
                      <a:pt x="2143" y="15037"/>
                      <a:pt x="0" y="10603"/>
                    </a:cubicBezTo>
                    <a:cubicBezTo>
                      <a:pt x="0" y="10603"/>
                      <a:pt x="2174" y="11853"/>
                      <a:pt x="5994" y="9731"/>
                    </a:cubicBezTo>
                    <a:cubicBezTo>
                      <a:pt x="5994" y="9731"/>
                      <a:pt x="10342" y="7279"/>
                      <a:pt x="11895" y="4944"/>
                    </a:cubicBezTo>
                    <a:cubicBezTo>
                      <a:pt x="11895" y="4944"/>
                      <a:pt x="13354" y="2445"/>
                      <a:pt x="11615" y="2162"/>
                    </a:cubicBezTo>
                    <a:cubicBezTo>
                      <a:pt x="11615" y="2162"/>
                      <a:pt x="13479" y="-338"/>
                      <a:pt x="17081" y="39"/>
                    </a:cubicBezTo>
                    <a:cubicBezTo>
                      <a:pt x="18277" y="252"/>
                      <a:pt x="19410" y="888"/>
                      <a:pt x="20404" y="1902"/>
                    </a:cubicBezTo>
                    <a:lnTo>
                      <a:pt x="21600" y="7656"/>
                    </a:lnTo>
                    <a:lnTo>
                      <a:pt x="21289" y="12466"/>
                    </a:lnTo>
                    <a:cubicBezTo>
                      <a:pt x="21196" y="13598"/>
                      <a:pt x="20901" y="14659"/>
                      <a:pt x="20404" y="15532"/>
                    </a:cubicBezTo>
                    <a:lnTo>
                      <a:pt x="19597" y="17017"/>
                    </a:lnTo>
                    <a:cubicBezTo>
                      <a:pt x="19348" y="17465"/>
                      <a:pt x="19022" y="17819"/>
                      <a:pt x="18650" y="18031"/>
                    </a:cubicBezTo>
                    <a:lnTo>
                      <a:pt x="17997" y="18409"/>
                    </a:ln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0" name="Freeform 29">
                <a:extLst>
                  <a:ext uri="{FF2B5EF4-FFF2-40B4-BE49-F238E27FC236}">
                    <a16:creationId xmlns:a16="http://schemas.microsoft.com/office/drawing/2014/main" id="{5AC89373-150A-7E8C-8ED0-B21C653F69C1}"/>
                  </a:ext>
                </a:extLst>
              </p:cNvPr>
              <p:cNvSpPr/>
              <p:nvPr/>
            </p:nvSpPr>
            <p:spPr>
              <a:xfrm>
                <a:off x="954559" y="1394236"/>
                <a:ext cx="619897" cy="185404"/>
              </a:xfrm>
              <a:custGeom>
                <a:avLst/>
                <a:gdLst/>
                <a:ahLst/>
                <a:cxnLst>
                  <a:cxn ang="0">
                    <a:pos x="wd2" y="hd2"/>
                  </a:cxn>
                  <a:cxn ang="5400000">
                    <a:pos x="wd2" y="hd2"/>
                  </a:cxn>
                  <a:cxn ang="10800000">
                    <a:pos x="wd2" y="hd2"/>
                  </a:cxn>
                  <a:cxn ang="16200000">
                    <a:pos x="wd2" y="hd2"/>
                  </a:cxn>
                </a:cxnLst>
                <a:rect l="0" t="0" r="r" b="b"/>
                <a:pathLst>
                  <a:path w="21600" h="21503" extrusionOk="0">
                    <a:moveTo>
                      <a:pt x="3660" y="5609"/>
                    </a:moveTo>
                    <a:cubicBezTo>
                      <a:pt x="3660" y="5609"/>
                      <a:pt x="969" y="7518"/>
                      <a:pt x="0" y="13843"/>
                    </a:cubicBezTo>
                    <a:cubicBezTo>
                      <a:pt x="753" y="13366"/>
                      <a:pt x="1471" y="12650"/>
                      <a:pt x="2225" y="11934"/>
                    </a:cubicBezTo>
                    <a:cubicBezTo>
                      <a:pt x="2225" y="11934"/>
                      <a:pt x="4844" y="8712"/>
                      <a:pt x="6459" y="11098"/>
                    </a:cubicBezTo>
                    <a:cubicBezTo>
                      <a:pt x="6459" y="11098"/>
                      <a:pt x="7284" y="11576"/>
                      <a:pt x="10262" y="16707"/>
                    </a:cubicBezTo>
                    <a:cubicBezTo>
                      <a:pt x="12056" y="19452"/>
                      <a:pt x="13993" y="21003"/>
                      <a:pt x="15967" y="21481"/>
                    </a:cubicBezTo>
                    <a:cubicBezTo>
                      <a:pt x="16828" y="21600"/>
                      <a:pt x="17653" y="21242"/>
                      <a:pt x="18478" y="20287"/>
                    </a:cubicBezTo>
                    <a:lnTo>
                      <a:pt x="21457" y="13962"/>
                    </a:lnTo>
                    <a:lnTo>
                      <a:pt x="21600" y="7279"/>
                    </a:lnTo>
                    <a:lnTo>
                      <a:pt x="17725" y="2626"/>
                    </a:lnTo>
                    <a:cubicBezTo>
                      <a:pt x="17725" y="2626"/>
                      <a:pt x="16828" y="477"/>
                      <a:pt x="14819" y="0"/>
                    </a:cubicBezTo>
                    <a:lnTo>
                      <a:pt x="13204" y="119"/>
                    </a:lnTo>
                    <a:cubicBezTo>
                      <a:pt x="12738" y="239"/>
                      <a:pt x="12271" y="239"/>
                      <a:pt x="11805" y="119"/>
                    </a:cubicBezTo>
                    <a:cubicBezTo>
                      <a:pt x="12558" y="1432"/>
                      <a:pt x="13347" y="2387"/>
                      <a:pt x="14137" y="3103"/>
                    </a:cubicBezTo>
                    <a:cubicBezTo>
                      <a:pt x="14137" y="3103"/>
                      <a:pt x="15429" y="4535"/>
                      <a:pt x="15357" y="5848"/>
                    </a:cubicBezTo>
                    <a:cubicBezTo>
                      <a:pt x="15357" y="5848"/>
                      <a:pt x="15249" y="8234"/>
                      <a:pt x="13491" y="7876"/>
                    </a:cubicBezTo>
                    <a:cubicBezTo>
                      <a:pt x="13491" y="7876"/>
                      <a:pt x="12415" y="8115"/>
                      <a:pt x="8862" y="5012"/>
                    </a:cubicBezTo>
                    <a:cubicBezTo>
                      <a:pt x="8827" y="4893"/>
                      <a:pt x="6889" y="2864"/>
                      <a:pt x="3660" y="5609"/>
                    </a:cubicBezTo>
                    <a:close/>
                  </a:path>
                </a:pathLst>
              </a:custGeom>
              <a:solidFill>
                <a:srgbClr val="FDCA1A"/>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1" name="Freeform 30">
                <a:extLst>
                  <a:ext uri="{FF2B5EF4-FFF2-40B4-BE49-F238E27FC236}">
                    <a16:creationId xmlns:a16="http://schemas.microsoft.com/office/drawing/2014/main" id="{18A0B495-27BF-E651-C06B-9C8D06AF3CD4}"/>
                  </a:ext>
                </a:extLst>
              </p:cNvPr>
              <p:cNvSpPr/>
              <p:nvPr/>
            </p:nvSpPr>
            <p:spPr>
              <a:xfrm>
                <a:off x="1264507" y="1429262"/>
                <a:ext cx="240960" cy="116233"/>
              </a:xfrm>
              <a:custGeom>
                <a:avLst/>
                <a:gdLst/>
                <a:ahLst/>
                <a:cxnLst>
                  <a:cxn ang="0">
                    <a:pos x="wd2" y="hd2"/>
                  </a:cxn>
                  <a:cxn ang="5400000">
                    <a:pos x="wd2" y="hd2"/>
                  </a:cxn>
                  <a:cxn ang="10800000">
                    <a:pos x="wd2" y="hd2"/>
                  </a:cxn>
                  <a:cxn ang="16200000">
                    <a:pos x="wd2" y="hd2"/>
                  </a:cxn>
                </a:cxnLst>
                <a:rect l="0" t="0" r="r" b="b"/>
                <a:pathLst>
                  <a:path w="21600" h="18074" extrusionOk="0">
                    <a:moveTo>
                      <a:pt x="8492" y="18074"/>
                    </a:moveTo>
                    <a:cubicBezTo>
                      <a:pt x="8492" y="18074"/>
                      <a:pt x="6369" y="15994"/>
                      <a:pt x="4892" y="16794"/>
                    </a:cubicBezTo>
                    <a:cubicBezTo>
                      <a:pt x="4892" y="16794"/>
                      <a:pt x="8769" y="14074"/>
                      <a:pt x="8585" y="12794"/>
                    </a:cubicBezTo>
                    <a:cubicBezTo>
                      <a:pt x="8585" y="12794"/>
                      <a:pt x="9785" y="8154"/>
                      <a:pt x="0" y="7834"/>
                    </a:cubicBezTo>
                    <a:cubicBezTo>
                      <a:pt x="0" y="7834"/>
                      <a:pt x="14031" y="-3526"/>
                      <a:pt x="20031" y="1114"/>
                    </a:cubicBezTo>
                    <a:lnTo>
                      <a:pt x="21600" y="5594"/>
                    </a:lnTo>
                    <a:cubicBezTo>
                      <a:pt x="21508" y="5594"/>
                      <a:pt x="16892" y="7514"/>
                      <a:pt x="8492" y="18074"/>
                    </a:cubicBez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2" name="Freeform 31">
                <a:extLst>
                  <a:ext uri="{FF2B5EF4-FFF2-40B4-BE49-F238E27FC236}">
                    <a16:creationId xmlns:a16="http://schemas.microsoft.com/office/drawing/2014/main" id="{C0472BEF-1659-227F-284E-A52B422F5377}"/>
                  </a:ext>
                </a:extLst>
              </p:cNvPr>
              <p:cNvSpPr/>
              <p:nvPr/>
            </p:nvSpPr>
            <p:spPr>
              <a:xfrm>
                <a:off x="1401461" y="1386648"/>
                <a:ext cx="331573" cy="107399"/>
              </a:xfrm>
              <a:custGeom>
                <a:avLst/>
                <a:gdLst/>
                <a:ahLst/>
                <a:cxnLst>
                  <a:cxn ang="0">
                    <a:pos x="wd2" y="hd2"/>
                  </a:cxn>
                  <a:cxn ang="5400000">
                    <a:pos x="wd2" y="hd2"/>
                  </a:cxn>
                  <a:cxn ang="10800000">
                    <a:pos x="wd2" y="hd2"/>
                  </a:cxn>
                  <a:cxn ang="16200000">
                    <a:pos x="wd2" y="hd2"/>
                  </a:cxn>
                </a:cxnLst>
                <a:rect l="0" t="0" r="r" b="b"/>
                <a:pathLst>
                  <a:path w="21600" h="14735" extrusionOk="0">
                    <a:moveTo>
                      <a:pt x="6842" y="14735"/>
                    </a:moveTo>
                    <a:cubicBezTo>
                      <a:pt x="6842" y="14735"/>
                      <a:pt x="5970" y="7111"/>
                      <a:pt x="3019" y="3723"/>
                    </a:cubicBezTo>
                    <a:cubicBezTo>
                      <a:pt x="2080" y="2594"/>
                      <a:pt x="1006" y="2170"/>
                      <a:pt x="0" y="2311"/>
                    </a:cubicBezTo>
                    <a:cubicBezTo>
                      <a:pt x="0" y="2311"/>
                      <a:pt x="10129" y="-6865"/>
                      <a:pt x="21466" y="11347"/>
                    </a:cubicBezTo>
                    <a:lnTo>
                      <a:pt x="21600" y="13464"/>
                    </a:lnTo>
                    <a:cubicBezTo>
                      <a:pt x="21600" y="13323"/>
                      <a:pt x="17575" y="6406"/>
                      <a:pt x="6842" y="14735"/>
                    </a:cubicBezTo>
                    <a:close/>
                  </a:path>
                </a:pathLst>
              </a:custGeom>
              <a:solidFill>
                <a:srgbClr val="F6A01F"/>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3" name="Freeform 32">
                <a:extLst>
                  <a:ext uri="{FF2B5EF4-FFF2-40B4-BE49-F238E27FC236}">
                    <a16:creationId xmlns:a16="http://schemas.microsoft.com/office/drawing/2014/main" id="{43A09C94-19A1-9A26-4721-3DAB671958FF}"/>
                  </a:ext>
                </a:extLst>
              </p:cNvPr>
              <p:cNvSpPr/>
              <p:nvPr/>
            </p:nvSpPr>
            <p:spPr>
              <a:xfrm>
                <a:off x="1044145" y="1744082"/>
                <a:ext cx="344961" cy="173895"/>
              </a:xfrm>
              <a:custGeom>
                <a:avLst/>
                <a:gdLst/>
                <a:ahLst/>
                <a:cxnLst>
                  <a:cxn ang="0">
                    <a:pos x="wd2" y="hd2"/>
                  </a:cxn>
                  <a:cxn ang="5400000">
                    <a:pos x="wd2" y="hd2"/>
                  </a:cxn>
                  <a:cxn ang="10800000">
                    <a:pos x="wd2" y="hd2"/>
                  </a:cxn>
                  <a:cxn ang="16200000">
                    <a:pos x="wd2" y="hd2"/>
                  </a:cxn>
                </a:cxnLst>
                <a:rect l="0" t="0" r="r" b="b"/>
                <a:pathLst>
                  <a:path w="21600" h="21600" extrusionOk="0">
                    <a:moveTo>
                      <a:pt x="4191" y="11120"/>
                    </a:moveTo>
                    <a:cubicBezTo>
                      <a:pt x="2257" y="13548"/>
                      <a:pt x="774" y="17255"/>
                      <a:pt x="0" y="21600"/>
                    </a:cubicBezTo>
                    <a:cubicBezTo>
                      <a:pt x="0" y="21600"/>
                      <a:pt x="1934" y="18405"/>
                      <a:pt x="6577" y="16743"/>
                    </a:cubicBezTo>
                    <a:cubicBezTo>
                      <a:pt x="6577" y="16743"/>
                      <a:pt x="13734" y="14315"/>
                      <a:pt x="16055" y="11120"/>
                    </a:cubicBezTo>
                    <a:cubicBezTo>
                      <a:pt x="15539" y="13420"/>
                      <a:pt x="14636" y="15209"/>
                      <a:pt x="13540" y="16488"/>
                    </a:cubicBezTo>
                    <a:cubicBezTo>
                      <a:pt x="13540" y="16488"/>
                      <a:pt x="16635" y="15082"/>
                      <a:pt x="18376" y="12142"/>
                    </a:cubicBezTo>
                    <a:lnTo>
                      <a:pt x="21600" y="3451"/>
                    </a:lnTo>
                    <a:lnTo>
                      <a:pt x="20181" y="0"/>
                    </a:lnTo>
                    <a:lnTo>
                      <a:pt x="10961" y="6391"/>
                    </a:lnTo>
                    <a:lnTo>
                      <a:pt x="4191" y="11120"/>
                    </a:lnTo>
                    <a:close/>
                  </a:path>
                </a:pathLst>
              </a:custGeom>
              <a:solidFill>
                <a:srgbClr val="F3981F"/>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4" name="Freeform 33">
                <a:extLst>
                  <a:ext uri="{FF2B5EF4-FFF2-40B4-BE49-F238E27FC236}">
                    <a16:creationId xmlns:a16="http://schemas.microsoft.com/office/drawing/2014/main" id="{169CBF6A-25CB-2F37-9F0A-1BB9CBFC490B}"/>
                  </a:ext>
                </a:extLst>
              </p:cNvPr>
              <p:cNvSpPr/>
              <p:nvPr/>
            </p:nvSpPr>
            <p:spPr>
              <a:xfrm>
                <a:off x="1483839" y="1828456"/>
                <a:ext cx="140043" cy="113187"/>
              </a:xfrm>
              <a:custGeom>
                <a:avLst/>
                <a:gdLst/>
                <a:ahLst/>
                <a:cxnLst>
                  <a:cxn ang="0">
                    <a:pos x="wd2" y="hd2"/>
                  </a:cxn>
                  <a:cxn ang="5400000">
                    <a:pos x="wd2" y="hd2"/>
                  </a:cxn>
                  <a:cxn ang="10800000">
                    <a:pos x="wd2" y="hd2"/>
                  </a:cxn>
                  <a:cxn ang="16200000">
                    <a:pos x="wd2" y="hd2"/>
                  </a:cxn>
                </a:cxnLst>
                <a:rect l="0" t="0" r="r" b="b"/>
                <a:pathLst>
                  <a:path w="21600" h="21600" extrusionOk="0">
                    <a:moveTo>
                      <a:pt x="19218" y="9818"/>
                    </a:moveTo>
                    <a:cubicBezTo>
                      <a:pt x="13500" y="15120"/>
                      <a:pt x="6988" y="19244"/>
                      <a:pt x="0" y="21600"/>
                    </a:cubicBezTo>
                    <a:cubicBezTo>
                      <a:pt x="3018" y="19636"/>
                      <a:pt x="5082" y="16102"/>
                      <a:pt x="5718" y="11978"/>
                    </a:cubicBezTo>
                    <a:cubicBezTo>
                      <a:pt x="5718" y="11978"/>
                      <a:pt x="12706" y="10996"/>
                      <a:pt x="21600" y="0"/>
                    </a:cubicBezTo>
                    <a:lnTo>
                      <a:pt x="19218" y="9818"/>
                    </a:ln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5" name="Freeform 34">
                <a:extLst>
                  <a:ext uri="{FF2B5EF4-FFF2-40B4-BE49-F238E27FC236}">
                    <a16:creationId xmlns:a16="http://schemas.microsoft.com/office/drawing/2014/main" id="{DC43422C-2921-FC4C-D685-A672A48D6A80}"/>
                  </a:ext>
                </a:extLst>
              </p:cNvPr>
              <p:cNvSpPr/>
              <p:nvPr/>
            </p:nvSpPr>
            <p:spPr>
              <a:xfrm>
                <a:off x="1198603" y="1685432"/>
                <a:ext cx="377913" cy="386296"/>
              </a:xfrm>
              <a:custGeom>
                <a:avLst/>
                <a:gdLst/>
                <a:ahLst/>
                <a:cxnLst>
                  <a:cxn ang="0">
                    <a:pos x="wd2" y="hd2"/>
                  </a:cxn>
                  <a:cxn ang="5400000">
                    <a:pos x="wd2" y="hd2"/>
                  </a:cxn>
                  <a:cxn ang="10800000">
                    <a:pos x="wd2" y="hd2"/>
                  </a:cxn>
                  <a:cxn ang="16200000">
                    <a:pos x="wd2" y="hd2"/>
                  </a:cxn>
                </a:cxnLst>
                <a:rect l="0" t="0" r="r" b="b"/>
                <a:pathLst>
                  <a:path w="21600" h="21453" extrusionOk="0">
                    <a:moveTo>
                      <a:pt x="14361" y="10800"/>
                    </a:moveTo>
                    <a:cubicBezTo>
                      <a:pt x="12536" y="14171"/>
                      <a:pt x="9947" y="17143"/>
                      <a:pt x="6827" y="19429"/>
                    </a:cubicBezTo>
                    <a:cubicBezTo>
                      <a:pt x="4885" y="20857"/>
                      <a:pt x="2472" y="21600"/>
                      <a:pt x="0" y="21429"/>
                    </a:cubicBezTo>
                    <a:cubicBezTo>
                      <a:pt x="0" y="21429"/>
                      <a:pt x="5827" y="18400"/>
                      <a:pt x="5121" y="13886"/>
                    </a:cubicBezTo>
                    <a:cubicBezTo>
                      <a:pt x="5121" y="13886"/>
                      <a:pt x="2001" y="13943"/>
                      <a:pt x="1354" y="13714"/>
                    </a:cubicBezTo>
                    <a:cubicBezTo>
                      <a:pt x="4355" y="12800"/>
                      <a:pt x="6827" y="10686"/>
                      <a:pt x="8181" y="7943"/>
                    </a:cubicBezTo>
                    <a:lnTo>
                      <a:pt x="9535" y="3371"/>
                    </a:lnTo>
                    <a:lnTo>
                      <a:pt x="17362" y="0"/>
                    </a:lnTo>
                    <a:lnTo>
                      <a:pt x="21600" y="2114"/>
                    </a:lnTo>
                    <a:lnTo>
                      <a:pt x="20541" y="7029"/>
                    </a:lnTo>
                    <a:lnTo>
                      <a:pt x="16421" y="9029"/>
                    </a:lnTo>
                    <a:lnTo>
                      <a:pt x="14361" y="10800"/>
                    </a:ln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6" name="Freeform 35">
                <a:extLst>
                  <a:ext uri="{FF2B5EF4-FFF2-40B4-BE49-F238E27FC236}">
                    <a16:creationId xmlns:a16="http://schemas.microsoft.com/office/drawing/2014/main" id="{1D92B078-1401-6D8A-71A8-F53B04401287}"/>
                  </a:ext>
                </a:extLst>
              </p:cNvPr>
              <p:cNvSpPr/>
              <p:nvPr/>
            </p:nvSpPr>
            <p:spPr>
              <a:xfrm>
                <a:off x="610629" y="1767207"/>
                <a:ext cx="503539" cy="126615"/>
              </a:xfrm>
              <a:custGeom>
                <a:avLst/>
                <a:gdLst/>
                <a:ahLst/>
                <a:cxnLst>
                  <a:cxn ang="0">
                    <a:pos x="wd2" y="hd2"/>
                  </a:cxn>
                  <a:cxn ang="5400000">
                    <a:pos x="wd2" y="hd2"/>
                  </a:cxn>
                  <a:cxn ang="10800000">
                    <a:pos x="wd2" y="hd2"/>
                  </a:cxn>
                  <a:cxn ang="16200000">
                    <a:pos x="wd2" y="hd2"/>
                  </a:cxn>
                </a:cxnLst>
                <a:rect l="0" t="0" r="r" b="b"/>
                <a:pathLst>
                  <a:path w="21600" h="18458" extrusionOk="0">
                    <a:moveTo>
                      <a:pt x="0" y="16429"/>
                    </a:moveTo>
                    <a:cubicBezTo>
                      <a:pt x="0" y="16429"/>
                      <a:pt x="928" y="14179"/>
                      <a:pt x="5742" y="17029"/>
                    </a:cubicBezTo>
                    <a:cubicBezTo>
                      <a:pt x="5742" y="17029"/>
                      <a:pt x="11352" y="20779"/>
                      <a:pt x="15946" y="16129"/>
                    </a:cubicBezTo>
                    <a:cubicBezTo>
                      <a:pt x="17890" y="14329"/>
                      <a:pt x="19789" y="11779"/>
                      <a:pt x="21556" y="8479"/>
                    </a:cubicBezTo>
                    <a:lnTo>
                      <a:pt x="21600" y="4729"/>
                    </a:lnTo>
                    <a:lnTo>
                      <a:pt x="17536" y="1279"/>
                    </a:lnTo>
                    <a:lnTo>
                      <a:pt x="16388" y="3079"/>
                    </a:lnTo>
                    <a:cubicBezTo>
                      <a:pt x="16388" y="3079"/>
                      <a:pt x="14798" y="2179"/>
                      <a:pt x="14002" y="229"/>
                    </a:cubicBezTo>
                    <a:cubicBezTo>
                      <a:pt x="14002" y="229"/>
                      <a:pt x="12677" y="-821"/>
                      <a:pt x="11838" y="1579"/>
                    </a:cubicBezTo>
                    <a:cubicBezTo>
                      <a:pt x="11838" y="1579"/>
                      <a:pt x="13693" y="679"/>
                      <a:pt x="13737" y="6379"/>
                    </a:cubicBezTo>
                    <a:cubicBezTo>
                      <a:pt x="12324" y="7879"/>
                      <a:pt x="10822" y="8179"/>
                      <a:pt x="9364" y="6979"/>
                    </a:cubicBezTo>
                    <a:cubicBezTo>
                      <a:pt x="9364" y="7279"/>
                      <a:pt x="5831" y="3529"/>
                      <a:pt x="0" y="16429"/>
                    </a:cubicBezTo>
                    <a:close/>
                  </a:path>
                </a:pathLst>
              </a:custGeom>
              <a:solidFill>
                <a:srgbClr val="EDBF21"/>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7" name="Freeform 36">
                <a:extLst>
                  <a:ext uri="{FF2B5EF4-FFF2-40B4-BE49-F238E27FC236}">
                    <a16:creationId xmlns:a16="http://schemas.microsoft.com/office/drawing/2014/main" id="{986FF462-43A9-7AB1-A707-4ED1439128E8}"/>
                  </a:ext>
                </a:extLst>
              </p:cNvPr>
              <p:cNvSpPr/>
              <p:nvPr/>
            </p:nvSpPr>
            <p:spPr>
              <a:xfrm>
                <a:off x="1054441" y="1602877"/>
                <a:ext cx="217273" cy="76382"/>
              </a:xfrm>
              <a:custGeom>
                <a:avLst/>
                <a:gdLst/>
                <a:ahLst/>
                <a:cxnLst>
                  <a:cxn ang="0">
                    <a:pos x="wd2" y="hd2"/>
                  </a:cxn>
                  <a:cxn ang="5400000">
                    <a:pos x="wd2" y="hd2"/>
                  </a:cxn>
                  <a:cxn ang="10800000">
                    <a:pos x="wd2" y="hd2"/>
                  </a:cxn>
                  <a:cxn ang="16200000">
                    <a:pos x="wd2" y="hd2"/>
                  </a:cxn>
                </a:cxnLst>
                <a:rect l="0" t="0" r="r" b="b"/>
                <a:pathLst>
                  <a:path w="21600" h="17815" extrusionOk="0">
                    <a:moveTo>
                      <a:pt x="11363" y="17815"/>
                    </a:moveTo>
                    <a:cubicBezTo>
                      <a:pt x="11363" y="17815"/>
                      <a:pt x="7166" y="8215"/>
                      <a:pt x="0" y="13255"/>
                    </a:cubicBezTo>
                    <a:cubicBezTo>
                      <a:pt x="0" y="13255"/>
                      <a:pt x="10544" y="-3785"/>
                      <a:pt x="21600" y="775"/>
                    </a:cubicBezTo>
                    <a:cubicBezTo>
                      <a:pt x="18631" y="7495"/>
                      <a:pt x="15151" y="13495"/>
                      <a:pt x="11363" y="17815"/>
                    </a:cubicBez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8" name="Freeform 37">
                <a:extLst>
                  <a:ext uri="{FF2B5EF4-FFF2-40B4-BE49-F238E27FC236}">
                    <a16:creationId xmlns:a16="http://schemas.microsoft.com/office/drawing/2014/main" id="{1FB8FAFF-39E1-8DEB-CAD1-835E43DABB9B}"/>
                  </a:ext>
                </a:extLst>
              </p:cNvPr>
              <p:cNvSpPr/>
              <p:nvPr/>
            </p:nvSpPr>
            <p:spPr>
              <a:xfrm>
                <a:off x="1412790" y="1605855"/>
                <a:ext cx="292445" cy="180416"/>
              </a:xfrm>
              <a:custGeom>
                <a:avLst/>
                <a:gdLst/>
                <a:ahLst/>
                <a:cxnLst>
                  <a:cxn ang="0">
                    <a:pos x="wd2" y="hd2"/>
                  </a:cxn>
                  <a:cxn ang="5400000">
                    <a:pos x="wd2" y="hd2"/>
                  </a:cxn>
                  <a:cxn ang="10800000">
                    <a:pos x="wd2" y="hd2"/>
                  </a:cxn>
                  <a:cxn ang="16200000">
                    <a:pos x="wd2" y="hd2"/>
                  </a:cxn>
                </a:cxnLst>
                <a:rect l="0" t="0" r="r" b="b"/>
                <a:pathLst>
                  <a:path w="21600" h="21158" extrusionOk="0">
                    <a:moveTo>
                      <a:pt x="14755" y="21158"/>
                    </a:moveTo>
                    <a:cubicBezTo>
                      <a:pt x="14755" y="21158"/>
                      <a:pt x="17417" y="16331"/>
                      <a:pt x="16124" y="13314"/>
                    </a:cubicBezTo>
                    <a:cubicBezTo>
                      <a:pt x="16124" y="13314"/>
                      <a:pt x="14070" y="8608"/>
                      <a:pt x="8518" y="8246"/>
                    </a:cubicBezTo>
                    <a:cubicBezTo>
                      <a:pt x="5628" y="8367"/>
                      <a:pt x="2814" y="8970"/>
                      <a:pt x="0" y="9815"/>
                    </a:cubicBezTo>
                    <a:cubicBezTo>
                      <a:pt x="0" y="9815"/>
                      <a:pt x="5780" y="4506"/>
                      <a:pt x="7530" y="3540"/>
                    </a:cubicBezTo>
                    <a:cubicBezTo>
                      <a:pt x="7530" y="3540"/>
                      <a:pt x="12549" y="-442"/>
                      <a:pt x="16428" y="41"/>
                    </a:cubicBezTo>
                    <a:cubicBezTo>
                      <a:pt x="16428" y="41"/>
                      <a:pt x="19394" y="161"/>
                      <a:pt x="20687" y="1971"/>
                    </a:cubicBezTo>
                    <a:lnTo>
                      <a:pt x="21600" y="4626"/>
                    </a:lnTo>
                    <a:lnTo>
                      <a:pt x="20687" y="14280"/>
                    </a:lnTo>
                    <a:lnTo>
                      <a:pt x="19470" y="18986"/>
                    </a:lnTo>
                    <a:lnTo>
                      <a:pt x="17797" y="20434"/>
                    </a:lnTo>
                    <a:lnTo>
                      <a:pt x="14755" y="21158"/>
                    </a:lnTo>
                    <a:close/>
                  </a:path>
                </a:pathLst>
              </a:custGeom>
              <a:solidFill>
                <a:srgbClr val="FCDA49"/>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39" name="Freeform 38">
                <a:extLst>
                  <a:ext uri="{FF2B5EF4-FFF2-40B4-BE49-F238E27FC236}">
                    <a16:creationId xmlns:a16="http://schemas.microsoft.com/office/drawing/2014/main" id="{71220B70-36E2-C8A6-8B85-02F29135C16B}"/>
                  </a:ext>
                </a:extLst>
              </p:cNvPr>
              <p:cNvSpPr/>
              <p:nvPr/>
            </p:nvSpPr>
            <p:spPr>
              <a:xfrm>
                <a:off x="1310845" y="2089811"/>
                <a:ext cx="155489" cy="12244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cubicBezTo>
                      <a:pt x="0" y="21600"/>
                      <a:pt x="4577" y="18514"/>
                      <a:pt x="11014" y="6897"/>
                    </a:cubicBezTo>
                    <a:cubicBezTo>
                      <a:pt x="11014" y="6897"/>
                      <a:pt x="13589" y="1634"/>
                      <a:pt x="21600" y="0"/>
                    </a:cubicBezTo>
                    <a:cubicBezTo>
                      <a:pt x="21600" y="0"/>
                      <a:pt x="19741" y="363"/>
                      <a:pt x="14734" y="13250"/>
                    </a:cubicBezTo>
                    <a:cubicBezTo>
                      <a:pt x="14734" y="13250"/>
                      <a:pt x="11730" y="19785"/>
                      <a:pt x="572" y="21600"/>
                    </a:cubicBezTo>
                  </a:path>
                </a:pathLst>
              </a:custGeom>
              <a:solidFill>
                <a:srgbClr val="F6A326"/>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0" name="Freeform 39">
                <a:extLst>
                  <a:ext uri="{FF2B5EF4-FFF2-40B4-BE49-F238E27FC236}">
                    <a16:creationId xmlns:a16="http://schemas.microsoft.com/office/drawing/2014/main" id="{2B15F6F9-5643-4346-6660-5EE560AC473F}"/>
                  </a:ext>
                </a:extLst>
              </p:cNvPr>
              <p:cNvSpPr/>
              <p:nvPr/>
            </p:nvSpPr>
            <p:spPr>
              <a:xfrm>
                <a:off x="790831" y="2050650"/>
                <a:ext cx="100915" cy="37752"/>
              </a:xfrm>
              <a:custGeom>
                <a:avLst/>
                <a:gdLst/>
                <a:ahLst/>
                <a:cxnLst>
                  <a:cxn ang="0">
                    <a:pos x="wd2" y="hd2"/>
                  </a:cxn>
                  <a:cxn ang="5400000">
                    <a:pos x="wd2" y="hd2"/>
                  </a:cxn>
                  <a:cxn ang="10800000">
                    <a:pos x="wd2" y="hd2"/>
                  </a:cxn>
                  <a:cxn ang="16200000">
                    <a:pos x="wd2" y="hd2"/>
                  </a:cxn>
                </a:cxnLst>
                <a:rect l="0" t="0" r="r" b="b"/>
                <a:pathLst>
                  <a:path w="21600" h="14675" extrusionOk="0">
                    <a:moveTo>
                      <a:pt x="0" y="9224"/>
                    </a:moveTo>
                    <a:cubicBezTo>
                      <a:pt x="3968" y="8424"/>
                      <a:pt x="7935" y="6024"/>
                      <a:pt x="11461" y="2423"/>
                    </a:cubicBezTo>
                    <a:cubicBezTo>
                      <a:pt x="11461" y="2423"/>
                      <a:pt x="18514" y="-3976"/>
                      <a:pt x="21600" y="4024"/>
                    </a:cubicBezTo>
                    <a:cubicBezTo>
                      <a:pt x="18955" y="6024"/>
                      <a:pt x="16310" y="9224"/>
                      <a:pt x="14326" y="12824"/>
                    </a:cubicBezTo>
                    <a:cubicBezTo>
                      <a:pt x="14326" y="12824"/>
                      <a:pt x="14106" y="13223"/>
                      <a:pt x="13886" y="13223"/>
                    </a:cubicBezTo>
                    <a:cubicBezTo>
                      <a:pt x="12784" y="14023"/>
                      <a:pt x="7274" y="17624"/>
                      <a:pt x="0" y="9224"/>
                    </a:cubicBezTo>
                    <a:close/>
                  </a:path>
                </a:pathLst>
              </a:custGeom>
              <a:solidFill>
                <a:srgbClr val="EF6E25"/>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1" name="Freeform 40">
                <a:extLst>
                  <a:ext uri="{FF2B5EF4-FFF2-40B4-BE49-F238E27FC236}">
                    <a16:creationId xmlns:a16="http://schemas.microsoft.com/office/drawing/2014/main" id="{E56EEB17-2128-77C8-62C7-F9124033529C}"/>
                  </a:ext>
                </a:extLst>
              </p:cNvPr>
              <p:cNvSpPr/>
              <p:nvPr/>
            </p:nvSpPr>
            <p:spPr>
              <a:xfrm>
                <a:off x="541637" y="1409379"/>
                <a:ext cx="339811" cy="117945"/>
              </a:xfrm>
              <a:custGeom>
                <a:avLst/>
                <a:gdLst/>
                <a:ahLst/>
                <a:cxnLst>
                  <a:cxn ang="0">
                    <a:pos x="wd2" y="hd2"/>
                  </a:cxn>
                  <a:cxn ang="5400000">
                    <a:pos x="wd2" y="hd2"/>
                  </a:cxn>
                  <a:cxn ang="10800000">
                    <a:pos x="wd2" y="hd2"/>
                  </a:cxn>
                  <a:cxn ang="16200000">
                    <a:pos x="wd2" y="hd2"/>
                  </a:cxn>
                </a:cxnLst>
                <a:rect l="0" t="0" r="r" b="b"/>
                <a:pathLst>
                  <a:path w="21600" h="13832" extrusionOk="0">
                    <a:moveTo>
                      <a:pt x="0" y="10894"/>
                    </a:moveTo>
                    <a:cubicBezTo>
                      <a:pt x="3404" y="10049"/>
                      <a:pt x="6676" y="7757"/>
                      <a:pt x="9556" y="4378"/>
                    </a:cubicBezTo>
                    <a:cubicBezTo>
                      <a:pt x="9556" y="4378"/>
                      <a:pt x="16167" y="-3345"/>
                      <a:pt x="21600" y="1723"/>
                    </a:cubicBezTo>
                    <a:cubicBezTo>
                      <a:pt x="21600" y="1723"/>
                      <a:pt x="18916" y="2568"/>
                      <a:pt x="14924" y="9567"/>
                    </a:cubicBezTo>
                    <a:cubicBezTo>
                      <a:pt x="14924" y="9446"/>
                      <a:pt x="9687" y="18255"/>
                      <a:pt x="0" y="10894"/>
                    </a:cubicBezTo>
                    <a:close/>
                  </a:path>
                </a:pathLst>
              </a:custGeom>
              <a:solidFill>
                <a:srgbClr val="F1B51B"/>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2" name="Freeform 41">
                <a:extLst>
                  <a:ext uri="{FF2B5EF4-FFF2-40B4-BE49-F238E27FC236}">
                    <a16:creationId xmlns:a16="http://schemas.microsoft.com/office/drawing/2014/main" id="{62193262-F627-054F-D9DA-E77C7A8DEC13}"/>
                  </a:ext>
                </a:extLst>
              </p:cNvPr>
              <p:cNvSpPr/>
              <p:nvPr/>
            </p:nvSpPr>
            <p:spPr>
              <a:xfrm>
                <a:off x="547815" y="1644274"/>
                <a:ext cx="128717" cy="35048"/>
              </a:xfrm>
              <a:custGeom>
                <a:avLst/>
                <a:gdLst/>
                <a:ahLst/>
                <a:cxnLst>
                  <a:cxn ang="0">
                    <a:pos x="wd2" y="hd2"/>
                  </a:cxn>
                  <a:cxn ang="5400000">
                    <a:pos x="wd2" y="hd2"/>
                  </a:cxn>
                  <a:cxn ang="10800000">
                    <a:pos x="wd2" y="hd2"/>
                  </a:cxn>
                  <a:cxn ang="16200000">
                    <a:pos x="wd2" y="hd2"/>
                  </a:cxn>
                </a:cxnLst>
                <a:rect l="0" t="0" r="r" b="b"/>
                <a:pathLst>
                  <a:path w="21600" h="19884" extrusionOk="0">
                    <a:moveTo>
                      <a:pt x="0" y="0"/>
                    </a:moveTo>
                    <a:cubicBezTo>
                      <a:pt x="0" y="0"/>
                      <a:pt x="3456" y="5838"/>
                      <a:pt x="13651" y="4670"/>
                    </a:cubicBezTo>
                    <a:cubicBezTo>
                      <a:pt x="16762" y="4670"/>
                      <a:pt x="19699" y="9924"/>
                      <a:pt x="21600" y="18097"/>
                    </a:cubicBezTo>
                    <a:cubicBezTo>
                      <a:pt x="21600" y="18097"/>
                      <a:pt x="20909" y="14594"/>
                      <a:pt x="10195" y="19848"/>
                    </a:cubicBezTo>
                    <a:cubicBezTo>
                      <a:pt x="10195" y="19848"/>
                      <a:pt x="4665" y="21600"/>
                      <a:pt x="345" y="584"/>
                    </a:cubicBezTo>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3" name="Freeform 42">
                <a:extLst>
                  <a:ext uri="{FF2B5EF4-FFF2-40B4-BE49-F238E27FC236}">
                    <a16:creationId xmlns:a16="http://schemas.microsoft.com/office/drawing/2014/main" id="{2679FB8D-A302-1EAD-9A97-003D6CFA8544}"/>
                  </a:ext>
                </a:extLst>
              </p:cNvPr>
              <p:cNvSpPr/>
              <p:nvPr/>
            </p:nvSpPr>
            <p:spPr>
              <a:xfrm>
                <a:off x="1260387" y="1106128"/>
                <a:ext cx="85469" cy="3292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0"/>
                      <a:pt x="3123" y="6075"/>
                      <a:pt x="14053" y="8100"/>
                    </a:cubicBezTo>
                    <a:cubicBezTo>
                      <a:pt x="17176" y="8775"/>
                      <a:pt x="20039" y="14175"/>
                      <a:pt x="21600" y="21600"/>
                    </a:cubicBezTo>
                    <a:cubicBezTo>
                      <a:pt x="21600" y="21600"/>
                      <a:pt x="21079" y="18225"/>
                      <a:pt x="9369" y="19576"/>
                    </a:cubicBezTo>
                    <a:cubicBezTo>
                      <a:pt x="5205" y="18225"/>
                      <a:pt x="1561" y="10801"/>
                      <a:pt x="0" y="0"/>
                    </a:cubicBezTo>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4" name="Freeform 43">
                <a:extLst>
                  <a:ext uri="{FF2B5EF4-FFF2-40B4-BE49-F238E27FC236}">
                    <a16:creationId xmlns:a16="http://schemas.microsoft.com/office/drawing/2014/main" id="{56B7DA98-7643-1756-1F22-9CB22590C37B}"/>
                  </a:ext>
                </a:extLst>
              </p:cNvPr>
              <p:cNvSpPr/>
              <p:nvPr/>
            </p:nvSpPr>
            <p:spPr>
              <a:xfrm>
                <a:off x="830992" y="1214329"/>
                <a:ext cx="95765" cy="26903"/>
              </a:xfrm>
              <a:custGeom>
                <a:avLst/>
                <a:gdLst/>
                <a:ahLst/>
                <a:cxnLst>
                  <a:cxn ang="0">
                    <a:pos x="wd2" y="hd2"/>
                  </a:cxn>
                  <a:cxn ang="5400000">
                    <a:pos x="wd2" y="hd2"/>
                  </a:cxn>
                  <a:cxn ang="10800000">
                    <a:pos x="wd2" y="hd2"/>
                  </a:cxn>
                  <a:cxn ang="16200000">
                    <a:pos x="wd2" y="hd2"/>
                  </a:cxn>
                </a:cxnLst>
                <a:rect l="0" t="0" r="r" b="b"/>
                <a:pathLst>
                  <a:path w="21600" h="17113" extrusionOk="0">
                    <a:moveTo>
                      <a:pt x="0" y="1862"/>
                    </a:moveTo>
                    <a:cubicBezTo>
                      <a:pt x="4180" y="3826"/>
                      <a:pt x="8361" y="3171"/>
                      <a:pt x="12309" y="552"/>
                    </a:cubicBezTo>
                    <a:cubicBezTo>
                      <a:pt x="12309" y="552"/>
                      <a:pt x="20439" y="-3375"/>
                      <a:pt x="21600" y="9716"/>
                    </a:cubicBezTo>
                    <a:cubicBezTo>
                      <a:pt x="18581" y="11025"/>
                      <a:pt x="15561" y="12988"/>
                      <a:pt x="12775" y="16916"/>
                    </a:cubicBezTo>
                    <a:lnTo>
                      <a:pt x="12309" y="16916"/>
                    </a:lnTo>
                    <a:cubicBezTo>
                      <a:pt x="7432" y="18225"/>
                      <a:pt x="2787" y="12988"/>
                      <a:pt x="0" y="1862"/>
                    </a:cubicBezTo>
                    <a:close/>
                  </a:path>
                </a:pathLst>
              </a:custGeom>
              <a:solidFill>
                <a:srgbClr val="F1B51B"/>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5" name="Freeform 44">
                <a:extLst>
                  <a:ext uri="{FF2B5EF4-FFF2-40B4-BE49-F238E27FC236}">
                    <a16:creationId xmlns:a16="http://schemas.microsoft.com/office/drawing/2014/main" id="{F8E53249-3E6A-E60E-C30A-621061F4B772}"/>
                  </a:ext>
                </a:extLst>
              </p:cNvPr>
              <p:cNvSpPr/>
              <p:nvPr/>
            </p:nvSpPr>
            <p:spPr>
              <a:xfrm>
                <a:off x="1064739" y="1443341"/>
                <a:ext cx="211095" cy="63490"/>
              </a:xfrm>
              <a:custGeom>
                <a:avLst/>
                <a:gdLst/>
                <a:ahLst/>
                <a:cxnLst>
                  <a:cxn ang="0">
                    <a:pos x="wd2" y="hd2"/>
                  </a:cxn>
                  <a:cxn ang="5400000">
                    <a:pos x="wd2" y="hd2"/>
                  </a:cxn>
                  <a:cxn ang="10800000">
                    <a:pos x="wd2" y="hd2"/>
                  </a:cxn>
                  <a:cxn ang="16200000">
                    <a:pos x="wd2" y="hd2"/>
                  </a:cxn>
                </a:cxnLst>
                <a:rect l="0" t="0" r="r" b="b"/>
                <a:pathLst>
                  <a:path w="21600" h="19040" extrusionOk="0">
                    <a:moveTo>
                      <a:pt x="4952" y="394"/>
                    </a:moveTo>
                    <a:cubicBezTo>
                      <a:pt x="4952" y="394"/>
                      <a:pt x="1475" y="2245"/>
                      <a:pt x="0" y="6874"/>
                    </a:cubicBezTo>
                    <a:cubicBezTo>
                      <a:pt x="1686" y="5331"/>
                      <a:pt x="3372" y="5023"/>
                      <a:pt x="5058" y="5331"/>
                    </a:cubicBezTo>
                    <a:cubicBezTo>
                      <a:pt x="6849" y="5640"/>
                      <a:pt x="8535" y="7491"/>
                      <a:pt x="10010" y="10577"/>
                    </a:cubicBezTo>
                    <a:cubicBezTo>
                      <a:pt x="10010" y="10577"/>
                      <a:pt x="12960" y="16749"/>
                      <a:pt x="14224" y="17366"/>
                    </a:cubicBezTo>
                    <a:cubicBezTo>
                      <a:pt x="16648" y="19834"/>
                      <a:pt x="19282" y="19526"/>
                      <a:pt x="21600" y="16749"/>
                    </a:cubicBezTo>
                    <a:cubicBezTo>
                      <a:pt x="19809" y="17057"/>
                      <a:pt x="18018" y="15823"/>
                      <a:pt x="16543" y="13046"/>
                    </a:cubicBezTo>
                    <a:cubicBezTo>
                      <a:pt x="15489" y="11194"/>
                      <a:pt x="14541" y="8725"/>
                      <a:pt x="13592" y="5948"/>
                    </a:cubicBezTo>
                    <a:cubicBezTo>
                      <a:pt x="13698" y="5640"/>
                      <a:pt x="11274" y="-1766"/>
                      <a:pt x="4952" y="394"/>
                    </a:cubicBezTo>
                    <a:close/>
                  </a:path>
                </a:pathLst>
              </a:custGeom>
              <a:solidFill>
                <a:srgbClr val="FBEF5D"/>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6" name="Freeform 45">
                <a:extLst>
                  <a:ext uri="{FF2B5EF4-FFF2-40B4-BE49-F238E27FC236}">
                    <a16:creationId xmlns:a16="http://schemas.microsoft.com/office/drawing/2014/main" id="{E76F98F2-9180-489C-B7E8-6BF4D59B098F}"/>
                  </a:ext>
                </a:extLst>
              </p:cNvPr>
              <p:cNvSpPr/>
              <p:nvPr/>
            </p:nvSpPr>
            <p:spPr>
              <a:xfrm>
                <a:off x="868061" y="1443772"/>
                <a:ext cx="964857" cy="457743"/>
              </a:xfrm>
              <a:custGeom>
                <a:avLst/>
                <a:gdLst/>
                <a:ahLst/>
                <a:cxnLst>
                  <a:cxn ang="0">
                    <a:pos x="wd2" y="hd2"/>
                  </a:cxn>
                  <a:cxn ang="5400000">
                    <a:pos x="wd2" y="hd2"/>
                  </a:cxn>
                  <a:cxn ang="10800000">
                    <a:pos x="wd2" y="hd2"/>
                  </a:cxn>
                  <a:cxn ang="16200000">
                    <a:pos x="wd2" y="hd2"/>
                  </a:cxn>
                </a:cxnLst>
                <a:rect l="0" t="0" r="r" b="b"/>
                <a:pathLst>
                  <a:path w="21600" h="21449" extrusionOk="0">
                    <a:moveTo>
                      <a:pt x="3458" y="16917"/>
                    </a:moveTo>
                    <a:cubicBezTo>
                      <a:pt x="1775" y="15760"/>
                      <a:pt x="461" y="12915"/>
                      <a:pt x="0" y="9347"/>
                    </a:cubicBezTo>
                    <a:cubicBezTo>
                      <a:pt x="0" y="9347"/>
                      <a:pt x="46" y="9251"/>
                      <a:pt x="2167" y="10987"/>
                    </a:cubicBezTo>
                    <a:cubicBezTo>
                      <a:pt x="2167" y="10987"/>
                      <a:pt x="4726" y="13735"/>
                      <a:pt x="6409" y="11276"/>
                    </a:cubicBezTo>
                    <a:cubicBezTo>
                      <a:pt x="6409" y="11276"/>
                      <a:pt x="7238" y="10649"/>
                      <a:pt x="10374" y="5394"/>
                    </a:cubicBezTo>
                    <a:cubicBezTo>
                      <a:pt x="10374" y="5394"/>
                      <a:pt x="13255" y="717"/>
                      <a:pt x="16275" y="90"/>
                    </a:cubicBezTo>
                    <a:cubicBezTo>
                      <a:pt x="17128" y="-151"/>
                      <a:pt x="17981" y="90"/>
                      <a:pt x="18765" y="862"/>
                    </a:cubicBezTo>
                    <a:lnTo>
                      <a:pt x="21600" y="6647"/>
                    </a:lnTo>
                    <a:lnTo>
                      <a:pt x="21554" y="13156"/>
                    </a:lnTo>
                    <a:lnTo>
                      <a:pt x="17497" y="18170"/>
                    </a:lnTo>
                    <a:cubicBezTo>
                      <a:pt x="17497" y="18170"/>
                      <a:pt x="16529" y="20340"/>
                      <a:pt x="14477" y="21112"/>
                    </a:cubicBezTo>
                    <a:lnTo>
                      <a:pt x="12863" y="21208"/>
                    </a:lnTo>
                    <a:cubicBezTo>
                      <a:pt x="12402" y="21208"/>
                      <a:pt x="11918" y="21256"/>
                      <a:pt x="11457" y="21449"/>
                    </a:cubicBezTo>
                    <a:cubicBezTo>
                      <a:pt x="12218" y="20195"/>
                      <a:pt x="13025" y="19086"/>
                      <a:pt x="13901" y="18219"/>
                    </a:cubicBezTo>
                    <a:cubicBezTo>
                      <a:pt x="13901" y="18219"/>
                      <a:pt x="15238" y="16628"/>
                      <a:pt x="15215" y="15326"/>
                    </a:cubicBezTo>
                    <a:cubicBezTo>
                      <a:pt x="15215" y="15326"/>
                      <a:pt x="15168" y="13060"/>
                      <a:pt x="13393" y="13638"/>
                    </a:cubicBezTo>
                    <a:cubicBezTo>
                      <a:pt x="13393" y="13638"/>
                      <a:pt x="12310" y="13494"/>
                      <a:pt x="8645" y="16965"/>
                    </a:cubicBezTo>
                    <a:cubicBezTo>
                      <a:pt x="8668" y="16917"/>
                      <a:pt x="6639" y="19135"/>
                      <a:pt x="3458" y="16917"/>
                    </a:cubicBezTo>
                    <a:close/>
                  </a:path>
                </a:pathLst>
              </a:custGeom>
              <a:solidFill>
                <a:srgbClr val="FDCA1A"/>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7" name="Freeform 46">
                <a:extLst>
                  <a:ext uri="{FF2B5EF4-FFF2-40B4-BE49-F238E27FC236}">
                    <a16:creationId xmlns:a16="http://schemas.microsoft.com/office/drawing/2014/main" id="{B3162C2F-4C58-92B9-BEB2-A565AB7E8712}"/>
                  </a:ext>
                </a:extLst>
              </p:cNvPr>
              <p:cNvSpPr/>
              <p:nvPr/>
            </p:nvSpPr>
            <p:spPr>
              <a:xfrm>
                <a:off x="952500" y="1545684"/>
                <a:ext cx="644613" cy="232364"/>
              </a:xfrm>
              <a:custGeom>
                <a:avLst/>
                <a:gdLst/>
                <a:ahLst/>
                <a:cxnLst>
                  <a:cxn ang="0">
                    <a:pos x="wd2" y="hd2"/>
                  </a:cxn>
                  <a:cxn ang="5400000">
                    <a:pos x="wd2" y="hd2"/>
                  </a:cxn>
                  <a:cxn ang="10800000">
                    <a:pos x="wd2" y="hd2"/>
                  </a:cxn>
                  <a:cxn ang="16200000">
                    <a:pos x="wd2" y="hd2"/>
                  </a:cxn>
                </a:cxnLst>
                <a:rect l="0" t="0" r="r" b="b"/>
                <a:pathLst>
                  <a:path w="21600" h="20756" extrusionOk="0">
                    <a:moveTo>
                      <a:pt x="4589" y="20756"/>
                    </a:moveTo>
                    <a:cubicBezTo>
                      <a:pt x="4589" y="20756"/>
                      <a:pt x="1208" y="20296"/>
                      <a:pt x="0" y="16436"/>
                    </a:cubicBezTo>
                    <a:cubicBezTo>
                      <a:pt x="0" y="16436"/>
                      <a:pt x="2898" y="17907"/>
                      <a:pt x="4865" y="16344"/>
                    </a:cubicBezTo>
                    <a:cubicBezTo>
                      <a:pt x="4865" y="16344"/>
                      <a:pt x="7315" y="15609"/>
                      <a:pt x="9972" y="10094"/>
                    </a:cubicBezTo>
                    <a:cubicBezTo>
                      <a:pt x="9972" y="10094"/>
                      <a:pt x="13112" y="3476"/>
                      <a:pt x="14423" y="2649"/>
                    </a:cubicBezTo>
                    <a:cubicBezTo>
                      <a:pt x="16666" y="-108"/>
                      <a:pt x="19219" y="-752"/>
                      <a:pt x="21600" y="903"/>
                    </a:cubicBezTo>
                    <a:cubicBezTo>
                      <a:pt x="19737" y="1270"/>
                      <a:pt x="17942" y="2925"/>
                      <a:pt x="16459" y="5866"/>
                    </a:cubicBezTo>
                    <a:cubicBezTo>
                      <a:pt x="15320" y="7980"/>
                      <a:pt x="14250" y="10462"/>
                      <a:pt x="13284" y="13127"/>
                    </a:cubicBezTo>
                    <a:cubicBezTo>
                      <a:pt x="13319" y="13219"/>
                      <a:pt x="10696" y="20848"/>
                      <a:pt x="4589" y="20756"/>
                    </a:cubicBezTo>
                    <a:close/>
                  </a:path>
                </a:pathLst>
              </a:custGeom>
              <a:solidFill>
                <a:srgbClr val="FBEF5D"/>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8" name="Freeform 47">
                <a:extLst>
                  <a:ext uri="{FF2B5EF4-FFF2-40B4-BE49-F238E27FC236}">
                    <a16:creationId xmlns:a16="http://schemas.microsoft.com/office/drawing/2014/main" id="{76388D33-6270-8135-89C2-E99489964654}"/>
                  </a:ext>
                </a:extLst>
              </p:cNvPr>
              <p:cNvSpPr/>
              <p:nvPr/>
            </p:nvSpPr>
            <p:spPr>
              <a:xfrm>
                <a:off x="19563" y="1067665"/>
                <a:ext cx="133865" cy="99381"/>
              </a:xfrm>
              <a:custGeom>
                <a:avLst/>
                <a:gdLst/>
                <a:ahLst/>
                <a:cxnLst>
                  <a:cxn ang="0">
                    <a:pos x="wd2" y="hd2"/>
                  </a:cxn>
                  <a:cxn ang="5400000">
                    <a:pos x="wd2" y="hd2"/>
                  </a:cxn>
                  <a:cxn ang="10800000">
                    <a:pos x="wd2" y="hd2"/>
                  </a:cxn>
                  <a:cxn ang="16200000">
                    <a:pos x="wd2" y="hd2"/>
                  </a:cxn>
                </a:cxnLst>
                <a:rect l="0" t="0" r="r" b="b"/>
                <a:pathLst>
                  <a:path w="21600" h="18627" extrusionOk="0">
                    <a:moveTo>
                      <a:pt x="0" y="18587"/>
                    </a:moveTo>
                    <a:cubicBezTo>
                      <a:pt x="3988" y="15502"/>
                      <a:pt x="7145" y="11452"/>
                      <a:pt x="9305" y="6437"/>
                    </a:cubicBezTo>
                    <a:cubicBezTo>
                      <a:pt x="9305" y="6437"/>
                      <a:pt x="13957" y="-2434"/>
                      <a:pt x="21600" y="652"/>
                    </a:cubicBezTo>
                    <a:cubicBezTo>
                      <a:pt x="21600" y="652"/>
                      <a:pt x="19274" y="3545"/>
                      <a:pt x="18111" y="11259"/>
                    </a:cubicBezTo>
                    <a:cubicBezTo>
                      <a:pt x="18111" y="11452"/>
                      <a:pt x="17945" y="11644"/>
                      <a:pt x="17945" y="11838"/>
                    </a:cubicBezTo>
                    <a:cubicBezTo>
                      <a:pt x="17280" y="13187"/>
                      <a:pt x="13292" y="19166"/>
                      <a:pt x="0" y="18587"/>
                    </a:cubicBezTo>
                    <a:close/>
                  </a:path>
                </a:pathLst>
              </a:custGeom>
              <a:solidFill>
                <a:srgbClr val="EF6E25"/>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49" name="Freeform 48">
                <a:extLst>
                  <a:ext uri="{FF2B5EF4-FFF2-40B4-BE49-F238E27FC236}">
                    <a16:creationId xmlns:a16="http://schemas.microsoft.com/office/drawing/2014/main" id="{B5E47E26-8CFC-A859-EBE9-AD20D0FC0041}"/>
                  </a:ext>
                </a:extLst>
              </p:cNvPr>
              <p:cNvSpPr/>
              <p:nvPr/>
            </p:nvSpPr>
            <p:spPr>
              <a:xfrm>
                <a:off x="675501" y="2212434"/>
                <a:ext cx="163727" cy="72262"/>
              </a:xfrm>
              <a:custGeom>
                <a:avLst/>
                <a:gdLst/>
                <a:ahLst/>
                <a:cxnLst>
                  <a:cxn ang="0">
                    <a:pos x="wd2" y="hd2"/>
                  </a:cxn>
                  <a:cxn ang="5400000">
                    <a:pos x="wd2" y="hd2"/>
                  </a:cxn>
                  <a:cxn ang="10800000">
                    <a:pos x="wd2" y="hd2"/>
                  </a:cxn>
                  <a:cxn ang="16200000">
                    <a:pos x="wd2" y="hd2"/>
                  </a:cxn>
                </a:cxnLst>
                <a:rect l="0" t="0" r="r" b="b"/>
                <a:pathLst>
                  <a:path w="21600" h="15638" extrusionOk="0">
                    <a:moveTo>
                      <a:pt x="0" y="13991"/>
                    </a:moveTo>
                    <a:cubicBezTo>
                      <a:pt x="3940" y="11987"/>
                      <a:pt x="7472" y="8647"/>
                      <a:pt x="10732" y="4416"/>
                    </a:cubicBezTo>
                    <a:cubicBezTo>
                      <a:pt x="10732" y="4416"/>
                      <a:pt x="16981" y="-3378"/>
                      <a:pt x="21600" y="1744"/>
                    </a:cubicBezTo>
                    <a:cubicBezTo>
                      <a:pt x="19291" y="4416"/>
                      <a:pt x="17253" y="7756"/>
                      <a:pt x="15623" y="11542"/>
                    </a:cubicBezTo>
                    <a:cubicBezTo>
                      <a:pt x="15487" y="11764"/>
                      <a:pt x="15487" y="11987"/>
                      <a:pt x="15351" y="11987"/>
                    </a:cubicBezTo>
                    <a:cubicBezTo>
                      <a:pt x="14400" y="13100"/>
                      <a:pt x="9510" y="18222"/>
                      <a:pt x="0" y="13991"/>
                    </a:cubicBezTo>
                    <a:close/>
                  </a:path>
                </a:pathLst>
              </a:custGeom>
              <a:solidFill>
                <a:srgbClr val="F1B51B"/>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0" name="Freeform 49">
                <a:extLst>
                  <a:ext uri="{FF2B5EF4-FFF2-40B4-BE49-F238E27FC236}">
                    <a16:creationId xmlns:a16="http://schemas.microsoft.com/office/drawing/2014/main" id="{310E927F-DF55-E4D3-0BB1-D738BFCB5230}"/>
                  </a:ext>
                </a:extLst>
              </p:cNvPr>
              <p:cNvSpPr/>
              <p:nvPr/>
            </p:nvSpPr>
            <p:spPr>
              <a:xfrm>
                <a:off x="214183" y="1977656"/>
                <a:ext cx="176085" cy="18212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cubicBezTo>
                      <a:pt x="0" y="21600"/>
                      <a:pt x="6190" y="16963"/>
                      <a:pt x="7831" y="10617"/>
                    </a:cubicBezTo>
                    <a:cubicBezTo>
                      <a:pt x="7831" y="10617"/>
                      <a:pt x="11116" y="1220"/>
                      <a:pt x="21600" y="0"/>
                    </a:cubicBezTo>
                    <a:cubicBezTo>
                      <a:pt x="21600" y="0"/>
                      <a:pt x="18695" y="2441"/>
                      <a:pt x="18442" y="9519"/>
                    </a:cubicBezTo>
                    <a:cubicBezTo>
                      <a:pt x="18442" y="9641"/>
                      <a:pt x="17811" y="18671"/>
                      <a:pt x="0" y="21600"/>
                    </a:cubicBezTo>
                    <a:close/>
                  </a:path>
                </a:pathLst>
              </a:custGeom>
              <a:solidFill>
                <a:srgbClr val="F1B51B"/>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1" name="Freeform 50">
                <a:extLst>
                  <a:ext uri="{FF2B5EF4-FFF2-40B4-BE49-F238E27FC236}">
                    <a16:creationId xmlns:a16="http://schemas.microsoft.com/office/drawing/2014/main" id="{BA1B254A-B48A-1E6E-4542-5B888BFA71F5}"/>
                  </a:ext>
                </a:extLst>
              </p:cNvPr>
              <p:cNvSpPr/>
              <p:nvPr/>
            </p:nvSpPr>
            <p:spPr>
              <a:xfrm>
                <a:off x="373791" y="394380"/>
                <a:ext cx="1457070" cy="1011177"/>
              </a:xfrm>
              <a:custGeom>
                <a:avLst/>
                <a:gdLst/>
                <a:ahLst/>
                <a:cxnLst>
                  <a:cxn ang="0">
                    <a:pos x="wd2" y="hd2"/>
                  </a:cxn>
                  <a:cxn ang="5400000">
                    <a:pos x="wd2" y="hd2"/>
                  </a:cxn>
                  <a:cxn ang="10800000">
                    <a:pos x="wd2" y="hd2"/>
                  </a:cxn>
                  <a:cxn ang="16200000">
                    <a:pos x="wd2" y="hd2"/>
                  </a:cxn>
                </a:cxnLst>
                <a:rect l="0" t="0" r="r" b="b"/>
                <a:pathLst>
                  <a:path w="21600" h="19510" extrusionOk="0">
                    <a:moveTo>
                      <a:pt x="16746" y="19470"/>
                    </a:moveTo>
                    <a:cubicBezTo>
                      <a:pt x="16746" y="19470"/>
                      <a:pt x="16532" y="19510"/>
                      <a:pt x="15677" y="19510"/>
                    </a:cubicBezTo>
                    <a:cubicBezTo>
                      <a:pt x="15677" y="19510"/>
                      <a:pt x="17402" y="18776"/>
                      <a:pt x="16837" y="17068"/>
                    </a:cubicBezTo>
                    <a:cubicBezTo>
                      <a:pt x="16792" y="16651"/>
                      <a:pt x="16593" y="16294"/>
                      <a:pt x="16288" y="16135"/>
                    </a:cubicBezTo>
                    <a:cubicBezTo>
                      <a:pt x="16288" y="16135"/>
                      <a:pt x="15769" y="15897"/>
                      <a:pt x="15189" y="17068"/>
                    </a:cubicBezTo>
                    <a:cubicBezTo>
                      <a:pt x="15189" y="17068"/>
                      <a:pt x="12441" y="20602"/>
                      <a:pt x="9495" y="18716"/>
                    </a:cubicBezTo>
                    <a:cubicBezTo>
                      <a:pt x="9495" y="18716"/>
                      <a:pt x="7938" y="17505"/>
                      <a:pt x="7358" y="16056"/>
                    </a:cubicBezTo>
                    <a:cubicBezTo>
                      <a:pt x="7358" y="16056"/>
                      <a:pt x="9724" y="16631"/>
                      <a:pt x="10685" y="14706"/>
                    </a:cubicBezTo>
                    <a:cubicBezTo>
                      <a:pt x="11021" y="14170"/>
                      <a:pt x="11205" y="13514"/>
                      <a:pt x="11220" y="12840"/>
                    </a:cubicBezTo>
                    <a:cubicBezTo>
                      <a:pt x="11220" y="12840"/>
                      <a:pt x="6640" y="13673"/>
                      <a:pt x="3893" y="11092"/>
                    </a:cubicBezTo>
                    <a:cubicBezTo>
                      <a:pt x="3893" y="11092"/>
                      <a:pt x="1572" y="9425"/>
                      <a:pt x="0" y="4144"/>
                    </a:cubicBezTo>
                    <a:cubicBezTo>
                      <a:pt x="0" y="4144"/>
                      <a:pt x="1984" y="6308"/>
                      <a:pt x="5999" y="5812"/>
                    </a:cubicBezTo>
                    <a:cubicBezTo>
                      <a:pt x="5999" y="5812"/>
                      <a:pt x="10563" y="5216"/>
                      <a:pt x="12380" y="3568"/>
                    </a:cubicBezTo>
                    <a:cubicBezTo>
                      <a:pt x="12380" y="3568"/>
                      <a:pt x="14120" y="1722"/>
                      <a:pt x="12426" y="690"/>
                    </a:cubicBezTo>
                    <a:cubicBezTo>
                      <a:pt x="12426" y="690"/>
                      <a:pt x="14548" y="-998"/>
                      <a:pt x="18059" y="908"/>
                    </a:cubicBezTo>
                    <a:cubicBezTo>
                      <a:pt x="19264" y="1662"/>
                      <a:pt x="20302" y="2774"/>
                      <a:pt x="21112" y="4164"/>
                    </a:cubicBezTo>
                    <a:lnTo>
                      <a:pt x="21600" y="10358"/>
                    </a:lnTo>
                    <a:lnTo>
                      <a:pt x="20684" y="14964"/>
                    </a:lnTo>
                    <a:cubicBezTo>
                      <a:pt x="20486" y="15996"/>
                      <a:pt x="20058" y="16909"/>
                      <a:pt x="19448" y="17604"/>
                    </a:cubicBezTo>
                    <a:lnTo>
                      <a:pt x="18486" y="18736"/>
                    </a:lnTo>
                    <a:cubicBezTo>
                      <a:pt x="18196" y="19073"/>
                      <a:pt x="17830" y="19292"/>
                      <a:pt x="17433" y="19351"/>
                    </a:cubicBezTo>
                    <a:lnTo>
                      <a:pt x="16746" y="19470"/>
                    </a:ln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2" name="Freeform 51">
                <a:extLst>
                  <a:ext uri="{FF2B5EF4-FFF2-40B4-BE49-F238E27FC236}">
                    <a16:creationId xmlns:a16="http://schemas.microsoft.com/office/drawing/2014/main" id="{2212F2B4-04BB-6972-7095-AB7DD47680BF}"/>
                  </a:ext>
                </a:extLst>
              </p:cNvPr>
              <p:cNvSpPr/>
              <p:nvPr/>
            </p:nvSpPr>
            <p:spPr>
              <a:xfrm>
                <a:off x="678591" y="206394"/>
                <a:ext cx="1155360" cy="780430"/>
              </a:xfrm>
              <a:custGeom>
                <a:avLst/>
                <a:gdLst/>
                <a:ahLst/>
                <a:cxnLst>
                  <a:cxn ang="0">
                    <a:pos x="wd2" y="hd2"/>
                  </a:cxn>
                  <a:cxn ang="5400000">
                    <a:pos x="wd2" y="hd2"/>
                  </a:cxn>
                  <a:cxn ang="10800000">
                    <a:pos x="wd2" y="hd2"/>
                  </a:cxn>
                  <a:cxn ang="16200000">
                    <a:pos x="wd2" y="hd2"/>
                  </a:cxn>
                </a:cxnLst>
                <a:rect l="0" t="0" r="r" b="b"/>
                <a:pathLst>
                  <a:path w="21600" h="20843" extrusionOk="0">
                    <a:moveTo>
                      <a:pt x="17442" y="1550"/>
                    </a:moveTo>
                    <a:cubicBezTo>
                      <a:pt x="17442" y="1550"/>
                      <a:pt x="17230" y="1468"/>
                      <a:pt x="16402" y="1221"/>
                    </a:cubicBezTo>
                    <a:cubicBezTo>
                      <a:pt x="16402" y="1221"/>
                      <a:pt x="18058" y="2430"/>
                      <a:pt x="17365" y="3996"/>
                    </a:cubicBezTo>
                    <a:cubicBezTo>
                      <a:pt x="17288" y="4408"/>
                      <a:pt x="17057" y="4711"/>
                      <a:pt x="16768" y="4793"/>
                    </a:cubicBezTo>
                    <a:cubicBezTo>
                      <a:pt x="16768" y="4793"/>
                      <a:pt x="16344" y="4876"/>
                      <a:pt x="15902" y="3914"/>
                    </a:cubicBezTo>
                    <a:cubicBezTo>
                      <a:pt x="15748" y="3584"/>
                      <a:pt x="15555" y="3282"/>
                      <a:pt x="15324" y="3034"/>
                    </a:cubicBezTo>
                    <a:cubicBezTo>
                      <a:pt x="14496" y="2100"/>
                      <a:pt x="12590" y="204"/>
                      <a:pt x="10511" y="11"/>
                    </a:cubicBezTo>
                    <a:cubicBezTo>
                      <a:pt x="10357" y="-16"/>
                      <a:pt x="10184" y="11"/>
                      <a:pt x="10030" y="39"/>
                    </a:cubicBezTo>
                    <a:cubicBezTo>
                      <a:pt x="9106" y="231"/>
                      <a:pt x="5968" y="1001"/>
                      <a:pt x="5487" y="2760"/>
                    </a:cubicBezTo>
                    <a:cubicBezTo>
                      <a:pt x="5487" y="2760"/>
                      <a:pt x="10222" y="1523"/>
                      <a:pt x="11185" y="4711"/>
                    </a:cubicBezTo>
                    <a:cubicBezTo>
                      <a:pt x="11455" y="5315"/>
                      <a:pt x="11589" y="6002"/>
                      <a:pt x="11570" y="6717"/>
                    </a:cubicBezTo>
                    <a:cubicBezTo>
                      <a:pt x="11570" y="6717"/>
                      <a:pt x="7142" y="4628"/>
                      <a:pt x="4274" y="6497"/>
                    </a:cubicBezTo>
                    <a:cubicBezTo>
                      <a:pt x="4274" y="6497"/>
                      <a:pt x="2503" y="7486"/>
                      <a:pt x="0" y="12460"/>
                    </a:cubicBezTo>
                    <a:cubicBezTo>
                      <a:pt x="0" y="12460"/>
                      <a:pt x="3311" y="8668"/>
                      <a:pt x="6507" y="10784"/>
                    </a:cubicBezTo>
                    <a:cubicBezTo>
                      <a:pt x="6507" y="10784"/>
                      <a:pt x="10434" y="14247"/>
                      <a:pt x="12090" y="16390"/>
                    </a:cubicBezTo>
                    <a:cubicBezTo>
                      <a:pt x="12090" y="16390"/>
                      <a:pt x="13668" y="18726"/>
                      <a:pt x="11955" y="19303"/>
                    </a:cubicBezTo>
                    <a:cubicBezTo>
                      <a:pt x="11955" y="19303"/>
                      <a:pt x="13919" y="21584"/>
                      <a:pt x="17499" y="20595"/>
                    </a:cubicBezTo>
                    <a:cubicBezTo>
                      <a:pt x="18693" y="20182"/>
                      <a:pt x="19790" y="19331"/>
                      <a:pt x="20714" y="18149"/>
                    </a:cubicBezTo>
                    <a:lnTo>
                      <a:pt x="21600" y="12048"/>
                    </a:lnTo>
                    <a:lnTo>
                      <a:pt x="20926" y="6250"/>
                    </a:lnTo>
                    <a:cubicBezTo>
                      <a:pt x="20849" y="5837"/>
                      <a:pt x="20753" y="5453"/>
                      <a:pt x="20618" y="5095"/>
                    </a:cubicBezTo>
                    <a:cubicBezTo>
                      <a:pt x="20464" y="4711"/>
                      <a:pt x="20272" y="4326"/>
                      <a:pt x="20060" y="4024"/>
                    </a:cubicBezTo>
                    <a:lnTo>
                      <a:pt x="19136" y="2760"/>
                    </a:lnTo>
                    <a:cubicBezTo>
                      <a:pt x="18866" y="2347"/>
                      <a:pt x="18520" y="2018"/>
                      <a:pt x="18154" y="1853"/>
                    </a:cubicBezTo>
                    <a:lnTo>
                      <a:pt x="17442" y="1550"/>
                    </a:ln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3" name="Freeform 52">
                <a:extLst>
                  <a:ext uri="{FF2B5EF4-FFF2-40B4-BE49-F238E27FC236}">
                    <a16:creationId xmlns:a16="http://schemas.microsoft.com/office/drawing/2014/main" id="{2CB29C8F-ECBD-0484-5CAF-FC99BFEA0C8F}"/>
                  </a:ext>
                </a:extLst>
              </p:cNvPr>
              <p:cNvSpPr/>
              <p:nvPr/>
            </p:nvSpPr>
            <p:spPr>
              <a:xfrm>
                <a:off x="1225378" y="282962"/>
                <a:ext cx="272879" cy="150229"/>
              </a:xfrm>
              <a:custGeom>
                <a:avLst/>
                <a:gdLst/>
                <a:ahLst/>
                <a:cxnLst>
                  <a:cxn ang="0">
                    <a:pos x="wd2" y="hd2"/>
                  </a:cxn>
                  <a:cxn ang="5400000">
                    <a:pos x="wd2" y="hd2"/>
                  </a:cxn>
                  <a:cxn ang="10800000">
                    <a:pos x="wd2" y="hd2"/>
                  </a:cxn>
                  <a:cxn ang="16200000">
                    <a:pos x="wd2" y="hd2"/>
                  </a:cxn>
                </a:cxnLst>
                <a:rect l="0" t="0" r="r" b="b"/>
                <a:pathLst>
                  <a:path w="21600" h="21600" extrusionOk="0">
                    <a:moveTo>
                      <a:pt x="5298" y="21600"/>
                    </a:moveTo>
                    <a:cubicBezTo>
                      <a:pt x="5298" y="21600"/>
                      <a:pt x="3913" y="16866"/>
                      <a:pt x="2201" y="16126"/>
                    </a:cubicBezTo>
                    <a:cubicBezTo>
                      <a:pt x="2201" y="16126"/>
                      <a:pt x="6765" y="16866"/>
                      <a:pt x="6928" y="15090"/>
                    </a:cubicBezTo>
                    <a:cubicBezTo>
                      <a:pt x="6928" y="15090"/>
                      <a:pt x="9455" y="10652"/>
                      <a:pt x="0" y="0"/>
                    </a:cubicBezTo>
                    <a:cubicBezTo>
                      <a:pt x="0" y="0"/>
                      <a:pt x="16954" y="592"/>
                      <a:pt x="21437" y="12575"/>
                    </a:cubicBezTo>
                    <a:lnTo>
                      <a:pt x="21600" y="19825"/>
                    </a:lnTo>
                    <a:cubicBezTo>
                      <a:pt x="21600" y="19825"/>
                      <a:pt x="16547" y="17605"/>
                      <a:pt x="5298" y="21600"/>
                    </a:cubicBez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4" name="Freeform 53">
                <a:extLst>
                  <a:ext uri="{FF2B5EF4-FFF2-40B4-BE49-F238E27FC236}">
                    <a16:creationId xmlns:a16="http://schemas.microsoft.com/office/drawing/2014/main" id="{54ACF777-FD7C-4E52-D793-C4D6DF75A6DD}"/>
                  </a:ext>
                </a:extLst>
              </p:cNvPr>
              <p:cNvSpPr/>
              <p:nvPr/>
            </p:nvSpPr>
            <p:spPr>
              <a:xfrm>
                <a:off x="579737" y="823457"/>
                <a:ext cx="517955" cy="152093"/>
              </a:xfrm>
              <a:custGeom>
                <a:avLst/>
                <a:gdLst/>
                <a:ahLst/>
                <a:cxnLst>
                  <a:cxn ang="0">
                    <a:pos x="wd2" y="hd2"/>
                  </a:cxn>
                  <a:cxn ang="5400000">
                    <a:pos x="wd2" y="hd2"/>
                  </a:cxn>
                  <a:cxn ang="10800000">
                    <a:pos x="wd2" y="hd2"/>
                  </a:cxn>
                  <a:cxn ang="16200000">
                    <a:pos x="wd2" y="hd2"/>
                  </a:cxn>
                </a:cxnLst>
                <a:rect l="0" t="0" r="r" b="b"/>
                <a:pathLst>
                  <a:path w="21600" h="18038" extrusionOk="0">
                    <a:moveTo>
                      <a:pt x="0" y="3748"/>
                    </a:moveTo>
                    <a:cubicBezTo>
                      <a:pt x="0" y="3748"/>
                      <a:pt x="1031" y="2405"/>
                      <a:pt x="5540" y="9606"/>
                    </a:cubicBezTo>
                    <a:cubicBezTo>
                      <a:pt x="5540" y="9606"/>
                      <a:pt x="10821" y="18270"/>
                      <a:pt x="15502" y="18026"/>
                    </a:cubicBezTo>
                    <a:cubicBezTo>
                      <a:pt x="17478" y="18148"/>
                      <a:pt x="19453" y="17294"/>
                      <a:pt x="21342" y="15829"/>
                    </a:cubicBezTo>
                    <a:lnTo>
                      <a:pt x="21600" y="12290"/>
                    </a:lnTo>
                    <a:lnTo>
                      <a:pt x="17821" y="5334"/>
                    </a:lnTo>
                    <a:lnTo>
                      <a:pt x="16619" y="6067"/>
                    </a:lnTo>
                    <a:cubicBezTo>
                      <a:pt x="16619" y="6067"/>
                      <a:pt x="15116" y="3748"/>
                      <a:pt x="14429" y="1185"/>
                    </a:cubicBezTo>
                    <a:cubicBezTo>
                      <a:pt x="14429" y="1185"/>
                      <a:pt x="13183" y="-1011"/>
                      <a:pt x="12239" y="575"/>
                    </a:cubicBezTo>
                    <a:cubicBezTo>
                      <a:pt x="13269" y="1063"/>
                      <a:pt x="13999" y="3748"/>
                      <a:pt x="13870" y="6799"/>
                    </a:cubicBezTo>
                    <a:cubicBezTo>
                      <a:pt x="13870" y="6921"/>
                      <a:pt x="13870" y="6921"/>
                      <a:pt x="13870" y="7043"/>
                    </a:cubicBezTo>
                    <a:cubicBezTo>
                      <a:pt x="13870" y="7043"/>
                      <a:pt x="12067" y="7653"/>
                      <a:pt x="9576" y="3626"/>
                    </a:cubicBezTo>
                    <a:cubicBezTo>
                      <a:pt x="9576" y="3504"/>
                      <a:pt x="6313" y="-3330"/>
                      <a:pt x="0" y="3748"/>
                    </a:cubicBezTo>
                    <a:close/>
                  </a:path>
                </a:pathLst>
              </a:custGeom>
              <a:solidFill>
                <a:srgbClr val="EDBF21"/>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5" name="Freeform 54">
                <a:extLst>
                  <a:ext uri="{FF2B5EF4-FFF2-40B4-BE49-F238E27FC236}">
                    <a16:creationId xmlns:a16="http://schemas.microsoft.com/office/drawing/2014/main" id="{C5CE81E2-1EF9-CD03-BD0A-1E0D964E020B}"/>
                  </a:ext>
                </a:extLst>
              </p:cNvPr>
              <p:cNvSpPr/>
              <p:nvPr/>
            </p:nvSpPr>
            <p:spPr>
              <a:xfrm>
                <a:off x="991629" y="488549"/>
                <a:ext cx="630195" cy="289498"/>
              </a:xfrm>
              <a:custGeom>
                <a:avLst/>
                <a:gdLst/>
                <a:ahLst/>
                <a:cxnLst>
                  <a:cxn ang="0">
                    <a:pos x="wd2" y="hd2"/>
                  </a:cxn>
                  <a:cxn ang="5400000">
                    <a:pos x="wd2" y="hd2"/>
                  </a:cxn>
                  <a:cxn ang="10800000">
                    <a:pos x="wd2" y="hd2"/>
                  </a:cxn>
                  <a:cxn ang="16200000">
                    <a:pos x="wd2" y="hd2"/>
                  </a:cxn>
                </a:cxnLst>
                <a:rect l="0" t="0" r="r" b="b"/>
                <a:pathLst>
                  <a:path w="21600" h="21101" extrusionOk="0">
                    <a:moveTo>
                      <a:pt x="4024" y="15"/>
                    </a:moveTo>
                    <a:cubicBezTo>
                      <a:pt x="4024" y="15"/>
                      <a:pt x="1271" y="-435"/>
                      <a:pt x="0" y="3615"/>
                    </a:cubicBezTo>
                    <a:cubicBezTo>
                      <a:pt x="0" y="3615"/>
                      <a:pt x="35" y="3690"/>
                      <a:pt x="2294" y="3690"/>
                    </a:cubicBezTo>
                    <a:cubicBezTo>
                      <a:pt x="2294" y="3690"/>
                      <a:pt x="5047" y="3165"/>
                      <a:pt x="6494" y="6015"/>
                    </a:cubicBezTo>
                    <a:cubicBezTo>
                      <a:pt x="6494" y="6015"/>
                      <a:pt x="7271" y="6990"/>
                      <a:pt x="9918" y="12765"/>
                    </a:cubicBezTo>
                    <a:cubicBezTo>
                      <a:pt x="9918" y="12765"/>
                      <a:pt x="12353" y="17940"/>
                      <a:pt x="15282" y="20190"/>
                    </a:cubicBezTo>
                    <a:cubicBezTo>
                      <a:pt x="16094" y="20865"/>
                      <a:pt x="16941" y="21165"/>
                      <a:pt x="17824" y="21090"/>
                    </a:cubicBezTo>
                    <a:lnTo>
                      <a:pt x="21106" y="18465"/>
                    </a:lnTo>
                    <a:lnTo>
                      <a:pt x="21600" y="13665"/>
                    </a:lnTo>
                    <a:lnTo>
                      <a:pt x="18000" y="7515"/>
                    </a:lnTo>
                    <a:cubicBezTo>
                      <a:pt x="18000" y="7515"/>
                      <a:pt x="17224" y="5340"/>
                      <a:pt x="15282" y="3540"/>
                    </a:cubicBezTo>
                    <a:lnTo>
                      <a:pt x="13694" y="2490"/>
                    </a:lnTo>
                    <a:cubicBezTo>
                      <a:pt x="13235" y="2190"/>
                      <a:pt x="12776" y="1890"/>
                      <a:pt x="12318" y="1515"/>
                    </a:cubicBezTo>
                    <a:cubicBezTo>
                      <a:pt x="12953" y="2940"/>
                      <a:pt x="13659" y="4215"/>
                      <a:pt x="14435" y="5340"/>
                    </a:cubicBezTo>
                    <a:cubicBezTo>
                      <a:pt x="14435" y="5340"/>
                      <a:pt x="15635" y="7290"/>
                      <a:pt x="15494" y="8265"/>
                    </a:cubicBezTo>
                    <a:cubicBezTo>
                      <a:pt x="15494" y="8265"/>
                      <a:pt x="15247" y="9915"/>
                      <a:pt x="13553" y="8415"/>
                    </a:cubicBezTo>
                    <a:cubicBezTo>
                      <a:pt x="13553" y="8415"/>
                      <a:pt x="12459" y="7890"/>
                      <a:pt x="9141" y="3090"/>
                    </a:cubicBezTo>
                    <a:cubicBezTo>
                      <a:pt x="9176" y="3090"/>
                      <a:pt x="7376" y="240"/>
                      <a:pt x="4024" y="15"/>
                    </a:cubicBezTo>
                    <a:close/>
                  </a:path>
                </a:pathLst>
              </a:custGeom>
              <a:solidFill>
                <a:srgbClr val="FDCA1A"/>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6" name="Freeform 55">
                <a:extLst>
                  <a:ext uri="{FF2B5EF4-FFF2-40B4-BE49-F238E27FC236}">
                    <a16:creationId xmlns:a16="http://schemas.microsoft.com/office/drawing/2014/main" id="{0463A6F3-FD7E-083A-7DF3-887A957BDB6E}"/>
                  </a:ext>
                </a:extLst>
              </p:cNvPr>
              <p:cNvSpPr/>
              <p:nvPr/>
            </p:nvSpPr>
            <p:spPr>
              <a:xfrm>
                <a:off x="1305698" y="588749"/>
                <a:ext cx="243074" cy="119174"/>
              </a:xfrm>
              <a:custGeom>
                <a:avLst/>
                <a:gdLst/>
                <a:ahLst/>
                <a:cxnLst>
                  <a:cxn ang="0">
                    <a:pos x="wd2" y="hd2"/>
                  </a:cxn>
                  <a:cxn ang="5400000">
                    <a:pos x="wd2" y="hd2"/>
                  </a:cxn>
                  <a:cxn ang="10800000">
                    <a:pos x="wd2" y="hd2"/>
                  </a:cxn>
                  <a:cxn ang="16200000">
                    <a:pos x="wd2" y="hd2"/>
                  </a:cxn>
                </a:cxnLst>
                <a:rect l="0" t="0" r="r" b="b"/>
                <a:pathLst>
                  <a:path w="21423" h="17998" extrusionOk="0">
                    <a:moveTo>
                      <a:pt x="7442" y="17998"/>
                    </a:moveTo>
                    <a:cubicBezTo>
                      <a:pt x="7442" y="17998"/>
                      <a:pt x="5627" y="14424"/>
                      <a:pt x="3993" y="14424"/>
                    </a:cubicBezTo>
                    <a:cubicBezTo>
                      <a:pt x="3993" y="14424"/>
                      <a:pt x="8077" y="13492"/>
                      <a:pt x="7987" y="11938"/>
                    </a:cubicBezTo>
                    <a:cubicBezTo>
                      <a:pt x="7987" y="11938"/>
                      <a:pt x="9711" y="7276"/>
                      <a:pt x="0" y="1526"/>
                    </a:cubicBezTo>
                    <a:cubicBezTo>
                      <a:pt x="0" y="1526"/>
                      <a:pt x="15065" y="-3602"/>
                      <a:pt x="20420" y="4945"/>
                    </a:cubicBezTo>
                    <a:lnTo>
                      <a:pt x="21418" y="11005"/>
                    </a:lnTo>
                    <a:cubicBezTo>
                      <a:pt x="21600" y="11161"/>
                      <a:pt x="16881" y="10850"/>
                      <a:pt x="7442" y="17998"/>
                    </a:cubicBez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7" name="Freeform 56">
                <a:extLst>
                  <a:ext uri="{FF2B5EF4-FFF2-40B4-BE49-F238E27FC236}">
                    <a16:creationId xmlns:a16="http://schemas.microsoft.com/office/drawing/2014/main" id="{0A6183A3-E870-B057-E061-8536610E266D}"/>
                  </a:ext>
                </a:extLst>
              </p:cNvPr>
              <p:cNvSpPr/>
              <p:nvPr/>
            </p:nvSpPr>
            <p:spPr>
              <a:xfrm>
                <a:off x="1460156" y="554448"/>
                <a:ext cx="317159" cy="204923"/>
              </a:xfrm>
              <a:custGeom>
                <a:avLst/>
                <a:gdLst/>
                <a:ahLst/>
                <a:cxnLst>
                  <a:cxn ang="0">
                    <a:pos x="wd2" y="hd2"/>
                  </a:cxn>
                  <a:cxn ang="5400000">
                    <a:pos x="wd2" y="hd2"/>
                  </a:cxn>
                  <a:cxn ang="10800000">
                    <a:pos x="wd2" y="hd2"/>
                  </a:cxn>
                  <a:cxn ang="16200000">
                    <a:pos x="wd2" y="hd2"/>
                  </a:cxn>
                </a:cxnLst>
                <a:rect l="0" t="0" r="r" b="b"/>
                <a:pathLst>
                  <a:path w="21600" h="19119" extrusionOk="0">
                    <a:moveTo>
                      <a:pt x="5961" y="13359"/>
                    </a:moveTo>
                    <a:cubicBezTo>
                      <a:pt x="5961" y="13359"/>
                      <a:pt x="5751" y="6927"/>
                      <a:pt x="3016" y="2703"/>
                    </a:cubicBezTo>
                    <a:cubicBezTo>
                      <a:pt x="2244" y="1455"/>
                      <a:pt x="1122" y="495"/>
                      <a:pt x="0" y="111"/>
                    </a:cubicBezTo>
                    <a:cubicBezTo>
                      <a:pt x="0" y="111"/>
                      <a:pt x="11431" y="-2481"/>
                      <a:pt x="21600" y="17391"/>
                    </a:cubicBezTo>
                    <a:lnTo>
                      <a:pt x="21530" y="19119"/>
                    </a:lnTo>
                    <a:cubicBezTo>
                      <a:pt x="21530" y="19119"/>
                      <a:pt x="17953" y="11727"/>
                      <a:pt x="5961" y="13359"/>
                    </a:cubicBezTo>
                    <a:close/>
                  </a:path>
                </a:pathLst>
              </a:custGeom>
              <a:solidFill>
                <a:srgbClr val="F6A01F"/>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8" name="Freeform 57">
                <a:extLst>
                  <a:ext uri="{FF2B5EF4-FFF2-40B4-BE49-F238E27FC236}">
                    <a16:creationId xmlns:a16="http://schemas.microsoft.com/office/drawing/2014/main" id="{32E987CB-9A06-B3A1-7C43-3F23126C5A1C}"/>
                  </a:ext>
                </a:extLst>
              </p:cNvPr>
              <p:cNvSpPr/>
              <p:nvPr/>
            </p:nvSpPr>
            <p:spPr>
              <a:xfrm>
                <a:off x="1006045" y="943554"/>
                <a:ext cx="370703" cy="120581"/>
              </a:xfrm>
              <a:custGeom>
                <a:avLst/>
                <a:gdLst/>
                <a:ahLst/>
                <a:cxnLst>
                  <a:cxn ang="0">
                    <a:pos x="wd2" y="hd2"/>
                  </a:cxn>
                  <a:cxn ang="5400000">
                    <a:pos x="wd2" y="hd2"/>
                  </a:cxn>
                  <a:cxn ang="10800000">
                    <a:pos x="wd2" y="hd2"/>
                  </a:cxn>
                  <a:cxn ang="16200000">
                    <a:pos x="wd2" y="hd2"/>
                  </a:cxn>
                </a:cxnLst>
                <a:rect l="0" t="0" r="r" b="b"/>
                <a:pathLst>
                  <a:path w="21600" h="21094" extrusionOk="0">
                    <a:moveTo>
                      <a:pt x="4800" y="3780"/>
                    </a:moveTo>
                    <a:cubicBezTo>
                      <a:pt x="2700" y="6120"/>
                      <a:pt x="960" y="10980"/>
                      <a:pt x="0" y="17100"/>
                    </a:cubicBezTo>
                    <a:cubicBezTo>
                      <a:pt x="0" y="17100"/>
                      <a:pt x="2100" y="13680"/>
                      <a:pt x="6540" y="15120"/>
                    </a:cubicBezTo>
                    <a:cubicBezTo>
                      <a:pt x="6540" y="15120"/>
                      <a:pt x="13440" y="17820"/>
                      <a:pt x="15840" y="14580"/>
                    </a:cubicBezTo>
                    <a:cubicBezTo>
                      <a:pt x="15180" y="17640"/>
                      <a:pt x="14160" y="19980"/>
                      <a:pt x="13020" y="21060"/>
                    </a:cubicBezTo>
                    <a:cubicBezTo>
                      <a:pt x="13020" y="21060"/>
                      <a:pt x="16020" y="21600"/>
                      <a:pt x="17880" y="18360"/>
                    </a:cubicBezTo>
                    <a:lnTo>
                      <a:pt x="21600" y="7020"/>
                    </a:lnTo>
                    <a:lnTo>
                      <a:pt x="20520" y="0"/>
                    </a:lnTo>
                    <a:lnTo>
                      <a:pt x="11340" y="1980"/>
                    </a:lnTo>
                    <a:lnTo>
                      <a:pt x="4800" y="3780"/>
                    </a:lnTo>
                    <a:close/>
                  </a:path>
                </a:pathLst>
              </a:custGeom>
              <a:solidFill>
                <a:srgbClr val="F3981F"/>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59" name="Freeform 58">
                <a:extLst>
                  <a:ext uri="{FF2B5EF4-FFF2-40B4-BE49-F238E27FC236}">
                    <a16:creationId xmlns:a16="http://schemas.microsoft.com/office/drawing/2014/main" id="{A6D543CE-58CD-F76B-627D-B75CE83C87E0}"/>
                  </a:ext>
                </a:extLst>
              </p:cNvPr>
              <p:cNvSpPr/>
              <p:nvPr/>
            </p:nvSpPr>
            <p:spPr>
              <a:xfrm>
                <a:off x="1441619" y="1127738"/>
                <a:ext cx="161669" cy="87463"/>
              </a:xfrm>
              <a:custGeom>
                <a:avLst/>
                <a:gdLst/>
                <a:ahLst/>
                <a:cxnLst>
                  <a:cxn ang="0">
                    <a:pos x="wd2" y="hd2"/>
                  </a:cxn>
                  <a:cxn ang="5400000">
                    <a:pos x="wd2" y="hd2"/>
                  </a:cxn>
                  <a:cxn ang="10800000">
                    <a:pos x="wd2" y="hd2"/>
                  </a:cxn>
                  <a:cxn ang="16200000">
                    <a:pos x="wd2" y="hd2"/>
                  </a:cxn>
                </a:cxnLst>
                <a:rect l="0" t="0" r="r" b="b"/>
                <a:pathLst>
                  <a:path w="21600" h="21600" extrusionOk="0">
                    <a:moveTo>
                      <a:pt x="18161" y="13722"/>
                    </a:moveTo>
                    <a:cubicBezTo>
                      <a:pt x="12520" y="18804"/>
                      <a:pt x="6329" y="21600"/>
                      <a:pt x="0" y="21600"/>
                    </a:cubicBezTo>
                    <a:cubicBezTo>
                      <a:pt x="0" y="21600"/>
                      <a:pt x="4127" y="20583"/>
                      <a:pt x="6191" y="9910"/>
                    </a:cubicBezTo>
                    <a:cubicBezTo>
                      <a:pt x="6191" y="9910"/>
                      <a:pt x="12382" y="12198"/>
                      <a:pt x="21600" y="0"/>
                    </a:cubicBezTo>
                    <a:lnTo>
                      <a:pt x="18161" y="13722"/>
                    </a:ln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0" name="Freeform 59">
                <a:extLst>
                  <a:ext uri="{FF2B5EF4-FFF2-40B4-BE49-F238E27FC236}">
                    <a16:creationId xmlns:a16="http://schemas.microsoft.com/office/drawing/2014/main" id="{BEB7A028-3F75-3B25-5A6F-A6F23EFB14A1}"/>
                  </a:ext>
                </a:extLst>
              </p:cNvPr>
              <p:cNvSpPr/>
              <p:nvPr/>
            </p:nvSpPr>
            <p:spPr>
              <a:xfrm>
                <a:off x="1131672" y="921946"/>
                <a:ext cx="442784" cy="363498"/>
              </a:xfrm>
              <a:custGeom>
                <a:avLst/>
                <a:gdLst/>
                <a:ahLst/>
                <a:cxnLst>
                  <a:cxn ang="0">
                    <a:pos x="wd2" y="hd2"/>
                  </a:cxn>
                  <a:cxn ang="5400000">
                    <a:pos x="wd2" y="hd2"/>
                  </a:cxn>
                  <a:cxn ang="10800000">
                    <a:pos x="wd2" y="hd2"/>
                  </a:cxn>
                  <a:cxn ang="16200000">
                    <a:pos x="wd2" y="hd2"/>
                  </a:cxn>
                </a:cxnLst>
                <a:rect l="0" t="0" r="r" b="b"/>
                <a:pathLst>
                  <a:path w="21600" h="20679" extrusionOk="0">
                    <a:moveTo>
                      <a:pt x="14015" y="11941"/>
                    </a:moveTo>
                    <a:cubicBezTo>
                      <a:pt x="12006" y="15337"/>
                      <a:pt x="9293" y="18029"/>
                      <a:pt x="6179" y="19844"/>
                    </a:cubicBezTo>
                    <a:cubicBezTo>
                      <a:pt x="6179" y="19844"/>
                      <a:pt x="3617" y="21600"/>
                      <a:pt x="0" y="20019"/>
                    </a:cubicBezTo>
                    <a:cubicBezTo>
                      <a:pt x="0" y="20019"/>
                      <a:pt x="5475" y="18263"/>
                      <a:pt x="5576" y="12585"/>
                    </a:cubicBezTo>
                    <a:cubicBezTo>
                      <a:pt x="5576" y="12585"/>
                      <a:pt x="2913" y="11649"/>
                      <a:pt x="2411" y="11122"/>
                    </a:cubicBezTo>
                    <a:cubicBezTo>
                      <a:pt x="5174" y="10946"/>
                      <a:pt x="7686" y="9190"/>
                      <a:pt x="9142" y="6439"/>
                    </a:cubicBezTo>
                    <a:lnTo>
                      <a:pt x="11051" y="1463"/>
                    </a:lnTo>
                    <a:lnTo>
                      <a:pt x="18285" y="0"/>
                    </a:lnTo>
                    <a:lnTo>
                      <a:pt x="21600" y="3922"/>
                    </a:lnTo>
                    <a:lnTo>
                      <a:pt x="19892" y="9483"/>
                    </a:lnTo>
                    <a:lnTo>
                      <a:pt x="16024" y="10537"/>
                    </a:lnTo>
                    <a:lnTo>
                      <a:pt x="14015" y="11941"/>
                    </a:ln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1" name="Freeform 60">
                <a:extLst>
                  <a:ext uri="{FF2B5EF4-FFF2-40B4-BE49-F238E27FC236}">
                    <a16:creationId xmlns:a16="http://schemas.microsoft.com/office/drawing/2014/main" id="{E2AD3D0F-C666-52BF-2FCA-04AD2223447B}"/>
                  </a:ext>
                </a:extLst>
              </p:cNvPr>
              <p:cNvSpPr/>
              <p:nvPr/>
            </p:nvSpPr>
            <p:spPr>
              <a:xfrm>
                <a:off x="1063709" y="722752"/>
                <a:ext cx="227571" cy="80865"/>
              </a:xfrm>
              <a:custGeom>
                <a:avLst/>
                <a:gdLst/>
                <a:ahLst/>
                <a:cxnLst>
                  <a:cxn ang="0">
                    <a:pos x="wd2" y="hd2"/>
                  </a:cxn>
                  <a:cxn ang="5400000">
                    <a:pos x="wd2" y="hd2"/>
                  </a:cxn>
                  <a:cxn ang="10800000">
                    <a:pos x="wd2" y="hd2"/>
                  </a:cxn>
                  <a:cxn ang="16200000">
                    <a:pos x="wd2" y="hd2"/>
                  </a:cxn>
                </a:cxnLst>
                <a:rect l="0" t="0" r="r" b="b"/>
                <a:pathLst>
                  <a:path w="21600" h="15718" extrusionOk="0">
                    <a:moveTo>
                      <a:pt x="10556" y="15718"/>
                    </a:moveTo>
                    <a:cubicBezTo>
                      <a:pt x="8308" y="8318"/>
                      <a:pt x="4300" y="3718"/>
                      <a:pt x="0" y="3918"/>
                    </a:cubicBezTo>
                    <a:cubicBezTo>
                      <a:pt x="0" y="3918"/>
                      <a:pt x="11338" y="-5882"/>
                      <a:pt x="21600" y="5518"/>
                    </a:cubicBezTo>
                    <a:cubicBezTo>
                      <a:pt x="18277" y="10318"/>
                      <a:pt x="14465" y="13718"/>
                      <a:pt x="10556" y="15718"/>
                    </a:cubicBezTo>
                    <a:close/>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2" name="Freeform 61">
                <a:extLst>
                  <a:ext uri="{FF2B5EF4-FFF2-40B4-BE49-F238E27FC236}">
                    <a16:creationId xmlns:a16="http://schemas.microsoft.com/office/drawing/2014/main" id="{3B298139-A29D-C225-6CFC-239E833F6F63}"/>
                  </a:ext>
                </a:extLst>
              </p:cNvPr>
              <p:cNvSpPr/>
              <p:nvPr/>
            </p:nvSpPr>
            <p:spPr>
              <a:xfrm>
                <a:off x="881447" y="661614"/>
                <a:ext cx="976185" cy="509008"/>
              </a:xfrm>
              <a:custGeom>
                <a:avLst/>
                <a:gdLst/>
                <a:ahLst/>
                <a:cxnLst>
                  <a:cxn ang="0">
                    <a:pos x="wd2" y="hd2"/>
                  </a:cxn>
                  <a:cxn ang="5400000">
                    <a:pos x="wd2" y="hd2"/>
                  </a:cxn>
                  <a:cxn ang="10800000">
                    <a:pos x="wd2" y="hd2"/>
                  </a:cxn>
                  <a:cxn ang="16200000">
                    <a:pos x="wd2" y="hd2"/>
                  </a:cxn>
                </a:cxnLst>
                <a:rect l="0" t="0" r="r" b="b"/>
                <a:pathLst>
                  <a:path w="21600" h="20391" extrusionOk="0">
                    <a:moveTo>
                      <a:pt x="2734" y="9646"/>
                    </a:moveTo>
                    <a:cubicBezTo>
                      <a:pt x="1094" y="7297"/>
                      <a:pt x="114" y="3793"/>
                      <a:pt x="0" y="1"/>
                    </a:cubicBezTo>
                    <a:cubicBezTo>
                      <a:pt x="0" y="1"/>
                      <a:pt x="46" y="-82"/>
                      <a:pt x="2005" y="2927"/>
                    </a:cubicBezTo>
                    <a:cubicBezTo>
                      <a:pt x="2005" y="2927"/>
                      <a:pt x="4306" y="7214"/>
                      <a:pt x="6175" y="5689"/>
                    </a:cubicBezTo>
                    <a:cubicBezTo>
                      <a:pt x="6175" y="5689"/>
                      <a:pt x="7063" y="5565"/>
                      <a:pt x="10618" y="2144"/>
                    </a:cubicBezTo>
                    <a:cubicBezTo>
                      <a:pt x="10618" y="2144"/>
                      <a:pt x="13876" y="-865"/>
                      <a:pt x="16929" y="289"/>
                    </a:cubicBezTo>
                    <a:cubicBezTo>
                      <a:pt x="17840" y="578"/>
                      <a:pt x="18684" y="1361"/>
                      <a:pt x="19321" y="2556"/>
                    </a:cubicBezTo>
                    <a:lnTo>
                      <a:pt x="21600" y="10017"/>
                    </a:lnTo>
                    <a:lnTo>
                      <a:pt x="20985" y="16530"/>
                    </a:lnTo>
                    <a:lnTo>
                      <a:pt x="16542" y="19169"/>
                    </a:lnTo>
                    <a:cubicBezTo>
                      <a:pt x="16542" y="19169"/>
                      <a:pt x="15403" y="20735"/>
                      <a:pt x="13306" y="20323"/>
                    </a:cubicBezTo>
                    <a:lnTo>
                      <a:pt x="11689" y="19498"/>
                    </a:lnTo>
                    <a:cubicBezTo>
                      <a:pt x="11689" y="19498"/>
                      <a:pt x="10709" y="18880"/>
                      <a:pt x="10276" y="18921"/>
                    </a:cubicBezTo>
                    <a:cubicBezTo>
                      <a:pt x="11119" y="18097"/>
                      <a:pt x="12030" y="17478"/>
                      <a:pt x="12987" y="17107"/>
                    </a:cubicBezTo>
                    <a:cubicBezTo>
                      <a:pt x="12987" y="17107"/>
                      <a:pt x="14468" y="16324"/>
                      <a:pt x="14537" y="15005"/>
                    </a:cubicBezTo>
                    <a:cubicBezTo>
                      <a:pt x="14537" y="15005"/>
                      <a:pt x="14696" y="12697"/>
                      <a:pt x="12873" y="12202"/>
                    </a:cubicBezTo>
                    <a:cubicBezTo>
                      <a:pt x="12873" y="12202"/>
                      <a:pt x="11825" y="11419"/>
                      <a:pt x="7884" y="12738"/>
                    </a:cubicBezTo>
                    <a:cubicBezTo>
                      <a:pt x="7884" y="12697"/>
                      <a:pt x="5673" y="13769"/>
                      <a:pt x="2734" y="9646"/>
                    </a:cubicBezTo>
                    <a:close/>
                  </a:path>
                </a:pathLst>
              </a:custGeom>
              <a:solidFill>
                <a:srgbClr val="FDCA1A"/>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3" name="Freeform 62">
                <a:extLst>
                  <a:ext uri="{FF2B5EF4-FFF2-40B4-BE49-F238E27FC236}">
                    <a16:creationId xmlns:a16="http://schemas.microsoft.com/office/drawing/2014/main" id="{9331183C-0E5C-0863-F40B-A66A1887BA9A}"/>
                  </a:ext>
                </a:extLst>
              </p:cNvPr>
              <p:cNvSpPr/>
              <p:nvPr/>
            </p:nvSpPr>
            <p:spPr>
              <a:xfrm>
                <a:off x="1416907" y="858667"/>
                <a:ext cx="299654" cy="219680"/>
              </a:xfrm>
              <a:custGeom>
                <a:avLst/>
                <a:gdLst/>
                <a:ahLst/>
                <a:cxnLst>
                  <a:cxn ang="0">
                    <a:pos x="wd2" y="hd2"/>
                  </a:cxn>
                  <a:cxn ang="5400000">
                    <a:pos x="wd2" y="hd2"/>
                  </a:cxn>
                  <a:cxn ang="10800000">
                    <a:pos x="wd2" y="hd2"/>
                  </a:cxn>
                  <a:cxn ang="16200000">
                    <a:pos x="wd2" y="hd2"/>
                  </a:cxn>
                </a:cxnLst>
                <a:rect l="0" t="0" r="r" b="b"/>
                <a:pathLst>
                  <a:path w="21600" h="20587" extrusionOk="0">
                    <a:moveTo>
                      <a:pt x="13064" y="20298"/>
                    </a:moveTo>
                    <a:cubicBezTo>
                      <a:pt x="13064" y="20298"/>
                      <a:pt x="16256" y="16923"/>
                      <a:pt x="15291" y="13451"/>
                    </a:cubicBezTo>
                    <a:cubicBezTo>
                      <a:pt x="15291" y="13451"/>
                      <a:pt x="13880" y="8148"/>
                      <a:pt x="8462" y="5544"/>
                    </a:cubicBezTo>
                    <a:cubicBezTo>
                      <a:pt x="8462" y="5544"/>
                      <a:pt x="3117" y="3616"/>
                      <a:pt x="0" y="3423"/>
                    </a:cubicBezTo>
                    <a:cubicBezTo>
                      <a:pt x="0" y="3423"/>
                      <a:pt x="6235" y="819"/>
                      <a:pt x="8016" y="626"/>
                    </a:cubicBezTo>
                    <a:cubicBezTo>
                      <a:pt x="8016" y="626"/>
                      <a:pt x="13361" y="-1013"/>
                      <a:pt x="17072" y="1012"/>
                    </a:cubicBezTo>
                    <a:cubicBezTo>
                      <a:pt x="17072" y="1012"/>
                      <a:pt x="19967" y="2362"/>
                      <a:pt x="21006" y="4580"/>
                    </a:cubicBezTo>
                    <a:lnTo>
                      <a:pt x="21600" y="7376"/>
                    </a:lnTo>
                    <a:lnTo>
                      <a:pt x="19596" y="16055"/>
                    </a:lnTo>
                    <a:lnTo>
                      <a:pt x="17889" y="19912"/>
                    </a:lnTo>
                    <a:lnTo>
                      <a:pt x="16107" y="20587"/>
                    </a:lnTo>
                    <a:lnTo>
                      <a:pt x="13064" y="20298"/>
                    </a:lnTo>
                    <a:close/>
                  </a:path>
                </a:pathLst>
              </a:custGeom>
              <a:solidFill>
                <a:srgbClr val="FCDA49"/>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4" name="Freeform 63">
                <a:extLst>
                  <a:ext uri="{FF2B5EF4-FFF2-40B4-BE49-F238E27FC236}">
                    <a16:creationId xmlns:a16="http://schemas.microsoft.com/office/drawing/2014/main" id="{A1C7078B-B8E3-0257-3E61-11B77011CF2C}"/>
                  </a:ext>
                </a:extLst>
              </p:cNvPr>
              <p:cNvSpPr/>
              <p:nvPr/>
            </p:nvSpPr>
            <p:spPr>
              <a:xfrm>
                <a:off x="949409" y="748251"/>
                <a:ext cx="677564" cy="169667"/>
              </a:xfrm>
              <a:custGeom>
                <a:avLst/>
                <a:gdLst/>
                <a:ahLst/>
                <a:cxnLst>
                  <a:cxn ang="0">
                    <a:pos x="wd2" y="hd2"/>
                  </a:cxn>
                  <a:cxn ang="5400000">
                    <a:pos x="wd2" y="hd2"/>
                  </a:cxn>
                  <a:cxn ang="10800000">
                    <a:pos x="wd2" y="hd2"/>
                  </a:cxn>
                  <a:cxn ang="16200000">
                    <a:pos x="wd2" y="hd2"/>
                  </a:cxn>
                </a:cxnLst>
                <a:rect l="0" t="0" r="r" b="b"/>
                <a:pathLst>
                  <a:path w="21600" h="15972" extrusionOk="0">
                    <a:moveTo>
                      <a:pt x="4071" y="13638"/>
                    </a:moveTo>
                    <a:cubicBezTo>
                      <a:pt x="4071" y="13638"/>
                      <a:pt x="886" y="9958"/>
                      <a:pt x="0" y="3952"/>
                    </a:cubicBezTo>
                    <a:cubicBezTo>
                      <a:pt x="0" y="3952"/>
                      <a:pt x="2659" y="8408"/>
                      <a:pt x="4629" y="8408"/>
                    </a:cubicBezTo>
                    <a:cubicBezTo>
                      <a:pt x="4629" y="8408"/>
                      <a:pt x="7025" y="9764"/>
                      <a:pt x="9914" y="5502"/>
                    </a:cubicBezTo>
                    <a:cubicBezTo>
                      <a:pt x="9914" y="5502"/>
                      <a:pt x="13328" y="272"/>
                      <a:pt x="14641" y="465"/>
                    </a:cubicBezTo>
                    <a:cubicBezTo>
                      <a:pt x="14641" y="465"/>
                      <a:pt x="17989" y="-2150"/>
                      <a:pt x="21600" y="5018"/>
                    </a:cubicBezTo>
                    <a:cubicBezTo>
                      <a:pt x="19860" y="3759"/>
                      <a:pt x="17989" y="4243"/>
                      <a:pt x="16381" y="6471"/>
                    </a:cubicBezTo>
                    <a:cubicBezTo>
                      <a:pt x="15133" y="8021"/>
                      <a:pt x="13951" y="10055"/>
                      <a:pt x="12901" y="12573"/>
                    </a:cubicBezTo>
                    <a:cubicBezTo>
                      <a:pt x="12901" y="12573"/>
                      <a:pt x="9848" y="19450"/>
                      <a:pt x="4071" y="13638"/>
                    </a:cubicBezTo>
                    <a:close/>
                  </a:path>
                </a:pathLst>
              </a:custGeom>
              <a:solidFill>
                <a:srgbClr val="FBEF5D"/>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5" name="Freeform 64">
                <a:extLst>
                  <a:ext uri="{FF2B5EF4-FFF2-40B4-BE49-F238E27FC236}">
                    <a16:creationId xmlns:a16="http://schemas.microsoft.com/office/drawing/2014/main" id="{56A898D8-89C7-A8F4-101E-5F3AC722DE1C}"/>
                  </a:ext>
                </a:extLst>
              </p:cNvPr>
              <p:cNvSpPr/>
              <p:nvPr/>
            </p:nvSpPr>
            <p:spPr>
              <a:xfrm>
                <a:off x="1217139" y="1380734"/>
                <a:ext cx="178143" cy="97771"/>
              </a:xfrm>
              <a:custGeom>
                <a:avLst/>
                <a:gdLst/>
                <a:ahLst/>
                <a:cxnLst>
                  <a:cxn ang="0">
                    <a:pos x="wd2" y="hd2"/>
                  </a:cxn>
                  <a:cxn ang="5400000">
                    <a:pos x="wd2" y="hd2"/>
                  </a:cxn>
                  <a:cxn ang="10800000">
                    <a:pos x="wd2" y="hd2"/>
                  </a:cxn>
                  <a:cxn ang="16200000">
                    <a:pos x="wd2" y="hd2"/>
                  </a:cxn>
                </a:cxnLst>
                <a:rect l="0" t="0" r="r" b="b"/>
                <a:pathLst>
                  <a:path w="21600" h="18490" extrusionOk="0">
                    <a:moveTo>
                      <a:pt x="0" y="17927"/>
                    </a:moveTo>
                    <a:cubicBezTo>
                      <a:pt x="0" y="17927"/>
                      <a:pt x="4370" y="16176"/>
                      <a:pt x="11487" y="4306"/>
                    </a:cubicBezTo>
                    <a:cubicBezTo>
                      <a:pt x="11487" y="4306"/>
                      <a:pt x="14483" y="-1143"/>
                      <a:pt x="21600" y="219"/>
                    </a:cubicBezTo>
                    <a:cubicBezTo>
                      <a:pt x="21600" y="219"/>
                      <a:pt x="19852" y="-170"/>
                      <a:pt x="13859" y="13646"/>
                    </a:cubicBezTo>
                    <a:cubicBezTo>
                      <a:pt x="13859" y="13646"/>
                      <a:pt x="10363" y="20457"/>
                      <a:pt x="374" y="17927"/>
                    </a:cubicBezTo>
                  </a:path>
                </a:pathLst>
              </a:custGeom>
              <a:solidFill>
                <a:srgbClr val="F6A326"/>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6" name="Freeform 65">
                <a:extLst>
                  <a:ext uri="{FF2B5EF4-FFF2-40B4-BE49-F238E27FC236}">
                    <a16:creationId xmlns:a16="http://schemas.microsoft.com/office/drawing/2014/main" id="{9921D2E0-9DA6-689D-BC15-1B400130C56A}"/>
                  </a:ext>
                </a:extLst>
              </p:cNvPr>
              <p:cNvSpPr/>
              <p:nvPr/>
            </p:nvSpPr>
            <p:spPr>
              <a:xfrm>
                <a:off x="722869" y="1136937"/>
                <a:ext cx="102973" cy="38652"/>
              </a:xfrm>
              <a:custGeom>
                <a:avLst/>
                <a:gdLst/>
                <a:ahLst/>
                <a:cxnLst>
                  <a:cxn ang="0">
                    <a:pos x="wd2" y="hd2"/>
                  </a:cxn>
                  <a:cxn ang="5400000">
                    <a:pos x="wd2" y="hd2"/>
                  </a:cxn>
                  <a:cxn ang="10800000">
                    <a:pos x="wd2" y="hd2"/>
                  </a:cxn>
                  <a:cxn ang="16200000">
                    <a:pos x="wd2" y="hd2"/>
                  </a:cxn>
                </a:cxnLst>
                <a:rect l="0" t="0" r="r" b="b"/>
                <a:pathLst>
                  <a:path w="21600" h="16904" extrusionOk="0">
                    <a:moveTo>
                      <a:pt x="0" y="1827"/>
                    </a:moveTo>
                    <a:cubicBezTo>
                      <a:pt x="3888" y="3176"/>
                      <a:pt x="7992" y="2727"/>
                      <a:pt x="11880" y="476"/>
                    </a:cubicBezTo>
                    <a:cubicBezTo>
                      <a:pt x="11880" y="476"/>
                      <a:pt x="19440" y="-3124"/>
                      <a:pt x="21600" y="9477"/>
                    </a:cubicBezTo>
                    <a:cubicBezTo>
                      <a:pt x="18792" y="10377"/>
                      <a:pt x="15984" y="12626"/>
                      <a:pt x="13608" y="16226"/>
                    </a:cubicBezTo>
                    <a:cubicBezTo>
                      <a:pt x="13392" y="16226"/>
                      <a:pt x="13392" y="16676"/>
                      <a:pt x="13176" y="16676"/>
                    </a:cubicBezTo>
                    <a:cubicBezTo>
                      <a:pt x="12096" y="17126"/>
                      <a:pt x="6480" y="18476"/>
                      <a:pt x="0" y="1827"/>
                    </a:cubicBezTo>
                    <a:close/>
                  </a:path>
                </a:pathLst>
              </a:custGeom>
              <a:solidFill>
                <a:srgbClr val="EF6E25"/>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7" name="Freeform 66">
                <a:extLst>
                  <a:ext uri="{FF2B5EF4-FFF2-40B4-BE49-F238E27FC236}">
                    <a16:creationId xmlns:a16="http://schemas.microsoft.com/office/drawing/2014/main" id="{0EA42E94-7B60-A44F-2F21-0240E6700F6E}"/>
                  </a:ext>
                </a:extLst>
              </p:cNvPr>
              <p:cNvSpPr/>
              <p:nvPr/>
            </p:nvSpPr>
            <p:spPr>
              <a:xfrm>
                <a:off x="579737" y="361119"/>
                <a:ext cx="354229" cy="105527"/>
              </a:xfrm>
              <a:custGeom>
                <a:avLst/>
                <a:gdLst/>
                <a:ahLst/>
                <a:cxnLst>
                  <a:cxn ang="0">
                    <a:pos x="wd2" y="hd2"/>
                  </a:cxn>
                  <a:cxn ang="5400000">
                    <a:pos x="wd2" y="hd2"/>
                  </a:cxn>
                  <a:cxn ang="10800000">
                    <a:pos x="wd2" y="hd2"/>
                  </a:cxn>
                  <a:cxn ang="16200000">
                    <a:pos x="wd2" y="hd2"/>
                  </a:cxn>
                </a:cxnLst>
                <a:rect l="0" t="0" r="r" b="b"/>
                <a:pathLst>
                  <a:path w="21600" h="12515" extrusionOk="0">
                    <a:moveTo>
                      <a:pt x="0" y="3178"/>
                    </a:moveTo>
                    <a:cubicBezTo>
                      <a:pt x="0" y="3178"/>
                      <a:pt x="5212" y="5130"/>
                      <a:pt x="9795" y="1347"/>
                    </a:cubicBezTo>
                    <a:cubicBezTo>
                      <a:pt x="9795" y="1347"/>
                      <a:pt x="16891" y="-3656"/>
                      <a:pt x="21600" y="5619"/>
                    </a:cubicBezTo>
                    <a:cubicBezTo>
                      <a:pt x="21600" y="5619"/>
                      <a:pt x="18963" y="4886"/>
                      <a:pt x="14442" y="10866"/>
                    </a:cubicBezTo>
                    <a:cubicBezTo>
                      <a:pt x="14505" y="10744"/>
                      <a:pt x="8602" y="17944"/>
                      <a:pt x="0" y="3178"/>
                    </a:cubicBezTo>
                    <a:close/>
                  </a:path>
                </a:pathLst>
              </a:custGeom>
              <a:solidFill>
                <a:srgbClr val="F1B51B"/>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8" name="Freeform 67">
                <a:extLst>
                  <a:ext uri="{FF2B5EF4-FFF2-40B4-BE49-F238E27FC236}">
                    <a16:creationId xmlns:a16="http://schemas.microsoft.com/office/drawing/2014/main" id="{CD91B1F0-0648-7B86-C9B8-761B276654D6}"/>
                  </a:ext>
                </a:extLst>
              </p:cNvPr>
              <p:cNvSpPr/>
              <p:nvPr/>
            </p:nvSpPr>
            <p:spPr>
              <a:xfrm>
                <a:off x="560171" y="557694"/>
                <a:ext cx="123569" cy="7923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0"/>
                      <a:pt x="3240" y="5050"/>
                      <a:pt x="14040" y="9818"/>
                    </a:cubicBezTo>
                    <a:cubicBezTo>
                      <a:pt x="14040" y="9818"/>
                      <a:pt x="18720" y="11782"/>
                      <a:pt x="21600" y="21600"/>
                    </a:cubicBezTo>
                    <a:cubicBezTo>
                      <a:pt x="21600" y="21600"/>
                      <a:pt x="21060" y="19075"/>
                      <a:pt x="9540" y="16550"/>
                    </a:cubicBezTo>
                    <a:cubicBezTo>
                      <a:pt x="9540" y="16550"/>
                      <a:pt x="3600" y="14587"/>
                      <a:pt x="360" y="280"/>
                    </a:cubicBezTo>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69" name="Freeform 68">
                <a:extLst>
                  <a:ext uri="{FF2B5EF4-FFF2-40B4-BE49-F238E27FC236}">
                    <a16:creationId xmlns:a16="http://schemas.microsoft.com/office/drawing/2014/main" id="{14F41F1D-1E30-E4CF-B2C1-91A53293DE3A}"/>
                  </a:ext>
                </a:extLst>
              </p:cNvPr>
              <p:cNvSpPr/>
              <p:nvPr/>
            </p:nvSpPr>
            <p:spPr>
              <a:xfrm>
                <a:off x="1373658" y="160518"/>
                <a:ext cx="79291" cy="6791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0"/>
                      <a:pt x="3085" y="4582"/>
                      <a:pt x="14587" y="10473"/>
                    </a:cubicBezTo>
                    <a:cubicBezTo>
                      <a:pt x="18233" y="12763"/>
                      <a:pt x="20758" y="16691"/>
                      <a:pt x="21600" y="21600"/>
                    </a:cubicBezTo>
                    <a:cubicBezTo>
                      <a:pt x="21600" y="21600"/>
                      <a:pt x="21319" y="19637"/>
                      <a:pt x="8696" y="15382"/>
                    </a:cubicBezTo>
                    <a:cubicBezTo>
                      <a:pt x="8696" y="15382"/>
                      <a:pt x="2244" y="12763"/>
                      <a:pt x="0" y="655"/>
                    </a:cubicBezTo>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70" name="Freeform 69">
                <a:extLst>
                  <a:ext uri="{FF2B5EF4-FFF2-40B4-BE49-F238E27FC236}">
                    <a16:creationId xmlns:a16="http://schemas.microsoft.com/office/drawing/2014/main" id="{942DCF34-5E8B-AA49-154D-D1153F6BFAD6}"/>
                  </a:ext>
                </a:extLst>
              </p:cNvPr>
              <p:cNvSpPr/>
              <p:nvPr/>
            </p:nvSpPr>
            <p:spPr>
              <a:xfrm>
                <a:off x="922637" y="149198"/>
                <a:ext cx="93707" cy="4630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035" y="4320"/>
                      <a:pt x="8308" y="6720"/>
                      <a:pt x="12817" y="7200"/>
                    </a:cubicBezTo>
                    <a:cubicBezTo>
                      <a:pt x="12817" y="7200"/>
                      <a:pt x="21363" y="9600"/>
                      <a:pt x="21600" y="21600"/>
                    </a:cubicBezTo>
                    <a:cubicBezTo>
                      <a:pt x="18514" y="20160"/>
                      <a:pt x="15191" y="20160"/>
                      <a:pt x="12105" y="21600"/>
                    </a:cubicBezTo>
                    <a:lnTo>
                      <a:pt x="11631" y="21600"/>
                    </a:lnTo>
                    <a:cubicBezTo>
                      <a:pt x="10206" y="21600"/>
                      <a:pt x="4035" y="18720"/>
                      <a:pt x="0" y="0"/>
                    </a:cubicBezTo>
                    <a:close/>
                  </a:path>
                </a:pathLst>
              </a:custGeom>
              <a:solidFill>
                <a:srgbClr val="F1B51B"/>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71" name="Freeform 70">
                <a:extLst>
                  <a:ext uri="{FF2B5EF4-FFF2-40B4-BE49-F238E27FC236}">
                    <a16:creationId xmlns:a16="http://schemas.microsoft.com/office/drawing/2014/main" id="{219981C5-3ABC-68B9-BB72-96A921D68C64}"/>
                  </a:ext>
                </a:extLst>
              </p:cNvPr>
              <p:cNvSpPr/>
              <p:nvPr/>
            </p:nvSpPr>
            <p:spPr>
              <a:xfrm>
                <a:off x="1111078" y="509470"/>
                <a:ext cx="204917" cy="117509"/>
              </a:xfrm>
              <a:custGeom>
                <a:avLst/>
                <a:gdLst/>
                <a:ahLst/>
                <a:cxnLst>
                  <a:cxn ang="0">
                    <a:pos x="wd2" y="hd2"/>
                  </a:cxn>
                  <a:cxn ang="5400000">
                    <a:pos x="wd2" y="hd2"/>
                  </a:cxn>
                  <a:cxn ang="10800000">
                    <a:pos x="wd2" y="hd2"/>
                  </a:cxn>
                  <a:cxn ang="16200000">
                    <a:pos x="wd2" y="hd2"/>
                  </a:cxn>
                </a:cxnLst>
                <a:rect l="0" t="0" r="r" b="b"/>
                <a:pathLst>
                  <a:path w="21600" h="20556" extrusionOk="0">
                    <a:moveTo>
                      <a:pt x="5536" y="156"/>
                    </a:moveTo>
                    <a:cubicBezTo>
                      <a:pt x="5536" y="156"/>
                      <a:pt x="1845" y="-744"/>
                      <a:pt x="0" y="1776"/>
                    </a:cubicBezTo>
                    <a:cubicBezTo>
                      <a:pt x="1845" y="1776"/>
                      <a:pt x="3582" y="2316"/>
                      <a:pt x="5319" y="3396"/>
                    </a:cubicBezTo>
                    <a:cubicBezTo>
                      <a:pt x="7272" y="4656"/>
                      <a:pt x="8901" y="6816"/>
                      <a:pt x="10095" y="9696"/>
                    </a:cubicBezTo>
                    <a:cubicBezTo>
                      <a:pt x="10095" y="9696"/>
                      <a:pt x="12700" y="15636"/>
                      <a:pt x="14002" y="16716"/>
                    </a:cubicBezTo>
                    <a:cubicBezTo>
                      <a:pt x="16173" y="19596"/>
                      <a:pt x="18887" y="20856"/>
                      <a:pt x="21600" y="20496"/>
                    </a:cubicBezTo>
                    <a:cubicBezTo>
                      <a:pt x="19646" y="19596"/>
                      <a:pt x="17910" y="17796"/>
                      <a:pt x="16607" y="15096"/>
                    </a:cubicBezTo>
                    <a:cubicBezTo>
                      <a:pt x="15630" y="13116"/>
                      <a:pt x="14762" y="10956"/>
                      <a:pt x="14110" y="8616"/>
                    </a:cubicBezTo>
                    <a:cubicBezTo>
                      <a:pt x="14110" y="8616"/>
                      <a:pt x="12157" y="2136"/>
                      <a:pt x="5536" y="156"/>
                    </a:cubicBezTo>
                    <a:close/>
                  </a:path>
                </a:pathLst>
              </a:custGeom>
              <a:solidFill>
                <a:srgbClr val="FBEF5D"/>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72" name="Freeform 71">
                <a:extLst>
                  <a:ext uri="{FF2B5EF4-FFF2-40B4-BE49-F238E27FC236}">
                    <a16:creationId xmlns:a16="http://schemas.microsoft.com/office/drawing/2014/main" id="{F582385C-5DBA-535B-1776-56973FD06A22}"/>
                  </a:ext>
                </a:extLst>
              </p:cNvPr>
              <p:cNvSpPr/>
              <p:nvPr/>
            </p:nvSpPr>
            <p:spPr>
              <a:xfrm>
                <a:off x="-1" y="407859"/>
                <a:ext cx="429399" cy="145459"/>
              </a:xfrm>
              <a:custGeom>
                <a:avLst/>
                <a:gdLst/>
                <a:ahLst/>
                <a:cxnLst>
                  <a:cxn ang="0">
                    <a:pos x="wd2" y="hd2"/>
                  </a:cxn>
                  <a:cxn ang="5400000">
                    <a:pos x="wd2" y="hd2"/>
                  </a:cxn>
                  <a:cxn ang="10800000">
                    <a:pos x="wd2" y="hd2"/>
                  </a:cxn>
                  <a:cxn ang="16200000">
                    <a:pos x="wd2" y="hd2"/>
                  </a:cxn>
                </a:cxnLst>
                <a:rect l="0" t="0" r="r" b="b"/>
                <a:pathLst>
                  <a:path w="21600" h="15042" extrusionOk="0">
                    <a:moveTo>
                      <a:pt x="0" y="9642"/>
                    </a:moveTo>
                    <a:cubicBezTo>
                      <a:pt x="0" y="9642"/>
                      <a:pt x="3989" y="10387"/>
                      <a:pt x="12276" y="1449"/>
                    </a:cubicBezTo>
                    <a:cubicBezTo>
                      <a:pt x="12276" y="1449"/>
                      <a:pt x="15799" y="-2701"/>
                      <a:pt x="21600" y="3045"/>
                    </a:cubicBezTo>
                    <a:cubicBezTo>
                      <a:pt x="21600" y="3045"/>
                      <a:pt x="20253" y="1449"/>
                      <a:pt x="12432" y="13366"/>
                    </a:cubicBezTo>
                    <a:cubicBezTo>
                      <a:pt x="12432" y="13366"/>
                      <a:pt x="8184" y="18899"/>
                      <a:pt x="311" y="9855"/>
                    </a:cubicBezTo>
                  </a:path>
                </a:pathLst>
              </a:custGeom>
              <a:solidFill>
                <a:srgbClr val="F6A326"/>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73" name="Freeform 72">
                <a:extLst>
                  <a:ext uri="{FF2B5EF4-FFF2-40B4-BE49-F238E27FC236}">
                    <a16:creationId xmlns:a16="http://schemas.microsoft.com/office/drawing/2014/main" id="{640623E6-6152-C8CA-CFCF-A73151369116}"/>
                  </a:ext>
                </a:extLst>
              </p:cNvPr>
              <p:cNvSpPr/>
              <p:nvPr/>
            </p:nvSpPr>
            <p:spPr>
              <a:xfrm>
                <a:off x="302739" y="0"/>
                <a:ext cx="310981" cy="81866"/>
              </a:xfrm>
              <a:custGeom>
                <a:avLst/>
                <a:gdLst/>
                <a:ahLst/>
                <a:cxnLst>
                  <a:cxn ang="0">
                    <a:pos x="wd2" y="hd2"/>
                  </a:cxn>
                  <a:cxn ang="5400000">
                    <a:pos x="wd2" y="hd2"/>
                  </a:cxn>
                  <a:cxn ang="10800000">
                    <a:pos x="wd2" y="hd2"/>
                  </a:cxn>
                  <a:cxn ang="16200000">
                    <a:pos x="wd2" y="hd2"/>
                  </a:cxn>
                </a:cxnLst>
                <a:rect l="0" t="0" r="r" b="b"/>
                <a:pathLst>
                  <a:path w="21600" h="18885" extrusionOk="0">
                    <a:moveTo>
                      <a:pt x="0" y="0"/>
                    </a:moveTo>
                    <a:cubicBezTo>
                      <a:pt x="0" y="0"/>
                      <a:pt x="3576" y="5222"/>
                      <a:pt x="13160" y="2374"/>
                    </a:cubicBezTo>
                    <a:cubicBezTo>
                      <a:pt x="13160" y="2374"/>
                      <a:pt x="17309" y="712"/>
                      <a:pt x="21600" y="14716"/>
                    </a:cubicBezTo>
                    <a:cubicBezTo>
                      <a:pt x="21600" y="14716"/>
                      <a:pt x="20670" y="11156"/>
                      <a:pt x="11014" y="18752"/>
                    </a:cubicBezTo>
                    <a:cubicBezTo>
                      <a:pt x="11014" y="18752"/>
                      <a:pt x="5936" y="21600"/>
                      <a:pt x="286" y="949"/>
                    </a:cubicBezTo>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74" name="Freeform 73">
                <a:extLst>
                  <a:ext uri="{FF2B5EF4-FFF2-40B4-BE49-F238E27FC236}">
                    <a16:creationId xmlns:a16="http://schemas.microsoft.com/office/drawing/2014/main" id="{13228B2D-6164-28E0-7ABC-BBC3A641A49A}"/>
                  </a:ext>
                </a:extLst>
              </p:cNvPr>
              <p:cNvSpPr/>
              <p:nvPr/>
            </p:nvSpPr>
            <p:spPr>
              <a:xfrm>
                <a:off x="376881" y="1199764"/>
                <a:ext cx="194619" cy="11215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0"/>
                      <a:pt x="3314" y="5152"/>
                      <a:pt x="13943" y="9512"/>
                    </a:cubicBezTo>
                    <a:cubicBezTo>
                      <a:pt x="13943" y="9512"/>
                      <a:pt x="18629" y="11097"/>
                      <a:pt x="21600" y="21600"/>
                    </a:cubicBezTo>
                    <a:cubicBezTo>
                      <a:pt x="21600" y="21600"/>
                      <a:pt x="21029" y="19024"/>
                      <a:pt x="9600" y="17240"/>
                    </a:cubicBezTo>
                    <a:cubicBezTo>
                      <a:pt x="9600" y="17240"/>
                      <a:pt x="3771" y="15655"/>
                      <a:pt x="114" y="594"/>
                    </a:cubicBezTo>
                  </a:path>
                </a:pathLst>
              </a:custGeom>
              <a:solidFill>
                <a:srgbClr val="EE3F23"/>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75" name="Freeform 74">
                <a:extLst>
                  <a:ext uri="{FF2B5EF4-FFF2-40B4-BE49-F238E27FC236}">
                    <a16:creationId xmlns:a16="http://schemas.microsoft.com/office/drawing/2014/main" id="{72F10631-CADD-7B66-020B-A7DC4487EA04}"/>
                  </a:ext>
                </a:extLst>
              </p:cNvPr>
              <p:cNvSpPr/>
              <p:nvPr/>
            </p:nvSpPr>
            <p:spPr>
              <a:xfrm>
                <a:off x="392327" y="2464528"/>
                <a:ext cx="163727" cy="72444"/>
              </a:xfrm>
              <a:custGeom>
                <a:avLst/>
                <a:gdLst/>
                <a:ahLst/>
                <a:cxnLst>
                  <a:cxn ang="0">
                    <a:pos x="wd2" y="hd2"/>
                  </a:cxn>
                  <a:cxn ang="5400000">
                    <a:pos x="wd2" y="hd2"/>
                  </a:cxn>
                  <a:cxn ang="10800000">
                    <a:pos x="wd2" y="hd2"/>
                  </a:cxn>
                  <a:cxn ang="16200000">
                    <a:pos x="wd2" y="hd2"/>
                  </a:cxn>
                </a:cxnLst>
                <a:rect l="0" t="0" r="r" b="b"/>
                <a:pathLst>
                  <a:path w="21600" h="15678" extrusionOk="0">
                    <a:moveTo>
                      <a:pt x="0" y="13991"/>
                    </a:moveTo>
                    <a:cubicBezTo>
                      <a:pt x="3940" y="11987"/>
                      <a:pt x="7472" y="8647"/>
                      <a:pt x="10732" y="4416"/>
                    </a:cubicBezTo>
                    <a:cubicBezTo>
                      <a:pt x="10732" y="4416"/>
                      <a:pt x="16981" y="-3378"/>
                      <a:pt x="21600" y="1744"/>
                    </a:cubicBezTo>
                    <a:cubicBezTo>
                      <a:pt x="19291" y="4416"/>
                      <a:pt x="17253" y="7756"/>
                      <a:pt x="15623" y="11542"/>
                    </a:cubicBezTo>
                    <a:cubicBezTo>
                      <a:pt x="15487" y="11764"/>
                      <a:pt x="15487" y="11987"/>
                      <a:pt x="15351" y="11987"/>
                    </a:cubicBezTo>
                    <a:cubicBezTo>
                      <a:pt x="14400" y="13323"/>
                      <a:pt x="9510" y="18222"/>
                      <a:pt x="0" y="13991"/>
                    </a:cubicBezTo>
                    <a:close/>
                  </a:path>
                </a:pathLst>
              </a:custGeom>
              <a:solidFill>
                <a:srgbClr val="F1B51B"/>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sp>
          <p:nvSpPr>
            <p:cNvPr id="12" name="Freeform 75">
              <a:extLst>
                <a:ext uri="{FF2B5EF4-FFF2-40B4-BE49-F238E27FC236}">
                  <a16:creationId xmlns:a16="http://schemas.microsoft.com/office/drawing/2014/main" id="{6DEF7432-D721-AE09-57FA-7B9245A86AD5}"/>
                </a:ext>
              </a:extLst>
            </p:cNvPr>
            <p:cNvSpPr/>
            <p:nvPr/>
          </p:nvSpPr>
          <p:spPr>
            <a:xfrm>
              <a:off x="1553861" y="1215551"/>
              <a:ext cx="312009" cy="945614"/>
            </a:xfrm>
            <a:prstGeom prst="rect">
              <a:avLst/>
            </a:prstGeom>
            <a:solidFill>
              <a:srgbClr val="ED1C24"/>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13" name="Freeform 76">
              <a:extLst>
                <a:ext uri="{FF2B5EF4-FFF2-40B4-BE49-F238E27FC236}">
                  <a16:creationId xmlns:a16="http://schemas.microsoft.com/office/drawing/2014/main" id="{9AF354A5-4908-34DB-BD4E-708ACDFEFE1C}"/>
                </a:ext>
              </a:extLst>
            </p:cNvPr>
            <p:cNvSpPr/>
            <p:nvPr/>
          </p:nvSpPr>
          <p:spPr>
            <a:xfrm>
              <a:off x="1723767" y="592696"/>
              <a:ext cx="3935629" cy="2194854"/>
            </a:xfrm>
            <a:custGeom>
              <a:avLst/>
              <a:gdLst/>
              <a:ahLst/>
              <a:cxnLst>
                <a:cxn ang="0">
                  <a:pos x="wd2" y="hd2"/>
                </a:cxn>
                <a:cxn ang="5400000">
                  <a:pos x="wd2" y="hd2"/>
                </a:cxn>
                <a:cxn ang="10800000">
                  <a:pos x="wd2" y="hd2"/>
                </a:cxn>
                <a:cxn ang="16200000">
                  <a:pos x="wd2" y="hd2"/>
                </a:cxn>
              </a:cxnLst>
              <a:rect l="0" t="0" r="r" b="b"/>
              <a:pathLst>
                <a:path w="21600" h="11697" extrusionOk="0">
                  <a:moveTo>
                    <a:pt x="21600" y="5847"/>
                  </a:moveTo>
                  <a:lnTo>
                    <a:pt x="21589" y="5836"/>
                  </a:lnTo>
                  <a:lnTo>
                    <a:pt x="21583" y="5836"/>
                  </a:lnTo>
                  <a:cubicBezTo>
                    <a:pt x="21572" y="5825"/>
                    <a:pt x="21543" y="5798"/>
                    <a:pt x="21510" y="5765"/>
                  </a:cubicBezTo>
                  <a:cubicBezTo>
                    <a:pt x="20441" y="4762"/>
                    <a:pt x="9839" y="-4736"/>
                    <a:pt x="6" y="3029"/>
                  </a:cubicBezTo>
                  <a:lnTo>
                    <a:pt x="62" y="3166"/>
                  </a:lnTo>
                  <a:cubicBezTo>
                    <a:pt x="107" y="3276"/>
                    <a:pt x="147" y="3385"/>
                    <a:pt x="187" y="3495"/>
                  </a:cubicBezTo>
                  <a:cubicBezTo>
                    <a:pt x="701" y="4965"/>
                    <a:pt x="718" y="6560"/>
                    <a:pt x="232" y="8041"/>
                  </a:cubicBezTo>
                  <a:cubicBezTo>
                    <a:pt x="170" y="8233"/>
                    <a:pt x="102" y="8419"/>
                    <a:pt x="23" y="8606"/>
                  </a:cubicBezTo>
                  <a:lnTo>
                    <a:pt x="0" y="8660"/>
                  </a:lnTo>
                  <a:cubicBezTo>
                    <a:pt x="10370" y="16864"/>
                    <a:pt x="21600" y="5847"/>
                    <a:pt x="21600" y="5847"/>
                  </a:cubicBezTo>
                  <a:close/>
                </a:path>
              </a:pathLst>
            </a:custGeom>
            <a:gradFill flip="none" rotWithShape="1">
              <a:gsLst>
                <a:gs pos="0">
                  <a:srgbClr val="FFEA03"/>
                </a:gs>
                <a:gs pos="70683">
                  <a:srgbClr val="FFBA02"/>
                </a:gs>
                <a:gs pos="97580">
                  <a:srgbClr val="FF8A00"/>
                </a:gs>
              </a:gsLst>
              <a:lin ang="0" scaled="0"/>
            </a:gra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FFFFFF"/>
                  </a:solidFill>
                  <a:latin typeface="Helvetica"/>
                  <a:ea typeface="Helvetica"/>
                  <a:cs typeface="Helvetica"/>
                  <a:sym typeface="Helvetica"/>
                </a:defRPr>
              </a:pPr>
              <a:endParaRPr kumimoji="0" sz="3600" b="0" i="0" u="none" strike="noStrike" kern="1200" cap="none" spc="0" normalizeH="0" baseline="0" noProof="0">
                <a:ln>
                  <a:noFill/>
                </a:ln>
                <a:solidFill>
                  <a:srgbClr val="FFFFFF"/>
                </a:solidFill>
                <a:effectLst/>
                <a:uLnTx/>
                <a:uFillTx/>
                <a:latin typeface="Helvetica"/>
                <a:cs typeface="Helvetica"/>
                <a:sym typeface="Helvetica"/>
              </a:endParaRPr>
            </a:p>
          </p:txBody>
        </p:sp>
        <p:sp>
          <p:nvSpPr>
            <p:cNvPr id="14" name="Freeform 77">
              <a:extLst>
                <a:ext uri="{FF2B5EF4-FFF2-40B4-BE49-F238E27FC236}">
                  <a16:creationId xmlns:a16="http://schemas.microsoft.com/office/drawing/2014/main" id="{57121408-520C-7F53-FC69-AA2E414C2274}"/>
                </a:ext>
              </a:extLst>
            </p:cNvPr>
            <p:cNvSpPr/>
            <p:nvPr/>
          </p:nvSpPr>
          <p:spPr>
            <a:xfrm>
              <a:off x="4839727" y="1073553"/>
              <a:ext cx="819667" cy="1231663"/>
            </a:xfrm>
            <a:custGeom>
              <a:avLst/>
              <a:gdLst/>
              <a:ahLst/>
              <a:cxnLst>
                <a:cxn ang="0">
                  <a:pos x="wd2" y="hd2"/>
                </a:cxn>
                <a:cxn ang="5400000">
                  <a:pos x="wd2" y="hd2"/>
                </a:cxn>
                <a:cxn ang="10800000">
                  <a:pos x="wd2" y="hd2"/>
                </a:cxn>
                <a:cxn ang="16200000">
                  <a:pos x="wd2" y="hd2"/>
                </a:cxn>
              </a:cxnLst>
              <a:rect l="0" t="0" r="r" b="b"/>
              <a:pathLst>
                <a:path w="21600" h="21600" extrusionOk="0">
                  <a:moveTo>
                    <a:pt x="516" y="10989"/>
                  </a:moveTo>
                  <a:cubicBezTo>
                    <a:pt x="516" y="14653"/>
                    <a:pt x="299" y="18244"/>
                    <a:pt x="27" y="21600"/>
                  </a:cubicBezTo>
                  <a:cubicBezTo>
                    <a:pt x="13188" y="16439"/>
                    <a:pt x="21600" y="10791"/>
                    <a:pt x="21600" y="10791"/>
                  </a:cubicBezTo>
                  <a:lnTo>
                    <a:pt x="21546" y="10755"/>
                  </a:lnTo>
                  <a:lnTo>
                    <a:pt x="21519" y="10755"/>
                  </a:lnTo>
                  <a:cubicBezTo>
                    <a:pt x="21464" y="10719"/>
                    <a:pt x="21329" y="10629"/>
                    <a:pt x="21166" y="10520"/>
                  </a:cubicBezTo>
                  <a:cubicBezTo>
                    <a:pt x="19321" y="9329"/>
                    <a:pt x="11478" y="4475"/>
                    <a:pt x="0" y="0"/>
                  </a:cubicBezTo>
                  <a:cubicBezTo>
                    <a:pt x="299" y="3483"/>
                    <a:pt x="488" y="7200"/>
                    <a:pt x="516" y="10989"/>
                  </a:cubicBezTo>
                  <a:close/>
                </a:path>
              </a:pathLst>
            </a:custGeom>
            <a:gradFill flip="none" rotWithShape="1">
              <a:gsLst>
                <a:gs pos="0">
                  <a:srgbClr val="FFC203"/>
                </a:gs>
                <a:gs pos="36657">
                  <a:srgbClr val="FF7D25"/>
                </a:gs>
                <a:gs pos="77153">
                  <a:srgbClr val="FF3847"/>
                </a:gs>
              </a:gsLst>
              <a:lin ang="0" scaled="0"/>
            </a:gra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FFFFFF"/>
                  </a:solidFill>
                  <a:latin typeface="Helvetica"/>
                  <a:ea typeface="Helvetica"/>
                  <a:cs typeface="Helvetica"/>
                  <a:sym typeface="Helvetica"/>
                </a:defRPr>
              </a:pPr>
              <a:endParaRPr kumimoji="0" sz="3600" b="0" i="0" u="none" strike="noStrike" kern="1200" cap="none" spc="0" normalizeH="0" baseline="0" noProof="0">
                <a:ln>
                  <a:noFill/>
                </a:ln>
                <a:solidFill>
                  <a:srgbClr val="FFFFFF"/>
                </a:solidFill>
                <a:effectLst/>
                <a:uLnTx/>
                <a:uFillTx/>
                <a:latin typeface="Helvetica"/>
                <a:cs typeface="Helvetica"/>
                <a:sym typeface="Helvetica"/>
              </a:endParaRPr>
            </a:p>
          </p:txBody>
        </p:sp>
        <p:sp>
          <p:nvSpPr>
            <p:cNvPr id="15" name="Freeform 78">
              <a:extLst>
                <a:ext uri="{FF2B5EF4-FFF2-40B4-BE49-F238E27FC236}">
                  <a16:creationId xmlns:a16="http://schemas.microsoft.com/office/drawing/2014/main" id="{4F546E86-F64A-4FFF-02AC-1E7E94D38528}"/>
                </a:ext>
              </a:extLst>
            </p:cNvPr>
            <p:cNvSpPr/>
            <p:nvPr/>
          </p:nvSpPr>
          <p:spPr>
            <a:xfrm>
              <a:off x="936023" y="-1"/>
              <a:ext cx="1858663" cy="1075613"/>
            </a:xfrm>
            <a:custGeom>
              <a:avLst/>
              <a:gdLst/>
              <a:ahLst/>
              <a:cxnLst>
                <a:cxn ang="0">
                  <a:pos x="wd2" y="hd2"/>
                </a:cxn>
                <a:cxn ang="5400000">
                  <a:pos x="wd2" y="hd2"/>
                </a:cxn>
                <a:cxn ang="10800000">
                  <a:pos x="wd2" y="hd2"/>
                </a:cxn>
                <a:cxn ang="16200000">
                  <a:pos x="wd2" y="hd2"/>
                </a:cxn>
              </a:cxnLst>
              <a:rect l="0" t="0" r="r" b="b"/>
              <a:pathLst>
                <a:path w="21600" h="17977" extrusionOk="0">
                  <a:moveTo>
                    <a:pt x="0" y="1553"/>
                  </a:moveTo>
                  <a:cubicBezTo>
                    <a:pt x="0" y="1553"/>
                    <a:pt x="12170" y="3858"/>
                    <a:pt x="10459" y="17977"/>
                  </a:cubicBezTo>
                  <a:cubicBezTo>
                    <a:pt x="14169" y="14022"/>
                    <a:pt x="17926" y="11734"/>
                    <a:pt x="21600" y="10668"/>
                  </a:cubicBezTo>
                  <a:cubicBezTo>
                    <a:pt x="20104" y="5354"/>
                    <a:pt x="14037" y="-3623"/>
                    <a:pt x="0" y="1553"/>
                  </a:cubicBezTo>
                  <a:close/>
                </a:path>
              </a:pathLst>
            </a:custGeom>
            <a:gradFill flip="none" rotWithShape="1">
              <a:gsLst>
                <a:gs pos="0">
                  <a:srgbClr val="FFC203"/>
                </a:gs>
                <a:gs pos="36657">
                  <a:srgbClr val="FF7D25"/>
                </a:gs>
                <a:gs pos="77153">
                  <a:srgbClr val="FF3847"/>
                </a:gs>
              </a:gsLst>
              <a:lin ang="0" scaled="0"/>
            </a:gra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FFFFFF"/>
                  </a:solidFill>
                  <a:latin typeface="Helvetica"/>
                  <a:ea typeface="Helvetica"/>
                  <a:cs typeface="Helvetica"/>
                  <a:sym typeface="Helvetica"/>
                </a:defRPr>
              </a:pPr>
              <a:endParaRPr kumimoji="0" sz="3600" b="0" i="0" u="none" strike="noStrike" kern="1200" cap="none" spc="0" normalizeH="0" baseline="0" noProof="0">
                <a:ln>
                  <a:noFill/>
                </a:ln>
                <a:solidFill>
                  <a:srgbClr val="FFFFFF"/>
                </a:solidFill>
                <a:effectLst/>
                <a:uLnTx/>
                <a:uFillTx/>
                <a:latin typeface="Helvetica"/>
                <a:cs typeface="Helvetica"/>
                <a:sym typeface="Helvetica"/>
              </a:endParaRPr>
            </a:p>
          </p:txBody>
        </p:sp>
        <p:sp>
          <p:nvSpPr>
            <p:cNvPr id="16" name="Freeform 79">
              <a:extLst>
                <a:ext uri="{FF2B5EF4-FFF2-40B4-BE49-F238E27FC236}">
                  <a16:creationId xmlns:a16="http://schemas.microsoft.com/office/drawing/2014/main" id="{C16CC91C-BD6B-C677-E888-387A9247793E}"/>
                </a:ext>
              </a:extLst>
            </p:cNvPr>
            <p:cNvSpPr/>
            <p:nvPr/>
          </p:nvSpPr>
          <p:spPr>
            <a:xfrm>
              <a:off x="936023" y="2304188"/>
              <a:ext cx="1858663" cy="1075613"/>
            </a:xfrm>
            <a:custGeom>
              <a:avLst/>
              <a:gdLst/>
              <a:ahLst/>
              <a:cxnLst>
                <a:cxn ang="0">
                  <a:pos x="wd2" y="hd2"/>
                </a:cxn>
                <a:cxn ang="5400000">
                  <a:pos x="wd2" y="hd2"/>
                </a:cxn>
                <a:cxn ang="10800000">
                  <a:pos x="wd2" y="hd2"/>
                </a:cxn>
                <a:cxn ang="16200000">
                  <a:pos x="wd2" y="hd2"/>
                </a:cxn>
              </a:cxnLst>
              <a:rect l="0" t="0" r="r" b="b"/>
              <a:pathLst>
                <a:path w="21600" h="17977" extrusionOk="0">
                  <a:moveTo>
                    <a:pt x="0" y="16424"/>
                  </a:moveTo>
                  <a:cubicBezTo>
                    <a:pt x="0" y="16424"/>
                    <a:pt x="12170" y="14119"/>
                    <a:pt x="10459" y="0"/>
                  </a:cubicBezTo>
                  <a:cubicBezTo>
                    <a:pt x="14169" y="3955"/>
                    <a:pt x="17926" y="6243"/>
                    <a:pt x="21600" y="7309"/>
                  </a:cubicBezTo>
                  <a:cubicBezTo>
                    <a:pt x="20104" y="12623"/>
                    <a:pt x="14037" y="21600"/>
                    <a:pt x="0" y="16424"/>
                  </a:cubicBezTo>
                  <a:close/>
                </a:path>
              </a:pathLst>
            </a:custGeom>
            <a:gradFill flip="none" rotWithShape="1">
              <a:gsLst>
                <a:gs pos="0">
                  <a:srgbClr val="FFC203"/>
                </a:gs>
                <a:gs pos="36657">
                  <a:srgbClr val="FF7D25"/>
                </a:gs>
                <a:gs pos="77153">
                  <a:srgbClr val="FF3847"/>
                </a:gs>
              </a:gsLst>
              <a:lin ang="0" scaled="0"/>
            </a:gra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FFFFFF"/>
                  </a:solidFill>
                  <a:latin typeface="Helvetica"/>
                  <a:ea typeface="Helvetica"/>
                  <a:cs typeface="Helvetica"/>
                  <a:sym typeface="Helvetica"/>
                </a:defRPr>
              </a:pPr>
              <a:endParaRPr kumimoji="0" sz="3600" b="0" i="0" u="none" strike="noStrike" kern="1200" cap="none" spc="0" normalizeH="0" baseline="0" noProof="0">
                <a:ln>
                  <a:noFill/>
                </a:ln>
                <a:solidFill>
                  <a:srgbClr val="FFFFFF"/>
                </a:solidFill>
                <a:effectLst/>
                <a:uLnTx/>
                <a:uFillTx/>
                <a:latin typeface="Helvetica"/>
                <a:cs typeface="Helvetica"/>
                <a:sym typeface="Helvetica"/>
              </a:endParaRPr>
            </a:p>
          </p:txBody>
        </p:sp>
        <p:sp>
          <p:nvSpPr>
            <p:cNvPr id="17" name="Freeform 80">
              <a:extLst>
                <a:ext uri="{FF2B5EF4-FFF2-40B4-BE49-F238E27FC236}">
                  <a16:creationId xmlns:a16="http://schemas.microsoft.com/office/drawing/2014/main" id="{2837DA8A-7157-4A3E-8B51-260710F9845B}"/>
                </a:ext>
              </a:extLst>
            </p:cNvPr>
            <p:cNvSpPr/>
            <p:nvPr/>
          </p:nvSpPr>
          <p:spPr>
            <a:xfrm>
              <a:off x="1768045" y="1690929"/>
              <a:ext cx="3892379" cy="809733"/>
            </a:xfrm>
            <a:custGeom>
              <a:avLst/>
              <a:gdLst/>
              <a:ahLst/>
              <a:cxnLst>
                <a:cxn ang="0">
                  <a:pos x="wd2" y="hd2"/>
                </a:cxn>
                <a:cxn ang="5400000">
                  <a:pos x="wd2" y="hd2"/>
                </a:cxn>
                <a:cxn ang="10800000">
                  <a:pos x="wd2" y="hd2"/>
                </a:cxn>
                <a:cxn ang="16200000">
                  <a:pos x="wd2" y="hd2"/>
                </a:cxn>
              </a:cxnLst>
              <a:rect l="0" t="0" r="r" b="b"/>
              <a:pathLst>
                <a:path w="21600" h="11796" extrusionOk="0">
                  <a:moveTo>
                    <a:pt x="21589" y="15"/>
                  </a:moveTo>
                  <a:lnTo>
                    <a:pt x="21600" y="0"/>
                  </a:lnTo>
                  <a:lnTo>
                    <a:pt x="21589" y="15"/>
                  </a:lnTo>
                  <a:cubicBezTo>
                    <a:pt x="21154" y="390"/>
                    <a:pt x="10400" y="9728"/>
                    <a:pt x="274" y="2953"/>
                  </a:cubicBezTo>
                  <a:cubicBezTo>
                    <a:pt x="217" y="4002"/>
                    <a:pt x="126" y="5022"/>
                    <a:pt x="0" y="6041"/>
                  </a:cubicBezTo>
                  <a:cubicBezTo>
                    <a:pt x="10229" y="21600"/>
                    <a:pt x="21200" y="764"/>
                    <a:pt x="21589" y="15"/>
                  </a:cubicBezTo>
                  <a:close/>
                </a:path>
              </a:pathLst>
            </a:custGeom>
            <a:solidFill>
              <a:srgbClr val="F7941D">
                <a:alpha val="30000"/>
              </a:srgbClr>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18" name="Freeform 81">
              <a:extLst>
                <a:ext uri="{FF2B5EF4-FFF2-40B4-BE49-F238E27FC236}">
                  <a16:creationId xmlns:a16="http://schemas.microsoft.com/office/drawing/2014/main" id="{B8D96EB2-7CB6-5FAD-5872-9F7F876977BC}"/>
                </a:ext>
              </a:extLst>
            </p:cNvPr>
            <p:cNvSpPr/>
            <p:nvPr/>
          </p:nvSpPr>
          <p:spPr>
            <a:xfrm>
              <a:off x="3300283" y="1168219"/>
              <a:ext cx="1037969" cy="1037191"/>
            </a:xfrm>
            <a:prstGeom prst="ellipse">
              <a:avLst/>
            </a:prstGeom>
            <a:solidFill>
              <a:srgbClr val="F15A29"/>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19" name="Freeform 82">
              <a:extLst>
                <a:ext uri="{FF2B5EF4-FFF2-40B4-BE49-F238E27FC236}">
                  <a16:creationId xmlns:a16="http://schemas.microsoft.com/office/drawing/2014/main" id="{B251669D-2BEF-868C-0A2E-4E9B5B438DF1}"/>
                </a:ext>
              </a:extLst>
            </p:cNvPr>
            <p:cNvSpPr/>
            <p:nvPr/>
          </p:nvSpPr>
          <p:spPr>
            <a:xfrm>
              <a:off x="3413554" y="1281403"/>
              <a:ext cx="811429" cy="810819"/>
            </a:xfrm>
            <a:prstGeom prst="ellipse">
              <a:avLst/>
            </a:prstGeom>
            <a:solidFill>
              <a:srgbClr val="AB1C29"/>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0" name="Freeform 83">
              <a:extLst>
                <a:ext uri="{FF2B5EF4-FFF2-40B4-BE49-F238E27FC236}">
                  <a16:creationId xmlns:a16="http://schemas.microsoft.com/office/drawing/2014/main" id="{C6609CBD-20B0-4698-D351-C8ADAEE5A703}"/>
                </a:ext>
              </a:extLst>
            </p:cNvPr>
            <p:cNvSpPr/>
            <p:nvPr/>
          </p:nvSpPr>
          <p:spPr>
            <a:xfrm>
              <a:off x="3413554" y="1282433"/>
              <a:ext cx="602393" cy="506247"/>
            </a:xfrm>
            <a:custGeom>
              <a:avLst/>
              <a:gdLst/>
              <a:ahLst/>
              <a:cxnLst>
                <a:cxn ang="0">
                  <a:pos x="wd2" y="hd2"/>
                </a:cxn>
                <a:cxn ang="5400000">
                  <a:pos x="wd2" y="hd2"/>
                </a:cxn>
                <a:cxn ang="10800000">
                  <a:pos x="wd2" y="hd2"/>
                </a:cxn>
                <a:cxn ang="16200000">
                  <a:pos x="wd2" y="hd2"/>
                </a:cxn>
              </a:cxnLst>
              <a:rect l="0" t="0" r="r" b="b"/>
              <a:pathLst>
                <a:path w="21600" h="21600" extrusionOk="0">
                  <a:moveTo>
                    <a:pt x="21600" y="2151"/>
                  </a:moveTo>
                  <a:cubicBezTo>
                    <a:pt x="20234" y="1229"/>
                    <a:pt x="18720" y="615"/>
                    <a:pt x="17169" y="263"/>
                  </a:cubicBezTo>
                  <a:cubicBezTo>
                    <a:pt x="16283" y="88"/>
                    <a:pt x="15434" y="0"/>
                    <a:pt x="14548" y="0"/>
                  </a:cubicBezTo>
                  <a:cubicBezTo>
                    <a:pt x="6535" y="0"/>
                    <a:pt x="0" y="7727"/>
                    <a:pt x="0" y="17298"/>
                  </a:cubicBezTo>
                  <a:cubicBezTo>
                    <a:pt x="0" y="18746"/>
                    <a:pt x="148" y="20195"/>
                    <a:pt x="443" y="21600"/>
                  </a:cubicBezTo>
                  <a:cubicBezTo>
                    <a:pt x="14105" y="17517"/>
                    <a:pt x="21600" y="2151"/>
                    <a:pt x="21600" y="2151"/>
                  </a:cubicBezTo>
                  <a:close/>
                </a:path>
              </a:pathLst>
            </a:custGeom>
            <a:solidFill>
              <a:srgbClr val="C23538"/>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1" name="Freeform 84">
              <a:extLst>
                <a:ext uri="{FF2B5EF4-FFF2-40B4-BE49-F238E27FC236}">
                  <a16:creationId xmlns:a16="http://schemas.microsoft.com/office/drawing/2014/main" id="{E019FB68-EFA6-DE26-B71B-3290B21FA889}"/>
                </a:ext>
              </a:extLst>
            </p:cNvPr>
            <p:cNvSpPr/>
            <p:nvPr/>
          </p:nvSpPr>
          <p:spPr>
            <a:xfrm>
              <a:off x="1724795" y="592696"/>
              <a:ext cx="3934599" cy="1097204"/>
            </a:xfrm>
            <a:custGeom>
              <a:avLst/>
              <a:gdLst/>
              <a:ahLst/>
              <a:cxnLst>
                <a:cxn ang="0">
                  <a:pos x="wd2" y="hd2"/>
                </a:cxn>
                <a:cxn ang="5400000">
                  <a:pos x="wd2" y="hd2"/>
                </a:cxn>
                <a:cxn ang="10800000">
                  <a:pos x="wd2" y="hd2"/>
                </a:cxn>
                <a:cxn ang="16200000">
                  <a:pos x="wd2" y="hd2"/>
                </a:cxn>
              </a:cxnLst>
              <a:rect l="0" t="0" r="r" b="b"/>
              <a:pathLst>
                <a:path w="21600" h="11934" extrusionOk="0">
                  <a:moveTo>
                    <a:pt x="21510" y="11822"/>
                  </a:moveTo>
                  <a:cubicBezTo>
                    <a:pt x="21543" y="11867"/>
                    <a:pt x="21572" y="11900"/>
                    <a:pt x="21583" y="11923"/>
                  </a:cubicBezTo>
                  <a:lnTo>
                    <a:pt x="21589" y="11923"/>
                  </a:lnTo>
                  <a:lnTo>
                    <a:pt x="21600" y="11934"/>
                  </a:lnTo>
                  <a:lnTo>
                    <a:pt x="21589" y="11912"/>
                  </a:lnTo>
                  <a:lnTo>
                    <a:pt x="21583" y="11912"/>
                  </a:lnTo>
                  <a:cubicBezTo>
                    <a:pt x="21572" y="11889"/>
                    <a:pt x="21543" y="11833"/>
                    <a:pt x="21510" y="11766"/>
                  </a:cubicBezTo>
                  <a:cubicBezTo>
                    <a:pt x="20441" y="9718"/>
                    <a:pt x="9836" y="-9666"/>
                    <a:pt x="0" y="6181"/>
                  </a:cubicBezTo>
                  <a:lnTo>
                    <a:pt x="57" y="6461"/>
                  </a:lnTo>
                  <a:cubicBezTo>
                    <a:pt x="102" y="6685"/>
                    <a:pt x="141" y="6909"/>
                    <a:pt x="181" y="7133"/>
                  </a:cubicBezTo>
                  <a:cubicBezTo>
                    <a:pt x="215" y="7334"/>
                    <a:pt x="249" y="7547"/>
                    <a:pt x="277" y="7760"/>
                  </a:cubicBezTo>
                  <a:cubicBezTo>
                    <a:pt x="10034" y="-2391"/>
                    <a:pt x="20447" y="10457"/>
                    <a:pt x="21510" y="11822"/>
                  </a:cubicBezTo>
                  <a:close/>
                </a:path>
              </a:pathLst>
            </a:custGeom>
            <a:solidFill>
              <a:srgbClr val="F7941D">
                <a:alpha val="30000"/>
              </a:srgbClr>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2" name="Freeform 85">
              <a:extLst>
                <a:ext uri="{FF2B5EF4-FFF2-40B4-BE49-F238E27FC236}">
                  <a16:creationId xmlns:a16="http://schemas.microsoft.com/office/drawing/2014/main" id="{E889169A-7DC0-4C01-6AC8-79DAE5561DA6}"/>
                </a:ext>
              </a:extLst>
            </p:cNvPr>
            <p:cNvSpPr/>
            <p:nvPr/>
          </p:nvSpPr>
          <p:spPr>
            <a:xfrm>
              <a:off x="4717191" y="1003585"/>
              <a:ext cx="142103" cy="1372631"/>
            </a:xfrm>
            <a:custGeom>
              <a:avLst/>
              <a:gdLst/>
              <a:ahLst/>
              <a:cxnLst>
                <a:cxn ang="0">
                  <a:pos x="wd2" y="hd2"/>
                </a:cxn>
                <a:cxn ang="5400000">
                  <a:pos x="wd2" y="hd2"/>
                </a:cxn>
                <a:cxn ang="10800000">
                  <a:pos x="wd2" y="hd2"/>
                </a:cxn>
                <a:cxn ang="16200000">
                  <a:pos x="wd2" y="hd2"/>
                </a:cxn>
              </a:cxnLst>
              <a:rect l="0" t="0" r="r" b="b"/>
              <a:pathLst>
                <a:path w="21600" h="21600" extrusionOk="0">
                  <a:moveTo>
                    <a:pt x="18783" y="20499"/>
                  </a:moveTo>
                  <a:cubicBezTo>
                    <a:pt x="20661" y="17439"/>
                    <a:pt x="21600" y="14168"/>
                    <a:pt x="21600" y="10800"/>
                  </a:cubicBezTo>
                  <a:cubicBezTo>
                    <a:pt x="21600" y="7432"/>
                    <a:pt x="20661" y="4161"/>
                    <a:pt x="18783" y="1101"/>
                  </a:cubicBezTo>
                  <a:cubicBezTo>
                    <a:pt x="12678" y="729"/>
                    <a:pt x="6417" y="356"/>
                    <a:pt x="0" y="0"/>
                  </a:cubicBezTo>
                  <a:cubicBezTo>
                    <a:pt x="2348" y="3368"/>
                    <a:pt x="3443" y="7043"/>
                    <a:pt x="3443" y="10800"/>
                  </a:cubicBezTo>
                  <a:cubicBezTo>
                    <a:pt x="3443" y="14557"/>
                    <a:pt x="2191" y="18216"/>
                    <a:pt x="0" y="21600"/>
                  </a:cubicBezTo>
                  <a:cubicBezTo>
                    <a:pt x="6417" y="21244"/>
                    <a:pt x="12678" y="20871"/>
                    <a:pt x="18783" y="20499"/>
                  </a:cubicBezTo>
                  <a:close/>
                </a:path>
              </a:pathLst>
            </a:custGeom>
            <a:solidFill>
              <a:srgbClr val="ED1C24"/>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23" name="Freeform 86">
              <a:extLst>
                <a:ext uri="{FF2B5EF4-FFF2-40B4-BE49-F238E27FC236}">
                  <a16:creationId xmlns:a16="http://schemas.microsoft.com/office/drawing/2014/main" id="{B96B57F0-DC77-A5CF-D15D-82C259A16687}"/>
                </a:ext>
              </a:extLst>
            </p:cNvPr>
            <p:cNvSpPr/>
            <p:nvPr/>
          </p:nvSpPr>
          <p:spPr>
            <a:xfrm>
              <a:off x="808337" y="1419283"/>
              <a:ext cx="2141839" cy="541233"/>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cubicBezTo>
                    <a:pt x="4839" y="21600"/>
                    <a:pt x="0" y="10800"/>
                    <a:pt x="0" y="10800"/>
                  </a:cubicBezTo>
                  <a:cubicBezTo>
                    <a:pt x="0" y="10800"/>
                    <a:pt x="4839" y="0"/>
                    <a:pt x="10800" y="0"/>
                  </a:cubicBezTo>
                  <a:cubicBezTo>
                    <a:pt x="16761" y="0"/>
                    <a:pt x="21600" y="10800"/>
                    <a:pt x="21600" y="10800"/>
                  </a:cubicBezTo>
                  <a:cubicBezTo>
                    <a:pt x="21600" y="10800"/>
                    <a:pt x="16761" y="21600"/>
                    <a:pt x="10800" y="21600"/>
                  </a:cubicBezTo>
                  <a:close/>
                </a:path>
              </a:pathLst>
            </a:custGeom>
            <a:gradFill flip="none" rotWithShape="1">
              <a:gsLst>
                <a:gs pos="0">
                  <a:srgbClr val="FFC203"/>
                </a:gs>
                <a:gs pos="36657">
                  <a:srgbClr val="FF7D25"/>
                </a:gs>
                <a:gs pos="77153">
                  <a:srgbClr val="FF3847"/>
                </a:gs>
              </a:gsLst>
              <a:lin ang="0" scaled="0"/>
            </a:gra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FFFFFF"/>
                  </a:solidFill>
                  <a:latin typeface="Helvetica"/>
                  <a:ea typeface="Helvetica"/>
                  <a:cs typeface="Helvetica"/>
                  <a:sym typeface="Helvetica"/>
                </a:defRPr>
              </a:pPr>
              <a:endParaRPr kumimoji="0" sz="3600" b="0" i="0" u="none" strike="noStrike" kern="1200" cap="none" spc="0" normalizeH="0" baseline="0" noProof="0">
                <a:ln>
                  <a:noFill/>
                </a:ln>
                <a:solidFill>
                  <a:srgbClr val="FFFFFF"/>
                </a:solidFill>
                <a:effectLst/>
                <a:uLnTx/>
                <a:uFillTx/>
                <a:latin typeface="Helvetica"/>
                <a:cs typeface="Helvetica"/>
                <a:sym typeface="Helvetica"/>
              </a:endParaRPr>
            </a:p>
          </p:txBody>
        </p:sp>
        <p:sp>
          <p:nvSpPr>
            <p:cNvPr id="24" name="Freeform 87">
              <a:extLst>
                <a:ext uri="{FF2B5EF4-FFF2-40B4-BE49-F238E27FC236}">
                  <a16:creationId xmlns:a16="http://schemas.microsoft.com/office/drawing/2014/main" id="{ACD25010-360B-3BC1-5913-086115EE3242}"/>
                </a:ext>
              </a:extLst>
            </p:cNvPr>
            <p:cNvSpPr/>
            <p:nvPr/>
          </p:nvSpPr>
          <p:spPr>
            <a:xfrm>
              <a:off x="808337" y="1419283"/>
              <a:ext cx="2141839" cy="270617"/>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4839" y="0"/>
                    <a:pt x="0" y="21600"/>
                    <a:pt x="0" y="21600"/>
                  </a:cubicBezTo>
                  <a:lnTo>
                    <a:pt x="21600" y="21600"/>
                  </a:lnTo>
                  <a:cubicBezTo>
                    <a:pt x="21600" y="21600"/>
                    <a:pt x="16761" y="0"/>
                    <a:pt x="10800" y="0"/>
                  </a:cubicBezTo>
                  <a:close/>
                </a:path>
              </a:pathLst>
            </a:custGeom>
            <a:solidFill>
              <a:srgbClr val="F13C29"/>
            </a:solidFill>
            <a:ln w="12700" cap="flat">
              <a:noFill/>
              <a:miter lim="400000"/>
            </a:ln>
            <a:effectLst/>
          </p:spPr>
          <p:txBody>
            <a:bodyPr wrap="square" lIns="45720" tIns="45720" rIns="45720" bIns="45720"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grpSp>
        <p:nvGrpSpPr>
          <p:cNvPr id="104" name="Group 103">
            <a:extLst>
              <a:ext uri="{FF2B5EF4-FFF2-40B4-BE49-F238E27FC236}">
                <a16:creationId xmlns:a16="http://schemas.microsoft.com/office/drawing/2014/main" id="{D468A74D-6AD9-17C2-B372-2E92D36CB5A6}"/>
              </a:ext>
            </a:extLst>
          </p:cNvPr>
          <p:cNvGrpSpPr/>
          <p:nvPr/>
        </p:nvGrpSpPr>
        <p:grpSpPr>
          <a:xfrm>
            <a:off x="7436968" y="1359210"/>
            <a:ext cx="597256" cy="596808"/>
            <a:chOff x="5533060" y="1352356"/>
            <a:chExt cx="597256" cy="596808"/>
          </a:xfrm>
        </p:grpSpPr>
        <p:sp>
          <p:nvSpPr>
            <p:cNvPr id="76" name="Freeform 89">
              <a:extLst>
                <a:ext uri="{FF2B5EF4-FFF2-40B4-BE49-F238E27FC236}">
                  <a16:creationId xmlns:a16="http://schemas.microsoft.com/office/drawing/2014/main" id="{AC47A0B4-B5FF-BF52-4F1C-A41FF48E782C}"/>
                </a:ext>
              </a:extLst>
            </p:cNvPr>
            <p:cNvSpPr/>
            <p:nvPr/>
          </p:nvSpPr>
          <p:spPr>
            <a:xfrm>
              <a:off x="5533060" y="1352356"/>
              <a:ext cx="597256" cy="596808"/>
            </a:xfrm>
            <a:prstGeom prst="ellipse">
              <a:avLst/>
            </a:prstGeom>
            <a:gradFill>
              <a:gsLst>
                <a:gs pos="22846">
                  <a:srgbClr val="FFFFFF"/>
                </a:gs>
                <a:gs pos="63322">
                  <a:srgbClr val="E6EAEB"/>
                </a:gs>
                <a:gs pos="99960">
                  <a:srgbClr val="CDD5D8"/>
                </a:gs>
              </a:gsLst>
              <a:lin ang="2089253"/>
            </a:gradFill>
            <a:ln w="12700">
              <a:miter lim="400000"/>
            </a:ln>
            <a:effectLst>
              <a:outerShdw blurRad="76200" dist="50800" dir="2315233" rotWithShape="0">
                <a:srgbClr val="000000">
                  <a:alpha val="28814"/>
                </a:srgbClr>
              </a:outerShdw>
            </a:effectLst>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FFFFFF"/>
                  </a:solidFill>
                  <a:latin typeface="Avenir Next Regular"/>
                  <a:ea typeface="Avenir Next Regular"/>
                  <a:cs typeface="Avenir Next Regular"/>
                  <a:sym typeface="Avenir Next Regular"/>
                </a:defRPr>
              </a:pPr>
              <a:endParaRPr kumimoji="0" sz="3600" b="0" i="0" u="none" strike="noStrike" kern="1200" cap="none" spc="0" normalizeH="0" baseline="0" noProof="0">
                <a:ln>
                  <a:noFill/>
                </a:ln>
                <a:solidFill>
                  <a:srgbClr val="FFFFFF"/>
                </a:solidFill>
                <a:effectLst/>
                <a:uLnTx/>
                <a:uFillTx/>
                <a:latin typeface="Avenir Next Regular"/>
                <a:sym typeface="Avenir Next Regular"/>
              </a:endParaRPr>
            </a:p>
          </p:txBody>
        </p:sp>
        <p:sp>
          <p:nvSpPr>
            <p:cNvPr id="80" name="Freeform 94">
              <a:extLst>
                <a:ext uri="{FF2B5EF4-FFF2-40B4-BE49-F238E27FC236}">
                  <a16:creationId xmlns:a16="http://schemas.microsoft.com/office/drawing/2014/main" id="{79A853A5-A7F1-7B75-8BB4-E76A7CB451C7}"/>
                </a:ext>
              </a:extLst>
            </p:cNvPr>
            <p:cNvSpPr/>
            <p:nvPr/>
          </p:nvSpPr>
          <p:spPr>
            <a:xfrm>
              <a:off x="5644245" y="1510071"/>
              <a:ext cx="180200" cy="251047"/>
            </a:xfrm>
            <a:custGeom>
              <a:avLst/>
              <a:gdLst/>
              <a:ahLst/>
              <a:cxnLst>
                <a:cxn ang="0">
                  <a:pos x="wd2" y="hd2"/>
                </a:cxn>
                <a:cxn ang="5400000">
                  <a:pos x="wd2" y="hd2"/>
                </a:cxn>
                <a:cxn ang="10800000">
                  <a:pos x="wd2" y="hd2"/>
                </a:cxn>
                <a:cxn ang="16200000">
                  <a:pos x="wd2" y="hd2"/>
                </a:cxn>
              </a:cxnLst>
              <a:rect l="0" t="0" r="r" b="b"/>
              <a:pathLst>
                <a:path w="21600" h="20986" extrusionOk="0">
                  <a:moveTo>
                    <a:pt x="21600" y="10373"/>
                  </a:moveTo>
                  <a:cubicBezTo>
                    <a:pt x="21600" y="11655"/>
                    <a:pt x="21396" y="12936"/>
                    <a:pt x="20936" y="14145"/>
                  </a:cubicBezTo>
                  <a:cubicBezTo>
                    <a:pt x="20528" y="15355"/>
                    <a:pt x="19864" y="16494"/>
                    <a:pt x="18945" y="17562"/>
                  </a:cubicBezTo>
                  <a:cubicBezTo>
                    <a:pt x="18077" y="18558"/>
                    <a:pt x="16953" y="19412"/>
                    <a:pt x="15574" y="20053"/>
                  </a:cubicBezTo>
                  <a:cubicBezTo>
                    <a:pt x="12664" y="21298"/>
                    <a:pt x="8936" y="21298"/>
                    <a:pt x="6026" y="20053"/>
                  </a:cubicBezTo>
                  <a:cubicBezTo>
                    <a:pt x="4647" y="19412"/>
                    <a:pt x="3523" y="18558"/>
                    <a:pt x="2655" y="17562"/>
                  </a:cubicBezTo>
                  <a:cubicBezTo>
                    <a:pt x="1736" y="16494"/>
                    <a:pt x="1072" y="15355"/>
                    <a:pt x="664" y="14145"/>
                  </a:cubicBezTo>
                  <a:cubicBezTo>
                    <a:pt x="204" y="12900"/>
                    <a:pt x="0" y="11619"/>
                    <a:pt x="0" y="10373"/>
                  </a:cubicBezTo>
                  <a:cubicBezTo>
                    <a:pt x="0" y="9092"/>
                    <a:pt x="204" y="7847"/>
                    <a:pt x="664" y="6637"/>
                  </a:cubicBezTo>
                  <a:cubicBezTo>
                    <a:pt x="1072" y="5463"/>
                    <a:pt x="1787" y="4324"/>
                    <a:pt x="2706" y="3292"/>
                  </a:cubicBezTo>
                  <a:cubicBezTo>
                    <a:pt x="3575" y="2331"/>
                    <a:pt x="4698" y="1513"/>
                    <a:pt x="6077" y="908"/>
                  </a:cubicBezTo>
                  <a:cubicBezTo>
                    <a:pt x="8987" y="-302"/>
                    <a:pt x="12664" y="-302"/>
                    <a:pt x="15574" y="908"/>
                  </a:cubicBezTo>
                  <a:cubicBezTo>
                    <a:pt x="16953" y="1513"/>
                    <a:pt x="18077" y="2331"/>
                    <a:pt x="18945" y="3292"/>
                  </a:cubicBezTo>
                  <a:cubicBezTo>
                    <a:pt x="19864" y="4324"/>
                    <a:pt x="20579" y="5463"/>
                    <a:pt x="20987" y="6637"/>
                  </a:cubicBezTo>
                  <a:cubicBezTo>
                    <a:pt x="21396" y="7882"/>
                    <a:pt x="21600" y="9128"/>
                    <a:pt x="21600" y="10373"/>
                  </a:cubicBezTo>
                  <a:close/>
                  <a:moveTo>
                    <a:pt x="16034" y="10373"/>
                  </a:moveTo>
                  <a:cubicBezTo>
                    <a:pt x="16034" y="9484"/>
                    <a:pt x="15881" y="8559"/>
                    <a:pt x="15574" y="7705"/>
                  </a:cubicBezTo>
                  <a:cubicBezTo>
                    <a:pt x="15319" y="6957"/>
                    <a:pt x="14911" y="6246"/>
                    <a:pt x="14400" y="5569"/>
                  </a:cubicBezTo>
                  <a:cubicBezTo>
                    <a:pt x="13991" y="5036"/>
                    <a:pt x="13430" y="4538"/>
                    <a:pt x="12715" y="4146"/>
                  </a:cubicBezTo>
                  <a:cubicBezTo>
                    <a:pt x="11592" y="3470"/>
                    <a:pt x="9906" y="3470"/>
                    <a:pt x="8783" y="4146"/>
                  </a:cubicBezTo>
                  <a:cubicBezTo>
                    <a:pt x="8068" y="4538"/>
                    <a:pt x="7506" y="5036"/>
                    <a:pt x="7047" y="5569"/>
                  </a:cubicBezTo>
                  <a:cubicBezTo>
                    <a:pt x="6485" y="6246"/>
                    <a:pt x="6077" y="6957"/>
                    <a:pt x="5872" y="7705"/>
                  </a:cubicBezTo>
                  <a:cubicBezTo>
                    <a:pt x="5566" y="8594"/>
                    <a:pt x="5413" y="9484"/>
                    <a:pt x="5413" y="10373"/>
                  </a:cubicBezTo>
                  <a:cubicBezTo>
                    <a:pt x="5413" y="11370"/>
                    <a:pt x="5566" y="12331"/>
                    <a:pt x="5872" y="13291"/>
                  </a:cubicBezTo>
                  <a:cubicBezTo>
                    <a:pt x="6128" y="14074"/>
                    <a:pt x="6536" y="14822"/>
                    <a:pt x="7047" y="15498"/>
                  </a:cubicBezTo>
                  <a:cubicBezTo>
                    <a:pt x="7455" y="16067"/>
                    <a:pt x="8068" y="16530"/>
                    <a:pt x="8783" y="16921"/>
                  </a:cubicBezTo>
                  <a:cubicBezTo>
                    <a:pt x="9906" y="17562"/>
                    <a:pt x="11592" y="17562"/>
                    <a:pt x="12715" y="16921"/>
                  </a:cubicBezTo>
                  <a:cubicBezTo>
                    <a:pt x="13430" y="16530"/>
                    <a:pt x="13991" y="16067"/>
                    <a:pt x="14400" y="15498"/>
                  </a:cubicBezTo>
                  <a:cubicBezTo>
                    <a:pt x="14911" y="14786"/>
                    <a:pt x="15319" y="14039"/>
                    <a:pt x="15574" y="13291"/>
                  </a:cubicBezTo>
                  <a:cubicBezTo>
                    <a:pt x="15932" y="12366"/>
                    <a:pt x="16085" y="11370"/>
                    <a:pt x="16034" y="10373"/>
                  </a:cubicBezTo>
                  <a:close/>
                </a:path>
              </a:pathLst>
            </a:custGeom>
            <a:solidFill>
              <a:srgbClr val="FF6469"/>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81" name="Freeform 95">
              <a:extLst>
                <a:ext uri="{FF2B5EF4-FFF2-40B4-BE49-F238E27FC236}">
                  <a16:creationId xmlns:a16="http://schemas.microsoft.com/office/drawing/2014/main" id="{ECB51DEF-DAEC-6463-671F-DACC77C967BE}"/>
                </a:ext>
              </a:extLst>
            </p:cNvPr>
            <p:cNvSpPr/>
            <p:nvPr/>
          </p:nvSpPr>
          <p:spPr>
            <a:xfrm>
              <a:off x="5873862" y="1513689"/>
              <a:ext cx="89035" cy="244768"/>
            </a:xfrm>
            <a:custGeom>
              <a:avLst/>
              <a:gdLst/>
              <a:ahLst/>
              <a:cxnLst>
                <a:cxn ang="0">
                  <a:pos x="wd2" y="hd2"/>
                </a:cxn>
                <a:cxn ang="5400000">
                  <a:pos x="wd2" y="hd2"/>
                </a:cxn>
                <a:cxn ang="10800000">
                  <a:pos x="wd2" y="hd2"/>
                </a:cxn>
                <a:cxn ang="16200000">
                  <a:pos x="wd2" y="hd2"/>
                </a:cxn>
              </a:cxnLst>
              <a:rect l="0" t="0" r="r" b="b"/>
              <a:pathLst>
                <a:path w="21600" h="21600" extrusionOk="0">
                  <a:moveTo>
                    <a:pt x="10438" y="21600"/>
                  </a:moveTo>
                  <a:lnTo>
                    <a:pt x="10438" y="3832"/>
                  </a:lnTo>
                  <a:lnTo>
                    <a:pt x="0" y="3832"/>
                  </a:lnTo>
                  <a:lnTo>
                    <a:pt x="0" y="0"/>
                  </a:lnTo>
                  <a:lnTo>
                    <a:pt x="21600" y="0"/>
                  </a:lnTo>
                  <a:lnTo>
                    <a:pt x="21600" y="21600"/>
                  </a:lnTo>
                  <a:lnTo>
                    <a:pt x="10438" y="21600"/>
                  </a:lnTo>
                  <a:close/>
                </a:path>
              </a:pathLst>
            </a:custGeom>
            <a:solidFill>
              <a:srgbClr val="FF6469"/>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grpSp>
        <p:nvGrpSpPr>
          <p:cNvPr id="105" name="Group 104">
            <a:extLst>
              <a:ext uri="{FF2B5EF4-FFF2-40B4-BE49-F238E27FC236}">
                <a16:creationId xmlns:a16="http://schemas.microsoft.com/office/drawing/2014/main" id="{7FAD5321-D500-3877-C038-466952E7FC05}"/>
              </a:ext>
            </a:extLst>
          </p:cNvPr>
          <p:cNvGrpSpPr/>
          <p:nvPr/>
        </p:nvGrpSpPr>
        <p:grpSpPr>
          <a:xfrm>
            <a:off x="7508113" y="2624366"/>
            <a:ext cx="597256" cy="596808"/>
            <a:chOff x="5533060" y="2469773"/>
            <a:chExt cx="597256" cy="596808"/>
          </a:xfrm>
        </p:grpSpPr>
        <p:sp>
          <p:nvSpPr>
            <p:cNvPr id="77" name="Freeform 90">
              <a:extLst>
                <a:ext uri="{FF2B5EF4-FFF2-40B4-BE49-F238E27FC236}">
                  <a16:creationId xmlns:a16="http://schemas.microsoft.com/office/drawing/2014/main" id="{7AEFE3D4-B7C5-AF96-DBD6-640CE8C26BFF}"/>
                </a:ext>
              </a:extLst>
            </p:cNvPr>
            <p:cNvSpPr/>
            <p:nvPr/>
          </p:nvSpPr>
          <p:spPr>
            <a:xfrm>
              <a:off x="5533060" y="2469773"/>
              <a:ext cx="597256" cy="596808"/>
            </a:xfrm>
            <a:prstGeom prst="ellipse">
              <a:avLst/>
            </a:prstGeom>
            <a:gradFill>
              <a:gsLst>
                <a:gs pos="22846">
                  <a:srgbClr val="FFFFFF"/>
                </a:gs>
                <a:gs pos="63322">
                  <a:srgbClr val="E6EAEB"/>
                </a:gs>
                <a:gs pos="99960">
                  <a:srgbClr val="CDD5D8"/>
                </a:gs>
              </a:gsLst>
              <a:lin ang="2089253"/>
            </a:gradFill>
            <a:ln w="12700">
              <a:miter lim="400000"/>
            </a:ln>
            <a:effectLst>
              <a:outerShdw blurRad="76200" dist="50800" dir="2315233" rotWithShape="0">
                <a:srgbClr val="000000">
                  <a:alpha val="28814"/>
                </a:srgbClr>
              </a:outerShdw>
            </a:effectLst>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FFFFFF"/>
                  </a:solidFill>
                  <a:latin typeface="Avenir Next Regular"/>
                  <a:ea typeface="Avenir Next Regular"/>
                  <a:cs typeface="Avenir Next Regular"/>
                  <a:sym typeface="Avenir Next Regular"/>
                </a:defRPr>
              </a:pPr>
              <a:endParaRPr kumimoji="0" sz="3600" b="0" i="0" u="none" strike="noStrike" kern="1200" cap="none" spc="0" normalizeH="0" baseline="0" noProof="0">
                <a:ln>
                  <a:noFill/>
                </a:ln>
                <a:solidFill>
                  <a:srgbClr val="FFFFFF"/>
                </a:solidFill>
                <a:effectLst/>
                <a:uLnTx/>
                <a:uFillTx/>
                <a:latin typeface="Avenir Next Regular"/>
                <a:sym typeface="Avenir Next Regular"/>
              </a:endParaRPr>
            </a:p>
          </p:txBody>
        </p:sp>
        <p:sp>
          <p:nvSpPr>
            <p:cNvPr id="82" name="Freeform 96">
              <a:extLst>
                <a:ext uri="{FF2B5EF4-FFF2-40B4-BE49-F238E27FC236}">
                  <a16:creationId xmlns:a16="http://schemas.microsoft.com/office/drawing/2014/main" id="{F5A296D4-4849-9FD4-388A-F4379825F7D4}"/>
                </a:ext>
              </a:extLst>
            </p:cNvPr>
            <p:cNvSpPr/>
            <p:nvPr/>
          </p:nvSpPr>
          <p:spPr>
            <a:xfrm>
              <a:off x="5644245" y="2642813"/>
              <a:ext cx="180200" cy="251047"/>
            </a:xfrm>
            <a:custGeom>
              <a:avLst/>
              <a:gdLst/>
              <a:ahLst/>
              <a:cxnLst>
                <a:cxn ang="0">
                  <a:pos x="wd2" y="hd2"/>
                </a:cxn>
                <a:cxn ang="5400000">
                  <a:pos x="wd2" y="hd2"/>
                </a:cxn>
                <a:cxn ang="10800000">
                  <a:pos x="wd2" y="hd2"/>
                </a:cxn>
                <a:cxn ang="16200000">
                  <a:pos x="wd2" y="hd2"/>
                </a:cxn>
              </a:cxnLst>
              <a:rect l="0" t="0" r="r" b="b"/>
              <a:pathLst>
                <a:path w="21600" h="20986" extrusionOk="0">
                  <a:moveTo>
                    <a:pt x="21600" y="10373"/>
                  </a:moveTo>
                  <a:cubicBezTo>
                    <a:pt x="21600" y="11655"/>
                    <a:pt x="21396" y="12936"/>
                    <a:pt x="20936" y="14145"/>
                  </a:cubicBezTo>
                  <a:cubicBezTo>
                    <a:pt x="20528" y="15355"/>
                    <a:pt x="19864" y="16494"/>
                    <a:pt x="18945" y="17562"/>
                  </a:cubicBezTo>
                  <a:cubicBezTo>
                    <a:pt x="18077" y="18558"/>
                    <a:pt x="16953" y="19412"/>
                    <a:pt x="15574" y="20053"/>
                  </a:cubicBezTo>
                  <a:cubicBezTo>
                    <a:pt x="12664" y="21298"/>
                    <a:pt x="8936" y="21298"/>
                    <a:pt x="6026" y="20053"/>
                  </a:cubicBezTo>
                  <a:cubicBezTo>
                    <a:pt x="4647" y="19412"/>
                    <a:pt x="3523" y="18558"/>
                    <a:pt x="2655" y="17562"/>
                  </a:cubicBezTo>
                  <a:cubicBezTo>
                    <a:pt x="1736" y="16494"/>
                    <a:pt x="1072" y="15355"/>
                    <a:pt x="664" y="14145"/>
                  </a:cubicBezTo>
                  <a:cubicBezTo>
                    <a:pt x="204" y="12900"/>
                    <a:pt x="0" y="11619"/>
                    <a:pt x="0" y="10373"/>
                  </a:cubicBezTo>
                  <a:cubicBezTo>
                    <a:pt x="0" y="9092"/>
                    <a:pt x="204" y="7847"/>
                    <a:pt x="664" y="6637"/>
                  </a:cubicBezTo>
                  <a:cubicBezTo>
                    <a:pt x="1072" y="5463"/>
                    <a:pt x="1787" y="4324"/>
                    <a:pt x="2706" y="3292"/>
                  </a:cubicBezTo>
                  <a:cubicBezTo>
                    <a:pt x="3575" y="2331"/>
                    <a:pt x="4698" y="1513"/>
                    <a:pt x="6077" y="908"/>
                  </a:cubicBezTo>
                  <a:cubicBezTo>
                    <a:pt x="8987" y="-302"/>
                    <a:pt x="12664" y="-302"/>
                    <a:pt x="15574" y="908"/>
                  </a:cubicBezTo>
                  <a:cubicBezTo>
                    <a:pt x="16953" y="1513"/>
                    <a:pt x="18077" y="2331"/>
                    <a:pt x="18945" y="3292"/>
                  </a:cubicBezTo>
                  <a:cubicBezTo>
                    <a:pt x="19864" y="4324"/>
                    <a:pt x="20579" y="5463"/>
                    <a:pt x="20987" y="6637"/>
                  </a:cubicBezTo>
                  <a:cubicBezTo>
                    <a:pt x="21396" y="7847"/>
                    <a:pt x="21600" y="9128"/>
                    <a:pt x="21600" y="10373"/>
                  </a:cubicBezTo>
                  <a:close/>
                  <a:moveTo>
                    <a:pt x="16034" y="10373"/>
                  </a:moveTo>
                  <a:cubicBezTo>
                    <a:pt x="16034" y="9484"/>
                    <a:pt x="15881" y="8559"/>
                    <a:pt x="15574" y="7669"/>
                  </a:cubicBezTo>
                  <a:cubicBezTo>
                    <a:pt x="15319" y="6922"/>
                    <a:pt x="14911" y="6210"/>
                    <a:pt x="14400" y="5534"/>
                  </a:cubicBezTo>
                  <a:cubicBezTo>
                    <a:pt x="13991" y="5000"/>
                    <a:pt x="13430" y="4502"/>
                    <a:pt x="12715" y="4111"/>
                  </a:cubicBezTo>
                  <a:cubicBezTo>
                    <a:pt x="11592" y="3399"/>
                    <a:pt x="9906" y="3399"/>
                    <a:pt x="8783" y="4111"/>
                  </a:cubicBezTo>
                  <a:cubicBezTo>
                    <a:pt x="8068" y="4502"/>
                    <a:pt x="7506" y="5000"/>
                    <a:pt x="7047" y="5534"/>
                  </a:cubicBezTo>
                  <a:cubicBezTo>
                    <a:pt x="6485" y="6210"/>
                    <a:pt x="6077" y="6922"/>
                    <a:pt x="5872" y="7669"/>
                  </a:cubicBezTo>
                  <a:cubicBezTo>
                    <a:pt x="5566" y="8559"/>
                    <a:pt x="5413" y="9448"/>
                    <a:pt x="5413" y="10373"/>
                  </a:cubicBezTo>
                  <a:cubicBezTo>
                    <a:pt x="5413" y="11370"/>
                    <a:pt x="5566" y="12331"/>
                    <a:pt x="5872" y="13291"/>
                  </a:cubicBezTo>
                  <a:cubicBezTo>
                    <a:pt x="6128" y="14074"/>
                    <a:pt x="6536" y="14822"/>
                    <a:pt x="7047" y="15498"/>
                  </a:cubicBezTo>
                  <a:cubicBezTo>
                    <a:pt x="7455" y="16067"/>
                    <a:pt x="8068" y="16530"/>
                    <a:pt x="8783" y="16921"/>
                  </a:cubicBezTo>
                  <a:cubicBezTo>
                    <a:pt x="9906" y="17562"/>
                    <a:pt x="11592" y="17562"/>
                    <a:pt x="12715" y="16921"/>
                  </a:cubicBezTo>
                  <a:cubicBezTo>
                    <a:pt x="13430" y="16530"/>
                    <a:pt x="13991" y="16067"/>
                    <a:pt x="14400" y="15498"/>
                  </a:cubicBezTo>
                  <a:cubicBezTo>
                    <a:pt x="14911" y="14786"/>
                    <a:pt x="15319" y="14039"/>
                    <a:pt x="15574" y="13291"/>
                  </a:cubicBezTo>
                  <a:cubicBezTo>
                    <a:pt x="15932" y="12331"/>
                    <a:pt x="16085" y="11370"/>
                    <a:pt x="16034" y="10373"/>
                  </a:cubicBezTo>
                  <a:close/>
                </a:path>
              </a:pathLst>
            </a:custGeom>
            <a:solidFill>
              <a:srgbClr val="F4C74D"/>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83" name="Freeform 97">
              <a:extLst>
                <a:ext uri="{FF2B5EF4-FFF2-40B4-BE49-F238E27FC236}">
                  <a16:creationId xmlns:a16="http://schemas.microsoft.com/office/drawing/2014/main" id="{02AA8705-9F7C-4EC5-FD02-517B63D2B529}"/>
                </a:ext>
              </a:extLst>
            </p:cNvPr>
            <p:cNvSpPr/>
            <p:nvPr/>
          </p:nvSpPr>
          <p:spPr>
            <a:xfrm>
              <a:off x="5852561" y="2644728"/>
              <a:ext cx="164438" cy="246471"/>
            </a:xfrm>
            <a:custGeom>
              <a:avLst/>
              <a:gdLst/>
              <a:ahLst/>
              <a:cxnLst>
                <a:cxn ang="0">
                  <a:pos x="wd2" y="hd2"/>
                </a:cxn>
                <a:cxn ang="5400000">
                  <a:pos x="wd2" y="hd2"/>
                </a:cxn>
                <a:cxn ang="10800000">
                  <a:pos x="wd2" y="hd2"/>
                </a:cxn>
                <a:cxn ang="16200000">
                  <a:pos x="wd2" y="hd2"/>
                </a:cxn>
              </a:cxnLst>
              <a:rect l="0" t="0" r="r" b="b"/>
              <a:pathLst>
                <a:path w="21600" h="21600" extrusionOk="0">
                  <a:moveTo>
                    <a:pt x="21600" y="6715"/>
                  </a:moveTo>
                  <a:cubicBezTo>
                    <a:pt x="21600" y="7461"/>
                    <a:pt x="21432" y="8207"/>
                    <a:pt x="21040" y="8916"/>
                  </a:cubicBezTo>
                  <a:cubicBezTo>
                    <a:pt x="20649" y="9625"/>
                    <a:pt x="20145" y="10259"/>
                    <a:pt x="19530" y="10893"/>
                  </a:cubicBezTo>
                  <a:cubicBezTo>
                    <a:pt x="18914" y="11490"/>
                    <a:pt x="18298" y="12050"/>
                    <a:pt x="17571" y="12609"/>
                  </a:cubicBezTo>
                  <a:cubicBezTo>
                    <a:pt x="16843" y="13132"/>
                    <a:pt x="16172" y="13617"/>
                    <a:pt x="15557" y="14027"/>
                  </a:cubicBezTo>
                  <a:lnTo>
                    <a:pt x="9737" y="17869"/>
                  </a:lnTo>
                  <a:lnTo>
                    <a:pt x="21544" y="17869"/>
                  </a:lnTo>
                  <a:lnTo>
                    <a:pt x="21544" y="21600"/>
                  </a:lnTo>
                  <a:lnTo>
                    <a:pt x="112" y="21600"/>
                  </a:lnTo>
                  <a:lnTo>
                    <a:pt x="112" y="18802"/>
                  </a:lnTo>
                  <a:lnTo>
                    <a:pt x="10912" y="11677"/>
                  </a:lnTo>
                  <a:cubicBezTo>
                    <a:pt x="12087" y="10893"/>
                    <a:pt x="13206" y="10035"/>
                    <a:pt x="14213" y="9140"/>
                  </a:cubicBezTo>
                  <a:cubicBezTo>
                    <a:pt x="15165" y="8245"/>
                    <a:pt x="15668" y="7424"/>
                    <a:pt x="15668" y="6715"/>
                  </a:cubicBezTo>
                  <a:cubicBezTo>
                    <a:pt x="15668" y="5894"/>
                    <a:pt x="15165" y="5111"/>
                    <a:pt x="14269" y="4551"/>
                  </a:cubicBezTo>
                  <a:cubicBezTo>
                    <a:pt x="13374" y="3992"/>
                    <a:pt x="12143" y="3656"/>
                    <a:pt x="10856" y="3693"/>
                  </a:cubicBezTo>
                  <a:cubicBezTo>
                    <a:pt x="9569" y="3693"/>
                    <a:pt x="8338" y="4066"/>
                    <a:pt x="7498" y="4700"/>
                  </a:cubicBezTo>
                  <a:cubicBezTo>
                    <a:pt x="6547" y="5372"/>
                    <a:pt x="6099" y="6529"/>
                    <a:pt x="6099" y="8170"/>
                  </a:cubicBezTo>
                  <a:lnTo>
                    <a:pt x="0" y="8170"/>
                  </a:lnTo>
                  <a:cubicBezTo>
                    <a:pt x="0" y="6902"/>
                    <a:pt x="336" y="5670"/>
                    <a:pt x="1007" y="4514"/>
                  </a:cubicBezTo>
                  <a:cubicBezTo>
                    <a:pt x="1567" y="3544"/>
                    <a:pt x="2406" y="2686"/>
                    <a:pt x="3413" y="1977"/>
                  </a:cubicBezTo>
                  <a:cubicBezTo>
                    <a:pt x="4365" y="1306"/>
                    <a:pt x="5540" y="821"/>
                    <a:pt x="6827" y="485"/>
                  </a:cubicBezTo>
                  <a:cubicBezTo>
                    <a:pt x="8114" y="149"/>
                    <a:pt x="9401" y="0"/>
                    <a:pt x="10800" y="0"/>
                  </a:cubicBezTo>
                  <a:cubicBezTo>
                    <a:pt x="12255" y="0"/>
                    <a:pt x="13654" y="187"/>
                    <a:pt x="15053" y="522"/>
                  </a:cubicBezTo>
                  <a:cubicBezTo>
                    <a:pt x="16340" y="858"/>
                    <a:pt x="17515" y="1343"/>
                    <a:pt x="18466" y="1977"/>
                  </a:cubicBezTo>
                  <a:cubicBezTo>
                    <a:pt x="19418" y="2574"/>
                    <a:pt x="20257" y="3320"/>
                    <a:pt x="20761" y="4141"/>
                  </a:cubicBezTo>
                  <a:cubicBezTo>
                    <a:pt x="21320" y="4850"/>
                    <a:pt x="21600" y="5782"/>
                    <a:pt x="21600" y="6715"/>
                  </a:cubicBezTo>
                  <a:close/>
                </a:path>
              </a:pathLst>
            </a:custGeom>
            <a:solidFill>
              <a:srgbClr val="F4C74D"/>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grpSp>
        <p:nvGrpSpPr>
          <p:cNvPr id="106" name="Group 105">
            <a:extLst>
              <a:ext uri="{FF2B5EF4-FFF2-40B4-BE49-F238E27FC236}">
                <a16:creationId xmlns:a16="http://schemas.microsoft.com/office/drawing/2014/main" id="{7EE3E528-8B2B-3C03-315B-E9472873375A}"/>
              </a:ext>
            </a:extLst>
          </p:cNvPr>
          <p:cNvGrpSpPr/>
          <p:nvPr/>
        </p:nvGrpSpPr>
        <p:grpSpPr>
          <a:xfrm>
            <a:off x="7516099" y="4014282"/>
            <a:ext cx="597256" cy="596808"/>
            <a:chOff x="5533060" y="3607197"/>
            <a:chExt cx="597256" cy="596808"/>
          </a:xfrm>
        </p:grpSpPr>
        <p:sp>
          <p:nvSpPr>
            <p:cNvPr id="78" name="Freeform 91">
              <a:extLst>
                <a:ext uri="{FF2B5EF4-FFF2-40B4-BE49-F238E27FC236}">
                  <a16:creationId xmlns:a16="http://schemas.microsoft.com/office/drawing/2014/main" id="{A810D7D5-6264-6657-A684-165AD07B8016}"/>
                </a:ext>
              </a:extLst>
            </p:cNvPr>
            <p:cNvSpPr/>
            <p:nvPr/>
          </p:nvSpPr>
          <p:spPr>
            <a:xfrm>
              <a:off x="5533060" y="3607197"/>
              <a:ext cx="597256" cy="596808"/>
            </a:xfrm>
            <a:prstGeom prst="ellipse">
              <a:avLst/>
            </a:prstGeom>
            <a:gradFill>
              <a:gsLst>
                <a:gs pos="22846">
                  <a:srgbClr val="FFFFFF"/>
                </a:gs>
                <a:gs pos="63322">
                  <a:srgbClr val="E6EAEB"/>
                </a:gs>
                <a:gs pos="99960">
                  <a:srgbClr val="CDD5D8"/>
                </a:gs>
              </a:gsLst>
              <a:lin ang="2089253"/>
            </a:gradFill>
            <a:ln w="12700">
              <a:miter lim="400000"/>
            </a:ln>
            <a:effectLst>
              <a:outerShdw blurRad="76200" dist="50800" dir="2315233" rotWithShape="0">
                <a:srgbClr val="000000">
                  <a:alpha val="28814"/>
                </a:srgbClr>
              </a:outerShdw>
            </a:effectLst>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FFFFFF"/>
                  </a:solidFill>
                  <a:latin typeface="Avenir Next Regular"/>
                  <a:ea typeface="Avenir Next Regular"/>
                  <a:cs typeface="Avenir Next Regular"/>
                  <a:sym typeface="Avenir Next Regular"/>
                </a:defRPr>
              </a:pPr>
              <a:endParaRPr kumimoji="0" sz="3600" b="0" i="0" u="none" strike="noStrike" kern="1200" cap="none" spc="0" normalizeH="0" baseline="0" noProof="0">
                <a:ln>
                  <a:noFill/>
                </a:ln>
                <a:solidFill>
                  <a:srgbClr val="FFFFFF"/>
                </a:solidFill>
                <a:effectLst/>
                <a:uLnTx/>
                <a:uFillTx/>
                <a:latin typeface="Avenir Next Regular"/>
                <a:sym typeface="Avenir Next Regular"/>
              </a:endParaRPr>
            </a:p>
          </p:txBody>
        </p:sp>
        <p:sp>
          <p:nvSpPr>
            <p:cNvPr id="84" name="Freeform 98">
              <a:extLst>
                <a:ext uri="{FF2B5EF4-FFF2-40B4-BE49-F238E27FC236}">
                  <a16:creationId xmlns:a16="http://schemas.microsoft.com/office/drawing/2014/main" id="{865CC510-9C46-F57A-0398-8797BF54C089}"/>
                </a:ext>
              </a:extLst>
            </p:cNvPr>
            <p:cNvSpPr/>
            <p:nvPr/>
          </p:nvSpPr>
          <p:spPr>
            <a:xfrm>
              <a:off x="5644245" y="3787048"/>
              <a:ext cx="180200" cy="251366"/>
            </a:xfrm>
            <a:custGeom>
              <a:avLst/>
              <a:gdLst/>
              <a:ahLst/>
              <a:cxnLst>
                <a:cxn ang="0">
                  <a:pos x="wd2" y="hd2"/>
                </a:cxn>
                <a:cxn ang="5400000">
                  <a:pos x="wd2" y="hd2"/>
                </a:cxn>
                <a:cxn ang="10800000">
                  <a:pos x="wd2" y="hd2"/>
                </a:cxn>
                <a:cxn ang="16200000">
                  <a:pos x="wd2" y="hd2"/>
                </a:cxn>
              </a:cxnLst>
              <a:rect l="0" t="0" r="r" b="b"/>
              <a:pathLst>
                <a:path w="21600" h="20978" extrusionOk="0">
                  <a:moveTo>
                    <a:pt x="21600" y="10356"/>
                  </a:moveTo>
                  <a:cubicBezTo>
                    <a:pt x="21600" y="11635"/>
                    <a:pt x="21396" y="12914"/>
                    <a:pt x="20936" y="14122"/>
                  </a:cubicBezTo>
                  <a:cubicBezTo>
                    <a:pt x="20528" y="15330"/>
                    <a:pt x="19864" y="16466"/>
                    <a:pt x="18945" y="17532"/>
                  </a:cubicBezTo>
                  <a:cubicBezTo>
                    <a:pt x="18077" y="18527"/>
                    <a:pt x="16953" y="19380"/>
                    <a:pt x="15574" y="20019"/>
                  </a:cubicBezTo>
                  <a:cubicBezTo>
                    <a:pt x="12664" y="21298"/>
                    <a:pt x="8936" y="21298"/>
                    <a:pt x="6026" y="20019"/>
                  </a:cubicBezTo>
                  <a:cubicBezTo>
                    <a:pt x="4647" y="19380"/>
                    <a:pt x="3523" y="18527"/>
                    <a:pt x="2655" y="17532"/>
                  </a:cubicBezTo>
                  <a:cubicBezTo>
                    <a:pt x="1736" y="16466"/>
                    <a:pt x="1072" y="15330"/>
                    <a:pt x="664" y="14122"/>
                  </a:cubicBezTo>
                  <a:cubicBezTo>
                    <a:pt x="204" y="12878"/>
                    <a:pt x="0" y="11599"/>
                    <a:pt x="0" y="10356"/>
                  </a:cubicBezTo>
                  <a:cubicBezTo>
                    <a:pt x="0" y="9077"/>
                    <a:pt x="204" y="7833"/>
                    <a:pt x="664" y="6626"/>
                  </a:cubicBezTo>
                  <a:cubicBezTo>
                    <a:pt x="1072" y="5453"/>
                    <a:pt x="1787" y="4316"/>
                    <a:pt x="2706" y="3286"/>
                  </a:cubicBezTo>
                  <a:cubicBezTo>
                    <a:pt x="3575" y="2327"/>
                    <a:pt x="4698" y="1510"/>
                    <a:pt x="6077" y="906"/>
                  </a:cubicBezTo>
                  <a:cubicBezTo>
                    <a:pt x="8987" y="-302"/>
                    <a:pt x="12664" y="-302"/>
                    <a:pt x="15574" y="906"/>
                  </a:cubicBezTo>
                  <a:cubicBezTo>
                    <a:pt x="16953" y="1510"/>
                    <a:pt x="18077" y="2327"/>
                    <a:pt x="18945" y="3286"/>
                  </a:cubicBezTo>
                  <a:cubicBezTo>
                    <a:pt x="19864" y="4316"/>
                    <a:pt x="20579" y="5453"/>
                    <a:pt x="20987" y="6626"/>
                  </a:cubicBezTo>
                  <a:cubicBezTo>
                    <a:pt x="21396" y="7833"/>
                    <a:pt x="21600" y="9077"/>
                    <a:pt x="21600" y="10356"/>
                  </a:cubicBezTo>
                  <a:close/>
                  <a:moveTo>
                    <a:pt x="16034" y="10356"/>
                  </a:moveTo>
                  <a:cubicBezTo>
                    <a:pt x="16034" y="9468"/>
                    <a:pt x="15881" y="8544"/>
                    <a:pt x="15574" y="7691"/>
                  </a:cubicBezTo>
                  <a:cubicBezTo>
                    <a:pt x="15319" y="6945"/>
                    <a:pt x="14911" y="6235"/>
                    <a:pt x="14400" y="5560"/>
                  </a:cubicBezTo>
                  <a:cubicBezTo>
                    <a:pt x="13991" y="5027"/>
                    <a:pt x="13430" y="4530"/>
                    <a:pt x="12715" y="4139"/>
                  </a:cubicBezTo>
                  <a:cubicBezTo>
                    <a:pt x="11592" y="3428"/>
                    <a:pt x="9906" y="3428"/>
                    <a:pt x="8783" y="4139"/>
                  </a:cubicBezTo>
                  <a:cubicBezTo>
                    <a:pt x="8068" y="4530"/>
                    <a:pt x="7506" y="5027"/>
                    <a:pt x="7047" y="5560"/>
                  </a:cubicBezTo>
                  <a:cubicBezTo>
                    <a:pt x="6485" y="6235"/>
                    <a:pt x="6077" y="6945"/>
                    <a:pt x="5872" y="7691"/>
                  </a:cubicBezTo>
                  <a:cubicBezTo>
                    <a:pt x="5566" y="8580"/>
                    <a:pt x="5413" y="9468"/>
                    <a:pt x="5413" y="10356"/>
                  </a:cubicBezTo>
                  <a:cubicBezTo>
                    <a:pt x="5413" y="11351"/>
                    <a:pt x="5566" y="12310"/>
                    <a:pt x="5872" y="13269"/>
                  </a:cubicBezTo>
                  <a:cubicBezTo>
                    <a:pt x="6128" y="14051"/>
                    <a:pt x="6536" y="14797"/>
                    <a:pt x="7047" y="15472"/>
                  </a:cubicBezTo>
                  <a:cubicBezTo>
                    <a:pt x="7455" y="16040"/>
                    <a:pt x="8068" y="16502"/>
                    <a:pt x="8783" y="16893"/>
                  </a:cubicBezTo>
                  <a:cubicBezTo>
                    <a:pt x="9906" y="17532"/>
                    <a:pt x="11592" y="17532"/>
                    <a:pt x="12715" y="16893"/>
                  </a:cubicBezTo>
                  <a:cubicBezTo>
                    <a:pt x="13430" y="16502"/>
                    <a:pt x="13991" y="16040"/>
                    <a:pt x="14400" y="15472"/>
                  </a:cubicBezTo>
                  <a:cubicBezTo>
                    <a:pt x="14911" y="14761"/>
                    <a:pt x="15319" y="14015"/>
                    <a:pt x="15574" y="13269"/>
                  </a:cubicBezTo>
                  <a:cubicBezTo>
                    <a:pt x="15932" y="12310"/>
                    <a:pt x="16085" y="11315"/>
                    <a:pt x="16034" y="10356"/>
                  </a:cubicBezTo>
                  <a:close/>
                </a:path>
              </a:pathLst>
            </a:custGeom>
            <a:solidFill>
              <a:srgbClr val="A1D842"/>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85" name="Freeform 99">
              <a:extLst>
                <a:ext uri="{FF2B5EF4-FFF2-40B4-BE49-F238E27FC236}">
                  <a16:creationId xmlns:a16="http://schemas.microsoft.com/office/drawing/2014/main" id="{30D7103E-EC1A-7CB1-33FD-1311D95ABB65}"/>
                </a:ext>
              </a:extLst>
            </p:cNvPr>
            <p:cNvSpPr/>
            <p:nvPr/>
          </p:nvSpPr>
          <p:spPr>
            <a:xfrm>
              <a:off x="5853413" y="3788049"/>
              <a:ext cx="158899" cy="250792"/>
            </a:xfrm>
            <a:custGeom>
              <a:avLst/>
              <a:gdLst/>
              <a:ahLst/>
              <a:cxnLst>
                <a:cxn ang="0">
                  <a:pos x="wd2" y="hd2"/>
                </a:cxn>
                <a:cxn ang="5400000">
                  <a:pos x="wd2" y="hd2"/>
                </a:cxn>
                <a:cxn ang="10800000">
                  <a:pos x="wd2" y="hd2"/>
                </a:cxn>
                <a:cxn ang="16200000">
                  <a:pos x="wd2" y="hd2"/>
                </a:cxn>
              </a:cxnLst>
              <a:rect l="0" t="0" r="r" b="b"/>
              <a:pathLst>
                <a:path w="21600" h="21532" extrusionOk="0">
                  <a:moveTo>
                    <a:pt x="21600" y="14734"/>
                  </a:moveTo>
                  <a:cubicBezTo>
                    <a:pt x="21600" y="15648"/>
                    <a:pt x="21368" y="16525"/>
                    <a:pt x="20847" y="17365"/>
                  </a:cubicBezTo>
                  <a:cubicBezTo>
                    <a:pt x="20384" y="18170"/>
                    <a:pt x="19631" y="18900"/>
                    <a:pt x="18705" y="19522"/>
                  </a:cubicBezTo>
                  <a:cubicBezTo>
                    <a:pt x="17720" y="20143"/>
                    <a:pt x="16562" y="20655"/>
                    <a:pt x="15288" y="20984"/>
                  </a:cubicBezTo>
                  <a:cubicBezTo>
                    <a:pt x="13840" y="21349"/>
                    <a:pt x="12277" y="21532"/>
                    <a:pt x="10713" y="21532"/>
                  </a:cubicBezTo>
                  <a:cubicBezTo>
                    <a:pt x="9323" y="21532"/>
                    <a:pt x="7991" y="21386"/>
                    <a:pt x="6717" y="21093"/>
                  </a:cubicBezTo>
                  <a:cubicBezTo>
                    <a:pt x="5443" y="20801"/>
                    <a:pt x="4285" y="20326"/>
                    <a:pt x="3301" y="19705"/>
                  </a:cubicBezTo>
                  <a:cubicBezTo>
                    <a:pt x="2258" y="19047"/>
                    <a:pt x="1448" y="18279"/>
                    <a:pt x="927" y="17402"/>
                  </a:cubicBezTo>
                  <a:cubicBezTo>
                    <a:pt x="290" y="16342"/>
                    <a:pt x="0" y="15246"/>
                    <a:pt x="0" y="14113"/>
                  </a:cubicBezTo>
                  <a:lnTo>
                    <a:pt x="6080" y="14113"/>
                  </a:lnTo>
                  <a:cubicBezTo>
                    <a:pt x="6138" y="15502"/>
                    <a:pt x="6602" y="16452"/>
                    <a:pt x="7412" y="17000"/>
                  </a:cubicBezTo>
                  <a:cubicBezTo>
                    <a:pt x="8223" y="17548"/>
                    <a:pt x="9381" y="17877"/>
                    <a:pt x="10597" y="17841"/>
                  </a:cubicBezTo>
                  <a:cubicBezTo>
                    <a:pt x="11871" y="17877"/>
                    <a:pt x="13030" y="17548"/>
                    <a:pt x="13956" y="17000"/>
                  </a:cubicBezTo>
                  <a:cubicBezTo>
                    <a:pt x="14825" y="16452"/>
                    <a:pt x="15288" y="15684"/>
                    <a:pt x="15288" y="14880"/>
                  </a:cubicBezTo>
                  <a:cubicBezTo>
                    <a:pt x="15288" y="14186"/>
                    <a:pt x="14825" y="13528"/>
                    <a:pt x="14014" y="13089"/>
                  </a:cubicBezTo>
                  <a:cubicBezTo>
                    <a:pt x="13145" y="12578"/>
                    <a:pt x="11640" y="12285"/>
                    <a:pt x="9439" y="12139"/>
                  </a:cubicBezTo>
                  <a:lnTo>
                    <a:pt x="9439" y="8630"/>
                  </a:lnTo>
                  <a:cubicBezTo>
                    <a:pt x="11466" y="8484"/>
                    <a:pt x="12856" y="8192"/>
                    <a:pt x="13609" y="7717"/>
                  </a:cubicBezTo>
                  <a:cubicBezTo>
                    <a:pt x="14361" y="7278"/>
                    <a:pt x="14767" y="6657"/>
                    <a:pt x="14767" y="5999"/>
                  </a:cubicBezTo>
                  <a:cubicBezTo>
                    <a:pt x="14825" y="5378"/>
                    <a:pt x="14419" y="4756"/>
                    <a:pt x="13724" y="4318"/>
                  </a:cubicBezTo>
                  <a:cubicBezTo>
                    <a:pt x="12972" y="3916"/>
                    <a:pt x="11987" y="3697"/>
                    <a:pt x="11003" y="3697"/>
                  </a:cubicBezTo>
                  <a:cubicBezTo>
                    <a:pt x="10018" y="3697"/>
                    <a:pt x="9034" y="3952"/>
                    <a:pt x="8339" y="4427"/>
                  </a:cubicBezTo>
                  <a:cubicBezTo>
                    <a:pt x="7586" y="4903"/>
                    <a:pt x="7181" y="5853"/>
                    <a:pt x="7181" y="7242"/>
                  </a:cubicBezTo>
                  <a:lnTo>
                    <a:pt x="927" y="7242"/>
                  </a:lnTo>
                  <a:cubicBezTo>
                    <a:pt x="927" y="4793"/>
                    <a:pt x="1853" y="3002"/>
                    <a:pt x="3764" y="1796"/>
                  </a:cubicBezTo>
                  <a:cubicBezTo>
                    <a:pt x="5675" y="590"/>
                    <a:pt x="8281" y="-68"/>
                    <a:pt x="11003" y="5"/>
                  </a:cubicBezTo>
                  <a:cubicBezTo>
                    <a:pt x="12335" y="5"/>
                    <a:pt x="13667" y="151"/>
                    <a:pt x="14883" y="444"/>
                  </a:cubicBezTo>
                  <a:cubicBezTo>
                    <a:pt x="16041" y="736"/>
                    <a:pt x="17141" y="1175"/>
                    <a:pt x="18068" y="1686"/>
                  </a:cubicBezTo>
                  <a:cubicBezTo>
                    <a:pt x="18994" y="2235"/>
                    <a:pt x="19747" y="2856"/>
                    <a:pt x="20268" y="3587"/>
                  </a:cubicBezTo>
                  <a:cubicBezTo>
                    <a:pt x="20789" y="4354"/>
                    <a:pt x="21079" y="5195"/>
                    <a:pt x="21079" y="6036"/>
                  </a:cubicBezTo>
                  <a:cubicBezTo>
                    <a:pt x="21137" y="7644"/>
                    <a:pt x="20094" y="9215"/>
                    <a:pt x="18183" y="10275"/>
                  </a:cubicBezTo>
                  <a:cubicBezTo>
                    <a:pt x="20326" y="11335"/>
                    <a:pt x="21600" y="12980"/>
                    <a:pt x="21600" y="14734"/>
                  </a:cubicBezTo>
                  <a:close/>
                </a:path>
              </a:pathLst>
            </a:custGeom>
            <a:solidFill>
              <a:srgbClr val="A1D842"/>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grpSp>
        <p:nvGrpSpPr>
          <p:cNvPr id="107" name="Group 106">
            <a:extLst>
              <a:ext uri="{FF2B5EF4-FFF2-40B4-BE49-F238E27FC236}">
                <a16:creationId xmlns:a16="http://schemas.microsoft.com/office/drawing/2014/main" id="{16348553-DA86-1897-9D4B-C6A19CA16055}"/>
              </a:ext>
            </a:extLst>
          </p:cNvPr>
          <p:cNvGrpSpPr/>
          <p:nvPr/>
        </p:nvGrpSpPr>
        <p:grpSpPr>
          <a:xfrm>
            <a:off x="7508113" y="5331223"/>
            <a:ext cx="597256" cy="596808"/>
            <a:chOff x="5533060" y="4741641"/>
            <a:chExt cx="597256" cy="596808"/>
          </a:xfrm>
        </p:grpSpPr>
        <p:sp>
          <p:nvSpPr>
            <p:cNvPr id="79" name="Freeform 92">
              <a:extLst>
                <a:ext uri="{FF2B5EF4-FFF2-40B4-BE49-F238E27FC236}">
                  <a16:creationId xmlns:a16="http://schemas.microsoft.com/office/drawing/2014/main" id="{039674DB-624E-4658-83F2-5B4A87B89D0C}"/>
                </a:ext>
              </a:extLst>
            </p:cNvPr>
            <p:cNvSpPr/>
            <p:nvPr/>
          </p:nvSpPr>
          <p:spPr>
            <a:xfrm>
              <a:off x="5533060" y="4741641"/>
              <a:ext cx="597256" cy="596808"/>
            </a:xfrm>
            <a:prstGeom prst="ellipse">
              <a:avLst/>
            </a:prstGeom>
            <a:gradFill>
              <a:gsLst>
                <a:gs pos="22846">
                  <a:srgbClr val="FFFFFF"/>
                </a:gs>
                <a:gs pos="63322">
                  <a:srgbClr val="E6EAEB"/>
                </a:gs>
                <a:gs pos="99960">
                  <a:srgbClr val="CDD5D8"/>
                </a:gs>
              </a:gsLst>
              <a:lin ang="2089253"/>
            </a:gradFill>
            <a:ln w="12700">
              <a:miter lim="400000"/>
            </a:ln>
            <a:effectLst>
              <a:outerShdw blurRad="76200" dist="50800" dir="2315233" rotWithShape="0">
                <a:srgbClr val="000000">
                  <a:alpha val="28814"/>
                </a:srgbClr>
              </a:outerShdw>
            </a:effectLst>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FFFFFF"/>
                  </a:solidFill>
                  <a:latin typeface="Avenir Next Regular"/>
                  <a:ea typeface="Avenir Next Regular"/>
                  <a:cs typeface="Avenir Next Regular"/>
                  <a:sym typeface="Avenir Next Regular"/>
                </a:defRPr>
              </a:pPr>
              <a:endParaRPr kumimoji="0" sz="3600" b="0" i="0" u="none" strike="noStrike" kern="1200" cap="none" spc="0" normalizeH="0" baseline="0" noProof="0">
                <a:ln>
                  <a:noFill/>
                </a:ln>
                <a:solidFill>
                  <a:srgbClr val="FFFFFF"/>
                </a:solidFill>
                <a:effectLst/>
                <a:uLnTx/>
                <a:uFillTx/>
                <a:latin typeface="Avenir Next Regular"/>
                <a:sym typeface="Avenir Next Regular"/>
              </a:endParaRPr>
            </a:p>
          </p:txBody>
        </p:sp>
        <p:sp>
          <p:nvSpPr>
            <p:cNvPr id="86" name="Freeform 100">
              <a:extLst>
                <a:ext uri="{FF2B5EF4-FFF2-40B4-BE49-F238E27FC236}">
                  <a16:creationId xmlns:a16="http://schemas.microsoft.com/office/drawing/2014/main" id="{7A9E1956-F830-B929-F748-099F45271C27}"/>
                </a:ext>
              </a:extLst>
            </p:cNvPr>
            <p:cNvSpPr/>
            <p:nvPr/>
          </p:nvSpPr>
          <p:spPr>
            <a:xfrm>
              <a:off x="5644245" y="4919363"/>
              <a:ext cx="180200" cy="251473"/>
            </a:xfrm>
            <a:custGeom>
              <a:avLst/>
              <a:gdLst/>
              <a:ahLst/>
              <a:cxnLst>
                <a:cxn ang="0">
                  <a:pos x="wd2" y="hd2"/>
                </a:cxn>
                <a:cxn ang="5400000">
                  <a:pos x="wd2" y="hd2"/>
                </a:cxn>
                <a:cxn ang="10800000">
                  <a:pos x="wd2" y="hd2"/>
                </a:cxn>
                <a:cxn ang="16200000">
                  <a:pos x="wd2" y="hd2"/>
                </a:cxn>
              </a:cxnLst>
              <a:rect l="0" t="0" r="r" b="b"/>
              <a:pathLst>
                <a:path w="21600" h="20987" extrusionOk="0">
                  <a:moveTo>
                    <a:pt x="21600" y="10356"/>
                  </a:moveTo>
                  <a:cubicBezTo>
                    <a:pt x="21600" y="11635"/>
                    <a:pt x="21396" y="12914"/>
                    <a:pt x="20936" y="14157"/>
                  </a:cubicBezTo>
                  <a:cubicBezTo>
                    <a:pt x="20528" y="15365"/>
                    <a:pt x="19864" y="16502"/>
                    <a:pt x="18945" y="17568"/>
                  </a:cubicBezTo>
                  <a:cubicBezTo>
                    <a:pt x="18077" y="18562"/>
                    <a:pt x="16953" y="19415"/>
                    <a:pt x="15574" y="20055"/>
                  </a:cubicBezTo>
                  <a:cubicBezTo>
                    <a:pt x="12664" y="21298"/>
                    <a:pt x="8936" y="21298"/>
                    <a:pt x="6026" y="20055"/>
                  </a:cubicBezTo>
                  <a:cubicBezTo>
                    <a:pt x="4647" y="19415"/>
                    <a:pt x="3523" y="18562"/>
                    <a:pt x="2655" y="17568"/>
                  </a:cubicBezTo>
                  <a:cubicBezTo>
                    <a:pt x="1736" y="16502"/>
                    <a:pt x="1072" y="15365"/>
                    <a:pt x="664" y="14157"/>
                  </a:cubicBezTo>
                  <a:cubicBezTo>
                    <a:pt x="204" y="12914"/>
                    <a:pt x="0" y="11635"/>
                    <a:pt x="0" y="10356"/>
                  </a:cubicBezTo>
                  <a:cubicBezTo>
                    <a:pt x="0" y="9077"/>
                    <a:pt x="204" y="7834"/>
                    <a:pt x="664" y="6626"/>
                  </a:cubicBezTo>
                  <a:cubicBezTo>
                    <a:pt x="1072" y="5453"/>
                    <a:pt x="1787" y="4316"/>
                    <a:pt x="2706" y="3286"/>
                  </a:cubicBezTo>
                  <a:cubicBezTo>
                    <a:pt x="3575" y="2327"/>
                    <a:pt x="4698" y="1510"/>
                    <a:pt x="6077" y="906"/>
                  </a:cubicBezTo>
                  <a:cubicBezTo>
                    <a:pt x="8987" y="-302"/>
                    <a:pt x="12664" y="-302"/>
                    <a:pt x="15574" y="906"/>
                  </a:cubicBezTo>
                  <a:cubicBezTo>
                    <a:pt x="16953" y="1510"/>
                    <a:pt x="18077" y="2327"/>
                    <a:pt x="18945" y="3286"/>
                  </a:cubicBezTo>
                  <a:cubicBezTo>
                    <a:pt x="19864" y="4316"/>
                    <a:pt x="20579" y="5453"/>
                    <a:pt x="20987" y="6626"/>
                  </a:cubicBezTo>
                  <a:cubicBezTo>
                    <a:pt x="21396" y="7834"/>
                    <a:pt x="21600" y="9112"/>
                    <a:pt x="21600" y="10356"/>
                  </a:cubicBezTo>
                  <a:close/>
                  <a:moveTo>
                    <a:pt x="16034" y="10356"/>
                  </a:moveTo>
                  <a:cubicBezTo>
                    <a:pt x="16034" y="9468"/>
                    <a:pt x="15881" y="8544"/>
                    <a:pt x="15574" y="7656"/>
                  </a:cubicBezTo>
                  <a:cubicBezTo>
                    <a:pt x="15319" y="6910"/>
                    <a:pt x="14911" y="6199"/>
                    <a:pt x="14400" y="5524"/>
                  </a:cubicBezTo>
                  <a:cubicBezTo>
                    <a:pt x="13991" y="4991"/>
                    <a:pt x="13430" y="4494"/>
                    <a:pt x="12715" y="4103"/>
                  </a:cubicBezTo>
                  <a:cubicBezTo>
                    <a:pt x="11592" y="3393"/>
                    <a:pt x="9906" y="3393"/>
                    <a:pt x="8783" y="4103"/>
                  </a:cubicBezTo>
                  <a:cubicBezTo>
                    <a:pt x="8068" y="4494"/>
                    <a:pt x="7506" y="4991"/>
                    <a:pt x="7047" y="5524"/>
                  </a:cubicBezTo>
                  <a:cubicBezTo>
                    <a:pt x="6485" y="6199"/>
                    <a:pt x="6077" y="6910"/>
                    <a:pt x="5872" y="7656"/>
                  </a:cubicBezTo>
                  <a:cubicBezTo>
                    <a:pt x="5566" y="8544"/>
                    <a:pt x="5413" y="9432"/>
                    <a:pt x="5413" y="10356"/>
                  </a:cubicBezTo>
                  <a:cubicBezTo>
                    <a:pt x="5413" y="11351"/>
                    <a:pt x="5566" y="12310"/>
                    <a:pt x="5872" y="13269"/>
                  </a:cubicBezTo>
                  <a:cubicBezTo>
                    <a:pt x="6128" y="14051"/>
                    <a:pt x="6536" y="14797"/>
                    <a:pt x="7047" y="15472"/>
                  </a:cubicBezTo>
                  <a:cubicBezTo>
                    <a:pt x="7455" y="16040"/>
                    <a:pt x="8068" y="16502"/>
                    <a:pt x="8783" y="16893"/>
                  </a:cubicBezTo>
                  <a:cubicBezTo>
                    <a:pt x="9906" y="17532"/>
                    <a:pt x="11592" y="17532"/>
                    <a:pt x="12715" y="16893"/>
                  </a:cubicBezTo>
                  <a:cubicBezTo>
                    <a:pt x="13430" y="16502"/>
                    <a:pt x="13991" y="16040"/>
                    <a:pt x="14400" y="15472"/>
                  </a:cubicBezTo>
                  <a:cubicBezTo>
                    <a:pt x="14911" y="14761"/>
                    <a:pt x="15319" y="14015"/>
                    <a:pt x="15574" y="13269"/>
                  </a:cubicBezTo>
                  <a:cubicBezTo>
                    <a:pt x="15932" y="12345"/>
                    <a:pt x="16085" y="11351"/>
                    <a:pt x="16034" y="10356"/>
                  </a:cubicBezTo>
                  <a:close/>
                </a:path>
              </a:pathLst>
            </a:custGeom>
            <a:solidFill>
              <a:srgbClr val="5ECAEB"/>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
          <p:nvSpPr>
            <p:cNvPr id="87" name="Freeform 101">
              <a:extLst>
                <a:ext uri="{FF2B5EF4-FFF2-40B4-BE49-F238E27FC236}">
                  <a16:creationId xmlns:a16="http://schemas.microsoft.com/office/drawing/2014/main" id="{05533491-EB52-1DF8-CD1B-5CAFCDA0417E}"/>
                </a:ext>
              </a:extLst>
            </p:cNvPr>
            <p:cNvSpPr/>
            <p:nvPr/>
          </p:nvSpPr>
          <p:spPr>
            <a:xfrm>
              <a:off x="5839780" y="4923407"/>
              <a:ext cx="184034" cy="243918"/>
            </a:xfrm>
            <a:custGeom>
              <a:avLst/>
              <a:gdLst/>
              <a:ahLst/>
              <a:cxnLst>
                <a:cxn ang="0">
                  <a:pos x="wd2" y="hd2"/>
                </a:cxn>
                <a:cxn ang="5400000">
                  <a:pos x="wd2" y="hd2"/>
                </a:cxn>
                <a:cxn ang="10800000">
                  <a:pos x="wd2" y="hd2"/>
                </a:cxn>
                <a:cxn ang="16200000">
                  <a:pos x="wd2" y="hd2"/>
                </a:cxn>
              </a:cxnLst>
              <a:rect l="0" t="0" r="r" b="b"/>
              <a:pathLst>
                <a:path w="21600" h="21600" extrusionOk="0">
                  <a:moveTo>
                    <a:pt x="18450" y="18019"/>
                  </a:moveTo>
                  <a:lnTo>
                    <a:pt x="18450" y="21600"/>
                  </a:lnTo>
                  <a:lnTo>
                    <a:pt x="13000" y="21600"/>
                  </a:lnTo>
                  <a:lnTo>
                    <a:pt x="13000" y="18056"/>
                  </a:lnTo>
                  <a:lnTo>
                    <a:pt x="0" y="18056"/>
                  </a:lnTo>
                  <a:lnTo>
                    <a:pt x="0" y="15078"/>
                  </a:lnTo>
                  <a:lnTo>
                    <a:pt x="14200" y="0"/>
                  </a:lnTo>
                  <a:lnTo>
                    <a:pt x="18450" y="0"/>
                  </a:lnTo>
                  <a:lnTo>
                    <a:pt x="18450" y="14174"/>
                  </a:lnTo>
                  <a:lnTo>
                    <a:pt x="21600" y="14174"/>
                  </a:lnTo>
                  <a:lnTo>
                    <a:pt x="21600" y="18056"/>
                  </a:lnTo>
                  <a:lnTo>
                    <a:pt x="18450" y="18019"/>
                  </a:lnTo>
                  <a:close/>
                  <a:moveTo>
                    <a:pt x="13050" y="7916"/>
                  </a:moveTo>
                  <a:lnTo>
                    <a:pt x="7150" y="14136"/>
                  </a:lnTo>
                  <a:lnTo>
                    <a:pt x="13050" y="14136"/>
                  </a:lnTo>
                  <a:lnTo>
                    <a:pt x="13050" y="7916"/>
                  </a:lnTo>
                  <a:close/>
                </a:path>
              </a:pathLst>
            </a:custGeom>
            <a:solidFill>
              <a:srgbClr val="5ECAEB"/>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Calibri"/>
                <a:ea typeface="Calibri"/>
                <a:cs typeface="Calibri"/>
                <a:sym typeface="Calibri"/>
              </a:endParaRPr>
            </a:p>
          </p:txBody>
        </p:sp>
      </p:grpSp>
      <p:sp>
        <p:nvSpPr>
          <p:cNvPr id="109" name="TextBox 108">
            <a:extLst>
              <a:ext uri="{FF2B5EF4-FFF2-40B4-BE49-F238E27FC236}">
                <a16:creationId xmlns:a16="http://schemas.microsoft.com/office/drawing/2014/main" id="{FF18D770-FBAD-2EFF-AD68-BE1CC5E4EC6E}"/>
              </a:ext>
            </a:extLst>
          </p:cNvPr>
          <p:cNvSpPr txBox="1"/>
          <p:nvPr/>
        </p:nvSpPr>
        <p:spPr>
          <a:xfrm>
            <a:off x="1348723" y="1161614"/>
            <a:ext cx="5918151" cy="589072"/>
          </a:xfrm>
          <a:prstGeom prst="rect">
            <a:avLst/>
          </a:prstGeom>
          <a:noFill/>
        </p:spPr>
        <p:txBody>
          <a:bodyPr wrap="square">
            <a:spAutoFit/>
          </a:bodyPr>
          <a:lstStyle/>
          <a:p>
            <a:pPr>
              <a:lnSpc>
                <a:spcPct val="150000"/>
              </a:lnSpc>
              <a:spcAft>
                <a:spcPts val="10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vi-VN" sz="2400" dirty="0">
                <a:solidFill>
                  <a:srgbClr val="141413"/>
                </a:solidFill>
                <a:effectLst/>
                <a:latin typeface="Calibri" panose="020F0502020204030204" pitchFamily="34" charset="0"/>
                <a:ea typeface="Yu Mincho" panose="02020400000000000000" pitchFamily="18" charset="-128"/>
                <a:cs typeface="Times New Roman" panose="02020603050405020304" pitchFamily="18" charset="0"/>
              </a:rPr>
              <a:t>Xây dựng cơ sở dữ liệu về biến đổi</a:t>
            </a:r>
            <a:r>
              <a:rPr lang="en-VN" sz="2400" dirty="0">
                <a:latin typeface="Calibri" panose="020F0502020204030204" pitchFamily="34" charset="0"/>
                <a:ea typeface="Yu Mincho" panose="02020400000000000000" pitchFamily="18" charset="-128"/>
                <a:cs typeface="Times New Roman" panose="02020603050405020304" pitchFamily="18" charset="0"/>
              </a:rPr>
              <a:t> </a:t>
            </a:r>
            <a:r>
              <a:rPr lang="vi-VN" sz="2400" dirty="0">
                <a:solidFill>
                  <a:srgbClr val="141413"/>
                </a:solidFill>
                <a:effectLst/>
                <a:latin typeface="Calibri" panose="020F0502020204030204" pitchFamily="34" charset="0"/>
                <a:ea typeface="Yu Mincho" panose="02020400000000000000" pitchFamily="18" charset="-128"/>
                <a:cs typeface="Times New Roman" panose="02020603050405020304" pitchFamily="18" charset="0"/>
              </a:rPr>
              <a:t>khí hậu;</a:t>
            </a:r>
            <a:endParaRPr lang="en-VN"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1" name="TextBox 110">
            <a:extLst>
              <a:ext uri="{FF2B5EF4-FFF2-40B4-BE49-F238E27FC236}">
                <a16:creationId xmlns:a16="http://schemas.microsoft.com/office/drawing/2014/main" id="{D4C85E3A-B86C-E242-CF02-7EA5EE63E799}"/>
              </a:ext>
            </a:extLst>
          </p:cNvPr>
          <p:cNvSpPr txBox="1"/>
          <p:nvPr/>
        </p:nvSpPr>
        <p:spPr>
          <a:xfrm>
            <a:off x="1404993" y="2398781"/>
            <a:ext cx="6115985" cy="1089529"/>
          </a:xfrm>
          <a:prstGeom prst="rect">
            <a:avLst/>
          </a:prstGeom>
          <a:noFill/>
        </p:spPr>
        <p:txBody>
          <a:bodyPr wrap="square">
            <a:spAutoFit/>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lang="vi-VN" sz="2400" kern="0" dirty="0">
                <a:solidFill>
                  <a:srgbClr val="141413"/>
                </a:solidFill>
                <a:effectLst/>
                <a:latin typeface="Calibri" panose="020F0502020204030204" pitchFamily="34" charset="0"/>
                <a:ea typeface="Yu Mincho" panose="02020400000000000000" pitchFamily="18" charset="-128"/>
                <a:cs typeface="Times New Roman" panose="02020603050405020304" pitchFamily="18" charset="0"/>
              </a:rPr>
              <a:t>Tăng cường cơ sở vật chất và đào tạo lực lượng chuyên nghiệp trong công tác tìm kiếm, cứu hộ cứu nạn;</a:t>
            </a:r>
            <a:r>
              <a:rPr lang="en-VN" sz="2400" dirty="0">
                <a:effectLst/>
              </a:rPr>
              <a:t> </a:t>
            </a: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3" name="TextBox 112">
            <a:extLst>
              <a:ext uri="{FF2B5EF4-FFF2-40B4-BE49-F238E27FC236}">
                <a16:creationId xmlns:a16="http://schemas.microsoft.com/office/drawing/2014/main" id="{69695194-2F78-E95B-9375-35F20957B189}"/>
              </a:ext>
            </a:extLst>
          </p:cNvPr>
          <p:cNvSpPr txBox="1"/>
          <p:nvPr/>
        </p:nvSpPr>
        <p:spPr>
          <a:xfrm>
            <a:off x="1356186" y="4014282"/>
            <a:ext cx="6336173" cy="589072"/>
          </a:xfrm>
          <a:prstGeom prst="rect">
            <a:avLst/>
          </a:prstGeom>
          <a:noFill/>
        </p:spPr>
        <p:txBody>
          <a:bodyPr wrap="square">
            <a:spAutoFit/>
          </a:bodyPr>
          <a:lstStyle/>
          <a:p>
            <a:pPr>
              <a:lnSpc>
                <a:spcPct val="150000"/>
              </a:lnSpc>
              <a:spcAft>
                <a:spcPts val="10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vi-VN" sz="2400" dirty="0">
                <a:solidFill>
                  <a:srgbClr val="141413"/>
                </a:solidFill>
                <a:effectLst/>
                <a:latin typeface="Calibri" panose="020F0502020204030204" pitchFamily="34" charset="0"/>
                <a:ea typeface="Yu Mincho" panose="02020400000000000000" pitchFamily="18" charset="-128"/>
                <a:cs typeface="Times New Roman" panose="02020603050405020304" pitchFamily="18" charset="0"/>
              </a:rPr>
              <a:t>Nâng cao nhận thức và phát triển</a:t>
            </a:r>
            <a:r>
              <a:rPr lang="en-VN" sz="2400" dirty="0">
                <a:latin typeface="Calibri" panose="020F0502020204030204" pitchFamily="34" charset="0"/>
                <a:ea typeface="Yu Mincho" panose="02020400000000000000" pitchFamily="18" charset="-128"/>
                <a:cs typeface="Times New Roman" panose="02020603050405020304" pitchFamily="18" charset="0"/>
              </a:rPr>
              <a:t> </a:t>
            </a:r>
            <a:r>
              <a:rPr lang="vi-VN" sz="2400" kern="0" dirty="0">
                <a:solidFill>
                  <a:srgbClr val="141413"/>
                </a:solidFill>
                <a:effectLst/>
                <a:latin typeface="Calibri" panose="020F0502020204030204" pitchFamily="34" charset="0"/>
                <a:ea typeface="Yu Mincho" panose="02020400000000000000" pitchFamily="18" charset="-128"/>
                <a:cs typeface="Times New Roman" panose="02020603050405020304" pitchFamily="18" charset="0"/>
              </a:rPr>
              <a:t>nguồn nhân lực</a:t>
            </a:r>
            <a:r>
              <a:rPr lang="en-VN" sz="2400" dirty="0">
                <a:effectLst/>
              </a:rPr>
              <a:t> </a:t>
            </a: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4" name="TextBox 113">
            <a:extLst>
              <a:ext uri="{FF2B5EF4-FFF2-40B4-BE49-F238E27FC236}">
                <a16:creationId xmlns:a16="http://schemas.microsoft.com/office/drawing/2014/main" id="{310FC883-552B-46C1-FFD3-7576467B02EF}"/>
              </a:ext>
            </a:extLst>
          </p:cNvPr>
          <p:cNvSpPr txBox="1"/>
          <p:nvPr/>
        </p:nvSpPr>
        <p:spPr>
          <a:xfrm>
            <a:off x="1330310" y="5354640"/>
            <a:ext cx="6107557" cy="424732"/>
          </a:xfrm>
          <a:prstGeom prst="rect">
            <a:avLst/>
          </a:prstGeom>
          <a:noFill/>
        </p:spPr>
        <p:txBody>
          <a:bodyPr wrap="square">
            <a:spAutoFit/>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lang="vi-VN" sz="2400" kern="0" dirty="0">
                <a:solidFill>
                  <a:srgbClr val="141413"/>
                </a:solidFill>
                <a:effectLst/>
                <a:latin typeface="Calibri" panose="020F0502020204030204" pitchFamily="34" charset="0"/>
                <a:ea typeface="Yu Mincho" panose="02020400000000000000" pitchFamily="18" charset="-128"/>
                <a:cs typeface="Times New Roman" panose="02020603050405020304" pitchFamily="18" charset="0"/>
              </a:rPr>
              <a:t>Tăng cường hợp tác quốc tế</a:t>
            </a:r>
            <a:r>
              <a:rPr lang="en-VN" sz="2400" dirty="0">
                <a:effectLst/>
              </a:rPr>
              <a:t> </a:t>
            </a: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B57B4B55-4948-118D-A420-E7F0BBA8336A}"/>
              </a:ext>
            </a:extLst>
          </p:cNvPr>
          <p:cNvSpPr/>
          <p:nvPr/>
        </p:nvSpPr>
        <p:spPr>
          <a:xfrm>
            <a:off x="26667" y="43399"/>
            <a:ext cx="12119428" cy="6771203"/>
          </a:xfrm>
          <a:prstGeom prst="rect">
            <a:avLst/>
          </a:prstGeom>
          <a:noFill/>
          <a:ln w="155575">
            <a:solidFill>
              <a:srgbClr val="FBD30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8E8C297-7D6B-57C8-7726-62D4FE9EA355}"/>
              </a:ext>
            </a:extLst>
          </p:cNvPr>
          <p:cNvSpPr txBox="1"/>
          <p:nvPr/>
        </p:nvSpPr>
        <p:spPr>
          <a:xfrm>
            <a:off x="645633" y="135842"/>
            <a:ext cx="10900734" cy="739754"/>
          </a:xfrm>
          <a:prstGeom prst="rect">
            <a:avLst/>
          </a:prstGeom>
          <a:noFill/>
        </p:spPr>
        <p:txBody>
          <a:bodyPr wrap="square">
            <a:spAutoFit/>
          </a:bodyPr>
          <a:lstStyle/>
          <a:p>
            <a:pPr algn="just">
              <a:lnSpc>
                <a:spcPct val="150000"/>
              </a:lnSpc>
              <a:spcAft>
                <a:spcPts val="1000"/>
              </a:spcAft>
            </a:pPr>
            <a:r>
              <a:rPr lang="vi-VN" sz="3200" b="1" dirty="0">
                <a:solidFill>
                  <a:srgbClr val="CC006A"/>
                </a:solidFill>
                <a:effectLst/>
                <a:latin typeface="Arial" panose="020B0604020202020204" pitchFamily="34" charset="0"/>
                <a:ea typeface="Yu Mincho" panose="02020400000000000000" pitchFamily="18" charset="-128"/>
                <a:cs typeface="Arial" panose="020B0604020202020204" pitchFamily="34" charset="0"/>
              </a:rPr>
              <a:t>C. Nhóm giải pháp hỗ trợ ứng phó với biến đổi khí hậu</a:t>
            </a:r>
            <a:endParaRPr lang="en-VN" sz="3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489211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iến đổi khí hậu ở Thành Phố Đà Nẵng (online-video-cutter.com) (1)">
            <a:hlinkClick r:id="" action="ppaction://media"/>
            <a:extLst>
              <a:ext uri="{FF2B5EF4-FFF2-40B4-BE49-F238E27FC236}">
                <a16:creationId xmlns:a16="http://schemas.microsoft.com/office/drawing/2014/main" id="{3E3D53BB-E737-0D16-D92A-5C165A0E484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525" y="7938"/>
            <a:ext cx="12192000" cy="6858000"/>
          </a:xfrm>
          <a:prstGeom prst="rect">
            <a:avLst/>
          </a:prstGeom>
        </p:spPr>
      </p:pic>
    </p:spTree>
    <p:extLst>
      <p:ext uri="{BB962C8B-B14F-4D97-AF65-F5344CB8AC3E}">
        <p14:creationId xmlns:p14="http://schemas.microsoft.com/office/powerpoint/2010/main" val="411116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1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182">
          <a:extLst>
            <a:ext uri="{FF2B5EF4-FFF2-40B4-BE49-F238E27FC236}">
              <a16:creationId xmlns:a16="http://schemas.microsoft.com/office/drawing/2014/main" id="{EFB67B6F-31BC-EB2F-8A79-507AE6FE9454}"/>
            </a:ext>
          </a:extLst>
        </p:cNvPr>
        <p:cNvGrpSpPr/>
        <p:nvPr/>
      </p:nvGrpSpPr>
      <p:grpSpPr>
        <a:xfrm>
          <a:off x="0" y="0"/>
          <a:ext cx="0" cy="0"/>
          <a:chOff x="0" y="0"/>
          <a:chExt cx="0" cy="0"/>
        </a:xfrm>
      </p:grpSpPr>
      <p:pic>
        <p:nvPicPr>
          <p:cNvPr id="6146" name="Picture 2" descr="Đắk Lắk hành động thích ứng với biến đổi khí hậu giai đoạn đến năm 2030,  tầm nhìn đến năm 2050">
            <a:extLst>
              <a:ext uri="{FF2B5EF4-FFF2-40B4-BE49-F238E27FC236}">
                <a16:creationId xmlns:a16="http://schemas.microsoft.com/office/drawing/2014/main" id="{9A6998B9-13B6-1B56-7B33-8879F1AE59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6400"/>
            <a:ext cx="12862162" cy="5641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557019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6228"/>
        <p:cNvGrpSpPr/>
        <p:nvPr/>
      </p:nvGrpSpPr>
      <p:grpSpPr>
        <a:xfrm>
          <a:off x="0" y="0"/>
          <a:ext cx="0" cy="0"/>
          <a:chOff x="0" y="0"/>
          <a:chExt cx="0" cy="0"/>
        </a:xfrm>
      </p:grpSpPr>
      <p:sp>
        <p:nvSpPr>
          <p:cNvPr id="7" name="Rectangle 6"/>
          <p:cNvSpPr/>
          <p:nvPr/>
        </p:nvSpPr>
        <p:spPr>
          <a:xfrm>
            <a:off x="0" y="1"/>
            <a:ext cx="12192000" cy="6984274"/>
          </a:xfrm>
          <a:prstGeom prst="rect">
            <a:avLst/>
          </a:prstGeom>
          <a:solidFill>
            <a:srgbClr val="E0EE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EEF8"/>
              </a:solidFill>
              <a:effectLst/>
              <a:uLnTx/>
              <a:uFillTx/>
              <a:latin typeface="Arial"/>
              <a:ea typeface="+mn-ea"/>
              <a:cs typeface="+mn-cs"/>
            </a:endParaRPr>
          </a:p>
        </p:txBody>
      </p:sp>
      <p:pic>
        <p:nvPicPr>
          <p:cNvPr id="10" name="Picture 9">
            <a:extLst>
              <a:ext uri="{FF2B5EF4-FFF2-40B4-BE49-F238E27FC236}">
                <a16:creationId xmlns:a16="http://schemas.microsoft.com/office/drawing/2014/main" id="{A1D91D58-3B65-4106-95DB-AEA3C8CF31B1}"/>
              </a:ext>
            </a:extLst>
          </p:cNvPr>
          <p:cNvPicPr>
            <a:picLocks noChangeAspect="1"/>
          </p:cNvPicPr>
          <p:nvPr/>
        </p:nvPicPr>
        <p:blipFill>
          <a:blip r:embed="rId3"/>
          <a:stretch>
            <a:fillRect/>
          </a:stretch>
        </p:blipFill>
        <p:spPr>
          <a:xfrm>
            <a:off x="208126" y="175097"/>
            <a:ext cx="11175311" cy="6682903"/>
          </a:xfrm>
          <a:prstGeom prst="rect">
            <a:avLst/>
          </a:prstGeom>
        </p:spPr>
      </p:pic>
    </p:spTree>
    <p:extLst>
      <p:ext uri="{BB962C8B-B14F-4D97-AF65-F5344CB8AC3E}">
        <p14:creationId xmlns:p14="http://schemas.microsoft.com/office/powerpoint/2010/main" val="245476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FF7A8465-62C7-4E58-BD7F-54D7574DC760}"/>
              </a:ext>
            </a:extLst>
          </p:cNvPr>
          <p:cNvSpPr/>
          <p:nvPr/>
        </p:nvSpPr>
        <p:spPr>
          <a:xfrm>
            <a:off x="-11547155" y="5758076"/>
            <a:ext cx="25532774" cy="1151681"/>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861459">
            <a:off x="228368" y="2671948"/>
            <a:ext cx="1641101" cy="21939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14057" y="85202"/>
            <a:ext cx="1541913" cy="98939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oud Blanco Sticker">
            <a:extLst>
              <a:ext uri="{FF2B5EF4-FFF2-40B4-BE49-F238E27FC236}">
                <a16:creationId xmlns:a16="http://schemas.microsoft.com/office/drawing/2014/main" id="{D5493E98-E20B-41CE-8034-6B613E025084}"/>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6333282" y="111246"/>
            <a:ext cx="2405605" cy="154359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3404887" y="111246"/>
            <a:ext cx="2069939" cy="132821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836312" y="324130"/>
            <a:ext cx="1207449" cy="77478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17456" y="-129500"/>
            <a:ext cx="1577989" cy="101254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Cartoon Hot Air Balloon Sticker">
            <a:extLst>
              <a:ext uri="{FF2B5EF4-FFF2-40B4-BE49-F238E27FC236}">
                <a16:creationId xmlns:a16="http://schemas.microsoft.com/office/drawing/2014/main" id="{4B52CF60-AB66-4A33-B3DC-C1BB7F9106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08275">
            <a:off x="971940" y="424110"/>
            <a:ext cx="2501162" cy="3343799"/>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CEDAE3D-B89B-4F0B-8A99-82B15D44E92D}"/>
              </a:ext>
            </a:extLst>
          </p:cNvPr>
          <p:cNvSpPr txBox="1"/>
          <p:nvPr/>
        </p:nvSpPr>
        <p:spPr>
          <a:xfrm>
            <a:off x="5689600" y="3291413"/>
            <a:ext cx="8599291" cy="1200329"/>
          </a:xfrm>
          <a:prstGeom prst="rect">
            <a:avLst/>
          </a:prstGeom>
          <a:noFill/>
        </p:spPr>
        <p:txBody>
          <a:bodyPr wrap="square" rtlCol="0">
            <a:spAutoFit/>
          </a:bodyPr>
          <a:lstStyle/>
          <a:p>
            <a:r>
              <a:rPr lang="en-US" sz="7200" b="1" dirty="0">
                <a:latin typeface="#9Slide07 IcielBaliho Script" pitchFamily="2" charset="0"/>
              </a:rPr>
              <a:t>Ai </a:t>
            </a:r>
            <a:r>
              <a:rPr lang="en-US" sz="7200" b="1" dirty="0" err="1">
                <a:latin typeface="#9Slide07 IcielBaliho Script" pitchFamily="2" charset="0"/>
              </a:rPr>
              <a:t>nhanh</a:t>
            </a:r>
            <a:r>
              <a:rPr lang="en-US" sz="7200" b="1" dirty="0">
                <a:latin typeface="#9Slide07 IcielBaliho Script" pitchFamily="2" charset="0"/>
              </a:rPr>
              <a:t> h</a:t>
            </a:r>
            <a:r>
              <a:rPr lang="vi-VN" sz="7200" b="1" dirty="0">
                <a:latin typeface="#9Slide07 IcielBaliho Script" pitchFamily="2" charset="0"/>
              </a:rPr>
              <a:t>ơ</a:t>
            </a:r>
            <a:r>
              <a:rPr lang="en-US" sz="7200" b="1" dirty="0">
                <a:latin typeface="#9Slide07 IcielBaliho Script" pitchFamily="2" charset="0"/>
              </a:rPr>
              <a:t>n?</a:t>
            </a:r>
          </a:p>
        </p:txBody>
      </p:sp>
      <p:sp>
        <p:nvSpPr>
          <p:cNvPr id="9" name="Oval 8">
            <a:hlinkClick r:id="rId6" action="ppaction://hlinksldjump"/>
            <a:extLst>
              <a:ext uri="{FF2B5EF4-FFF2-40B4-BE49-F238E27FC236}">
                <a16:creationId xmlns:a16="http://schemas.microsoft.com/office/drawing/2014/main" id="{E4AFB58A-F94A-4E98-9C52-22516E91D524}"/>
              </a:ext>
            </a:extLst>
          </p:cNvPr>
          <p:cNvSpPr/>
          <p:nvPr/>
        </p:nvSpPr>
        <p:spPr>
          <a:xfrm>
            <a:off x="405406" y="5359401"/>
            <a:ext cx="938159" cy="918275"/>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tx1"/>
              </a:solidFill>
              <a:latin typeface="Berlin Sans FB Demi" panose="020E0802020502020306" pitchFamily="34" charset="0"/>
            </a:endParaRPr>
          </a:p>
        </p:txBody>
      </p:sp>
      <p:sp>
        <p:nvSpPr>
          <p:cNvPr id="19" name="Oval 18">
            <a:hlinkClick r:id="rId7" action="ppaction://hlinksldjump"/>
            <a:extLst>
              <a:ext uri="{FF2B5EF4-FFF2-40B4-BE49-F238E27FC236}">
                <a16:creationId xmlns:a16="http://schemas.microsoft.com/office/drawing/2014/main" id="{B961B581-9A8B-4646-9241-5D714C639EB3}"/>
              </a:ext>
            </a:extLst>
          </p:cNvPr>
          <p:cNvSpPr/>
          <p:nvPr/>
        </p:nvSpPr>
        <p:spPr>
          <a:xfrm>
            <a:off x="1905775" y="5940702"/>
            <a:ext cx="938159" cy="807347"/>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1</a:t>
            </a:r>
            <a:endParaRPr lang="en-US" sz="4000" dirty="0">
              <a:solidFill>
                <a:schemeClr val="tx1"/>
              </a:solidFill>
            </a:endParaRPr>
          </a:p>
        </p:txBody>
      </p:sp>
      <p:sp>
        <p:nvSpPr>
          <p:cNvPr id="20" name="Oval 19">
            <a:hlinkClick r:id="rId8" action="ppaction://hlinksldjump"/>
            <a:extLst>
              <a:ext uri="{FF2B5EF4-FFF2-40B4-BE49-F238E27FC236}">
                <a16:creationId xmlns:a16="http://schemas.microsoft.com/office/drawing/2014/main" id="{C2920F32-4D29-4F82-8647-4B5805AD16D2}"/>
              </a:ext>
            </a:extLst>
          </p:cNvPr>
          <p:cNvSpPr/>
          <p:nvPr/>
        </p:nvSpPr>
        <p:spPr>
          <a:xfrm>
            <a:off x="3400838" y="5939410"/>
            <a:ext cx="938159" cy="807347"/>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2</a:t>
            </a:r>
            <a:endParaRPr lang="en-US" sz="4000" dirty="0">
              <a:solidFill>
                <a:schemeClr val="tx1"/>
              </a:solidFill>
            </a:endParaRPr>
          </a:p>
        </p:txBody>
      </p:sp>
      <p:sp>
        <p:nvSpPr>
          <p:cNvPr id="21" name="Oval 20">
            <a:hlinkClick r:id="rId9" action="ppaction://hlinksldjump"/>
            <a:extLst>
              <a:ext uri="{FF2B5EF4-FFF2-40B4-BE49-F238E27FC236}">
                <a16:creationId xmlns:a16="http://schemas.microsoft.com/office/drawing/2014/main" id="{357F6E98-2D72-4FFE-9986-8ADF3D71029D}"/>
              </a:ext>
            </a:extLst>
          </p:cNvPr>
          <p:cNvSpPr/>
          <p:nvPr/>
        </p:nvSpPr>
        <p:spPr>
          <a:xfrm>
            <a:off x="4895901" y="5940702"/>
            <a:ext cx="938159" cy="807347"/>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3</a:t>
            </a:r>
            <a:endParaRPr lang="en-US" sz="4000" dirty="0">
              <a:solidFill>
                <a:schemeClr val="tx1"/>
              </a:solidFill>
            </a:endParaRPr>
          </a:p>
        </p:txBody>
      </p:sp>
      <p:sp>
        <p:nvSpPr>
          <p:cNvPr id="22" name="Oval 21">
            <a:hlinkClick r:id="rId10" action="ppaction://hlinksldjump"/>
            <a:extLst>
              <a:ext uri="{FF2B5EF4-FFF2-40B4-BE49-F238E27FC236}">
                <a16:creationId xmlns:a16="http://schemas.microsoft.com/office/drawing/2014/main" id="{C92615F7-A192-407F-8FAB-496E0BD7367B}"/>
              </a:ext>
            </a:extLst>
          </p:cNvPr>
          <p:cNvSpPr/>
          <p:nvPr/>
        </p:nvSpPr>
        <p:spPr>
          <a:xfrm>
            <a:off x="6390964" y="5939410"/>
            <a:ext cx="938159" cy="807347"/>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4</a:t>
            </a:r>
            <a:endParaRPr lang="en-US" sz="4000" dirty="0">
              <a:solidFill>
                <a:schemeClr val="tx1"/>
              </a:solidFill>
            </a:endParaRPr>
          </a:p>
        </p:txBody>
      </p:sp>
      <p:sp>
        <p:nvSpPr>
          <p:cNvPr id="23" name="Oval 22">
            <a:hlinkClick r:id="rId11" action="ppaction://hlinksldjump"/>
            <a:extLst>
              <a:ext uri="{FF2B5EF4-FFF2-40B4-BE49-F238E27FC236}">
                <a16:creationId xmlns:a16="http://schemas.microsoft.com/office/drawing/2014/main" id="{28ED415A-A47F-406A-9F84-811ED4D2A809}"/>
              </a:ext>
            </a:extLst>
          </p:cNvPr>
          <p:cNvSpPr/>
          <p:nvPr/>
        </p:nvSpPr>
        <p:spPr>
          <a:xfrm>
            <a:off x="7886027" y="5939410"/>
            <a:ext cx="938159" cy="807347"/>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5</a:t>
            </a:r>
            <a:endParaRPr lang="en-US" sz="4000" dirty="0">
              <a:solidFill>
                <a:schemeClr val="tx1"/>
              </a:solidFill>
            </a:endParaRPr>
          </a:p>
        </p:txBody>
      </p:sp>
      <p:sp>
        <p:nvSpPr>
          <p:cNvPr id="11" name="TextBox 10">
            <a:extLst>
              <a:ext uri="{FF2B5EF4-FFF2-40B4-BE49-F238E27FC236}">
                <a16:creationId xmlns:a16="http://schemas.microsoft.com/office/drawing/2014/main" id="{606FBFFD-253D-41CA-9903-4F00FD60A510}"/>
              </a:ext>
            </a:extLst>
          </p:cNvPr>
          <p:cNvSpPr txBox="1"/>
          <p:nvPr/>
        </p:nvSpPr>
        <p:spPr>
          <a:xfrm>
            <a:off x="457200" y="5664200"/>
            <a:ext cx="909093" cy="369332"/>
          </a:xfrm>
          <a:prstGeom prst="rect">
            <a:avLst/>
          </a:prstGeom>
          <a:noFill/>
        </p:spPr>
        <p:txBody>
          <a:bodyPr wrap="square" rtlCol="0">
            <a:spAutoFit/>
          </a:bodyPr>
          <a:lstStyle/>
          <a:p>
            <a:r>
              <a:rPr lang="en-US" b="1" dirty="0">
                <a:latin typeface="Berlin Sans FB Demi" panose="020E0802020502020306" pitchFamily="34" charset="0"/>
              </a:rPr>
              <a:t>START</a:t>
            </a:r>
          </a:p>
        </p:txBody>
      </p:sp>
      <p:sp>
        <p:nvSpPr>
          <p:cNvPr id="24" name="Rectangle: Rounded Corners 23">
            <a:extLst>
              <a:ext uri="{FF2B5EF4-FFF2-40B4-BE49-F238E27FC236}">
                <a16:creationId xmlns:a16="http://schemas.microsoft.com/office/drawing/2014/main" id="{E03E35BB-CDC0-442A-9FA9-8209DF5FB1E3}"/>
              </a:ext>
            </a:extLst>
          </p:cNvPr>
          <p:cNvSpPr/>
          <p:nvPr/>
        </p:nvSpPr>
        <p:spPr>
          <a:xfrm>
            <a:off x="4338997" y="1910064"/>
            <a:ext cx="7424209" cy="1251285"/>
          </a:xfrm>
          <a:prstGeom prst="roundRect">
            <a:avLst/>
          </a:prstGeom>
          <a:noFill/>
          <a:ln w="12700" cap="flat" cmpd="sng" algn="ctr">
            <a:noFill/>
            <a:prstDash val="solid"/>
            <a:miter lim="800000"/>
          </a:ln>
          <a:effectLst/>
        </p:spPr>
        <p:txBody>
          <a:bodyPr rtlCol="0" anchor="ctr"/>
          <a:lstStyle/>
          <a:p>
            <a:pPr algn="ctr" defTabSz="914446">
              <a:defRPr/>
            </a:pPr>
            <a:r>
              <a:rPr lang="en-US" sz="7200" kern="0" dirty="0">
                <a:solidFill>
                  <a:srgbClr val="FF0000"/>
                </a:solidFill>
                <a:latin typeface="Times New Roman" panose="02020603050405020304" pitchFamily="18" charset="0"/>
                <a:cs typeface="Times New Roman" panose="02020603050405020304" pitchFamily="18" charset="0"/>
              </a:rPr>
              <a:t>LUYỆN TẬP</a:t>
            </a:r>
          </a:p>
        </p:txBody>
      </p:sp>
    </p:spTree>
    <p:custDataLst>
      <p:tags r:id="rId1"/>
    </p:custDataLst>
    <p:extLst>
      <p:ext uri="{BB962C8B-B14F-4D97-AF65-F5344CB8AC3E}">
        <p14:creationId xmlns:p14="http://schemas.microsoft.com/office/powerpoint/2010/main" val="213409092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23794" y="2117267"/>
            <a:ext cx="1641101" cy="21939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99045" y="-31448"/>
            <a:ext cx="1258984" cy="80784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oud Blanco Sticker">
            <a:extLst>
              <a:ext uri="{FF2B5EF4-FFF2-40B4-BE49-F238E27FC236}">
                <a16:creationId xmlns:a16="http://schemas.microsoft.com/office/drawing/2014/main" id="{D5493E98-E20B-41CE-8034-6B613E025084}"/>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68345" y="68811"/>
            <a:ext cx="921724" cy="59144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04804" y="-137735"/>
            <a:ext cx="1720167" cy="110377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836312" y="324130"/>
            <a:ext cx="1207449" cy="77478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717456" y="-129500"/>
            <a:ext cx="1577989" cy="1012543"/>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0E292BEA-A28E-4CFD-B47A-7CF939B6D926}"/>
              </a:ext>
            </a:extLst>
          </p:cNvPr>
          <p:cNvSpPr/>
          <p:nvPr/>
        </p:nvSpPr>
        <p:spPr>
          <a:xfrm>
            <a:off x="-10054785" y="5720277"/>
            <a:ext cx="25532774" cy="1151681"/>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ln/>
        </p:spPr>
        <p:style>
          <a:lnRef idx="2">
            <a:schemeClr val="dk1"/>
          </a:lnRef>
          <a:fillRef idx="1">
            <a:schemeClr val="lt1"/>
          </a:fillRef>
          <a:effectRef idx="0">
            <a:schemeClr val="dk1"/>
          </a:effectRef>
          <a:fontRef idx="minor">
            <a:schemeClr val="dk1"/>
          </a:fontRef>
        </p:style>
        <p:txBody>
          <a:bodyPr wrap="square" rtlCol="0" anchor="ctr">
            <a:noAutofit/>
          </a:bodyPr>
          <a:lstStyle/>
          <a:p>
            <a:pPr algn="ctr"/>
            <a:endParaRPr lang="en-US" dirty="0"/>
          </a:p>
        </p:txBody>
      </p:sp>
      <p:sp>
        <p:nvSpPr>
          <p:cNvPr id="28" name="Oval 27">
            <a:hlinkClick r:id="rId8" action="ppaction://hlinksldjump"/>
            <a:extLst>
              <a:ext uri="{FF2B5EF4-FFF2-40B4-BE49-F238E27FC236}">
                <a16:creationId xmlns:a16="http://schemas.microsoft.com/office/drawing/2014/main" id="{8F5B3BE0-D1D4-47FD-A368-9DFCA7F65FC5}"/>
              </a:ext>
            </a:extLst>
          </p:cNvPr>
          <p:cNvSpPr/>
          <p:nvPr/>
        </p:nvSpPr>
        <p:spPr>
          <a:xfrm>
            <a:off x="1912704" y="5421325"/>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1</a:t>
            </a:r>
            <a:endParaRPr lang="en-US" sz="4000" dirty="0">
              <a:solidFill>
                <a:schemeClr val="tx1"/>
              </a:solidFill>
            </a:endParaRPr>
          </a:p>
        </p:txBody>
      </p:sp>
      <p:sp>
        <p:nvSpPr>
          <p:cNvPr id="30" name="Oval 29">
            <a:hlinkClick r:id="rId9" action="ppaction://hlinksldjump"/>
            <a:extLst>
              <a:ext uri="{FF2B5EF4-FFF2-40B4-BE49-F238E27FC236}">
                <a16:creationId xmlns:a16="http://schemas.microsoft.com/office/drawing/2014/main" id="{4C6FEB0A-B9D0-4CBF-9EE9-3294208479F4}"/>
              </a:ext>
            </a:extLst>
          </p:cNvPr>
          <p:cNvSpPr/>
          <p:nvPr/>
        </p:nvSpPr>
        <p:spPr>
          <a:xfrm>
            <a:off x="3400838"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2</a:t>
            </a:r>
            <a:endParaRPr lang="en-US" sz="4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635BE7F2-9B08-4EE8-A057-D784535DF59D}"/>
              </a:ext>
            </a:extLst>
          </p:cNvPr>
          <p:cNvSpPr/>
          <p:nvPr/>
        </p:nvSpPr>
        <p:spPr>
          <a:xfrm>
            <a:off x="4895901" y="5809890"/>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3</a:t>
            </a:r>
            <a:endParaRPr lang="en-US" sz="4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B00B4F1F-8007-4889-BB04-FEC72E3CC270}"/>
              </a:ext>
            </a:extLst>
          </p:cNvPr>
          <p:cNvSpPr/>
          <p:nvPr/>
        </p:nvSpPr>
        <p:spPr>
          <a:xfrm>
            <a:off x="6390964"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4</a:t>
            </a:r>
            <a:endParaRPr lang="en-US" sz="4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2713E0C3-167F-4D19-8946-ADC18E0B5787}"/>
              </a:ext>
            </a:extLst>
          </p:cNvPr>
          <p:cNvSpPr/>
          <p:nvPr/>
        </p:nvSpPr>
        <p:spPr>
          <a:xfrm>
            <a:off x="7886027"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5</a:t>
            </a:r>
            <a:endParaRPr lang="en-US" sz="4000" dirty="0">
              <a:solidFill>
                <a:schemeClr val="tx1"/>
              </a:solidFill>
            </a:endParaRPr>
          </a:p>
        </p:txBody>
      </p:sp>
      <p:grpSp>
        <p:nvGrpSpPr>
          <p:cNvPr id="2" name="Group 1">
            <a:extLst>
              <a:ext uri="{FF2B5EF4-FFF2-40B4-BE49-F238E27FC236}">
                <a16:creationId xmlns:a16="http://schemas.microsoft.com/office/drawing/2014/main" id="{B52AEF23-9B14-4E69-A4E5-E2B731CEFCF8}"/>
              </a:ext>
            </a:extLst>
          </p:cNvPr>
          <p:cNvGrpSpPr/>
          <p:nvPr/>
        </p:nvGrpSpPr>
        <p:grpSpPr>
          <a:xfrm>
            <a:off x="411894" y="5808596"/>
            <a:ext cx="938159" cy="938159"/>
            <a:chOff x="405405" y="5339515"/>
            <a:chExt cx="938159" cy="938159"/>
          </a:xfrm>
        </p:grpSpPr>
        <p:sp>
          <p:nvSpPr>
            <p:cNvPr id="27" name="Oval 26">
              <a:hlinkClick r:id="rId8" action="ppaction://hlinksldjump"/>
              <a:extLst>
                <a:ext uri="{FF2B5EF4-FFF2-40B4-BE49-F238E27FC236}">
                  <a16:creationId xmlns:a16="http://schemas.microsoft.com/office/drawing/2014/main" id="{69E91E87-9E20-48B3-92C2-7574B0595731}"/>
                </a:ext>
              </a:extLst>
            </p:cNvPr>
            <p:cNvSpPr/>
            <p:nvPr/>
          </p:nvSpPr>
          <p:spPr>
            <a:xfrm>
              <a:off x="405405" y="5339515"/>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tx1"/>
                </a:solidFill>
                <a:latin typeface="Berlin Sans FB Demi" panose="020E0802020502020306" pitchFamily="34" charset="0"/>
              </a:endParaRPr>
            </a:p>
          </p:txBody>
        </p:sp>
        <p:sp>
          <p:nvSpPr>
            <p:cNvPr id="36" name="TextBox 35">
              <a:extLst>
                <a:ext uri="{FF2B5EF4-FFF2-40B4-BE49-F238E27FC236}">
                  <a16:creationId xmlns:a16="http://schemas.microsoft.com/office/drawing/2014/main" id="{9E28B9BF-AB11-4ED1-AF16-04121AE242AB}"/>
                </a:ext>
              </a:extLst>
            </p:cNvPr>
            <p:cNvSpPr txBox="1"/>
            <p:nvPr/>
          </p:nvSpPr>
          <p:spPr>
            <a:xfrm>
              <a:off x="434471" y="5623928"/>
              <a:ext cx="909093" cy="369332"/>
            </a:xfrm>
            <a:prstGeom prst="rect">
              <a:avLst/>
            </a:prstGeom>
            <a:noFill/>
          </p:spPr>
          <p:txBody>
            <a:bodyPr wrap="square" rtlCol="0">
              <a:spAutoFit/>
            </a:bodyPr>
            <a:lstStyle/>
            <a:p>
              <a:r>
                <a:rPr lang="en-US" b="1" dirty="0">
                  <a:latin typeface="Berlin Sans FB Demi" panose="020E0802020502020306" pitchFamily="34" charset="0"/>
                </a:rPr>
                <a:t>START</a:t>
              </a:r>
            </a:p>
          </p:txBody>
        </p:sp>
      </p:grpSp>
      <p:sp>
        <p:nvSpPr>
          <p:cNvPr id="7" name="TextBox 6">
            <a:extLst>
              <a:ext uri="{FF2B5EF4-FFF2-40B4-BE49-F238E27FC236}">
                <a16:creationId xmlns:a16="http://schemas.microsoft.com/office/drawing/2014/main" id="{A1DD0CF0-A84F-482B-97DE-EFF6E79DFD96}"/>
              </a:ext>
            </a:extLst>
          </p:cNvPr>
          <p:cNvSpPr txBox="1"/>
          <p:nvPr/>
        </p:nvSpPr>
        <p:spPr>
          <a:xfrm>
            <a:off x="3597955" y="599961"/>
            <a:ext cx="7968282" cy="505972"/>
          </a:xfrm>
          <a:prstGeom prst="rect">
            <a:avLst/>
          </a:prstGeom>
          <a:noFill/>
        </p:spPr>
        <p:txBody>
          <a:bodyPr wrap="square" rtlCol="0">
            <a:spAutoFit/>
          </a:bodyPr>
          <a:lstStyle/>
          <a:p>
            <a:pPr algn="just">
              <a:lnSpc>
                <a:spcPct val="120000"/>
              </a:lnSpc>
            </a:pPr>
            <a:r>
              <a:rPr lang="en-VN" sz="1800" kern="0" dirty="0">
                <a:effectLst/>
                <a:latin typeface="Times New Roman" panose="02020603050405020304" pitchFamily="18" charset="0"/>
                <a:ea typeface="Calibri" panose="020F0502020204030204" pitchFamily="34" charset="0"/>
              </a:rPr>
              <a:t>Nhiệt độ trung bình năm trong vùng nghiên cứu khoảng bao nhiêu?</a:t>
            </a:r>
            <a:r>
              <a:rPr lang="en-VN" sz="2400" dirty="0">
                <a:effectLst/>
              </a:rPr>
              <a:t> </a:t>
            </a:r>
            <a:endParaRPr lang="en-US" sz="2200" dirty="0">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C7D0E9B2-90BA-4B02-B8F1-BA2C37DF853D}"/>
              </a:ext>
            </a:extLst>
          </p:cNvPr>
          <p:cNvSpPr/>
          <p:nvPr/>
        </p:nvSpPr>
        <p:spPr>
          <a:xfrm>
            <a:off x="4420791" y="1582996"/>
            <a:ext cx="4419283"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2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 </a:t>
            </a:r>
            <a:r>
              <a:rPr lang="en-VN" dirty="0"/>
              <a:t>21,5°C</a:t>
            </a:r>
            <a:r>
              <a:rPr lang="en-VN" sz="2400" dirty="0"/>
              <a:t> </a:t>
            </a:r>
            <a:endParaRPr lang="en-US" sz="2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37" name="Rectangle: Rounded Corners 36">
            <a:extLst>
              <a:ext uri="{FF2B5EF4-FFF2-40B4-BE49-F238E27FC236}">
                <a16:creationId xmlns:a16="http://schemas.microsoft.com/office/drawing/2014/main" id="{16A526F5-1C4F-469D-9F73-F9C2082BA7DE}"/>
              </a:ext>
            </a:extLst>
          </p:cNvPr>
          <p:cNvSpPr/>
          <p:nvPr/>
        </p:nvSpPr>
        <p:spPr>
          <a:xfrm>
            <a:off x="4364819" y="2609455"/>
            <a:ext cx="6742728"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VN" dirty="0"/>
              <a:t>25,9°C</a:t>
            </a:r>
            <a:r>
              <a:rPr lang="en-VN" sz="2400" dirty="0"/>
              <a:t> </a:t>
            </a:r>
            <a:endParaRPr lang="en-US" sz="2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38" name="Rectangle: Rounded Corners 37">
            <a:extLst>
              <a:ext uri="{FF2B5EF4-FFF2-40B4-BE49-F238E27FC236}">
                <a16:creationId xmlns:a16="http://schemas.microsoft.com/office/drawing/2014/main" id="{D48A2C34-20CA-48ED-88FF-01E54E465E18}"/>
              </a:ext>
            </a:extLst>
          </p:cNvPr>
          <p:cNvSpPr/>
          <p:nvPr/>
        </p:nvSpPr>
        <p:spPr>
          <a:xfrm>
            <a:off x="4364819" y="3556487"/>
            <a:ext cx="7015446"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VN" dirty="0"/>
              <a:t>29,3°C</a:t>
            </a:r>
            <a:r>
              <a:rPr lang="en-VN" sz="2400" dirty="0"/>
              <a:t> </a:t>
            </a:r>
            <a:endParaRPr lang="en-US" sz="2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grpSp>
        <p:nvGrpSpPr>
          <p:cNvPr id="9" name="Group 8">
            <a:extLst>
              <a:ext uri="{FF2B5EF4-FFF2-40B4-BE49-F238E27FC236}">
                <a16:creationId xmlns:a16="http://schemas.microsoft.com/office/drawing/2014/main" id="{C4D64987-5970-46E6-B693-613358337203}"/>
              </a:ext>
            </a:extLst>
          </p:cNvPr>
          <p:cNvGrpSpPr/>
          <p:nvPr/>
        </p:nvGrpSpPr>
        <p:grpSpPr>
          <a:xfrm>
            <a:off x="423420" y="99810"/>
            <a:ext cx="3042056" cy="1277707"/>
            <a:chOff x="6632250" y="430533"/>
            <a:chExt cx="3042056" cy="1277707"/>
          </a:xfrm>
        </p:grpSpPr>
        <p:pic>
          <p:nvPicPr>
            <p:cNvPr id="8" name="Picture 2" descr="Cloud Swipe Up Sticker">
              <a:extLst>
                <a:ext uri="{FF2B5EF4-FFF2-40B4-BE49-F238E27FC236}">
                  <a16:creationId xmlns:a16="http://schemas.microsoft.com/office/drawing/2014/main" id="{20C06E4C-0528-414C-ABE0-91EA4DDB8FC8}"/>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632250" y="430533"/>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37B4B18C-EF6E-4514-8C03-27264F8DA7C9}"/>
                </a:ext>
              </a:extLst>
            </p:cNvPr>
            <p:cNvSpPr txBox="1"/>
            <p:nvPr/>
          </p:nvSpPr>
          <p:spPr>
            <a:xfrm>
              <a:off x="7152074" y="891213"/>
              <a:ext cx="2522232" cy="523220"/>
            </a:xfrm>
            <a:prstGeom prst="rect">
              <a:avLst/>
            </a:prstGeom>
            <a:noFill/>
          </p:spPr>
          <p:txBody>
            <a:bodyPr wrap="square">
              <a:spAutoFit/>
            </a:bodyPr>
            <a:lstStyle/>
            <a:p>
              <a:r>
                <a:rPr lang="en-US" sz="2800" b="1" dirty="0">
                  <a:solidFill>
                    <a:schemeClr val="bg1"/>
                  </a:solidFill>
                  <a:latin typeface="Comic Sans MS" panose="030F0702030302020204" pitchFamily="66" charset="0"/>
                </a:rPr>
                <a:t>Câu 1</a:t>
              </a:r>
            </a:p>
          </p:txBody>
        </p:sp>
      </p:grpSp>
      <p:pic>
        <p:nvPicPr>
          <p:cNvPr id="1028" name="Picture 4" descr="Cartoon Cute Hot Air Balloon Png">
            <a:extLst>
              <a:ext uri="{FF2B5EF4-FFF2-40B4-BE49-F238E27FC236}">
                <a16:creationId xmlns:a16="http://schemas.microsoft.com/office/drawing/2014/main" id="{A21A0CAA-9A9F-42C3-9A14-CF28591297E5}"/>
              </a:ext>
            </a:extLst>
          </p:cNvPr>
          <p:cNvPicPr>
            <a:picLocks noChangeAspect="1" noChangeArrowheads="1"/>
          </p:cNvPicPr>
          <p:nvPr/>
        </p:nvPicPr>
        <p:blipFill>
          <a:blip r:embed="rId14" cstate="print">
            <a:clrChange>
              <a:clrFrom>
                <a:srgbClr val="F6F6F6"/>
              </a:clrFrom>
              <a:clrTo>
                <a:srgbClr val="F6F6F6">
                  <a:alpha val="0"/>
                </a:srgbClr>
              </a:clrTo>
            </a:clrChange>
            <a:extLst>
              <a:ext uri="{28A0092B-C50C-407E-A947-70E740481C1C}">
                <a14:useLocalDpi xmlns:a14="http://schemas.microsoft.com/office/drawing/2010/main" val="0"/>
              </a:ext>
            </a:extLst>
          </a:blip>
          <a:srcRect/>
          <a:stretch>
            <a:fillRect/>
          </a:stretch>
        </p:blipFill>
        <p:spPr bwMode="auto">
          <a:xfrm rot="750001">
            <a:off x="11295920" y="2014618"/>
            <a:ext cx="1024186" cy="1408330"/>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 descr="Happy Japan Sticker by nanamin">
            <a:extLst>
              <a:ext uri="{FF2B5EF4-FFF2-40B4-BE49-F238E27FC236}">
                <a16:creationId xmlns:a16="http://schemas.microsoft.com/office/drawing/2014/main" id="{4C34DD77-1ADF-47AD-96F8-6151128F9E09}"/>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241305" y="2225352"/>
            <a:ext cx="1415799" cy="1415799"/>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2" descr="Arrow Yes Sticker by asinastra">
            <a:extLst>
              <a:ext uri="{FF2B5EF4-FFF2-40B4-BE49-F238E27FC236}">
                <a16:creationId xmlns:a16="http://schemas.microsoft.com/office/drawing/2014/main" id="{CD5E0A5F-D24D-4F6A-B806-3ACF83BA78F0}"/>
              </a:ext>
            </a:extLst>
          </p:cNvPr>
          <p:cNvPicPr>
            <a:picLocks noChangeAspect="1" noChangeArrowheads="1" noCrop="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479427" y="3515700"/>
            <a:ext cx="830394" cy="828348"/>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 descr="Arrow Yes Sticker by asinastra">
            <a:extLst>
              <a:ext uri="{FF2B5EF4-FFF2-40B4-BE49-F238E27FC236}">
                <a16:creationId xmlns:a16="http://schemas.microsoft.com/office/drawing/2014/main" id="{39869474-61E4-4CEC-92B4-86FB1B0081EB}"/>
              </a:ext>
            </a:extLst>
          </p:cNvPr>
          <p:cNvPicPr>
            <a:picLocks noChangeAspect="1" noChangeArrowheads="1" noCrop="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534425" y="1521674"/>
            <a:ext cx="830394" cy="82834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37">
            <a:extLst>
              <a:ext uri="{FF2B5EF4-FFF2-40B4-BE49-F238E27FC236}">
                <a16:creationId xmlns:a16="http://schemas.microsoft.com/office/drawing/2014/main" id="{CB0A1BF5-438D-8F1F-9EC6-419AC03276EB}"/>
              </a:ext>
            </a:extLst>
          </p:cNvPr>
          <p:cNvSpPr/>
          <p:nvPr/>
        </p:nvSpPr>
        <p:spPr>
          <a:xfrm>
            <a:off x="4420791" y="4554523"/>
            <a:ext cx="7015446"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D. </a:t>
            </a:r>
            <a:r>
              <a:rPr lang="en-VN" dirty="0"/>
              <a:t>27,4°C</a:t>
            </a:r>
            <a:r>
              <a:rPr lang="en-VN" sz="2400" dirty="0"/>
              <a:t> </a:t>
            </a:r>
            <a:endParaRPr lang="en-US" sz="2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pic>
        <p:nvPicPr>
          <p:cNvPr id="5" name="Picture 2" descr="Arrow Yes Sticker by asinastra">
            <a:extLst>
              <a:ext uri="{FF2B5EF4-FFF2-40B4-BE49-F238E27FC236}">
                <a16:creationId xmlns:a16="http://schemas.microsoft.com/office/drawing/2014/main" id="{C82DEE29-B9E8-C381-50F8-A6AD854CAB56}"/>
              </a:ext>
            </a:extLst>
          </p:cNvPr>
          <p:cNvPicPr>
            <a:picLocks noChangeAspect="1" noChangeArrowheads="1" noCrop="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535399" y="4513736"/>
            <a:ext cx="830394" cy="8283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26684434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4"/>
                  </p:tgtEl>
                </p:cond>
              </p:nextCondLst>
            </p:seq>
            <p:seq concurrent="1" nextAc="seek">
              <p:cTn id="7" restart="whenNotActive" fill="hold" evtFilter="cancelBubble" nodeType="interactiveSeq">
                <p:stCondLst>
                  <p:cond evt="onClick" delay="0">
                    <p:tgtEl>
                      <p:spTgt spid="37"/>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9"/>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37"/>
                  </p:tgtEl>
                </p:cond>
              </p:nextCondLst>
            </p:seq>
            <p:seq concurrent="1" nextAc="seek">
              <p:cTn id="12" restart="whenNotActive" fill="hold" evtFilter="cancelBubble" nodeType="interactiveSeq">
                <p:stCondLst>
                  <p:cond evt="onClick" delay="0">
                    <p:tgtEl>
                      <p:spTgt spid="38"/>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38"/>
                  </p:tgtEl>
                </p:cond>
              </p:nextCondLst>
            </p:seq>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subTnLst>
                                    <p:audio>
                                      <p:cMediaNode>
                                        <p:cTn display="0" masterRel="sameClick">
                                          <p:stCondLst>
                                            <p:cond evt="begin" delay="0">
                                              <p:tn val="20"/>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3"/>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23794" y="2117267"/>
            <a:ext cx="1641101" cy="21939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14057" y="85202"/>
            <a:ext cx="1541913" cy="98939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oud Blanco Sticker">
            <a:extLst>
              <a:ext uri="{FF2B5EF4-FFF2-40B4-BE49-F238E27FC236}">
                <a16:creationId xmlns:a16="http://schemas.microsoft.com/office/drawing/2014/main" id="{D5493E98-E20B-41CE-8034-6B613E025084}"/>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33282" y="111246"/>
            <a:ext cx="871772" cy="55938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404887" y="111246"/>
            <a:ext cx="2069939" cy="132821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836312" y="324130"/>
            <a:ext cx="1207449" cy="77478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717456" y="-129500"/>
            <a:ext cx="1577989" cy="1012543"/>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FC7F2F45-ACA7-4031-8B07-7D17F1D9526E}"/>
              </a:ext>
            </a:extLst>
          </p:cNvPr>
          <p:cNvSpPr/>
          <p:nvPr/>
        </p:nvSpPr>
        <p:spPr>
          <a:xfrm>
            <a:off x="-8565431" y="5720277"/>
            <a:ext cx="25532774" cy="1151681"/>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ln/>
        </p:spPr>
        <p:style>
          <a:lnRef idx="2">
            <a:schemeClr val="dk1"/>
          </a:lnRef>
          <a:fillRef idx="1">
            <a:schemeClr val="lt1"/>
          </a:fillRef>
          <a:effectRef idx="0">
            <a:schemeClr val="dk1"/>
          </a:effectRef>
          <a:fontRef idx="minor">
            <a:schemeClr val="dk1"/>
          </a:fontRef>
        </p:style>
        <p:txBody>
          <a:bodyPr wrap="square" rtlCol="0" anchor="ctr">
            <a:noAutofit/>
          </a:bodyPr>
          <a:lstStyle/>
          <a:p>
            <a:pPr algn="ctr"/>
            <a:endParaRPr lang="en-US" dirty="0"/>
          </a:p>
        </p:txBody>
      </p:sp>
      <p:sp>
        <p:nvSpPr>
          <p:cNvPr id="28" name="Oval 27">
            <a:hlinkClick r:id="rId8" action="ppaction://hlinksldjump"/>
            <a:extLst>
              <a:ext uri="{FF2B5EF4-FFF2-40B4-BE49-F238E27FC236}">
                <a16:creationId xmlns:a16="http://schemas.microsoft.com/office/drawing/2014/main" id="{CE9A331B-9B71-4298-BB1E-BF5D2E7A2906}"/>
              </a:ext>
            </a:extLst>
          </p:cNvPr>
          <p:cNvSpPr/>
          <p:nvPr/>
        </p:nvSpPr>
        <p:spPr>
          <a:xfrm>
            <a:off x="1905775" y="5809890"/>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1</a:t>
            </a:r>
            <a:endParaRPr lang="en-US" sz="4000" dirty="0">
              <a:solidFill>
                <a:schemeClr val="tx1"/>
              </a:solidFill>
            </a:endParaRPr>
          </a:p>
        </p:txBody>
      </p:sp>
      <p:sp>
        <p:nvSpPr>
          <p:cNvPr id="30" name="Oval 29">
            <a:hlinkClick r:id="rId9" action="ppaction://hlinksldjump"/>
            <a:extLst>
              <a:ext uri="{FF2B5EF4-FFF2-40B4-BE49-F238E27FC236}">
                <a16:creationId xmlns:a16="http://schemas.microsoft.com/office/drawing/2014/main" id="{8F239A76-8BCB-45A9-ABEE-71DE6D6147EA}"/>
              </a:ext>
            </a:extLst>
          </p:cNvPr>
          <p:cNvSpPr/>
          <p:nvPr/>
        </p:nvSpPr>
        <p:spPr>
          <a:xfrm>
            <a:off x="3400838" y="5427705"/>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2</a:t>
            </a:r>
            <a:endParaRPr lang="en-US" sz="4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8760CBC5-612A-4F54-8333-C3E49A6D292A}"/>
              </a:ext>
            </a:extLst>
          </p:cNvPr>
          <p:cNvSpPr/>
          <p:nvPr/>
        </p:nvSpPr>
        <p:spPr>
          <a:xfrm>
            <a:off x="4895901" y="5809890"/>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3</a:t>
            </a:r>
            <a:endParaRPr lang="en-US" sz="4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2AC9E13A-BF90-49C4-934D-7B03A32DDEC5}"/>
              </a:ext>
            </a:extLst>
          </p:cNvPr>
          <p:cNvSpPr/>
          <p:nvPr/>
        </p:nvSpPr>
        <p:spPr>
          <a:xfrm>
            <a:off x="6390964"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4</a:t>
            </a:r>
            <a:endParaRPr lang="en-US" sz="4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7805106B-C115-4649-AAF3-019766A6F130}"/>
              </a:ext>
            </a:extLst>
          </p:cNvPr>
          <p:cNvSpPr/>
          <p:nvPr/>
        </p:nvSpPr>
        <p:spPr>
          <a:xfrm>
            <a:off x="7886027"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5</a:t>
            </a:r>
            <a:endParaRPr lang="en-US" sz="4000" dirty="0">
              <a:solidFill>
                <a:schemeClr val="tx1"/>
              </a:solidFill>
            </a:endParaRPr>
          </a:p>
        </p:txBody>
      </p:sp>
      <p:grpSp>
        <p:nvGrpSpPr>
          <p:cNvPr id="2" name="Group 1">
            <a:extLst>
              <a:ext uri="{FF2B5EF4-FFF2-40B4-BE49-F238E27FC236}">
                <a16:creationId xmlns:a16="http://schemas.microsoft.com/office/drawing/2014/main" id="{3E6C7AE6-82DA-45B0-9C27-7F8460ADF6ED}"/>
              </a:ext>
            </a:extLst>
          </p:cNvPr>
          <p:cNvGrpSpPr/>
          <p:nvPr/>
        </p:nvGrpSpPr>
        <p:grpSpPr>
          <a:xfrm>
            <a:off x="424570" y="5808597"/>
            <a:ext cx="938159" cy="938159"/>
            <a:chOff x="424569" y="5808595"/>
            <a:chExt cx="938159" cy="938159"/>
          </a:xfrm>
        </p:grpSpPr>
        <p:sp>
          <p:nvSpPr>
            <p:cNvPr id="27" name="Oval 26">
              <a:hlinkClick r:id="rId8" action="ppaction://hlinksldjump"/>
              <a:extLst>
                <a:ext uri="{FF2B5EF4-FFF2-40B4-BE49-F238E27FC236}">
                  <a16:creationId xmlns:a16="http://schemas.microsoft.com/office/drawing/2014/main" id="{E1B520F7-FCA4-44EA-8591-611D277BB90D}"/>
                </a:ext>
              </a:extLst>
            </p:cNvPr>
            <p:cNvSpPr/>
            <p:nvPr/>
          </p:nvSpPr>
          <p:spPr>
            <a:xfrm>
              <a:off x="424569" y="5808595"/>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tx1"/>
                </a:solidFill>
                <a:latin typeface="Berlin Sans FB Demi" panose="020E0802020502020306" pitchFamily="34" charset="0"/>
              </a:endParaRPr>
            </a:p>
          </p:txBody>
        </p:sp>
        <p:sp>
          <p:nvSpPr>
            <p:cNvPr id="36" name="TextBox 35">
              <a:extLst>
                <a:ext uri="{FF2B5EF4-FFF2-40B4-BE49-F238E27FC236}">
                  <a16:creationId xmlns:a16="http://schemas.microsoft.com/office/drawing/2014/main" id="{24A2CED0-BAE0-4EA0-96FF-7E390071E874}"/>
                </a:ext>
              </a:extLst>
            </p:cNvPr>
            <p:cNvSpPr txBox="1"/>
            <p:nvPr/>
          </p:nvSpPr>
          <p:spPr>
            <a:xfrm>
              <a:off x="453635" y="6093008"/>
              <a:ext cx="909093" cy="369332"/>
            </a:xfrm>
            <a:prstGeom prst="rect">
              <a:avLst/>
            </a:prstGeom>
            <a:noFill/>
          </p:spPr>
          <p:txBody>
            <a:bodyPr wrap="square" rtlCol="0">
              <a:spAutoFit/>
            </a:bodyPr>
            <a:lstStyle/>
            <a:p>
              <a:r>
                <a:rPr lang="en-US" b="1" dirty="0">
                  <a:latin typeface="Berlin Sans FB Demi" panose="020E0802020502020306" pitchFamily="34" charset="0"/>
                </a:rPr>
                <a:t>START</a:t>
              </a:r>
            </a:p>
          </p:txBody>
        </p:sp>
      </p:grpSp>
      <p:sp>
        <p:nvSpPr>
          <p:cNvPr id="23" name="TextBox 22">
            <a:extLst>
              <a:ext uri="{FF2B5EF4-FFF2-40B4-BE49-F238E27FC236}">
                <a16:creationId xmlns:a16="http://schemas.microsoft.com/office/drawing/2014/main" id="{7E34ED0C-4314-4056-86CA-B35BE78ACF9B}"/>
              </a:ext>
            </a:extLst>
          </p:cNvPr>
          <p:cNvSpPr txBox="1"/>
          <p:nvPr/>
        </p:nvSpPr>
        <p:spPr>
          <a:xfrm>
            <a:off x="4447371" y="412587"/>
            <a:ext cx="6647249" cy="505972"/>
          </a:xfrm>
          <a:prstGeom prst="rect">
            <a:avLst/>
          </a:prstGeom>
          <a:noFill/>
        </p:spPr>
        <p:txBody>
          <a:bodyPr wrap="square" rtlCol="0">
            <a:spAutoFit/>
          </a:bodyPr>
          <a:lstStyle/>
          <a:p>
            <a:pPr algn="just">
              <a:lnSpc>
                <a:spcPct val="120000"/>
              </a:lnSpc>
            </a:pPr>
            <a:r>
              <a:rPr lang="en-VN" sz="1800" kern="0" dirty="0">
                <a:effectLst/>
                <a:latin typeface="Times New Roman" panose="02020603050405020304" pitchFamily="18" charset="0"/>
                <a:ea typeface="Calibri" panose="020F0502020204030204" pitchFamily="34" charset="0"/>
              </a:rPr>
              <a:t>Một trong những hậu quả trực tiếp của số ngày nắng nóng tăng là:</a:t>
            </a:r>
            <a:r>
              <a:rPr lang="en-VN" sz="2400" dirty="0">
                <a:effectLst/>
              </a:rPr>
              <a:t> </a:t>
            </a:r>
            <a:endParaRPr lang="en-US" sz="2400" dirty="0">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4" name="Rectangle: Rounded Corners 23">
            <a:extLst>
              <a:ext uri="{FF2B5EF4-FFF2-40B4-BE49-F238E27FC236}">
                <a16:creationId xmlns:a16="http://schemas.microsoft.com/office/drawing/2014/main" id="{BE31C9B9-10F3-48FC-9458-B9873C5B0C6F}"/>
              </a:ext>
            </a:extLst>
          </p:cNvPr>
          <p:cNvSpPr/>
          <p:nvPr/>
        </p:nvSpPr>
        <p:spPr>
          <a:xfrm>
            <a:off x="4518767" y="1447646"/>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8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a:t>
            </a:r>
            <a:r>
              <a:rPr lang="en-VN" dirty="0"/>
              <a:t>Tăng nguy cơ cháy rừng</a:t>
            </a:r>
            <a:r>
              <a:rPr lang="en-VN" sz="2800" dirty="0"/>
              <a:t> </a:t>
            </a:r>
            <a:endParaRPr lang="en-US" sz="28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5" name="Rectangle: Rounded Corners 24">
            <a:extLst>
              <a:ext uri="{FF2B5EF4-FFF2-40B4-BE49-F238E27FC236}">
                <a16:creationId xmlns:a16="http://schemas.microsoft.com/office/drawing/2014/main" id="{F07C070B-92E9-4872-9472-17FA95E43D67}"/>
              </a:ext>
            </a:extLst>
          </p:cNvPr>
          <p:cNvSpPr/>
          <p:nvPr/>
        </p:nvSpPr>
        <p:spPr>
          <a:xfrm>
            <a:off x="4517795" y="2597593"/>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8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VN" dirty="0"/>
              <a:t>Tăng đa dạng sinh học</a:t>
            </a:r>
            <a:r>
              <a:rPr lang="en-VN" sz="2800" dirty="0"/>
              <a:t> </a:t>
            </a:r>
            <a:endParaRPr lang="en-US" sz="28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9" name="Rectangle: Rounded Corners 28">
            <a:extLst>
              <a:ext uri="{FF2B5EF4-FFF2-40B4-BE49-F238E27FC236}">
                <a16:creationId xmlns:a16="http://schemas.microsoft.com/office/drawing/2014/main" id="{7F69AC52-D0E5-4E9F-9144-2AE15187F47D}"/>
              </a:ext>
            </a:extLst>
          </p:cNvPr>
          <p:cNvSpPr/>
          <p:nvPr/>
        </p:nvSpPr>
        <p:spPr>
          <a:xfrm>
            <a:off x="4517794" y="3696793"/>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8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VN" dirty="0"/>
              <a:t>Giảm nguy cơ cháy rừng</a:t>
            </a:r>
            <a:r>
              <a:rPr lang="en-VN" sz="2800" dirty="0"/>
              <a:t> </a:t>
            </a:r>
            <a:endParaRPr lang="en-US" sz="28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grpSp>
        <p:nvGrpSpPr>
          <p:cNvPr id="37" name="Group 36">
            <a:extLst>
              <a:ext uri="{FF2B5EF4-FFF2-40B4-BE49-F238E27FC236}">
                <a16:creationId xmlns:a16="http://schemas.microsoft.com/office/drawing/2014/main" id="{9DB56F90-5CAD-4A4E-A75D-9DEC0CF19D07}"/>
              </a:ext>
            </a:extLst>
          </p:cNvPr>
          <p:cNvGrpSpPr/>
          <p:nvPr/>
        </p:nvGrpSpPr>
        <p:grpSpPr>
          <a:xfrm>
            <a:off x="934795" y="85202"/>
            <a:ext cx="2522232" cy="1277707"/>
            <a:chOff x="6689140" y="-43334"/>
            <a:chExt cx="2522232" cy="1277707"/>
          </a:xfrm>
        </p:grpSpPr>
        <p:pic>
          <p:nvPicPr>
            <p:cNvPr id="38" name="Picture 2" descr="Cloud Swipe Up Sticker">
              <a:extLst>
                <a:ext uri="{FF2B5EF4-FFF2-40B4-BE49-F238E27FC236}">
                  <a16:creationId xmlns:a16="http://schemas.microsoft.com/office/drawing/2014/main" id="{7FE40E52-A0B8-4966-AF09-85CD5E0D5B61}"/>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769167" y="-43334"/>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B6E604C8-F0D3-426D-A884-9BF0841D256C}"/>
                </a:ext>
              </a:extLst>
            </p:cNvPr>
            <p:cNvSpPr txBox="1"/>
            <p:nvPr/>
          </p:nvSpPr>
          <p:spPr>
            <a:xfrm>
              <a:off x="6689140" y="470761"/>
              <a:ext cx="2522232" cy="523220"/>
            </a:xfrm>
            <a:prstGeom prst="rect">
              <a:avLst/>
            </a:prstGeom>
            <a:noFill/>
          </p:spPr>
          <p:txBody>
            <a:bodyPr wrap="square">
              <a:spAutoFit/>
            </a:bodyPr>
            <a:lstStyle/>
            <a:p>
              <a:pPr algn="ctr"/>
              <a:r>
                <a:rPr lang="en-US" sz="2800" b="1" dirty="0">
                  <a:solidFill>
                    <a:schemeClr val="bg1"/>
                  </a:solidFill>
                  <a:latin typeface="Comic Sans MS" panose="030F0702030302020204" pitchFamily="66" charset="0"/>
                </a:rPr>
                <a:t>Câu 2</a:t>
              </a:r>
            </a:p>
          </p:txBody>
        </p:sp>
      </p:grpSp>
      <p:pic>
        <p:nvPicPr>
          <p:cNvPr id="40" name="Picture 4" descr="Happy Japan Sticker by nanamin">
            <a:extLst>
              <a:ext uri="{FF2B5EF4-FFF2-40B4-BE49-F238E27FC236}">
                <a16:creationId xmlns:a16="http://schemas.microsoft.com/office/drawing/2014/main" id="{1981C842-95DE-46AC-B9AF-0C7E87FB6972}"/>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337117" y="1105084"/>
            <a:ext cx="1415799" cy="1415799"/>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 descr="Arrow Yes Sticker by asinastra">
            <a:extLst>
              <a:ext uri="{FF2B5EF4-FFF2-40B4-BE49-F238E27FC236}">
                <a16:creationId xmlns:a16="http://schemas.microsoft.com/office/drawing/2014/main" id="{C47BDE26-E1E7-44D2-910E-D1E0D6356C59}"/>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632401" y="3656006"/>
            <a:ext cx="830394" cy="828348"/>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2" descr="Arrow Yes Sticker by asinastra">
            <a:extLst>
              <a:ext uri="{FF2B5EF4-FFF2-40B4-BE49-F238E27FC236}">
                <a16:creationId xmlns:a16="http://schemas.microsoft.com/office/drawing/2014/main" id="{835BB9C9-760B-4C60-A1D3-D66D331103B9}"/>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632401" y="2535086"/>
            <a:ext cx="830394" cy="82834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8">
            <a:extLst>
              <a:ext uri="{FF2B5EF4-FFF2-40B4-BE49-F238E27FC236}">
                <a16:creationId xmlns:a16="http://schemas.microsoft.com/office/drawing/2014/main" id="{19A02AB9-83BC-19C1-A76E-6D05D8D977D9}"/>
              </a:ext>
            </a:extLst>
          </p:cNvPr>
          <p:cNvSpPr/>
          <p:nvPr/>
        </p:nvSpPr>
        <p:spPr>
          <a:xfrm>
            <a:off x="4535956" y="4634065"/>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8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D. </a:t>
            </a:r>
            <a:r>
              <a:rPr lang="en-VN" dirty="0"/>
              <a:t>Giảm xâm nhập mặn</a:t>
            </a:r>
            <a:r>
              <a:rPr lang="en-VN" sz="2800" dirty="0"/>
              <a:t> </a:t>
            </a:r>
            <a:endParaRPr lang="en-US" sz="28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pic>
        <p:nvPicPr>
          <p:cNvPr id="4" name="Picture 2" descr="Arrow Yes Sticker by asinastra">
            <a:extLst>
              <a:ext uri="{FF2B5EF4-FFF2-40B4-BE49-F238E27FC236}">
                <a16:creationId xmlns:a16="http://schemas.microsoft.com/office/drawing/2014/main" id="{AEB105A5-E591-7320-5253-D2FA5743AD58}"/>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650563" y="4593278"/>
            <a:ext cx="830394" cy="828348"/>
          </a:xfrm>
          <a:prstGeom prst="rect">
            <a:avLst/>
          </a:prstGeom>
        </p:spPr>
        <p:style>
          <a:lnRef idx="2">
            <a:schemeClr val="dk1"/>
          </a:lnRef>
          <a:fillRef idx="1">
            <a:schemeClr val="lt1"/>
          </a:fillRef>
          <a:effectRef idx="0">
            <a:schemeClr val="dk1"/>
          </a:effectRef>
          <a:fontRef idx="minor">
            <a:schemeClr val="dk1"/>
          </a:fontRef>
        </p:style>
      </p:pic>
    </p:spTree>
    <p:custDataLst>
      <p:tags r:id="rId1"/>
    </p:custDataLst>
    <p:extLst>
      <p:ext uri="{BB962C8B-B14F-4D97-AF65-F5344CB8AC3E}">
        <p14:creationId xmlns:p14="http://schemas.microsoft.com/office/powerpoint/2010/main" val="170195410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5"/>
                  </p:tgtEl>
                </p:cond>
              </p:nextCondLst>
            </p:seq>
            <p:seq concurrent="1" nextAc="seek">
              <p:cTn id="7" restart="whenNotActive" fill="hold" evtFilter="cancelBubble" nodeType="interactiveSeq">
                <p:stCondLst>
                  <p:cond evt="onClick" delay="0">
                    <p:tgtEl>
                      <p:spTgt spid="29"/>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1"/>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9"/>
                  </p:tgtEl>
                </p:cond>
              </p:nextCondLst>
            </p:seq>
            <p:seq concurrent="1" nextAc="seek">
              <p:cTn id="12" restart="whenNotActive" fill="hold" evtFilter="cancelBubble" nodeType="interactiveSeq">
                <p:stCondLst>
                  <p:cond evt="onClick" delay="0">
                    <p:tgtEl>
                      <p:spTgt spid="24"/>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24"/>
                  </p:tgtEl>
                </p:cond>
              </p:nextCondLst>
            </p:seq>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childTnLst>
                                  <p:subTnLst>
                                    <p:audio>
                                      <p:cMediaNode>
                                        <p:cTn display="0" masterRel="sameClick">
                                          <p:stCondLst>
                                            <p:cond evt="begin" delay="0">
                                              <p:tn val="20"/>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3"/>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23794" y="2117267"/>
            <a:ext cx="1641101" cy="21939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974247" y="-289130"/>
            <a:ext cx="1541913" cy="98939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oud Blanco Sticker">
            <a:extLst>
              <a:ext uri="{FF2B5EF4-FFF2-40B4-BE49-F238E27FC236}">
                <a16:creationId xmlns:a16="http://schemas.microsoft.com/office/drawing/2014/main" id="{D5493E98-E20B-41CE-8034-6B613E025084}"/>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9922559" y="-317118"/>
            <a:ext cx="1764631" cy="113230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385986" y="-317118"/>
            <a:ext cx="2069939" cy="132821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002391" y="493425"/>
            <a:ext cx="1420655" cy="911587"/>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6E297550-A1AA-4318-A253-6CCA5CBA28A0}"/>
              </a:ext>
            </a:extLst>
          </p:cNvPr>
          <p:cNvSpPr/>
          <p:nvPr/>
        </p:nvSpPr>
        <p:spPr>
          <a:xfrm>
            <a:off x="-6941909" y="5743196"/>
            <a:ext cx="25532774" cy="1151681"/>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ln/>
        </p:spPr>
        <p:style>
          <a:lnRef idx="2">
            <a:schemeClr val="dk1"/>
          </a:lnRef>
          <a:fillRef idx="1">
            <a:schemeClr val="lt1"/>
          </a:fillRef>
          <a:effectRef idx="0">
            <a:schemeClr val="dk1"/>
          </a:effectRef>
          <a:fontRef idx="minor">
            <a:schemeClr val="dk1"/>
          </a:fontRef>
        </p:style>
        <p:txBody>
          <a:bodyPr wrap="square" rtlCol="0" anchor="ctr">
            <a:noAutofit/>
          </a:bodyPr>
          <a:lstStyle/>
          <a:p>
            <a:pPr algn="ctr"/>
            <a:endParaRPr lang="en-US" dirty="0"/>
          </a:p>
        </p:txBody>
      </p:sp>
      <p:sp>
        <p:nvSpPr>
          <p:cNvPr id="27" name="Oval 26">
            <a:hlinkClick r:id="rId8" action="ppaction://hlinksldjump"/>
            <a:extLst>
              <a:ext uri="{FF2B5EF4-FFF2-40B4-BE49-F238E27FC236}">
                <a16:creationId xmlns:a16="http://schemas.microsoft.com/office/drawing/2014/main" id="{D207E211-84F5-4FF0-BBC5-B2BD4FBD0E22}"/>
              </a:ext>
            </a:extLst>
          </p:cNvPr>
          <p:cNvSpPr/>
          <p:nvPr/>
        </p:nvSpPr>
        <p:spPr>
          <a:xfrm>
            <a:off x="405406" y="5808596"/>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tx1"/>
              </a:solidFill>
              <a:latin typeface="Berlin Sans FB Demi" panose="020E0802020502020306" pitchFamily="34" charset="0"/>
            </a:endParaRPr>
          </a:p>
        </p:txBody>
      </p:sp>
      <p:sp>
        <p:nvSpPr>
          <p:cNvPr id="28" name="Oval 27">
            <a:hlinkClick r:id="rId8" action="ppaction://hlinksldjump"/>
            <a:extLst>
              <a:ext uri="{FF2B5EF4-FFF2-40B4-BE49-F238E27FC236}">
                <a16:creationId xmlns:a16="http://schemas.microsoft.com/office/drawing/2014/main" id="{0176BAB6-93E7-424A-AAF0-AA4131612ABB}"/>
              </a:ext>
            </a:extLst>
          </p:cNvPr>
          <p:cNvSpPr/>
          <p:nvPr/>
        </p:nvSpPr>
        <p:spPr>
          <a:xfrm>
            <a:off x="1905775" y="5809890"/>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1</a:t>
            </a:r>
            <a:endParaRPr lang="en-US" sz="4000" dirty="0">
              <a:solidFill>
                <a:schemeClr val="tx1"/>
              </a:solidFill>
            </a:endParaRPr>
          </a:p>
        </p:txBody>
      </p:sp>
      <p:sp>
        <p:nvSpPr>
          <p:cNvPr id="30" name="Oval 29">
            <a:hlinkClick r:id="rId9" action="ppaction://hlinksldjump"/>
            <a:extLst>
              <a:ext uri="{FF2B5EF4-FFF2-40B4-BE49-F238E27FC236}">
                <a16:creationId xmlns:a16="http://schemas.microsoft.com/office/drawing/2014/main" id="{B5A638F7-0611-4A27-9F79-4B3E81894C77}"/>
              </a:ext>
            </a:extLst>
          </p:cNvPr>
          <p:cNvSpPr/>
          <p:nvPr/>
        </p:nvSpPr>
        <p:spPr>
          <a:xfrm>
            <a:off x="3400838"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2</a:t>
            </a:r>
            <a:endParaRPr lang="en-US" sz="4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F38BFC69-4F52-443B-94D0-6EF9495466A0}"/>
              </a:ext>
            </a:extLst>
          </p:cNvPr>
          <p:cNvSpPr/>
          <p:nvPr/>
        </p:nvSpPr>
        <p:spPr>
          <a:xfrm>
            <a:off x="4886319" y="5427705"/>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3</a:t>
            </a:r>
            <a:endParaRPr lang="en-US" sz="4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A2313F71-A449-42F6-8CC5-598EB5FA5A56}"/>
              </a:ext>
            </a:extLst>
          </p:cNvPr>
          <p:cNvSpPr/>
          <p:nvPr/>
        </p:nvSpPr>
        <p:spPr>
          <a:xfrm>
            <a:off x="6390964"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4</a:t>
            </a:r>
            <a:endParaRPr lang="en-US" sz="4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65A314E4-5E8D-49B0-99DC-02C3EB5D2F91}"/>
              </a:ext>
            </a:extLst>
          </p:cNvPr>
          <p:cNvSpPr/>
          <p:nvPr/>
        </p:nvSpPr>
        <p:spPr>
          <a:xfrm>
            <a:off x="7886027"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5</a:t>
            </a:r>
            <a:endParaRPr lang="en-US" sz="4000" dirty="0">
              <a:solidFill>
                <a:schemeClr val="tx1"/>
              </a:solidFill>
            </a:endParaRPr>
          </a:p>
        </p:txBody>
      </p:sp>
      <p:sp>
        <p:nvSpPr>
          <p:cNvPr id="36" name="TextBox 35">
            <a:extLst>
              <a:ext uri="{FF2B5EF4-FFF2-40B4-BE49-F238E27FC236}">
                <a16:creationId xmlns:a16="http://schemas.microsoft.com/office/drawing/2014/main" id="{D0ED9369-8FFB-4844-895A-F60860A869A8}"/>
              </a:ext>
            </a:extLst>
          </p:cNvPr>
          <p:cNvSpPr txBox="1"/>
          <p:nvPr/>
        </p:nvSpPr>
        <p:spPr>
          <a:xfrm>
            <a:off x="434472" y="6093008"/>
            <a:ext cx="909093" cy="369332"/>
          </a:xfrm>
          <a:prstGeom prst="rect">
            <a:avLst/>
          </a:prstGeom>
          <a:noFill/>
        </p:spPr>
        <p:txBody>
          <a:bodyPr wrap="square" rtlCol="0">
            <a:spAutoFit/>
          </a:bodyPr>
          <a:lstStyle/>
          <a:p>
            <a:r>
              <a:rPr lang="en-US" b="1" dirty="0">
                <a:latin typeface="Berlin Sans FB Demi" panose="020E0802020502020306" pitchFamily="34" charset="0"/>
              </a:rPr>
              <a:t>START</a:t>
            </a:r>
          </a:p>
        </p:txBody>
      </p:sp>
      <p:sp>
        <p:nvSpPr>
          <p:cNvPr id="20" name="TextBox 19">
            <a:extLst>
              <a:ext uri="{FF2B5EF4-FFF2-40B4-BE49-F238E27FC236}">
                <a16:creationId xmlns:a16="http://schemas.microsoft.com/office/drawing/2014/main" id="{90435FBE-2789-487E-B2A8-F77A25746EBF}"/>
              </a:ext>
            </a:extLst>
          </p:cNvPr>
          <p:cNvSpPr txBox="1"/>
          <p:nvPr/>
        </p:nvSpPr>
        <p:spPr>
          <a:xfrm>
            <a:off x="4087549" y="513465"/>
            <a:ext cx="6818382" cy="461665"/>
          </a:xfrm>
          <a:prstGeom prst="rect">
            <a:avLst/>
          </a:prstGeom>
          <a:noFill/>
        </p:spPr>
        <p:txBody>
          <a:bodyPr wrap="square" rtlCol="0">
            <a:spAutoFit/>
          </a:bodyPr>
          <a:lstStyle/>
          <a:p>
            <a:r>
              <a:rPr lang="en-VN" sz="1800" kern="0" dirty="0">
                <a:effectLst/>
                <a:latin typeface="Times New Roman" panose="02020603050405020304" pitchFamily="18" charset="0"/>
                <a:ea typeface="Calibri" panose="020F0502020204030204" pitchFamily="34" charset="0"/>
              </a:rPr>
              <a:t>Mùa mưa chính trong năm tập trung vào các tháng nào</a:t>
            </a:r>
            <a:r>
              <a:rPr lang="en-VN" sz="2400" dirty="0">
                <a:effectLst/>
              </a:rPr>
              <a:t> ?</a:t>
            </a:r>
            <a:endParaRPr lang="en-US" sz="2400" b="1" dirty="0">
              <a:solidFill>
                <a:schemeClr val="tx1">
                  <a:lumMod val="95000"/>
                  <a:lumOff val="5000"/>
                </a:schemeClr>
              </a:solidFill>
              <a:latin typeface="#9Slide03 Roboto Bold" panose="02000000000000000000" pitchFamily="2" charset="0"/>
              <a:ea typeface="#9Slide03 Roboto Bold" panose="02000000000000000000" pitchFamily="2" charset="0"/>
              <a:cs typeface="Cascadia Code SemiBold" panose="020B0609020000020004" pitchFamily="49" charset="0"/>
            </a:endParaRPr>
          </a:p>
        </p:txBody>
      </p:sp>
      <p:sp>
        <p:nvSpPr>
          <p:cNvPr id="21" name="Rectangle: Rounded Corners 20">
            <a:extLst>
              <a:ext uri="{FF2B5EF4-FFF2-40B4-BE49-F238E27FC236}">
                <a16:creationId xmlns:a16="http://schemas.microsoft.com/office/drawing/2014/main" id="{B82F6F29-0FAE-4D04-8568-16A7C5A01B52}"/>
              </a:ext>
            </a:extLst>
          </p:cNvPr>
          <p:cNvSpPr/>
          <p:nvPr/>
        </p:nvSpPr>
        <p:spPr>
          <a:xfrm>
            <a:off x="4473136" y="1481816"/>
            <a:ext cx="7284608"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r>
              <a:rPr lang="en-US" sz="24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 </a:t>
            </a:r>
            <a:r>
              <a:rPr lang="en-VN" dirty="0"/>
              <a:t>Tháng 1–3</a:t>
            </a:r>
            <a:r>
              <a:rPr lang="en-VN" sz="2400" dirty="0"/>
              <a:t> </a:t>
            </a:r>
            <a:endParaRPr lang="en-US"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2" name="Rectangle: Rounded Corners 21">
            <a:extLst>
              <a:ext uri="{FF2B5EF4-FFF2-40B4-BE49-F238E27FC236}">
                <a16:creationId xmlns:a16="http://schemas.microsoft.com/office/drawing/2014/main" id="{902E9FB9-DF6F-4F8C-ADBB-09CE57C28552}"/>
              </a:ext>
            </a:extLst>
          </p:cNvPr>
          <p:cNvSpPr/>
          <p:nvPr/>
        </p:nvSpPr>
        <p:spPr>
          <a:xfrm>
            <a:off x="4472164" y="2631763"/>
            <a:ext cx="7285580"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4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VN" dirty="0"/>
              <a:t>Tháng 9–11</a:t>
            </a:r>
            <a:r>
              <a:rPr lang="en-VN" sz="2400" dirty="0"/>
              <a:t> </a:t>
            </a:r>
            <a:endParaRPr lang="en-US"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3" name="Rectangle: Rounded Corners 22">
            <a:extLst>
              <a:ext uri="{FF2B5EF4-FFF2-40B4-BE49-F238E27FC236}">
                <a16:creationId xmlns:a16="http://schemas.microsoft.com/office/drawing/2014/main" id="{4F178B7A-7CAA-411A-96D6-125B048FC4B6}"/>
              </a:ext>
            </a:extLst>
          </p:cNvPr>
          <p:cNvSpPr/>
          <p:nvPr/>
        </p:nvSpPr>
        <p:spPr>
          <a:xfrm>
            <a:off x="4473136" y="3742976"/>
            <a:ext cx="7285581"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r>
              <a:rPr lang="en-US" sz="24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VN" dirty="0"/>
              <a:t>Tháng 7–8</a:t>
            </a:r>
            <a:r>
              <a:rPr lang="en-VN" sz="2400" dirty="0"/>
              <a:t> </a:t>
            </a:r>
            <a:endParaRPr lang="en-US"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grpSp>
        <p:nvGrpSpPr>
          <p:cNvPr id="24" name="Group 23">
            <a:extLst>
              <a:ext uri="{FF2B5EF4-FFF2-40B4-BE49-F238E27FC236}">
                <a16:creationId xmlns:a16="http://schemas.microsoft.com/office/drawing/2014/main" id="{EDA24E59-00C2-427F-8F81-67F266A32F9D}"/>
              </a:ext>
            </a:extLst>
          </p:cNvPr>
          <p:cNvGrpSpPr/>
          <p:nvPr/>
        </p:nvGrpSpPr>
        <p:grpSpPr>
          <a:xfrm>
            <a:off x="560954" y="127305"/>
            <a:ext cx="3018400" cy="1277707"/>
            <a:chOff x="6632250" y="430533"/>
            <a:chExt cx="3018400" cy="1277707"/>
          </a:xfrm>
        </p:grpSpPr>
        <p:pic>
          <p:nvPicPr>
            <p:cNvPr id="25" name="Picture 2" descr="Cloud Swipe Up Sticker">
              <a:extLst>
                <a:ext uri="{FF2B5EF4-FFF2-40B4-BE49-F238E27FC236}">
                  <a16:creationId xmlns:a16="http://schemas.microsoft.com/office/drawing/2014/main" id="{05E87BB6-1392-457F-A82D-3D94A5E6D9FA}"/>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632250" y="430533"/>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4FC096C5-276C-4635-AC7D-6A7061DE0E5C}"/>
                </a:ext>
              </a:extLst>
            </p:cNvPr>
            <p:cNvSpPr txBox="1"/>
            <p:nvPr/>
          </p:nvSpPr>
          <p:spPr>
            <a:xfrm>
              <a:off x="7128418" y="874690"/>
              <a:ext cx="2522232" cy="523220"/>
            </a:xfrm>
            <a:prstGeom prst="rect">
              <a:avLst/>
            </a:prstGeom>
            <a:noFill/>
          </p:spPr>
          <p:txBody>
            <a:bodyPr wrap="square">
              <a:spAutoFit/>
            </a:bodyPr>
            <a:lstStyle/>
            <a:p>
              <a:r>
                <a:rPr lang="en-US" sz="2800" b="1" dirty="0">
                  <a:solidFill>
                    <a:schemeClr val="bg1"/>
                  </a:solidFill>
                  <a:latin typeface="Comic Sans MS" panose="030F0702030302020204" pitchFamily="66" charset="0"/>
                </a:rPr>
                <a:t>Câu 3</a:t>
              </a:r>
            </a:p>
          </p:txBody>
        </p:sp>
      </p:grpSp>
      <p:pic>
        <p:nvPicPr>
          <p:cNvPr id="37" name="Picture 4" descr="Happy Japan Sticker by nanamin">
            <a:extLst>
              <a:ext uri="{FF2B5EF4-FFF2-40B4-BE49-F238E27FC236}">
                <a16:creationId xmlns:a16="http://schemas.microsoft.com/office/drawing/2014/main" id="{090DD9F0-D0FF-4347-B8C4-0DA75D97C71C}"/>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159899" y="2328597"/>
            <a:ext cx="1415799" cy="1415799"/>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 descr="Arrow Yes Sticker by asinastra">
            <a:extLst>
              <a:ext uri="{FF2B5EF4-FFF2-40B4-BE49-F238E27FC236}">
                <a16:creationId xmlns:a16="http://schemas.microsoft.com/office/drawing/2014/main" id="{2AC7BADB-443E-41BC-B32A-7C4F87EEA48C}"/>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454083" y="3720805"/>
            <a:ext cx="830394" cy="828348"/>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2" descr="Arrow Yes Sticker by asinastra">
            <a:extLst>
              <a:ext uri="{FF2B5EF4-FFF2-40B4-BE49-F238E27FC236}">
                <a16:creationId xmlns:a16="http://schemas.microsoft.com/office/drawing/2014/main" id="{62E028A9-3054-443D-B923-329A13DB9FEE}"/>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461207" y="1424466"/>
            <a:ext cx="830394" cy="82834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22">
            <a:extLst>
              <a:ext uri="{FF2B5EF4-FFF2-40B4-BE49-F238E27FC236}">
                <a16:creationId xmlns:a16="http://schemas.microsoft.com/office/drawing/2014/main" id="{A2100724-B29D-6190-BD9F-EC9C0061054A}"/>
              </a:ext>
            </a:extLst>
          </p:cNvPr>
          <p:cNvSpPr/>
          <p:nvPr/>
        </p:nvSpPr>
        <p:spPr>
          <a:xfrm>
            <a:off x="4450392" y="4720624"/>
            <a:ext cx="7285581"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r>
              <a:rPr lang="en-US" sz="24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D. </a:t>
            </a:r>
            <a:r>
              <a:rPr lang="en-VN" dirty="0"/>
              <a:t>Tháng 4–6</a:t>
            </a:r>
            <a:r>
              <a:rPr lang="en-VN" sz="2400" dirty="0"/>
              <a:t> </a:t>
            </a:r>
            <a:endParaRPr lang="en-US"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pic>
        <p:nvPicPr>
          <p:cNvPr id="3" name="Picture 2" descr="Arrow Yes Sticker by asinastra">
            <a:extLst>
              <a:ext uri="{FF2B5EF4-FFF2-40B4-BE49-F238E27FC236}">
                <a16:creationId xmlns:a16="http://schemas.microsoft.com/office/drawing/2014/main" id="{26F5561C-22C3-84B7-528D-A4D1B182D632}"/>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431339" y="4698453"/>
            <a:ext cx="830394" cy="8283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08298565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1"/>
                  </p:tgtEl>
                </p:cond>
              </p:nextCondLst>
            </p:seq>
            <p:seq concurrent="1" nextAc="seek">
              <p:cTn id="7" restart="whenNotActive" fill="hold" evtFilter="cancelBubble" nodeType="interactiveSeq">
                <p:stCondLst>
                  <p:cond evt="onClick" delay="0">
                    <p:tgtEl>
                      <p:spTgt spid="22"/>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7"/>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22"/>
                  </p:tgtEl>
                </p:cond>
              </p:nextCondLst>
            </p:seq>
            <p:seq concurrent="1" nextAc="seek">
              <p:cTn id="12" restart="whenNotActive" fill="hold" evtFilter="cancelBubble" nodeType="interactiveSeq">
                <p:stCondLst>
                  <p:cond evt="onClick" delay="0">
                    <p:tgtEl>
                      <p:spTgt spid="23"/>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3"/>
                  </p:tgtEl>
                </p:cond>
              </p:nextCondLst>
            </p:seq>
            <p:seq concurrent="1" nextAc="seek">
              <p:cTn id="17" restart="whenNotActive" fill="hold" evtFilter="cancelBubble" nodeType="interactiveSeq">
                <p:stCondLst>
                  <p:cond evt="onClick" delay="0">
                    <p:tgtEl>
                      <p:spTgt spid="2"/>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childTnLst>
                                  <p:subTnLst>
                                    <p:audio>
                                      <p:cMediaNode>
                                        <p:cTn display="0" masterRel="sameClick">
                                          <p:stCondLst>
                                            <p:cond evt="begin" delay="0">
                                              <p:tn val="20"/>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23794" y="2117267"/>
            <a:ext cx="1641101" cy="21939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608618" y="-376850"/>
            <a:ext cx="1541913" cy="98939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811928" y="-49097"/>
            <a:ext cx="1596527" cy="102443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746751" y="96157"/>
            <a:ext cx="1207449" cy="77478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568426" y="-703098"/>
            <a:ext cx="1577989" cy="1012543"/>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50807456-EB54-461C-A32B-043C7FB549CF}"/>
              </a:ext>
            </a:extLst>
          </p:cNvPr>
          <p:cNvSpPr/>
          <p:nvPr/>
        </p:nvSpPr>
        <p:spPr>
          <a:xfrm>
            <a:off x="-5423407" y="5730951"/>
            <a:ext cx="25532774" cy="1151681"/>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ln/>
        </p:spPr>
        <p:style>
          <a:lnRef idx="2">
            <a:schemeClr val="dk1"/>
          </a:lnRef>
          <a:fillRef idx="1">
            <a:schemeClr val="lt1"/>
          </a:fillRef>
          <a:effectRef idx="0">
            <a:schemeClr val="dk1"/>
          </a:effectRef>
          <a:fontRef idx="minor">
            <a:schemeClr val="dk1"/>
          </a:fontRef>
        </p:style>
        <p:txBody>
          <a:bodyPr wrap="square" rtlCol="0" anchor="ctr">
            <a:noAutofit/>
          </a:bodyPr>
          <a:lstStyle/>
          <a:p>
            <a:pPr algn="ctr"/>
            <a:endParaRPr lang="en-US" dirty="0"/>
          </a:p>
        </p:txBody>
      </p:sp>
      <p:sp>
        <p:nvSpPr>
          <p:cNvPr id="27" name="Oval 26">
            <a:hlinkClick r:id="rId8" action="ppaction://hlinksldjump"/>
            <a:extLst>
              <a:ext uri="{FF2B5EF4-FFF2-40B4-BE49-F238E27FC236}">
                <a16:creationId xmlns:a16="http://schemas.microsoft.com/office/drawing/2014/main" id="{9A7AB46F-E4BC-4D01-BAEE-5C6381EE9CA8}"/>
              </a:ext>
            </a:extLst>
          </p:cNvPr>
          <p:cNvSpPr/>
          <p:nvPr/>
        </p:nvSpPr>
        <p:spPr>
          <a:xfrm>
            <a:off x="410712" y="5808596"/>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tx1"/>
              </a:solidFill>
              <a:latin typeface="Berlin Sans FB Demi" panose="020E0802020502020306" pitchFamily="34" charset="0"/>
            </a:endParaRPr>
          </a:p>
        </p:txBody>
      </p:sp>
      <p:sp>
        <p:nvSpPr>
          <p:cNvPr id="28" name="Oval 27">
            <a:hlinkClick r:id="rId8" action="ppaction://hlinksldjump"/>
            <a:extLst>
              <a:ext uri="{FF2B5EF4-FFF2-40B4-BE49-F238E27FC236}">
                <a16:creationId xmlns:a16="http://schemas.microsoft.com/office/drawing/2014/main" id="{E47E385C-345E-44D1-8202-E6F9C57A38B9}"/>
              </a:ext>
            </a:extLst>
          </p:cNvPr>
          <p:cNvSpPr/>
          <p:nvPr/>
        </p:nvSpPr>
        <p:spPr>
          <a:xfrm>
            <a:off x="1905775" y="5809890"/>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1</a:t>
            </a:r>
            <a:endParaRPr lang="en-US" sz="4000" dirty="0">
              <a:solidFill>
                <a:schemeClr val="tx1"/>
              </a:solidFill>
            </a:endParaRPr>
          </a:p>
        </p:txBody>
      </p:sp>
      <p:sp>
        <p:nvSpPr>
          <p:cNvPr id="30" name="Oval 29">
            <a:hlinkClick r:id="rId9" action="ppaction://hlinksldjump"/>
            <a:extLst>
              <a:ext uri="{FF2B5EF4-FFF2-40B4-BE49-F238E27FC236}">
                <a16:creationId xmlns:a16="http://schemas.microsoft.com/office/drawing/2014/main" id="{9368A292-9A30-46A2-B0E8-9E1BDD2FA709}"/>
              </a:ext>
            </a:extLst>
          </p:cNvPr>
          <p:cNvSpPr/>
          <p:nvPr/>
        </p:nvSpPr>
        <p:spPr>
          <a:xfrm>
            <a:off x="3400838"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2</a:t>
            </a:r>
            <a:endParaRPr lang="en-US" sz="4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1BEA3376-3BB2-447D-8D39-CE97A5F45955}"/>
              </a:ext>
            </a:extLst>
          </p:cNvPr>
          <p:cNvSpPr/>
          <p:nvPr/>
        </p:nvSpPr>
        <p:spPr>
          <a:xfrm>
            <a:off x="4895901" y="5809890"/>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3</a:t>
            </a:r>
            <a:endParaRPr lang="en-US" sz="4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AAB617B4-9A0F-4EC5-A1B9-8325E2369B24}"/>
              </a:ext>
            </a:extLst>
          </p:cNvPr>
          <p:cNvSpPr/>
          <p:nvPr/>
        </p:nvSpPr>
        <p:spPr>
          <a:xfrm>
            <a:off x="6404822" y="5425717"/>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4</a:t>
            </a:r>
            <a:endParaRPr lang="en-US" sz="4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1CD30500-E683-4549-AE80-CDF46C396CC1}"/>
              </a:ext>
            </a:extLst>
          </p:cNvPr>
          <p:cNvSpPr/>
          <p:nvPr/>
        </p:nvSpPr>
        <p:spPr>
          <a:xfrm>
            <a:off x="7886027"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5</a:t>
            </a:r>
            <a:endParaRPr lang="en-US" sz="4000" dirty="0">
              <a:solidFill>
                <a:schemeClr val="tx1"/>
              </a:solidFill>
            </a:endParaRPr>
          </a:p>
        </p:txBody>
      </p:sp>
      <p:sp>
        <p:nvSpPr>
          <p:cNvPr id="36" name="TextBox 35">
            <a:extLst>
              <a:ext uri="{FF2B5EF4-FFF2-40B4-BE49-F238E27FC236}">
                <a16:creationId xmlns:a16="http://schemas.microsoft.com/office/drawing/2014/main" id="{ADB792E7-30CC-4638-BF94-66BA578E5B89}"/>
              </a:ext>
            </a:extLst>
          </p:cNvPr>
          <p:cNvSpPr txBox="1"/>
          <p:nvPr/>
        </p:nvSpPr>
        <p:spPr>
          <a:xfrm>
            <a:off x="439778" y="6093008"/>
            <a:ext cx="909093" cy="369332"/>
          </a:xfrm>
          <a:prstGeom prst="rect">
            <a:avLst/>
          </a:prstGeom>
          <a:noFill/>
        </p:spPr>
        <p:txBody>
          <a:bodyPr wrap="square" rtlCol="0">
            <a:spAutoFit/>
          </a:bodyPr>
          <a:lstStyle/>
          <a:p>
            <a:r>
              <a:rPr lang="en-US" b="1" dirty="0">
                <a:latin typeface="Berlin Sans FB Demi" panose="020E0802020502020306" pitchFamily="34" charset="0"/>
              </a:rPr>
              <a:t>START</a:t>
            </a:r>
          </a:p>
        </p:txBody>
      </p:sp>
      <p:sp>
        <p:nvSpPr>
          <p:cNvPr id="20" name="TextBox 19">
            <a:extLst>
              <a:ext uri="{FF2B5EF4-FFF2-40B4-BE49-F238E27FC236}">
                <a16:creationId xmlns:a16="http://schemas.microsoft.com/office/drawing/2014/main" id="{38362D1C-76EA-483B-B030-15607195F9C5}"/>
              </a:ext>
            </a:extLst>
          </p:cNvPr>
          <p:cNvSpPr txBox="1"/>
          <p:nvPr/>
        </p:nvSpPr>
        <p:spPr>
          <a:xfrm>
            <a:off x="3560285" y="333242"/>
            <a:ext cx="7565391" cy="838371"/>
          </a:xfrm>
          <a:prstGeom prst="rect">
            <a:avLst/>
          </a:prstGeom>
          <a:noFill/>
        </p:spPr>
        <p:txBody>
          <a:bodyPr wrap="square" rtlCol="0">
            <a:spAutoFit/>
          </a:bodyPr>
          <a:lstStyle/>
          <a:p>
            <a:pPr>
              <a:lnSpc>
                <a:spcPct val="120000"/>
              </a:lnSpc>
            </a:pPr>
            <a:r>
              <a:rPr lang="en-VN" sz="1800" kern="0" dirty="0">
                <a:effectLst/>
                <a:latin typeface="Times New Roman" panose="02020603050405020304" pitchFamily="18" charset="0"/>
                <a:ea typeface="Calibri" panose="020F0502020204030204" pitchFamily="34" charset="0"/>
              </a:rPr>
              <a:t>Biện pháp thích ứng nào sau đây </a:t>
            </a:r>
            <a:r>
              <a:rPr lang="en-VN" sz="1800" b="1" kern="0" dirty="0">
                <a:effectLst/>
                <a:latin typeface="Times New Roman" panose="02020603050405020304" pitchFamily="18" charset="0"/>
                <a:ea typeface="Calibri" panose="020F0502020204030204" pitchFamily="34" charset="0"/>
              </a:rPr>
              <a:t>không</a:t>
            </a:r>
            <a:r>
              <a:rPr lang="en-VN" sz="1800" kern="0" dirty="0">
                <a:effectLst/>
                <a:latin typeface="Times New Roman" panose="02020603050405020304" pitchFamily="18" charset="0"/>
                <a:ea typeface="Calibri" panose="020F0502020204030204" pitchFamily="34" charset="0"/>
              </a:rPr>
              <a:t> phù hợp để giảm thiểu xâm nhập mặn vùng ven biển?</a:t>
            </a:r>
            <a:r>
              <a:rPr lang="en-VN" sz="2400" dirty="0">
                <a:effectLst/>
              </a:rPr>
              <a:t> </a:t>
            </a:r>
            <a:endParaRPr lang="en-US" sz="2300" dirty="0">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1" name="A. WRONG">
            <a:extLst>
              <a:ext uri="{FF2B5EF4-FFF2-40B4-BE49-F238E27FC236}">
                <a16:creationId xmlns:a16="http://schemas.microsoft.com/office/drawing/2014/main" id="{C4F9891A-AC15-4BF6-9B90-8BF8AD05FB0C}"/>
              </a:ext>
            </a:extLst>
          </p:cNvPr>
          <p:cNvSpPr/>
          <p:nvPr/>
        </p:nvSpPr>
        <p:spPr>
          <a:xfrm>
            <a:off x="4493876" y="1491285"/>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r>
              <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 </a:t>
            </a:r>
            <a:r>
              <a:rPr lang="en-VN" dirty="0"/>
              <a:t>Quy hoạch đê biển và hồ chứa nước ngọt</a:t>
            </a:r>
            <a:r>
              <a:rPr lang="en-VN" sz="2400" dirty="0"/>
              <a:t> </a:t>
            </a:r>
            <a:endPar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endParaRPr>
          </a:p>
        </p:txBody>
      </p:sp>
      <p:sp>
        <p:nvSpPr>
          <p:cNvPr id="22" name="B. WRONG">
            <a:extLst>
              <a:ext uri="{FF2B5EF4-FFF2-40B4-BE49-F238E27FC236}">
                <a16:creationId xmlns:a16="http://schemas.microsoft.com/office/drawing/2014/main" id="{D183E6CC-33C0-4DA3-B68E-E442D09C31BC}"/>
              </a:ext>
            </a:extLst>
          </p:cNvPr>
          <p:cNvSpPr/>
          <p:nvPr/>
        </p:nvSpPr>
        <p:spPr>
          <a:xfrm>
            <a:off x="4492904" y="2641232"/>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r>
              <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VN" dirty="0"/>
              <a:t>Phát triển rừng chắn sóng</a:t>
            </a:r>
            <a:r>
              <a:rPr lang="en-VN" sz="2400" dirty="0"/>
              <a:t> </a:t>
            </a:r>
            <a:endPar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endParaRPr>
          </a:p>
        </p:txBody>
      </p:sp>
      <p:sp>
        <p:nvSpPr>
          <p:cNvPr id="23" name="C. CORRECT">
            <a:extLst>
              <a:ext uri="{FF2B5EF4-FFF2-40B4-BE49-F238E27FC236}">
                <a16:creationId xmlns:a16="http://schemas.microsoft.com/office/drawing/2014/main" id="{87429988-C575-483F-951E-BD31372DBD76}"/>
              </a:ext>
            </a:extLst>
          </p:cNvPr>
          <p:cNvSpPr/>
          <p:nvPr/>
        </p:nvSpPr>
        <p:spPr>
          <a:xfrm>
            <a:off x="4454150" y="3740432"/>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r>
              <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VN" dirty="0"/>
              <a:t>Chuyển toàn bộ diện tích nông nghiệp ven biển sang nuôi trồng không kiểm soát</a:t>
            </a:r>
            <a:r>
              <a:rPr lang="en-VN" sz="2400" dirty="0"/>
              <a:t> </a:t>
            </a:r>
            <a:endPar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endParaRPr>
          </a:p>
        </p:txBody>
      </p:sp>
      <p:grpSp>
        <p:nvGrpSpPr>
          <p:cNvPr id="24" name="Group 23">
            <a:extLst>
              <a:ext uri="{FF2B5EF4-FFF2-40B4-BE49-F238E27FC236}">
                <a16:creationId xmlns:a16="http://schemas.microsoft.com/office/drawing/2014/main" id="{2B7ECBBC-9F9F-4870-B3F6-C1792DBF30C8}"/>
              </a:ext>
            </a:extLst>
          </p:cNvPr>
          <p:cNvGrpSpPr/>
          <p:nvPr/>
        </p:nvGrpSpPr>
        <p:grpSpPr>
          <a:xfrm>
            <a:off x="45585" y="-96284"/>
            <a:ext cx="2556121" cy="1277707"/>
            <a:chOff x="6447131" y="430533"/>
            <a:chExt cx="2556121" cy="1277707"/>
          </a:xfrm>
        </p:grpSpPr>
        <p:pic>
          <p:nvPicPr>
            <p:cNvPr id="25" name="Picture 2" descr="Cloud Swipe Up Sticker">
              <a:extLst>
                <a:ext uri="{FF2B5EF4-FFF2-40B4-BE49-F238E27FC236}">
                  <a16:creationId xmlns:a16="http://schemas.microsoft.com/office/drawing/2014/main" id="{88E17472-85AF-4F47-B31A-2626C9DB6E44}"/>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632250" y="430533"/>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73D97913-0C26-428E-A8D8-B7AEBC72008E}"/>
                </a:ext>
              </a:extLst>
            </p:cNvPr>
            <p:cNvSpPr txBox="1"/>
            <p:nvPr/>
          </p:nvSpPr>
          <p:spPr>
            <a:xfrm>
              <a:off x="6447131" y="888507"/>
              <a:ext cx="2522232" cy="523220"/>
            </a:xfrm>
            <a:prstGeom prst="rect">
              <a:avLst/>
            </a:prstGeom>
            <a:noFill/>
          </p:spPr>
          <p:txBody>
            <a:bodyPr wrap="square">
              <a:spAutoFit/>
            </a:bodyPr>
            <a:lstStyle/>
            <a:p>
              <a:pPr algn="ctr"/>
              <a:r>
                <a:rPr lang="en-US" sz="2800" b="1" dirty="0">
                  <a:solidFill>
                    <a:schemeClr val="bg1"/>
                  </a:solidFill>
                  <a:latin typeface="Comic Sans MS" panose="030F0702030302020204" pitchFamily="66" charset="0"/>
                </a:rPr>
                <a:t>Câu 4</a:t>
              </a:r>
            </a:p>
          </p:txBody>
        </p:sp>
      </p:grpSp>
      <p:pic>
        <p:nvPicPr>
          <p:cNvPr id="37" name="Picture 4" descr="Happy Japan Sticker by nanamin">
            <a:extLst>
              <a:ext uri="{FF2B5EF4-FFF2-40B4-BE49-F238E27FC236}">
                <a16:creationId xmlns:a16="http://schemas.microsoft.com/office/drawing/2014/main" id="{20FF1255-A337-4385-BD2E-29C60E28202B}"/>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179686" y="3384387"/>
            <a:ext cx="1415799" cy="1415799"/>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 descr="Arrow Yes Sticker by asinastra">
            <a:extLst>
              <a:ext uri="{FF2B5EF4-FFF2-40B4-BE49-F238E27FC236}">
                <a16:creationId xmlns:a16="http://schemas.microsoft.com/office/drawing/2014/main" id="{2A795A89-BBC7-4A20-BB01-2F7F4839CE51}"/>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472388" y="2568051"/>
            <a:ext cx="830394" cy="828348"/>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2" descr="Arrow Yes Sticker by asinastra">
            <a:extLst>
              <a:ext uri="{FF2B5EF4-FFF2-40B4-BE49-F238E27FC236}">
                <a16:creationId xmlns:a16="http://schemas.microsoft.com/office/drawing/2014/main" id="{EAC97A04-ECEE-45F0-AB51-015B2B17EE6F}"/>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472388" y="1445432"/>
            <a:ext cx="830394" cy="828348"/>
          </a:xfrm>
          <a:prstGeom prst="rect">
            <a:avLst/>
          </a:prstGeom>
          <a:noFill/>
          <a:extLst>
            <a:ext uri="{909E8E84-426E-40DD-AFC4-6F175D3DCCD1}">
              <a14:hiddenFill xmlns:a14="http://schemas.microsoft.com/office/drawing/2010/main">
                <a:solidFill>
                  <a:srgbClr val="FFFFFF"/>
                </a:solidFill>
              </a14:hiddenFill>
            </a:ext>
          </a:extLst>
        </p:spPr>
      </p:pic>
      <p:sp>
        <p:nvSpPr>
          <p:cNvPr id="2" name="C. CORRECT">
            <a:extLst>
              <a:ext uri="{FF2B5EF4-FFF2-40B4-BE49-F238E27FC236}">
                <a16:creationId xmlns:a16="http://schemas.microsoft.com/office/drawing/2014/main" id="{B38C9BA1-E921-B1F3-F54B-FB3124D1128C}"/>
              </a:ext>
            </a:extLst>
          </p:cNvPr>
          <p:cNvSpPr/>
          <p:nvPr/>
        </p:nvSpPr>
        <p:spPr>
          <a:xfrm>
            <a:off x="4535220" y="4718240"/>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r>
              <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D. </a:t>
            </a:r>
            <a:r>
              <a:rPr lang="en-VN" sz="1800" kern="0" dirty="0">
                <a:effectLst/>
                <a:latin typeface="Times New Roman" panose="02020603050405020304" pitchFamily="18" charset="0"/>
                <a:ea typeface="Calibri" panose="020F0502020204030204" pitchFamily="34" charset="0"/>
              </a:rPr>
              <a:t>Xây dựng hệ thống thu gom và xử lý nước mưa, nước ngọt</a:t>
            </a:r>
            <a:r>
              <a:rPr lang="en-VN" sz="2400" dirty="0">
                <a:effectLst/>
              </a:rPr>
              <a:t> </a:t>
            </a:r>
            <a:endPar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endParaRPr>
          </a:p>
        </p:txBody>
      </p:sp>
      <p:pic>
        <p:nvPicPr>
          <p:cNvPr id="3" name="Picture 2" descr="Arrow Yes Sticker by asinastra">
            <a:extLst>
              <a:ext uri="{FF2B5EF4-FFF2-40B4-BE49-F238E27FC236}">
                <a16:creationId xmlns:a16="http://schemas.microsoft.com/office/drawing/2014/main" id="{9F311BE1-DBD4-FD25-77F7-24EB65926F2A}"/>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497232" y="4628129"/>
            <a:ext cx="830394" cy="8283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9448793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1"/>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9"/>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1"/>
                  </p:tgtEl>
                </p:cond>
              </p:nextCondLst>
            </p:seq>
            <p:seq concurrent="1" nextAc="seek">
              <p:cTn id="12" restart="whenNotActive" fill="hold" evtFilter="cancelBubble" nodeType="interactiveSeq">
                <p:stCondLst>
                  <p:cond evt="onClick" delay="0">
                    <p:tgtEl>
                      <p:spTgt spid="22"/>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2"/>
                  </p:tgtEl>
                </p:cond>
              </p:nextCondLst>
            </p:seq>
            <p:seq concurrent="1" nextAc="seek">
              <p:cTn id="17" restart="whenNotActive" fill="hold" evtFilter="cancelBubble" nodeType="interactiveSeq">
                <p:stCondLst>
                  <p:cond evt="onClick" delay="0">
                    <p:tgtEl>
                      <p:spTgt spid="23"/>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7"/>
                                        </p:tgtEl>
                                        <p:attrNameLst>
                                          <p:attrName>style.visibility</p:attrName>
                                        </p:attrNameLst>
                                      </p:cBhvr>
                                      <p:to>
                                        <p:strVal val="visible"/>
                                      </p:to>
                                    </p:set>
                                  </p:childTnLst>
                                  <p:subTnLst>
                                    <p:audio>
                                      <p:cMediaNode>
                                        <p:cTn display="0" masterRel="sameClick">
                                          <p:stCondLst>
                                            <p:cond evt="begin" delay="0">
                                              <p:tn val="20"/>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23"/>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23794" y="2117267"/>
            <a:ext cx="1641101" cy="21939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912560" y="30620"/>
            <a:ext cx="1258506" cy="80754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404887" y="111246"/>
            <a:ext cx="1689412" cy="10840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836312" y="324130"/>
            <a:ext cx="1207449" cy="77478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717456" y="-129500"/>
            <a:ext cx="1577989" cy="1012543"/>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1E277B26-303A-49F6-9C5B-C6D89D5CFED0}"/>
              </a:ext>
            </a:extLst>
          </p:cNvPr>
          <p:cNvSpPr/>
          <p:nvPr/>
        </p:nvSpPr>
        <p:spPr>
          <a:xfrm>
            <a:off x="-4133540" y="5718543"/>
            <a:ext cx="25532774" cy="1151681"/>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ln/>
        </p:spPr>
        <p:style>
          <a:lnRef idx="2">
            <a:schemeClr val="dk1"/>
          </a:lnRef>
          <a:fillRef idx="1">
            <a:schemeClr val="lt1"/>
          </a:fillRef>
          <a:effectRef idx="0">
            <a:schemeClr val="dk1"/>
          </a:effectRef>
          <a:fontRef idx="minor">
            <a:schemeClr val="dk1"/>
          </a:fontRef>
        </p:style>
        <p:txBody>
          <a:bodyPr wrap="square" rtlCol="0" anchor="ctr">
            <a:noAutofit/>
          </a:bodyPr>
          <a:lstStyle/>
          <a:p>
            <a:pPr algn="ctr"/>
            <a:endParaRPr lang="en-US" dirty="0">
              <a:solidFill>
                <a:schemeClr val="tx1"/>
              </a:solidFill>
            </a:endParaRPr>
          </a:p>
        </p:txBody>
      </p:sp>
      <p:sp>
        <p:nvSpPr>
          <p:cNvPr id="27" name="Oval 26">
            <a:hlinkClick r:id="rId8" action="ppaction://hlinksldjump"/>
            <a:extLst>
              <a:ext uri="{FF2B5EF4-FFF2-40B4-BE49-F238E27FC236}">
                <a16:creationId xmlns:a16="http://schemas.microsoft.com/office/drawing/2014/main" id="{0DDEACBD-4911-4040-8CA1-F98EE6FC29D7}"/>
              </a:ext>
            </a:extLst>
          </p:cNvPr>
          <p:cNvSpPr/>
          <p:nvPr/>
        </p:nvSpPr>
        <p:spPr>
          <a:xfrm>
            <a:off x="438428" y="5808596"/>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tx1"/>
              </a:solidFill>
              <a:latin typeface="Berlin Sans FB Demi" panose="020E0802020502020306" pitchFamily="34" charset="0"/>
            </a:endParaRPr>
          </a:p>
        </p:txBody>
      </p:sp>
      <p:sp>
        <p:nvSpPr>
          <p:cNvPr id="28" name="Oval 27">
            <a:hlinkClick r:id="rId8" action="ppaction://hlinksldjump"/>
            <a:extLst>
              <a:ext uri="{FF2B5EF4-FFF2-40B4-BE49-F238E27FC236}">
                <a16:creationId xmlns:a16="http://schemas.microsoft.com/office/drawing/2014/main" id="{03B47E54-C232-42D6-AF89-2AD3CDA11EF8}"/>
              </a:ext>
            </a:extLst>
          </p:cNvPr>
          <p:cNvSpPr/>
          <p:nvPr/>
        </p:nvSpPr>
        <p:spPr>
          <a:xfrm>
            <a:off x="1905775" y="5809890"/>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1</a:t>
            </a:r>
            <a:endParaRPr lang="en-US" sz="4000" dirty="0">
              <a:solidFill>
                <a:schemeClr val="tx1"/>
              </a:solidFill>
            </a:endParaRPr>
          </a:p>
        </p:txBody>
      </p:sp>
      <p:sp>
        <p:nvSpPr>
          <p:cNvPr id="30" name="Oval 29">
            <a:hlinkClick r:id="rId9" action="ppaction://hlinksldjump"/>
            <a:extLst>
              <a:ext uri="{FF2B5EF4-FFF2-40B4-BE49-F238E27FC236}">
                <a16:creationId xmlns:a16="http://schemas.microsoft.com/office/drawing/2014/main" id="{CEA660BE-AE33-4CF9-876D-8BC31E36B9FF}"/>
              </a:ext>
            </a:extLst>
          </p:cNvPr>
          <p:cNvSpPr/>
          <p:nvPr/>
        </p:nvSpPr>
        <p:spPr>
          <a:xfrm>
            <a:off x="3400838"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2</a:t>
            </a:r>
            <a:endParaRPr lang="en-US" sz="4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95DD0070-C8E0-46CB-9537-2CA8DC271D5F}"/>
              </a:ext>
            </a:extLst>
          </p:cNvPr>
          <p:cNvSpPr/>
          <p:nvPr/>
        </p:nvSpPr>
        <p:spPr>
          <a:xfrm>
            <a:off x="4895901" y="5809890"/>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3</a:t>
            </a:r>
            <a:endParaRPr lang="en-US" sz="4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36020E1D-F68F-45CA-86A3-34B1A7BC5978}"/>
              </a:ext>
            </a:extLst>
          </p:cNvPr>
          <p:cNvSpPr/>
          <p:nvPr/>
        </p:nvSpPr>
        <p:spPr>
          <a:xfrm>
            <a:off x="6390964" y="5808598"/>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4</a:t>
            </a:r>
            <a:endParaRPr lang="en-US" sz="4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98E57F45-F95B-451F-AA04-D698D526E820}"/>
              </a:ext>
            </a:extLst>
          </p:cNvPr>
          <p:cNvSpPr/>
          <p:nvPr/>
        </p:nvSpPr>
        <p:spPr>
          <a:xfrm>
            <a:off x="7826802" y="5425717"/>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Berlin Sans FB Demi" panose="020E0802020502020306" pitchFamily="34" charset="0"/>
              </a:rPr>
              <a:t>5</a:t>
            </a:r>
            <a:endParaRPr lang="en-US" sz="4000" dirty="0">
              <a:solidFill>
                <a:schemeClr val="tx1"/>
              </a:solidFill>
            </a:endParaRPr>
          </a:p>
        </p:txBody>
      </p:sp>
      <p:sp>
        <p:nvSpPr>
          <p:cNvPr id="36" name="TextBox 35">
            <a:extLst>
              <a:ext uri="{FF2B5EF4-FFF2-40B4-BE49-F238E27FC236}">
                <a16:creationId xmlns:a16="http://schemas.microsoft.com/office/drawing/2014/main" id="{E09E5984-0FCE-4289-AD12-95F736DD456C}"/>
              </a:ext>
            </a:extLst>
          </p:cNvPr>
          <p:cNvSpPr txBox="1"/>
          <p:nvPr/>
        </p:nvSpPr>
        <p:spPr>
          <a:xfrm>
            <a:off x="467494" y="6093008"/>
            <a:ext cx="909093" cy="369332"/>
          </a:xfrm>
          <a:prstGeom prst="rect">
            <a:avLst/>
          </a:prstGeom>
          <a:noFill/>
        </p:spPr>
        <p:txBody>
          <a:bodyPr wrap="square" rtlCol="0">
            <a:spAutoFit/>
          </a:bodyPr>
          <a:lstStyle/>
          <a:p>
            <a:r>
              <a:rPr lang="en-US" b="1" dirty="0">
                <a:latin typeface="Berlin Sans FB Demi" panose="020E0802020502020306" pitchFamily="34" charset="0"/>
              </a:rPr>
              <a:t>START</a:t>
            </a:r>
          </a:p>
        </p:txBody>
      </p:sp>
      <p:sp>
        <p:nvSpPr>
          <p:cNvPr id="20" name="TextBox 19">
            <a:extLst>
              <a:ext uri="{FF2B5EF4-FFF2-40B4-BE49-F238E27FC236}">
                <a16:creationId xmlns:a16="http://schemas.microsoft.com/office/drawing/2014/main" id="{ED47F4B8-8C1F-4978-964A-87DBACEADCCE}"/>
              </a:ext>
            </a:extLst>
          </p:cNvPr>
          <p:cNvSpPr txBox="1"/>
          <p:nvPr/>
        </p:nvSpPr>
        <p:spPr>
          <a:xfrm>
            <a:off x="3603335" y="322719"/>
            <a:ext cx="6673549" cy="1004570"/>
          </a:xfrm>
          <a:prstGeom prst="rect">
            <a:avLst/>
          </a:prstGeom>
          <a:noFill/>
        </p:spPr>
        <p:txBody>
          <a:bodyPr wrap="square" rtlCol="0">
            <a:spAutoFit/>
          </a:bodyPr>
          <a:lstStyle/>
          <a:p>
            <a:pPr>
              <a:lnSpc>
                <a:spcPct val="150000"/>
              </a:lnSpc>
            </a:pPr>
            <a:r>
              <a:rPr lang="en-VN" sz="1800" kern="0" dirty="0">
                <a:effectLst/>
                <a:latin typeface="Times New Roman" panose="02020603050405020304" pitchFamily="18" charset="0"/>
                <a:ea typeface="Calibri" panose="020F0502020204030204" pitchFamily="34" charset="0"/>
              </a:rPr>
              <a:t>Để giảm nhẹ phát thải khí nhà kính, hành động nào sau đây là </a:t>
            </a:r>
            <a:r>
              <a:rPr lang="en-VN" sz="1800" b="1" kern="0" dirty="0">
                <a:effectLst/>
                <a:latin typeface="Times New Roman" panose="02020603050405020304" pitchFamily="18" charset="0"/>
                <a:ea typeface="Calibri" panose="020F0502020204030204" pitchFamily="34" charset="0"/>
              </a:rPr>
              <a:t>đúng</a:t>
            </a:r>
            <a:r>
              <a:rPr lang="en-VN" sz="1800" kern="0" dirty="0">
                <a:effectLst/>
                <a:latin typeface="Times New Roman" panose="02020603050405020304" pitchFamily="18" charset="0"/>
                <a:ea typeface="Calibri" panose="020F0502020204030204" pitchFamily="34" charset="0"/>
              </a:rPr>
              <a:t> và </a:t>
            </a:r>
            <a:r>
              <a:rPr lang="en-VN" sz="1800" b="1" kern="0" dirty="0">
                <a:effectLst/>
                <a:latin typeface="Times New Roman" panose="02020603050405020304" pitchFamily="18" charset="0"/>
                <a:ea typeface="Calibri" panose="020F0502020204030204" pitchFamily="34" charset="0"/>
              </a:rPr>
              <a:t>phù hợp</a:t>
            </a:r>
            <a:r>
              <a:rPr lang="en-VN" sz="1800" kern="0" dirty="0">
                <a:effectLst/>
                <a:latin typeface="Times New Roman" panose="02020603050405020304" pitchFamily="18" charset="0"/>
                <a:ea typeface="Calibri" panose="020F0502020204030204" pitchFamily="34" charset="0"/>
              </a:rPr>
              <a:t> với chiến lược nêu trong đề tài?</a:t>
            </a:r>
            <a:r>
              <a:rPr lang="en-VN" sz="2400" dirty="0">
                <a:effectLst/>
              </a:rPr>
              <a:t> </a:t>
            </a:r>
            <a:endParaRPr lang="en-US" sz="2300" dirty="0">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1" name="Q5 CORRECT">
            <a:extLst>
              <a:ext uri="{FF2B5EF4-FFF2-40B4-BE49-F238E27FC236}">
                <a16:creationId xmlns:a16="http://schemas.microsoft.com/office/drawing/2014/main" id="{889CCB9E-2C51-41B6-8EC8-E6AD0FD8DD66}"/>
              </a:ext>
            </a:extLst>
          </p:cNvPr>
          <p:cNvSpPr/>
          <p:nvPr/>
        </p:nvSpPr>
        <p:spPr>
          <a:xfrm>
            <a:off x="4079458" y="1693051"/>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a:t>
            </a:r>
            <a:r>
              <a:rPr lang="en-US" sz="23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rPr>
              <a:t> </a:t>
            </a:r>
            <a:r>
              <a:rPr lang="en-VN" dirty="0"/>
              <a:t>Tăng cường đốt rừng để làm nông nghiệp nhanh</a:t>
            </a:r>
            <a:r>
              <a:rPr lang="en-VN" sz="2400" dirty="0"/>
              <a:t> </a:t>
            </a:r>
            <a:endParaRPr lang="en-US" sz="23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2" name="Q5 B">
            <a:extLst>
              <a:ext uri="{FF2B5EF4-FFF2-40B4-BE49-F238E27FC236}">
                <a16:creationId xmlns:a16="http://schemas.microsoft.com/office/drawing/2014/main" id="{7FDBE4B2-ED61-4766-8D09-CF8180BD7CB1}"/>
              </a:ext>
            </a:extLst>
          </p:cNvPr>
          <p:cNvSpPr/>
          <p:nvPr/>
        </p:nvSpPr>
        <p:spPr>
          <a:xfrm>
            <a:off x="4078486" y="2792451"/>
            <a:ext cx="6965275"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VN" dirty="0"/>
              <a:t>Khuyến khích sử dụng nhiên liệu hóa thạch rẻ tiền cho mọi ngành</a:t>
            </a:r>
            <a:r>
              <a:rPr lang="en-VN" sz="2400" dirty="0"/>
              <a:t> </a:t>
            </a:r>
            <a:endParaRPr lang="en-US" sz="23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3" name="Q5 C">
            <a:extLst>
              <a:ext uri="{FF2B5EF4-FFF2-40B4-BE49-F238E27FC236}">
                <a16:creationId xmlns:a16="http://schemas.microsoft.com/office/drawing/2014/main" id="{6A3A458B-9CA8-44A8-881D-0573919A1B96}"/>
              </a:ext>
            </a:extLst>
          </p:cNvPr>
          <p:cNvSpPr/>
          <p:nvPr/>
        </p:nvSpPr>
        <p:spPr>
          <a:xfrm>
            <a:off x="4082407" y="3718936"/>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VN" dirty="0"/>
              <a:t>Phát triển năng lượng tái tạo như điện mặt trời, gió và nâng cao hiệu suất năng lượng</a:t>
            </a:r>
            <a:r>
              <a:rPr lang="en-VN" sz="2400" dirty="0"/>
              <a:t> </a:t>
            </a:r>
            <a:endParaRPr lang="en-US" sz="23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grpSp>
        <p:nvGrpSpPr>
          <p:cNvPr id="24" name="Group 23">
            <a:extLst>
              <a:ext uri="{FF2B5EF4-FFF2-40B4-BE49-F238E27FC236}">
                <a16:creationId xmlns:a16="http://schemas.microsoft.com/office/drawing/2014/main" id="{1DD2AADF-AB85-4A9E-B9C7-4C9F566B70F4}"/>
              </a:ext>
            </a:extLst>
          </p:cNvPr>
          <p:cNvGrpSpPr/>
          <p:nvPr/>
        </p:nvGrpSpPr>
        <p:grpSpPr>
          <a:xfrm>
            <a:off x="213730" y="199307"/>
            <a:ext cx="2529153" cy="1277707"/>
            <a:chOff x="6474099" y="430533"/>
            <a:chExt cx="2529153" cy="1277707"/>
          </a:xfrm>
        </p:grpSpPr>
        <p:pic>
          <p:nvPicPr>
            <p:cNvPr id="25" name="Picture 2" descr="Cloud Swipe Up Sticker">
              <a:extLst>
                <a:ext uri="{FF2B5EF4-FFF2-40B4-BE49-F238E27FC236}">
                  <a16:creationId xmlns:a16="http://schemas.microsoft.com/office/drawing/2014/main" id="{D3F5685F-CC67-465D-B1BF-73A38F570021}"/>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632250" y="430533"/>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BBA4A736-6087-4B78-94BD-255DACC59A75}"/>
                </a:ext>
              </a:extLst>
            </p:cNvPr>
            <p:cNvSpPr txBox="1"/>
            <p:nvPr/>
          </p:nvSpPr>
          <p:spPr>
            <a:xfrm>
              <a:off x="6474099" y="876539"/>
              <a:ext cx="2522232" cy="523220"/>
            </a:xfrm>
            <a:prstGeom prst="rect">
              <a:avLst/>
            </a:prstGeom>
            <a:noFill/>
          </p:spPr>
          <p:txBody>
            <a:bodyPr wrap="square">
              <a:spAutoFit/>
            </a:bodyPr>
            <a:lstStyle/>
            <a:p>
              <a:pPr algn="ctr"/>
              <a:r>
                <a:rPr lang="en-US" sz="2800" b="1" dirty="0">
                  <a:solidFill>
                    <a:schemeClr val="bg1"/>
                  </a:solidFill>
                  <a:latin typeface="Comic Sans MS" panose="030F0702030302020204" pitchFamily="66" charset="0"/>
                </a:rPr>
                <a:t>Câu 5</a:t>
              </a:r>
            </a:p>
          </p:txBody>
        </p:sp>
      </p:grpSp>
      <p:pic>
        <p:nvPicPr>
          <p:cNvPr id="37" name="Picture 2" descr="Arrow Yes Sticker by asinastra">
            <a:extLst>
              <a:ext uri="{FF2B5EF4-FFF2-40B4-BE49-F238E27FC236}">
                <a16:creationId xmlns:a16="http://schemas.microsoft.com/office/drawing/2014/main" id="{B828FF87-CC48-4AEA-B4BA-783104605B9A}"/>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202211" y="1728907"/>
            <a:ext cx="830394" cy="828348"/>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 descr="Arrow Yes Sticker by asinastra">
            <a:extLst>
              <a:ext uri="{FF2B5EF4-FFF2-40B4-BE49-F238E27FC236}">
                <a16:creationId xmlns:a16="http://schemas.microsoft.com/office/drawing/2014/main" id="{4E0E3E1E-0D7D-4F05-8B54-2911AD713069}"/>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164063" y="2814829"/>
            <a:ext cx="830394" cy="828348"/>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4" descr="Happy Japan Sticker by nanamin">
            <a:extLst>
              <a:ext uri="{FF2B5EF4-FFF2-40B4-BE49-F238E27FC236}">
                <a16:creationId xmlns:a16="http://schemas.microsoft.com/office/drawing/2014/main" id="{3730C006-2A16-4E0F-BEB3-6681C204ECA9}"/>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115996" y="3693632"/>
            <a:ext cx="1207125" cy="120712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Arrow Yes Sticker by asinastra">
            <a:extLst>
              <a:ext uri="{FF2B5EF4-FFF2-40B4-BE49-F238E27FC236}">
                <a16:creationId xmlns:a16="http://schemas.microsoft.com/office/drawing/2014/main" id="{83B7C86A-7892-0A5E-1386-9B7EF04300A5}"/>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248091" y="4793032"/>
            <a:ext cx="830394" cy="828348"/>
          </a:xfrm>
          <a:prstGeom prst="rect">
            <a:avLst/>
          </a:prstGeom>
          <a:noFill/>
          <a:extLst>
            <a:ext uri="{909E8E84-426E-40DD-AFC4-6F175D3DCCD1}">
              <a14:hiddenFill xmlns:a14="http://schemas.microsoft.com/office/drawing/2010/main">
                <a:solidFill>
                  <a:srgbClr val="FFFFFF"/>
                </a:solidFill>
              </a14:hiddenFill>
            </a:ext>
          </a:extLst>
        </p:spPr>
      </p:pic>
      <p:sp>
        <p:nvSpPr>
          <p:cNvPr id="3" name="Q5 C">
            <a:extLst>
              <a:ext uri="{FF2B5EF4-FFF2-40B4-BE49-F238E27FC236}">
                <a16:creationId xmlns:a16="http://schemas.microsoft.com/office/drawing/2014/main" id="{9EA760AB-F081-938D-E038-75CD7961086B}"/>
              </a:ext>
            </a:extLst>
          </p:cNvPr>
          <p:cNvSpPr/>
          <p:nvPr/>
        </p:nvSpPr>
        <p:spPr>
          <a:xfrm>
            <a:off x="4134875" y="4792058"/>
            <a:ext cx="6734519" cy="80662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US" sz="23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D</a:t>
            </a:r>
            <a:r>
              <a:rPr lang="en-US" sz="2300" b="1">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 </a:t>
            </a:r>
            <a:r>
              <a:rPr lang="en-VN" sz="1800" kern="0" dirty="0">
                <a:effectLst/>
                <a:latin typeface="Times New Roman" panose="02020603050405020304" pitchFamily="18" charset="0"/>
                <a:ea typeface="Calibri" panose="020F0502020204030204" pitchFamily="34" charset="0"/>
              </a:rPr>
              <a:t>Bảo vệ rừng ngập mặn bằng việc chuyển đổi toàn bộ thành khu đô thị</a:t>
            </a:r>
            <a:r>
              <a:rPr lang="en-VN" sz="2400" dirty="0">
                <a:effectLst/>
              </a:rPr>
              <a:t> </a:t>
            </a:r>
            <a:endParaRPr lang="en-US" sz="23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400533375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3"/>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8"/>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3"/>
                  </p:tgtEl>
                </p:cond>
              </p:nextCondLst>
            </p:seq>
            <p:seq concurrent="1" nextAc="seek">
              <p:cTn id="12" restart="whenNotActive" fill="hold" evtFilter="cancelBubble" nodeType="interactiveSeq">
                <p:stCondLst>
                  <p:cond evt="onClick" delay="0">
                    <p:tgtEl>
                      <p:spTgt spid="22"/>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7"/>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2"/>
                  </p:tgtEl>
                </p:cond>
              </p:nextCondLst>
            </p:seq>
            <p:seq concurrent="1" nextAc="seek">
              <p:cTn id="17" restart="whenNotActive" fill="hold" evtFilter="cancelBubble" nodeType="interactiveSeq">
                <p:stCondLst>
                  <p:cond evt="onClick" delay="0">
                    <p:tgtEl>
                      <p:spTgt spid="21"/>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9"/>
                                        </p:tgtEl>
                                        <p:attrNameLst>
                                          <p:attrName>style.visibility</p:attrName>
                                        </p:attrNameLst>
                                      </p:cBhvr>
                                      <p:to>
                                        <p:strVal val="visible"/>
                                      </p:to>
                                    </p:set>
                                  </p:childTnLst>
                                  <p:subTnLst>
                                    <p:audio>
                                      <p:cMediaNode>
                                        <p:cTn display="0" masterRel="sameClick">
                                          <p:stCondLst>
                                            <p:cond evt="begin" delay="0">
                                              <p:tn val="20"/>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21"/>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pSp>
        <p:nvGrpSpPr>
          <p:cNvPr id="261" name="Google Shape;261;p28"/>
          <p:cNvGrpSpPr/>
          <p:nvPr/>
        </p:nvGrpSpPr>
        <p:grpSpPr>
          <a:xfrm>
            <a:off x="10595747" y="477437"/>
            <a:ext cx="189607" cy="189744"/>
            <a:chOff x="8035814" y="1627725"/>
            <a:chExt cx="142205" cy="142308"/>
          </a:xfrm>
        </p:grpSpPr>
        <p:sp>
          <p:nvSpPr>
            <p:cNvPr id="262" name="Google Shape;262;p28"/>
            <p:cNvSpPr/>
            <p:nvPr/>
          </p:nvSpPr>
          <p:spPr>
            <a:xfrm>
              <a:off x="8100354" y="1627725"/>
              <a:ext cx="13176" cy="142308"/>
            </a:xfrm>
            <a:custGeom>
              <a:avLst/>
              <a:gdLst/>
              <a:ahLst/>
              <a:cxnLst/>
              <a:rect l="l" t="t" r="r" b="b"/>
              <a:pathLst>
                <a:path w="256" h="2765" extrusionOk="0">
                  <a:moveTo>
                    <a:pt x="128" y="0"/>
                  </a:moveTo>
                  <a:cubicBezTo>
                    <a:pt x="58" y="0"/>
                    <a:pt x="1" y="58"/>
                    <a:pt x="1" y="128"/>
                  </a:cubicBezTo>
                  <a:lnTo>
                    <a:pt x="1" y="2636"/>
                  </a:lnTo>
                  <a:cubicBezTo>
                    <a:pt x="1" y="2707"/>
                    <a:pt x="58" y="2764"/>
                    <a:pt x="128" y="2764"/>
                  </a:cubicBezTo>
                  <a:cubicBezTo>
                    <a:pt x="198" y="2764"/>
                    <a:pt x="255" y="2707"/>
                    <a:pt x="255" y="2636"/>
                  </a:cubicBezTo>
                  <a:lnTo>
                    <a:pt x="255" y="128"/>
                  </a:lnTo>
                  <a:cubicBezTo>
                    <a:pt x="255" y="58"/>
                    <a:pt x="198" y="0"/>
                    <a:pt x="128"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 name="Google Shape;263;p28"/>
            <p:cNvSpPr/>
            <p:nvPr/>
          </p:nvSpPr>
          <p:spPr>
            <a:xfrm>
              <a:off x="8035814" y="1692266"/>
              <a:ext cx="142205" cy="13124"/>
            </a:xfrm>
            <a:custGeom>
              <a:avLst/>
              <a:gdLst/>
              <a:ahLst/>
              <a:cxnLst/>
              <a:rect l="l" t="t" r="r" b="b"/>
              <a:pathLst>
                <a:path w="2763" h="255" extrusionOk="0">
                  <a:moveTo>
                    <a:pt x="127" y="0"/>
                  </a:moveTo>
                  <a:cubicBezTo>
                    <a:pt x="57" y="0"/>
                    <a:pt x="0" y="57"/>
                    <a:pt x="0" y="127"/>
                  </a:cubicBezTo>
                  <a:cubicBezTo>
                    <a:pt x="0" y="197"/>
                    <a:pt x="57" y="254"/>
                    <a:pt x="127" y="254"/>
                  </a:cubicBezTo>
                  <a:lnTo>
                    <a:pt x="2636" y="254"/>
                  </a:lnTo>
                  <a:cubicBezTo>
                    <a:pt x="2706" y="254"/>
                    <a:pt x="2763" y="198"/>
                    <a:pt x="2763" y="127"/>
                  </a:cubicBezTo>
                  <a:cubicBezTo>
                    <a:pt x="2763" y="57"/>
                    <a:pt x="2706" y="0"/>
                    <a:pt x="2636"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7" name="Rectangle 6"/>
          <p:cNvSpPr/>
          <p:nvPr/>
        </p:nvSpPr>
        <p:spPr>
          <a:xfrm>
            <a:off x="-15" y="0"/>
            <a:ext cx="12192000" cy="804983"/>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600" b="1">
                <a:solidFill>
                  <a:schemeClr val="bg1"/>
                </a:solidFill>
                <a:latin typeface="#9Slide03 Roboto Medium" panose="02000000000000000000" pitchFamily="2" charset="0"/>
                <a:ea typeface="#9Slide03 Roboto Medium" panose="02000000000000000000" pitchFamily="2" charset="0"/>
              </a:rPr>
              <a:t>LUYỆN TẬP</a:t>
            </a:r>
            <a:endParaRPr lang="vi-VN" sz="2600" b="1" dirty="0">
              <a:solidFill>
                <a:schemeClr val="bg1"/>
              </a:solidFill>
              <a:latin typeface="#9Slide03 Roboto Medium" panose="02000000000000000000" pitchFamily="2" charset="0"/>
              <a:ea typeface="#9Slide03 Roboto Medium" panose="02000000000000000000" pitchFamily="2" charset="0"/>
            </a:endParaRPr>
          </a:p>
        </p:txBody>
      </p:sp>
      <p:sp>
        <p:nvSpPr>
          <p:cNvPr id="10" name="Rectangle 53">
            <a:extLst>
              <a:ext uri="{FF2B5EF4-FFF2-40B4-BE49-F238E27FC236}">
                <a16:creationId xmlns:a16="http://schemas.microsoft.com/office/drawing/2014/main" id="{241343F7-1AF6-42AD-91C7-B2A90D1D0261}"/>
              </a:ext>
            </a:extLst>
          </p:cNvPr>
          <p:cNvSpPr>
            <a:spLocks noChangeArrowheads="1"/>
          </p:cNvSpPr>
          <p:nvPr/>
        </p:nvSpPr>
        <p:spPr bwMode="gray">
          <a:xfrm>
            <a:off x="213753" y="724721"/>
            <a:ext cx="11587941" cy="1722822"/>
          </a:xfrm>
          <a:prstGeom prst="rect">
            <a:avLst/>
          </a:prstGeom>
          <a:noFill/>
          <a:ln w="9525">
            <a:noFill/>
            <a:miter lim="800000"/>
            <a:headEnd/>
            <a:tailEnd/>
          </a:ln>
          <a:effectLst/>
        </p:spPr>
        <p:txBody>
          <a:bodyPr anchor="ctr"/>
          <a:lstStyle/>
          <a:p>
            <a:pPr algn="ctr" defTabSz="457200">
              <a:lnSpc>
                <a:spcPct val="150000"/>
              </a:lnSpc>
              <a:defRPr/>
            </a:pPr>
            <a:r>
              <a:rPr lang="nl-NL" sz="2800" dirty="0" err="1">
                <a:latin typeface="Arial" panose="020B0604020202020204" pitchFamily="34" charset="0"/>
                <a:cs typeface="Arial" panose="020B0604020202020204" pitchFamily="34" charset="0"/>
              </a:rPr>
              <a:t>Hãy</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thiết</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lập</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sơ</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đồ</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tư</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duy</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để</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hệ</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thống</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hóa</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các</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nhóm</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giải</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pháp</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ứng</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phó</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với</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biến</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đổi</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khí</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hậu</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tại</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thành</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phố</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Đà</a:t>
            </a:r>
            <a:r>
              <a:rPr lang="nl-NL" sz="2800" dirty="0">
                <a:latin typeface="Arial" panose="020B0604020202020204" pitchFamily="34" charset="0"/>
                <a:cs typeface="Arial" panose="020B0604020202020204" pitchFamily="34" charset="0"/>
              </a:rPr>
              <a:t> </a:t>
            </a:r>
            <a:r>
              <a:rPr lang="nl-NL" sz="2800" dirty="0" err="1">
                <a:latin typeface="Arial" panose="020B0604020202020204" pitchFamily="34" charset="0"/>
                <a:cs typeface="Arial" panose="020B0604020202020204" pitchFamily="34" charset="0"/>
              </a:rPr>
              <a:t>Nẵng</a:t>
            </a:r>
            <a:r>
              <a:rPr lang="en-VN" sz="2800" dirty="0">
                <a:latin typeface="Arial" panose="020B0604020202020204" pitchFamily="34" charset="0"/>
                <a:cs typeface="Arial" panose="020B0604020202020204" pitchFamily="34" charset="0"/>
              </a:rPr>
              <a:t> </a:t>
            </a:r>
            <a:endParaRPr lang="en-US" sz="2800" b="1" dirty="0">
              <a:solidFill>
                <a:srgbClr val="023701"/>
              </a:solidFill>
              <a:latin typeface="Arial" panose="020B0604020202020204" pitchFamily="34" charset="0"/>
              <a:ea typeface="#9Slide03 Roboto" panose="02000000000000000000" pitchFamily="2" charset="0"/>
              <a:cs typeface="Arial" panose="020B0604020202020204" pitchFamily="34" charset="0"/>
            </a:endParaRPr>
          </a:p>
        </p:txBody>
      </p:sp>
    </p:spTree>
    <p:extLst>
      <p:ext uri="{BB962C8B-B14F-4D97-AF65-F5344CB8AC3E}">
        <p14:creationId xmlns:p14="http://schemas.microsoft.com/office/powerpoint/2010/main" val="280075891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pSp>
        <p:nvGrpSpPr>
          <p:cNvPr id="261" name="Google Shape;261;p28"/>
          <p:cNvGrpSpPr/>
          <p:nvPr/>
        </p:nvGrpSpPr>
        <p:grpSpPr>
          <a:xfrm>
            <a:off x="9927532" y="-454548"/>
            <a:ext cx="189607" cy="189744"/>
            <a:chOff x="8035814" y="1627725"/>
            <a:chExt cx="142205" cy="142308"/>
          </a:xfrm>
        </p:grpSpPr>
        <p:sp>
          <p:nvSpPr>
            <p:cNvPr id="262" name="Google Shape;262;p28"/>
            <p:cNvSpPr/>
            <p:nvPr/>
          </p:nvSpPr>
          <p:spPr>
            <a:xfrm>
              <a:off x="8100354" y="1627725"/>
              <a:ext cx="13176" cy="142308"/>
            </a:xfrm>
            <a:custGeom>
              <a:avLst/>
              <a:gdLst/>
              <a:ahLst/>
              <a:cxnLst/>
              <a:rect l="l" t="t" r="r" b="b"/>
              <a:pathLst>
                <a:path w="256" h="2765" extrusionOk="0">
                  <a:moveTo>
                    <a:pt x="128" y="0"/>
                  </a:moveTo>
                  <a:cubicBezTo>
                    <a:pt x="58" y="0"/>
                    <a:pt x="1" y="58"/>
                    <a:pt x="1" y="128"/>
                  </a:cubicBezTo>
                  <a:lnTo>
                    <a:pt x="1" y="2636"/>
                  </a:lnTo>
                  <a:cubicBezTo>
                    <a:pt x="1" y="2707"/>
                    <a:pt x="58" y="2764"/>
                    <a:pt x="128" y="2764"/>
                  </a:cubicBezTo>
                  <a:cubicBezTo>
                    <a:pt x="198" y="2764"/>
                    <a:pt x="255" y="2707"/>
                    <a:pt x="255" y="2636"/>
                  </a:cubicBezTo>
                  <a:lnTo>
                    <a:pt x="255" y="128"/>
                  </a:lnTo>
                  <a:cubicBezTo>
                    <a:pt x="255" y="58"/>
                    <a:pt x="198" y="0"/>
                    <a:pt x="128" y="0"/>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63" name="Google Shape;263;p28"/>
            <p:cNvSpPr/>
            <p:nvPr/>
          </p:nvSpPr>
          <p:spPr>
            <a:xfrm>
              <a:off x="8035814" y="1692266"/>
              <a:ext cx="142205" cy="13124"/>
            </a:xfrm>
            <a:custGeom>
              <a:avLst/>
              <a:gdLst/>
              <a:ahLst/>
              <a:cxnLst/>
              <a:rect l="l" t="t" r="r" b="b"/>
              <a:pathLst>
                <a:path w="2763" h="255" extrusionOk="0">
                  <a:moveTo>
                    <a:pt x="127" y="0"/>
                  </a:moveTo>
                  <a:cubicBezTo>
                    <a:pt x="57" y="0"/>
                    <a:pt x="0" y="57"/>
                    <a:pt x="0" y="127"/>
                  </a:cubicBezTo>
                  <a:cubicBezTo>
                    <a:pt x="0" y="197"/>
                    <a:pt x="57" y="254"/>
                    <a:pt x="127" y="254"/>
                  </a:cubicBezTo>
                  <a:lnTo>
                    <a:pt x="2636" y="254"/>
                  </a:lnTo>
                  <a:cubicBezTo>
                    <a:pt x="2706" y="254"/>
                    <a:pt x="2763" y="198"/>
                    <a:pt x="2763" y="127"/>
                  </a:cubicBezTo>
                  <a:cubicBezTo>
                    <a:pt x="2763" y="57"/>
                    <a:pt x="2706" y="0"/>
                    <a:pt x="2636" y="0"/>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7" name="Rectangle 6"/>
          <p:cNvSpPr/>
          <p:nvPr/>
        </p:nvSpPr>
        <p:spPr>
          <a:xfrm>
            <a:off x="-15" y="149890"/>
            <a:ext cx="12192000" cy="655093"/>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600" b="1" dirty="0">
                <a:solidFill>
                  <a:srgbClr val="FFFFFF"/>
                </a:solidFill>
                <a:latin typeface="#9Slide03 Roboto Medium" panose="02000000000000000000" pitchFamily="2" charset="0"/>
                <a:ea typeface="#9Slide03 Roboto Medium" panose="02000000000000000000" pitchFamily="2" charset="0"/>
              </a:rPr>
              <a:t>VẬN DỤNG</a:t>
            </a:r>
            <a:endParaRPr kumimoji="0" lang="vi-VN" sz="2600" b="1" i="0" u="none" strike="noStrike" kern="1200" cap="none" spc="0" normalizeH="0" baseline="0" noProof="0" dirty="0">
              <a:ln>
                <a:noFill/>
              </a:ln>
              <a:solidFill>
                <a:srgbClr val="FFFFFF"/>
              </a:solidFill>
              <a:effectLst/>
              <a:uLnTx/>
              <a:uFillTx/>
              <a:latin typeface="#9Slide03 Roboto Medium" panose="02000000000000000000" pitchFamily="2" charset="0"/>
              <a:ea typeface="#9Slide03 Roboto Medium" panose="02000000000000000000" pitchFamily="2" charset="0"/>
              <a:cs typeface="+mn-cs"/>
            </a:endParaRPr>
          </a:p>
        </p:txBody>
      </p:sp>
      <p:sp>
        <p:nvSpPr>
          <p:cNvPr id="26" name="Google Shape;1101;p32"/>
          <p:cNvSpPr/>
          <p:nvPr/>
        </p:nvSpPr>
        <p:spPr>
          <a:xfrm>
            <a:off x="334108" y="2987605"/>
            <a:ext cx="5187461" cy="3720505"/>
          </a:xfrm>
          <a:prstGeom prst="rect">
            <a:avLst/>
          </a:prstGeom>
          <a:solidFill>
            <a:srgbClr val="829D4A"/>
          </a:solidFill>
          <a:ln>
            <a:noFill/>
          </a:ln>
          <a:effectLst>
            <a:outerShdw blurRad="57150" dist="19050" dir="5400000" algn="bl" rotWithShape="0">
              <a:srgbClr val="2E3840">
                <a:alpha val="50000"/>
              </a:srgbClr>
            </a:outerShdw>
          </a:effectLst>
        </p:spPr>
        <p:txBody>
          <a:bodyPr spcFirstLastPara="1" wrap="square" lIns="121900" tIns="121900" rIns="121900" bIns="121900" anchor="ctr" anchorCtr="0">
            <a:noAutofit/>
          </a:bodyPr>
          <a:lstStyle/>
          <a:p>
            <a:pPr marL="0" marR="0" lvl="0" indent="0" algn="ctr" defTabSz="1219170" eaLnBrk="1" fontAlgn="auto" latinLnBrk="0" hangingPunct="1">
              <a:lnSpc>
                <a:spcPct val="100000"/>
              </a:lnSpc>
              <a:spcBef>
                <a:spcPts val="0"/>
              </a:spcBef>
              <a:spcAft>
                <a:spcPts val="0"/>
              </a:spcAft>
              <a:buClr>
                <a:srgbClr val="000000"/>
              </a:buClr>
              <a:buSzTx/>
              <a:buFontTx/>
              <a:buNone/>
              <a:tabLst/>
              <a:defRPr/>
            </a:pPr>
            <a:endParaRPr kumimoji="0" sz="3733" b="0" i="0" u="none" strike="noStrike" kern="0" cap="none" spc="0" normalizeH="0" baseline="0" noProof="0">
              <a:ln>
                <a:noFill/>
              </a:ln>
              <a:solidFill>
                <a:schemeClr val="accent6"/>
              </a:solidFill>
              <a:effectLst/>
              <a:uLnTx/>
              <a:uFillTx/>
              <a:latin typeface="Days One"/>
              <a:ea typeface="Days One"/>
              <a:cs typeface="Days One"/>
              <a:sym typeface="Days One"/>
            </a:endParaRPr>
          </a:p>
        </p:txBody>
      </p:sp>
      <p:grpSp>
        <p:nvGrpSpPr>
          <p:cNvPr id="29" name="Google Shape;1109;p32"/>
          <p:cNvGrpSpPr/>
          <p:nvPr/>
        </p:nvGrpSpPr>
        <p:grpSpPr>
          <a:xfrm>
            <a:off x="555804" y="1051174"/>
            <a:ext cx="4455811" cy="1524084"/>
            <a:chOff x="928250" y="1249187"/>
            <a:chExt cx="3541500" cy="1521600"/>
          </a:xfrm>
        </p:grpSpPr>
        <p:sp>
          <p:nvSpPr>
            <p:cNvPr id="35" name="Google Shape;1110;p32"/>
            <p:cNvSpPr/>
            <p:nvPr/>
          </p:nvSpPr>
          <p:spPr>
            <a:xfrm>
              <a:off x="928250" y="1249187"/>
              <a:ext cx="3541500" cy="1521600"/>
            </a:xfrm>
            <a:prstGeom prst="rect">
              <a:avLst/>
            </a:prstGeom>
            <a:solidFill>
              <a:srgbClr val="FFFFFF"/>
            </a:solidFill>
            <a:ln>
              <a:noFill/>
            </a:ln>
            <a:effectLst>
              <a:outerShdw blurRad="57150" dist="19050" dir="5400000" algn="bl" rotWithShape="0">
                <a:srgbClr val="2E3840">
                  <a:alpha val="50000"/>
                </a:srgbClr>
              </a:outerShdw>
            </a:effectLst>
          </p:spPr>
          <p:txBody>
            <a:bodyPr spcFirstLastPara="1" wrap="square" lIns="121900" tIns="121900" rIns="121900" bIns="121900" anchor="ctr" anchorCtr="0">
              <a:noAutofit/>
            </a:bodyPr>
            <a:lstStyle/>
            <a:p>
              <a:pPr marL="0" marR="0" lvl="0" indent="0" algn="ctr" defTabSz="1219170" eaLnBrk="1" fontAlgn="auto" latinLnBrk="0" hangingPunct="1">
                <a:lnSpc>
                  <a:spcPct val="100000"/>
                </a:lnSpc>
                <a:spcBef>
                  <a:spcPts val="0"/>
                </a:spcBef>
                <a:spcAft>
                  <a:spcPts val="0"/>
                </a:spcAft>
                <a:buClr>
                  <a:srgbClr val="000000"/>
                </a:buClr>
                <a:buSzTx/>
                <a:buFontTx/>
                <a:buNone/>
                <a:tabLst/>
                <a:defRPr/>
              </a:pPr>
              <a:endParaRPr kumimoji="0" sz="3733" b="0" i="0" u="none" strike="noStrike" kern="0" cap="none" spc="0" normalizeH="0" baseline="0" noProof="0">
                <a:ln>
                  <a:noFill/>
                </a:ln>
                <a:solidFill>
                  <a:srgbClr val="6FA8DC"/>
                </a:solidFill>
                <a:effectLst/>
                <a:uLnTx/>
                <a:uFillTx/>
                <a:latin typeface="Days One"/>
                <a:ea typeface="Days One"/>
                <a:cs typeface="Days One"/>
                <a:sym typeface="Days One"/>
              </a:endParaRPr>
            </a:p>
          </p:txBody>
        </p:sp>
        <p:cxnSp>
          <p:nvCxnSpPr>
            <p:cNvPr id="36" name="Google Shape;1111;p32"/>
            <p:cNvCxnSpPr/>
            <p:nvPr/>
          </p:nvCxnSpPr>
          <p:spPr>
            <a:xfrm>
              <a:off x="2698998" y="1589059"/>
              <a:ext cx="0" cy="754200"/>
            </a:xfrm>
            <a:prstGeom prst="straightConnector1">
              <a:avLst/>
            </a:prstGeom>
            <a:noFill/>
            <a:ln w="19050" cap="flat" cmpd="sng">
              <a:solidFill>
                <a:srgbClr val="829D4A"/>
              </a:solidFill>
              <a:prstDash val="solid"/>
              <a:round/>
              <a:headEnd type="none" w="med" len="med"/>
              <a:tailEnd type="none" w="med" len="med"/>
            </a:ln>
          </p:spPr>
        </p:cxnSp>
      </p:grpSp>
      <p:sp>
        <p:nvSpPr>
          <p:cNvPr id="250" name="Rectangle 249"/>
          <p:cNvSpPr/>
          <p:nvPr/>
        </p:nvSpPr>
        <p:spPr>
          <a:xfrm>
            <a:off x="3054944" y="1546178"/>
            <a:ext cx="1696298" cy="446276"/>
          </a:xfrm>
          <a:prstGeom prst="rect">
            <a:avLst/>
          </a:prstGeom>
        </p:spPr>
        <p:txBody>
          <a:bodyPr wrap="none">
            <a:spAutoFit/>
          </a:bodyPr>
          <a:lstStyle/>
          <a:p>
            <a:pPr lvl="0" algn="ctr">
              <a:defRPr/>
            </a:pPr>
            <a:r>
              <a:rPr lang="en-US" sz="2300" b="1" dirty="0">
                <a:solidFill>
                  <a:srgbClr val="023701"/>
                </a:solidFill>
                <a:latin typeface="#9Slide03 Roboto Medium" panose="02000000000000000000" pitchFamily="2" charset="0"/>
                <a:ea typeface="#9Slide03 Roboto Medium" panose="02000000000000000000" pitchFamily="2" charset="0"/>
              </a:rPr>
              <a:t>NHIỆM VỤ 1</a:t>
            </a:r>
            <a:endParaRPr lang="vi-VN" sz="2300" b="1" dirty="0">
              <a:solidFill>
                <a:srgbClr val="023701"/>
              </a:solidFill>
              <a:latin typeface="#9Slide03 Roboto Medium" panose="02000000000000000000" pitchFamily="2" charset="0"/>
              <a:ea typeface="#9Slide03 Roboto Medium" panose="02000000000000000000" pitchFamily="2" charset="0"/>
            </a:endParaRPr>
          </a:p>
        </p:txBody>
      </p:sp>
      <p:sp>
        <p:nvSpPr>
          <p:cNvPr id="4" name="Rectangle 3"/>
          <p:cNvSpPr/>
          <p:nvPr/>
        </p:nvSpPr>
        <p:spPr>
          <a:xfrm>
            <a:off x="440693" y="3205827"/>
            <a:ext cx="5007861" cy="3683060"/>
          </a:xfrm>
          <a:prstGeom prst="rect">
            <a:avLst/>
          </a:prstGeom>
        </p:spPr>
        <p:txBody>
          <a:bodyPr wrap="square">
            <a:spAutoFit/>
          </a:bodyPr>
          <a:lstStyle/>
          <a:p>
            <a:pPr algn="just">
              <a:spcAft>
                <a:spcPts val="1000"/>
              </a:spcAft>
            </a:pP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Thực</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hiện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đề</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tài</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Đà</a:t>
            </a:r>
            <a:r>
              <a:rPr lang="vi-VN"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nẵng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trong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tim</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tôi</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thông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qua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việc</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hoàn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thành</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các</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nội</a:t>
            </a:r>
            <a:r>
              <a:rPr lang="nl-NL"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dung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sau</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a:t>
            </a:r>
            <a:endParaRPr lang="en-VN"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Thu thập số liệu, hình ảnh về sạt lở hoặc lũ lụt hoặc hạn hán ở Quảng </a:t>
            </a:r>
            <a:r>
              <a:rPr lang="nl-NL" sz="2000" dirty="0" smtClean="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Nam (cũ).</a:t>
            </a:r>
            <a:endParaRPr lang="en-VN"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Phân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tích</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nguyên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nhân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dẫn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tới</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các</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hiện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tượng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trên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a:t>
            </a:r>
            <a:endParaRPr lang="en-VN"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Trình</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bày</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tác</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động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của</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hiện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tượng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này</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đến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đời</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sống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kinh</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tế</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của</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người</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dân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a:t>
            </a:r>
            <a:endParaRPr lang="en-VN"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1000"/>
              </a:spcAft>
            </a:pP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Đề</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ra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các</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giải</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pháp</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để</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khắc</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phục</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và</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hạn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chế</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các</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hiện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tượng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trên</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trong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tương</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a:t>
            </a:r>
            <a:r>
              <a:rPr lang="nl-NL" sz="2000" dirty="0" err="1">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lai</a:t>
            </a:r>
            <a:r>
              <a:rPr lang="nl-NL" sz="20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a:t>
            </a:r>
            <a:endParaRPr lang="en-VN"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2" name="Google Shape;1109;p32">
            <a:extLst>
              <a:ext uri="{FF2B5EF4-FFF2-40B4-BE49-F238E27FC236}">
                <a16:creationId xmlns:a16="http://schemas.microsoft.com/office/drawing/2014/main" id="{02BB48A1-8476-4843-5E35-4D39C357C05F}"/>
              </a:ext>
            </a:extLst>
          </p:cNvPr>
          <p:cNvGrpSpPr/>
          <p:nvPr/>
        </p:nvGrpSpPr>
        <p:grpSpPr>
          <a:xfrm>
            <a:off x="6827650" y="1134252"/>
            <a:ext cx="4455811" cy="1524084"/>
            <a:chOff x="928250" y="1249187"/>
            <a:chExt cx="3541500" cy="1521600"/>
          </a:xfrm>
        </p:grpSpPr>
        <p:sp>
          <p:nvSpPr>
            <p:cNvPr id="3" name="Google Shape;1110;p32">
              <a:extLst>
                <a:ext uri="{FF2B5EF4-FFF2-40B4-BE49-F238E27FC236}">
                  <a16:creationId xmlns:a16="http://schemas.microsoft.com/office/drawing/2014/main" id="{40A45982-6D93-9575-4658-1FCECF7E32BA}"/>
                </a:ext>
              </a:extLst>
            </p:cNvPr>
            <p:cNvSpPr/>
            <p:nvPr/>
          </p:nvSpPr>
          <p:spPr>
            <a:xfrm>
              <a:off x="928250" y="1249187"/>
              <a:ext cx="3541500" cy="1521600"/>
            </a:xfrm>
            <a:prstGeom prst="rect">
              <a:avLst/>
            </a:prstGeom>
            <a:solidFill>
              <a:srgbClr val="FFFFFF"/>
            </a:solidFill>
            <a:ln>
              <a:noFill/>
            </a:ln>
            <a:effectLst>
              <a:outerShdw blurRad="57150" dist="19050" dir="5400000" algn="bl" rotWithShape="0">
                <a:srgbClr val="2E3840">
                  <a:alpha val="50000"/>
                </a:srgbClr>
              </a:outerShdw>
            </a:effectLst>
          </p:spPr>
          <p:txBody>
            <a:bodyPr spcFirstLastPara="1" wrap="square" lIns="121900" tIns="121900" rIns="121900" bIns="121900" anchor="ctr" anchorCtr="0">
              <a:noAutofit/>
            </a:bodyPr>
            <a:lstStyle/>
            <a:p>
              <a:pPr marL="0" marR="0" lvl="0" indent="0" algn="ctr" defTabSz="1219170" eaLnBrk="1" fontAlgn="auto" latinLnBrk="0" hangingPunct="1">
                <a:lnSpc>
                  <a:spcPct val="100000"/>
                </a:lnSpc>
                <a:spcBef>
                  <a:spcPts val="0"/>
                </a:spcBef>
                <a:spcAft>
                  <a:spcPts val="0"/>
                </a:spcAft>
                <a:buClr>
                  <a:srgbClr val="000000"/>
                </a:buClr>
                <a:buSzTx/>
                <a:buFontTx/>
                <a:buNone/>
                <a:tabLst/>
                <a:defRPr/>
              </a:pPr>
              <a:endParaRPr kumimoji="0" sz="3733" b="0" i="0" u="none" strike="noStrike" kern="0" cap="none" spc="0" normalizeH="0" baseline="0" noProof="0">
                <a:ln>
                  <a:noFill/>
                </a:ln>
                <a:solidFill>
                  <a:srgbClr val="6FA8DC"/>
                </a:solidFill>
                <a:effectLst/>
                <a:uLnTx/>
                <a:uFillTx/>
                <a:latin typeface="Days One"/>
                <a:ea typeface="Days One"/>
                <a:cs typeface="Days One"/>
                <a:sym typeface="Days One"/>
              </a:endParaRPr>
            </a:p>
          </p:txBody>
        </p:sp>
        <p:cxnSp>
          <p:nvCxnSpPr>
            <p:cNvPr id="5" name="Google Shape;1111;p32">
              <a:extLst>
                <a:ext uri="{FF2B5EF4-FFF2-40B4-BE49-F238E27FC236}">
                  <a16:creationId xmlns:a16="http://schemas.microsoft.com/office/drawing/2014/main" id="{AC03C0C1-AD9D-0B50-1708-7CB0A7EA77F2}"/>
                </a:ext>
              </a:extLst>
            </p:cNvPr>
            <p:cNvCxnSpPr/>
            <p:nvPr/>
          </p:nvCxnSpPr>
          <p:spPr>
            <a:xfrm>
              <a:off x="2698998" y="1589059"/>
              <a:ext cx="0" cy="754200"/>
            </a:xfrm>
            <a:prstGeom prst="straightConnector1">
              <a:avLst/>
            </a:prstGeom>
            <a:noFill/>
            <a:ln w="19050" cap="flat" cmpd="sng">
              <a:solidFill>
                <a:srgbClr val="829D4A"/>
              </a:solidFill>
              <a:prstDash val="solid"/>
              <a:round/>
              <a:headEnd type="none" w="med" len="med"/>
              <a:tailEnd type="none" w="med" len="med"/>
            </a:ln>
          </p:spPr>
        </p:cxnSp>
      </p:grpSp>
      <p:sp>
        <p:nvSpPr>
          <p:cNvPr id="79" name="Rectangle 78">
            <a:extLst>
              <a:ext uri="{FF2B5EF4-FFF2-40B4-BE49-F238E27FC236}">
                <a16:creationId xmlns:a16="http://schemas.microsoft.com/office/drawing/2014/main" id="{0CD583CF-3EDE-40E7-73EE-C36EBF477A4E}"/>
              </a:ext>
            </a:extLst>
          </p:cNvPr>
          <p:cNvSpPr/>
          <p:nvPr/>
        </p:nvSpPr>
        <p:spPr>
          <a:xfrm>
            <a:off x="9326790" y="1629256"/>
            <a:ext cx="1696298" cy="446276"/>
          </a:xfrm>
          <a:prstGeom prst="rect">
            <a:avLst/>
          </a:prstGeom>
        </p:spPr>
        <p:txBody>
          <a:bodyPr wrap="none">
            <a:spAutoFit/>
          </a:bodyPr>
          <a:lstStyle/>
          <a:p>
            <a:pPr lvl="0" algn="ctr">
              <a:defRPr/>
            </a:pPr>
            <a:r>
              <a:rPr lang="en-US" sz="2300" b="1" dirty="0">
                <a:solidFill>
                  <a:srgbClr val="023701"/>
                </a:solidFill>
                <a:latin typeface="#9Slide03 Roboto Medium" panose="02000000000000000000" pitchFamily="2" charset="0"/>
                <a:ea typeface="#9Slide03 Roboto Medium" panose="02000000000000000000" pitchFamily="2" charset="0"/>
              </a:rPr>
              <a:t>NHIỆM VỤ 2</a:t>
            </a:r>
            <a:endParaRPr lang="vi-VN" sz="2300" b="1" dirty="0">
              <a:solidFill>
                <a:srgbClr val="023701"/>
              </a:solidFill>
              <a:latin typeface="#9Slide03 Roboto Medium" panose="02000000000000000000" pitchFamily="2" charset="0"/>
              <a:ea typeface="#9Slide03 Roboto Medium" panose="02000000000000000000" pitchFamily="2" charset="0"/>
            </a:endParaRPr>
          </a:p>
        </p:txBody>
      </p:sp>
      <p:sp>
        <p:nvSpPr>
          <p:cNvPr id="80" name="Google Shape;1101;p32">
            <a:extLst>
              <a:ext uri="{FF2B5EF4-FFF2-40B4-BE49-F238E27FC236}">
                <a16:creationId xmlns:a16="http://schemas.microsoft.com/office/drawing/2014/main" id="{C7884B38-5B37-3591-6F06-36CD0BC4BC70}"/>
              </a:ext>
            </a:extLst>
          </p:cNvPr>
          <p:cNvSpPr/>
          <p:nvPr/>
        </p:nvSpPr>
        <p:spPr>
          <a:xfrm>
            <a:off x="6022368" y="2987605"/>
            <a:ext cx="5835524" cy="3720505"/>
          </a:xfrm>
          <a:prstGeom prst="rect">
            <a:avLst/>
          </a:prstGeom>
          <a:solidFill>
            <a:srgbClr val="829D4A"/>
          </a:solidFill>
          <a:ln>
            <a:noFill/>
          </a:ln>
          <a:effectLst>
            <a:outerShdw blurRad="57150" dist="19050" dir="5400000" algn="bl" rotWithShape="0">
              <a:srgbClr val="2E3840">
                <a:alpha val="50000"/>
              </a:srgbClr>
            </a:outerShdw>
          </a:effectLst>
        </p:spPr>
        <p:txBody>
          <a:bodyPr spcFirstLastPara="1" wrap="square" lIns="121900" tIns="121900" rIns="121900" bIns="121900" anchor="ctr" anchorCtr="0">
            <a:noAutofit/>
          </a:bodyPr>
          <a:lstStyle/>
          <a:p>
            <a:pPr marL="0" marR="0" lvl="0" indent="0" algn="ctr" defTabSz="1219170" eaLnBrk="1" fontAlgn="auto" latinLnBrk="0" hangingPunct="1">
              <a:lnSpc>
                <a:spcPct val="100000"/>
              </a:lnSpc>
              <a:spcBef>
                <a:spcPts val="0"/>
              </a:spcBef>
              <a:spcAft>
                <a:spcPts val="0"/>
              </a:spcAft>
              <a:buClr>
                <a:srgbClr val="000000"/>
              </a:buClr>
              <a:buSzTx/>
              <a:buFontTx/>
              <a:buNone/>
              <a:tabLst/>
              <a:defRPr/>
            </a:pPr>
            <a:endParaRPr kumimoji="0" sz="3733" b="0" i="0" u="none" strike="noStrike" kern="0" cap="none" spc="0" normalizeH="0" baseline="0" noProof="0">
              <a:ln>
                <a:noFill/>
              </a:ln>
              <a:solidFill>
                <a:schemeClr val="accent6"/>
              </a:solidFill>
              <a:effectLst/>
              <a:uLnTx/>
              <a:uFillTx/>
              <a:latin typeface="Days One"/>
              <a:ea typeface="Days One"/>
              <a:cs typeface="Days One"/>
              <a:sym typeface="Days One"/>
            </a:endParaRPr>
          </a:p>
        </p:txBody>
      </p:sp>
      <p:sp>
        <p:nvSpPr>
          <p:cNvPr id="81" name="Rectangle 80">
            <a:extLst>
              <a:ext uri="{FF2B5EF4-FFF2-40B4-BE49-F238E27FC236}">
                <a16:creationId xmlns:a16="http://schemas.microsoft.com/office/drawing/2014/main" id="{EF2642F5-4382-049B-1F63-7D9115E96CC9}"/>
              </a:ext>
            </a:extLst>
          </p:cNvPr>
          <p:cNvSpPr/>
          <p:nvPr/>
        </p:nvSpPr>
        <p:spPr>
          <a:xfrm>
            <a:off x="6178062" y="3874157"/>
            <a:ext cx="5679830" cy="707886"/>
          </a:xfrm>
          <a:prstGeom prst="rect">
            <a:avLst/>
          </a:prstGeom>
        </p:spPr>
        <p:txBody>
          <a:bodyPr wrap="square">
            <a:spAutoFit/>
          </a:bodyPr>
          <a:lstStyle/>
          <a:p>
            <a:pPr rtl="0">
              <a:spcBef>
                <a:spcPts val="1400"/>
              </a:spcBef>
              <a:spcAft>
                <a:spcPts val="0"/>
              </a:spcAft>
            </a:pPr>
            <a:r>
              <a:rPr lang="nl-NL" sz="2000" kern="0" dirty="0" err="1">
                <a:solidFill>
                  <a:schemeClr val="bg1"/>
                </a:solidFill>
                <a:effectLst/>
                <a:latin typeface="Times New Roman" panose="02020603050405020304" pitchFamily="18" charset="0"/>
                <a:ea typeface="Yu Mincho" panose="02020400000000000000" pitchFamily="18" charset="-128"/>
              </a:rPr>
              <a:t>Thiết</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kế</a:t>
            </a:r>
            <a:r>
              <a:rPr lang="nl-NL" sz="2000" kern="0" dirty="0">
                <a:solidFill>
                  <a:schemeClr val="bg1"/>
                </a:solidFill>
                <a:effectLst/>
                <a:latin typeface="Times New Roman" panose="02020603050405020304" pitchFamily="18" charset="0"/>
                <a:ea typeface="Yu Mincho" panose="02020400000000000000" pitchFamily="18" charset="-128"/>
              </a:rPr>
              <a:t> pa-</a:t>
            </a:r>
            <a:r>
              <a:rPr lang="nl-NL" sz="2000" kern="0" dirty="0" err="1">
                <a:solidFill>
                  <a:schemeClr val="bg1"/>
                </a:solidFill>
                <a:effectLst/>
                <a:latin typeface="Times New Roman" panose="02020603050405020304" pitchFamily="18" charset="0"/>
                <a:ea typeface="Yu Mincho" panose="02020400000000000000" pitchFamily="18" charset="-128"/>
              </a:rPr>
              <a:t>nô</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áp</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phích</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để</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truyền</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thông</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ứng</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phó</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với</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biển</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đổi</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khí</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hậu</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ở</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thành</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phố</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Đà</a:t>
            </a:r>
            <a:r>
              <a:rPr lang="nl-NL" sz="2000" kern="0" dirty="0">
                <a:solidFill>
                  <a:schemeClr val="bg1"/>
                </a:solidFill>
                <a:effectLst/>
                <a:latin typeface="Times New Roman" panose="02020603050405020304" pitchFamily="18" charset="0"/>
                <a:ea typeface="Yu Mincho" panose="02020400000000000000" pitchFamily="18" charset="-128"/>
              </a:rPr>
              <a:t> </a:t>
            </a:r>
            <a:r>
              <a:rPr lang="nl-NL" sz="2000" kern="0" dirty="0" err="1">
                <a:solidFill>
                  <a:schemeClr val="bg1"/>
                </a:solidFill>
                <a:effectLst/>
                <a:latin typeface="Times New Roman" panose="02020603050405020304" pitchFamily="18" charset="0"/>
                <a:ea typeface="Yu Mincho" panose="02020400000000000000" pitchFamily="18" charset="-128"/>
              </a:rPr>
              <a:t>Nẵng</a:t>
            </a:r>
            <a:r>
              <a:rPr lang="en-VN" sz="2000" dirty="0">
                <a:solidFill>
                  <a:schemeClr val="bg1"/>
                </a:solidFill>
                <a:effectLst/>
              </a:rPr>
              <a:t> </a:t>
            </a:r>
            <a:endParaRPr lang="vi-VN" sz="2000" b="0" dirty="0">
              <a:solidFill>
                <a:schemeClr val="bg1"/>
              </a:solidFill>
              <a:effectLst/>
              <a:latin typeface="Arial" panose="020B0604020202020204" pitchFamily="34" charset="0"/>
              <a:cs typeface="Arial" panose="020B0604020202020204" pitchFamily="34" charset="0"/>
            </a:endParaRPr>
          </a:p>
        </p:txBody>
      </p:sp>
      <p:pic>
        <p:nvPicPr>
          <p:cNvPr id="82" name="Picture 8" descr="River Free Icon - Circle - Free Transparent PNG Clipart Images Download">
            <a:extLst>
              <a:ext uri="{FF2B5EF4-FFF2-40B4-BE49-F238E27FC236}">
                <a16:creationId xmlns:a16="http://schemas.microsoft.com/office/drawing/2014/main" id="{8C8E9F03-7505-2AD0-D866-96AAA67FFDDC}"/>
              </a:ext>
            </a:extLst>
          </p:cNvPr>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6081" b="94088" l="10000" r="90000">
                        <a14:foregroundMark x1="49167" y1="10473" x2="49167" y2="10473"/>
                      </a14:backgroundRemoval>
                    </a14:imgEffect>
                  </a14:imgLayer>
                </a14:imgProps>
              </a:ext>
              <a:ext uri="{28A0092B-C50C-407E-A947-70E740481C1C}">
                <a14:useLocalDpi xmlns:a14="http://schemas.microsoft.com/office/drawing/2010/main" val="0"/>
              </a:ext>
            </a:extLst>
          </a:blip>
          <a:srcRect/>
          <a:stretch>
            <a:fillRect/>
          </a:stretch>
        </p:blipFill>
        <p:spPr bwMode="auto">
          <a:xfrm rot="10800000" flipV="1">
            <a:off x="440694" y="1007991"/>
            <a:ext cx="2264538" cy="1610450"/>
          </a:xfrm>
          <a:prstGeom prst="rect">
            <a:avLst/>
          </a:prstGeom>
          <a:noFill/>
          <a:extLst>
            <a:ext uri="{909E8E84-426E-40DD-AFC4-6F175D3DCCD1}">
              <a14:hiddenFill xmlns:a14="http://schemas.microsoft.com/office/drawing/2010/main">
                <a:solidFill>
                  <a:srgbClr val="FFFFFF"/>
                </a:solidFill>
              </a14:hiddenFill>
            </a:ext>
          </a:extLst>
        </p:spPr>
      </p:pic>
      <p:pic>
        <p:nvPicPr>
          <p:cNvPr id="83" name="Picture 8" descr="River Free Icon - Circle - Free Transparent PNG Clipart Images Download">
            <a:extLst>
              <a:ext uri="{FF2B5EF4-FFF2-40B4-BE49-F238E27FC236}">
                <a16:creationId xmlns:a16="http://schemas.microsoft.com/office/drawing/2014/main" id="{BB855185-77BF-D82C-CBC5-3B419B7352E6}"/>
              </a:ext>
            </a:extLst>
          </p:cNvPr>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6081" b="94088" l="10000" r="90000">
                        <a14:foregroundMark x1="49167" y1="10473" x2="49167" y2="10473"/>
                      </a14:backgroundRemoval>
                    </a14:imgEffect>
                  </a14:imgLayer>
                </a14:imgProps>
              </a:ext>
              <a:ext uri="{28A0092B-C50C-407E-A947-70E740481C1C}">
                <a14:useLocalDpi xmlns:a14="http://schemas.microsoft.com/office/drawing/2010/main" val="0"/>
              </a:ext>
            </a:extLst>
          </a:blip>
          <a:srcRect/>
          <a:stretch>
            <a:fillRect/>
          </a:stretch>
        </p:blipFill>
        <p:spPr bwMode="auto">
          <a:xfrm rot="10800000" flipV="1">
            <a:off x="6828800" y="1135961"/>
            <a:ext cx="2264538" cy="1610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59970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82"/>
                                        </p:tgtEl>
                                        <p:attrNameLst>
                                          <p:attrName>style.visibility</p:attrName>
                                        </p:attrNameLst>
                                      </p:cBhvr>
                                      <p:to>
                                        <p:strVal val="visible"/>
                                      </p:to>
                                    </p:set>
                                    <p:anim calcmode="lin" valueType="num">
                                      <p:cBhvr additive="base">
                                        <p:cTn id="7" dur="500" fill="hold"/>
                                        <p:tgtEl>
                                          <p:spTgt spid="82"/>
                                        </p:tgtEl>
                                        <p:attrNameLst>
                                          <p:attrName>ppt_x</p:attrName>
                                        </p:attrNameLst>
                                      </p:cBhvr>
                                      <p:tavLst>
                                        <p:tav tm="0">
                                          <p:val>
                                            <p:strVal val="#ppt_x"/>
                                          </p:val>
                                        </p:tav>
                                        <p:tav tm="100000">
                                          <p:val>
                                            <p:strVal val="#ppt_x"/>
                                          </p:val>
                                        </p:tav>
                                      </p:tavLst>
                                    </p:anim>
                                    <p:anim calcmode="lin" valueType="num">
                                      <p:cBhvr additive="base">
                                        <p:cTn id="8" dur="500" fill="hold"/>
                                        <p:tgtEl>
                                          <p:spTgt spid="8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3"/>
                                        </p:tgtEl>
                                        <p:attrNameLst>
                                          <p:attrName>style.visibility</p:attrName>
                                        </p:attrNameLst>
                                      </p:cBhvr>
                                      <p:to>
                                        <p:strVal val="visible"/>
                                      </p:to>
                                    </p:set>
                                    <p:anim calcmode="lin" valueType="num">
                                      <p:cBhvr additive="base">
                                        <p:cTn id="11" dur="500" fill="hold"/>
                                        <p:tgtEl>
                                          <p:spTgt spid="83"/>
                                        </p:tgtEl>
                                        <p:attrNameLst>
                                          <p:attrName>ppt_x</p:attrName>
                                        </p:attrNameLst>
                                      </p:cBhvr>
                                      <p:tavLst>
                                        <p:tav tm="0">
                                          <p:val>
                                            <p:strVal val="#ppt_x"/>
                                          </p:val>
                                        </p:tav>
                                        <p:tav tm="100000">
                                          <p:val>
                                            <p:strVal val="#ppt_x"/>
                                          </p:val>
                                        </p:tav>
                                      </p:tavLst>
                                    </p:anim>
                                    <p:anim calcmode="lin" valueType="num">
                                      <p:cBhvr additive="base">
                                        <p:cTn id="12" dur="500" fill="hold"/>
                                        <p:tgtEl>
                                          <p:spTgt spid="8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DEA7042-98AD-4590-8A75-2F7F88805E67}"/>
              </a:ext>
            </a:extLst>
          </p:cNvPr>
          <p:cNvSpPr/>
          <p:nvPr/>
        </p:nvSpPr>
        <p:spPr>
          <a:xfrm>
            <a:off x="0" y="83087"/>
            <a:ext cx="12192000" cy="640393"/>
          </a:xfrm>
          <a:prstGeom prst="rect">
            <a:avLst/>
          </a:prstGeom>
          <a:solidFill>
            <a:srgbClr val="08699F"/>
          </a:solidFill>
          <a:ln>
            <a:solidFill>
              <a:srgbClr val="08699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9Slide07 IcielKoni" pitchFamily="2" charset="0"/>
                <a:ea typeface="Cambria" panose="02040503050406030204" pitchFamily="18" charset="0"/>
              </a:rPr>
              <a:t>HƯỚNG DẪN VỀ NHÀ</a:t>
            </a:r>
          </a:p>
        </p:txBody>
      </p:sp>
      <p:grpSp>
        <p:nvGrpSpPr>
          <p:cNvPr id="17" name="Group 16">
            <a:extLst>
              <a:ext uri="{FF2B5EF4-FFF2-40B4-BE49-F238E27FC236}">
                <a16:creationId xmlns:a16="http://schemas.microsoft.com/office/drawing/2014/main" id="{510C8B44-3E79-411E-9732-53E474FB0F3C}"/>
              </a:ext>
            </a:extLst>
          </p:cNvPr>
          <p:cNvGrpSpPr/>
          <p:nvPr/>
        </p:nvGrpSpPr>
        <p:grpSpPr>
          <a:xfrm>
            <a:off x="764628" y="1560904"/>
            <a:ext cx="4159749" cy="4159749"/>
            <a:chOff x="1171808" y="2023387"/>
            <a:chExt cx="2801037" cy="2801037"/>
          </a:xfrm>
        </p:grpSpPr>
        <p:sp>
          <p:nvSpPr>
            <p:cNvPr id="18" name="Oval 17">
              <a:extLst>
                <a:ext uri="{FF2B5EF4-FFF2-40B4-BE49-F238E27FC236}">
                  <a16:creationId xmlns:a16="http://schemas.microsoft.com/office/drawing/2014/main" id="{4E153341-962C-411C-86BD-A02480848BF8}"/>
                </a:ext>
              </a:extLst>
            </p:cNvPr>
            <p:cNvSpPr/>
            <p:nvPr/>
          </p:nvSpPr>
          <p:spPr>
            <a:xfrm>
              <a:off x="1268061" y="2119640"/>
              <a:ext cx="2633811" cy="2633811"/>
            </a:xfrm>
            <a:prstGeom prst="ellipse">
              <a:avLst/>
            </a:prstGeom>
            <a:solidFill>
              <a:srgbClr val="FFC93D"/>
            </a:solidFill>
            <a:ln w="12700" cap="flat" cmpd="sng" algn="ctr">
              <a:noFill/>
              <a:prstDash val="solid"/>
              <a:miter lim="800000"/>
            </a:ln>
            <a:effectLst/>
          </p:spPr>
          <p:txBody>
            <a:bodyPr rtlCol="0" anchor="ctr"/>
            <a:lstStyle/>
            <a:p>
              <a:pPr algn="ctr">
                <a:defRPr/>
              </a:pPr>
              <a:endParaRPr lang="en-US" kern="0">
                <a:solidFill>
                  <a:prstClr val="white"/>
                </a:solidFill>
                <a:latin typeface="Roboto" pitchFamily="2" charset="0"/>
                <a:ea typeface="Roboto" pitchFamily="2" charset="0"/>
              </a:endParaRPr>
            </a:p>
          </p:txBody>
        </p:sp>
        <p:sp>
          <p:nvSpPr>
            <p:cNvPr id="22" name="Oval 21">
              <a:extLst>
                <a:ext uri="{FF2B5EF4-FFF2-40B4-BE49-F238E27FC236}">
                  <a16:creationId xmlns:a16="http://schemas.microsoft.com/office/drawing/2014/main" id="{9EFF141B-7199-422A-9625-E6A6E06B4AE5}"/>
                </a:ext>
              </a:extLst>
            </p:cNvPr>
            <p:cNvSpPr/>
            <p:nvPr/>
          </p:nvSpPr>
          <p:spPr>
            <a:xfrm>
              <a:off x="1171808" y="2023387"/>
              <a:ext cx="2801037" cy="2801037"/>
            </a:xfrm>
            <a:prstGeom prst="ellipse">
              <a:avLst/>
            </a:prstGeom>
            <a:noFill/>
            <a:ln w="12700" cap="flat" cmpd="sng" algn="ctr">
              <a:solidFill>
                <a:srgbClr val="FFC93D"/>
              </a:solidFill>
              <a:prstDash val="solid"/>
              <a:miter lim="800000"/>
            </a:ln>
            <a:effectLst/>
          </p:spPr>
          <p:txBody>
            <a:bodyPr rtlCol="0" anchor="ctr"/>
            <a:lstStyle/>
            <a:p>
              <a:pPr algn="ctr">
                <a:defRPr/>
              </a:pPr>
              <a:endParaRPr lang="en-US" kern="0">
                <a:solidFill>
                  <a:prstClr val="white"/>
                </a:solidFill>
                <a:latin typeface="Roboto" pitchFamily="2" charset="0"/>
                <a:ea typeface="Roboto" pitchFamily="2" charset="0"/>
              </a:endParaRPr>
            </a:p>
          </p:txBody>
        </p:sp>
      </p:grpSp>
      <p:pic>
        <p:nvPicPr>
          <p:cNvPr id="23" name="Picture 22" descr="A picture containing text, vector graphics&#10;&#10;Description automatically generated">
            <a:extLst>
              <a:ext uri="{FF2B5EF4-FFF2-40B4-BE49-F238E27FC236}">
                <a16:creationId xmlns:a16="http://schemas.microsoft.com/office/drawing/2014/main" id="{E0CE4E98-B7EC-44EC-A9E0-7A1B0EA28DD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95470" y="2170141"/>
            <a:ext cx="3110961" cy="3110961"/>
          </a:xfrm>
          <a:prstGeom prst="rect">
            <a:avLst/>
          </a:prstGeom>
        </p:spPr>
      </p:pic>
      <p:sp>
        <p:nvSpPr>
          <p:cNvPr id="24" name="Rectangle 23"/>
          <p:cNvSpPr/>
          <p:nvPr/>
        </p:nvSpPr>
        <p:spPr>
          <a:xfrm>
            <a:off x="6900480" y="3261588"/>
            <a:ext cx="5055993" cy="533672"/>
          </a:xfrm>
          <a:prstGeom prst="rect">
            <a:avLst/>
          </a:prstGeom>
        </p:spPr>
        <p:txBody>
          <a:bodyPr wrap="square">
            <a:spAutoFit/>
          </a:bodyPr>
          <a:lstStyle/>
          <a:p>
            <a:pPr marL="0" lvl="1" defTabSz="1219140">
              <a:lnSpc>
                <a:spcPct val="130000"/>
              </a:lnSpc>
              <a:buClr>
                <a:srgbClr val="000000"/>
              </a:buClr>
              <a:buSzPts val="2500"/>
              <a:defRPr/>
            </a:pPr>
            <a:r>
              <a:rPr lang="en-US" sz="2400" dirty="0" err="1">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Chuẩn</a:t>
            </a:r>
            <a:r>
              <a:rPr lang="en-US" sz="2400" dirty="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 </a:t>
            </a:r>
            <a:r>
              <a:rPr lang="en-US" sz="2400" dirty="0" err="1">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bị</a:t>
            </a:r>
            <a:r>
              <a:rPr lang="en-US" sz="2400" dirty="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 </a:t>
            </a:r>
            <a:r>
              <a:rPr lang="en-US" sz="2400" dirty="0" err="1">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bài</a:t>
            </a:r>
            <a:r>
              <a:rPr lang="en-US" sz="2400" dirty="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 </a:t>
            </a:r>
            <a:r>
              <a:rPr lang="en-US" sz="2400" dirty="0" err="1">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mới</a:t>
            </a:r>
            <a:endParaRPr lang="en-US" sz="2400" dirty="0">
              <a:solidFill>
                <a:srgbClr val="4B4B4B">
                  <a:lumMod val="50000"/>
                </a:srgbClr>
              </a:solidFill>
              <a:latin typeface="#9Slide03 SFU DIN Mittelschrift" panose="00000400000000000000" pitchFamily="2" charset="0"/>
              <a:ea typeface="#9Slide03 Roboto Medium" panose="02000000000000000000" pitchFamily="2" charset="0"/>
              <a:sym typeface="Times New Roman"/>
            </a:endParaRPr>
          </a:p>
        </p:txBody>
      </p:sp>
      <p:pic>
        <p:nvPicPr>
          <p:cNvPr id="25" name="Picture 24"/>
          <p:cNvPicPr>
            <a:picLocks noChangeAspect="1"/>
          </p:cNvPicPr>
          <p:nvPr/>
        </p:nvPicPr>
        <p:blipFill>
          <a:blip r:embed="rId3">
            <a:extLst>
              <a:ext uri="{BEBA8EAE-BF5A-486C-A8C5-ECC9F3942E4B}">
                <a14:imgProps xmlns:a14="http://schemas.microsoft.com/office/drawing/2010/main">
                  <a14:imgLayer r:embed="rId4">
                    <a14:imgEffect>
                      <a14:backgroundRemoval t="1754" b="96491" l="9459" r="89865">
                        <a14:foregroundMark x1="45608" y1="29825" x2="57432" y2="83626"/>
                      </a14:backgroundRemoval>
                    </a14:imgEffect>
                  </a14:imgLayer>
                </a14:imgProps>
              </a:ext>
            </a:extLst>
          </a:blip>
          <a:stretch>
            <a:fillRect/>
          </a:stretch>
        </p:blipFill>
        <p:spPr>
          <a:xfrm>
            <a:off x="5151158" y="4402026"/>
            <a:ext cx="2282536" cy="1318627"/>
          </a:xfrm>
          <a:prstGeom prst="rect">
            <a:avLst/>
          </a:prstGeom>
        </p:spPr>
      </p:pic>
      <p:pic>
        <p:nvPicPr>
          <p:cNvPr id="26" name="Picture 6" descr="Số 2 PNG png tải về - Miễn phí trong suốt Khu Vực png Tải về."/>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67" b="100000" l="10000" r="90000">
                        <a14:foregroundMark x1="48333" y1="22333" x2="48333" y2="22333"/>
                        <a14:foregroundMark x1="49556" y1="15833" x2="55889" y2="72000"/>
                        <a14:foregroundMark x1="44444" y1="77333" x2="58111" y2="22500"/>
                        <a14:foregroundMark x1="39667" y1="26000" x2="48556" y2="22000"/>
                        <a14:foregroundMark x1="42667" y1="46500" x2="47000" y2="83167"/>
                        <a14:foregroundMark x1="44444" y1="71333" x2="63778" y2="68667"/>
                      </a14:backgroundRemoval>
                    </a14:imgEffect>
                  </a14:imgLayer>
                </a14:imgProps>
              </a:ext>
              <a:ext uri="{28A0092B-C50C-407E-A947-70E740481C1C}">
                <a14:useLocalDpi xmlns:a14="http://schemas.microsoft.com/office/drawing/2010/main" val="0"/>
              </a:ext>
            </a:extLst>
          </a:blip>
          <a:srcRect/>
          <a:stretch>
            <a:fillRect/>
          </a:stretch>
        </p:blipFill>
        <p:spPr bwMode="auto">
          <a:xfrm>
            <a:off x="5532431" y="3030260"/>
            <a:ext cx="1519990" cy="1013327"/>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8" descr="Điều khoản khác png | PNGEgg"/>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0" b="100000" l="1437" r="93966">
                        <a14:foregroundMark x1="61207" y1="30667" x2="61207" y2="30667"/>
                        <a14:foregroundMark x1="60057" y1="46667" x2="60057" y2="46667"/>
                        <a14:foregroundMark x1="39655" y1="26333" x2="58046" y2="71667"/>
                        <a14:foregroundMark x1="48276" y1="79000" x2="58333" y2="29667"/>
                        <a14:foregroundMark x1="36782" y1="71667" x2="62644" y2="66333"/>
                        <a14:foregroundMark x1="42241" y1="22667" x2="68391" y2="63667"/>
                        <a14:foregroundMark x1="50862" y1="41333" x2="68966" y2="30667"/>
                      </a14:backgroundRemoval>
                    </a14:imgEffect>
                  </a14:imgLayer>
                </a14:imgProps>
              </a:ext>
              <a:ext uri="{28A0092B-C50C-407E-A947-70E740481C1C}">
                <a14:useLocalDpi xmlns:a14="http://schemas.microsoft.com/office/drawing/2010/main" val="0"/>
              </a:ext>
            </a:extLst>
          </a:blip>
          <a:srcRect/>
          <a:stretch>
            <a:fillRect/>
          </a:stretch>
        </p:blipFill>
        <p:spPr bwMode="auto">
          <a:xfrm>
            <a:off x="5684373" y="1532147"/>
            <a:ext cx="1216107" cy="1048368"/>
          </a:xfrm>
          <a:prstGeom prst="rect">
            <a:avLst/>
          </a:prstGeom>
          <a:noFill/>
          <a:extLst>
            <a:ext uri="{909E8E84-426E-40DD-AFC4-6F175D3DCCD1}">
              <a14:hiddenFill xmlns:a14="http://schemas.microsoft.com/office/drawing/2010/main">
                <a:solidFill>
                  <a:srgbClr val="FFFFFF"/>
                </a:solidFill>
              </a14:hiddenFill>
            </a:ext>
          </a:extLst>
        </p:spPr>
      </p:pic>
      <p:sp>
        <p:nvSpPr>
          <p:cNvPr id="28" name="Rectangle 27"/>
          <p:cNvSpPr/>
          <p:nvPr/>
        </p:nvSpPr>
        <p:spPr>
          <a:xfrm>
            <a:off x="6900480" y="1759305"/>
            <a:ext cx="5507250" cy="529376"/>
          </a:xfrm>
          <a:prstGeom prst="rect">
            <a:avLst/>
          </a:prstGeom>
        </p:spPr>
        <p:txBody>
          <a:bodyPr wrap="square">
            <a:spAutoFit/>
          </a:bodyPr>
          <a:lstStyle/>
          <a:p>
            <a:pPr marL="0" lvl="1" defTabSz="1219140">
              <a:lnSpc>
                <a:spcPct val="130000"/>
              </a:lnSpc>
              <a:buClr>
                <a:srgbClr val="000000"/>
              </a:buClr>
              <a:buSzPts val="2500"/>
              <a:defRPr/>
            </a:pPr>
            <a:r>
              <a:rPr lang="en-US" sz="2400" dirty="0" err="1">
                <a:solidFill>
                  <a:srgbClr val="4B4B4B">
                    <a:lumMod val="50000"/>
                  </a:srgbClr>
                </a:solidFill>
                <a:latin typeface="#9Slide03 SFU DIN Mittelschrift" panose="00000400000000000000" pitchFamily="2" charset="0"/>
                <a:ea typeface="#9Slide03 Roboto Medium" panose="02000000000000000000" pitchFamily="2" charset="0"/>
              </a:rPr>
              <a:t>Đọc</a:t>
            </a:r>
            <a:r>
              <a:rPr lang="en-US" sz="2400" dirty="0">
                <a:solidFill>
                  <a:srgbClr val="4B4B4B">
                    <a:lumMod val="50000"/>
                  </a:srgbClr>
                </a:solidFill>
                <a:latin typeface="#9Slide03 SFU DIN Mittelschrift" panose="00000400000000000000" pitchFamily="2" charset="0"/>
                <a:ea typeface="#9Slide03 Roboto Medium" panose="02000000000000000000" pitchFamily="2" charset="0"/>
              </a:rPr>
              <a:t> </a:t>
            </a:r>
            <a:r>
              <a:rPr lang="en-US" sz="2400" dirty="0" err="1">
                <a:solidFill>
                  <a:srgbClr val="4B4B4B">
                    <a:lumMod val="50000"/>
                  </a:srgbClr>
                </a:solidFill>
                <a:latin typeface="#9Slide03 SFU DIN Mittelschrift" panose="00000400000000000000" pitchFamily="2" charset="0"/>
                <a:ea typeface="#9Slide03 Roboto Medium" panose="02000000000000000000" pitchFamily="2" charset="0"/>
              </a:rPr>
              <a:t>trước</a:t>
            </a:r>
            <a:r>
              <a:rPr lang="en-US" sz="2400" dirty="0">
                <a:solidFill>
                  <a:srgbClr val="4B4B4B">
                    <a:lumMod val="50000"/>
                  </a:srgbClr>
                </a:solidFill>
                <a:latin typeface="#9Slide03 SFU DIN Mittelschrift" panose="00000400000000000000" pitchFamily="2" charset="0"/>
                <a:ea typeface="#9Slide03 Roboto Medium" panose="02000000000000000000" pitchFamily="2" charset="0"/>
              </a:rPr>
              <a:t> </a:t>
            </a:r>
            <a:r>
              <a:rPr lang="en-US" sz="2400" dirty="0" err="1">
                <a:solidFill>
                  <a:srgbClr val="4B4B4B">
                    <a:lumMod val="50000"/>
                  </a:srgbClr>
                </a:solidFill>
                <a:latin typeface="#9Slide03 SFU DIN Mittelschrift" panose="00000400000000000000" pitchFamily="2" charset="0"/>
                <a:ea typeface="#9Slide03 Roboto Medium" panose="02000000000000000000" pitchFamily="2" charset="0"/>
              </a:rPr>
              <a:t>chủ</a:t>
            </a:r>
            <a:r>
              <a:rPr lang="en-US" sz="2400" dirty="0">
                <a:solidFill>
                  <a:srgbClr val="4B4B4B">
                    <a:lumMod val="50000"/>
                  </a:srgbClr>
                </a:solidFill>
                <a:latin typeface="#9Slide03 SFU DIN Mittelschrift" panose="00000400000000000000" pitchFamily="2" charset="0"/>
                <a:ea typeface="#9Slide03 Roboto Medium" panose="02000000000000000000" pitchFamily="2" charset="0"/>
              </a:rPr>
              <a:t> </a:t>
            </a:r>
            <a:r>
              <a:rPr lang="en-US" sz="2400" dirty="0" err="1">
                <a:solidFill>
                  <a:srgbClr val="4B4B4B">
                    <a:lumMod val="50000"/>
                  </a:srgbClr>
                </a:solidFill>
                <a:latin typeface="#9Slide03 SFU DIN Mittelschrift" panose="00000400000000000000" pitchFamily="2" charset="0"/>
                <a:ea typeface="#9Slide03 Roboto Medium" panose="02000000000000000000" pitchFamily="2" charset="0"/>
              </a:rPr>
              <a:t>đề</a:t>
            </a:r>
            <a:r>
              <a:rPr lang="en-US" sz="2400" dirty="0">
                <a:solidFill>
                  <a:srgbClr val="4B4B4B">
                    <a:lumMod val="50000"/>
                  </a:srgbClr>
                </a:solidFill>
                <a:latin typeface="#9Slide03 SFU DIN Mittelschrift" panose="00000400000000000000" pitchFamily="2" charset="0"/>
                <a:ea typeface="#9Slide03 Roboto Medium" panose="02000000000000000000" pitchFamily="2" charset="0"/>
              </a:rPr>
              <a:t> 3</a:t>
            </a:r>
          </a:p>
        </p:txBody>
      </p:sp>
      <p:sp>
        <p:nvSpPr>
          <p:cNvPr id="29" name="Rectangle 28"/>
          <p:cNvSpPr/>
          <p:nvPr/>
        </p:nvSpPr>
        <p:spPr>
          <a:xfrm>
            <a:off x="6900480" y="4785166"/>
            <a:ext cx="3799438" cy="533672"/>
          </a:xfrm>
          <a:prstGeom prst="rect">
            <a:avLst/>
          </a:prstGeom>
        </p:spPr>
        <p:txBody>
          <a:bodyPr wrap="none">
            <a:spAutoFit/>
          </a:bodyPr>
          <a:lstStyle/>
          <a:p>
            <a:pPr marL="0" lvl="1" defTabSz="1219140">
              <a:lnSpc>
                <a:spcPct val="130000"/>
              </a:lnSpc>
              <a:buClr>
                <a:srgbClr val="000000"/>
              </a:buClr>
              <a:buSzPts val="2500"/>
              <a:defRPr/>
            </a:pPr>
            <a:r>
              <a:rPr lang="en-US" sz="2400" kern="0" dirty="0" err="1">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Hoàn</a:t>
            </a:r>
            <a:r>
              <a:rPr lang="en-US" sz="24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 </a:t>
            </a:r>
            <a:r>
              <a:rPr lang="en-US" sz="2400" kern="0" dirty="0" err="1">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thành</a:t>
            </a:r>
            <a:r>
              <a:rPr lang="en-US" sz="24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 </a:t>
            </a:r>
            <a:r>
              <a:rPr lang="en-US" sz="2400" kern="0" dirty="0" err="1">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bài</a:t>
            </a:r>
            <a:r>
              <a:rPr lang="en-US" sz="24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 </a:t>
            </a:r>
            <a:r>
              <a:rPr lang="en-US" sz="2400" kern="0" dirty="0" err="1">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tập</a:t>
            </a:r>
            <a:r>
              <a:rPr lang="en-US" sz="24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 </a:t>
            </a:r>
            <a:r>
              <a:rPr lang="en-US" sz="2400" kern="0" dirty="0" err="1">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vận</a:t>
            </a:r>
            <a:r>
              <a:rPr lang="en-US" sz="24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 </a:t>
            </a:r>
            <a:r>
              <a:rPr lang="en-US" sz="2400" kern="0" dirty="0" err="1">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dụng</a:t>
            </a:r>
            <a:endParaRPr lang="vi-VN" sz="24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endParaRPr>
          </a:p>
        </p:txBody>
      </p:sp>
    </p:spTree>
    <p:extLst>
      <p:ext uri="{BB962C8B-B14F-4D97-AF65-F5344CB8AC3E}">
        <p14:creationId xmlns:p14="http://schemas.microsoft.com/office/powerpoint/2010/main" val="14670166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8"/>
                                        </p:tgtEl>
                                        <p:attrNameLst>
                                          <p:attrName>style.visibility</p:attrName>
                                        </p:attrNameLst>
                                      </p:cBhvr>
                                      <p:to>
                                        <p:strVal val="visible"/>
                                      </p:to>
                                    </p:set>
                                    <p:anim calcmode="lin" valueType="num">
                                      <p:cBhvr additive="base">
                                        <p:cTn id="11" dur="500" fill="hold"/>
                                        <p:tgtEl>
                                          <p:spTgt spid="28"/>
                                        </p:tgtEl>
                                        <p:attrNameLst>
                                          <p:attrName>ppt_x</p:attrName>
                                        </p:attrNameLst>
                                      </p:cBhvr>
                                      <p:tavLst>
                                        <p:tav tm="0">
                                          <p:val>
                                            <p:strVal val="#ppt_x"/>
                                          </p:val>
                                        </p:tav>
                                        <p:tav tm="100000">
                                          <p:val>
                                            <p:strVal val="#ppt_x"/>
                                          </p:val>
                                        </p:tav>
                                      </p:tavLst>
                                    </p:anim>
                                    <p:anim calcmode="lin" valueType="num">
                                      <p:cBhvr additive="base">
                                        <p:cTn id="12"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 calcmode="lin" valueType="num">
                                      <p:cBhvr additive="base">
                                        <p:cTn id="17" dur="500" fill="hold"/>
                                        <p:tgtEl>
                                          <p:spTgt spid="24"/>
                                        </p:tgtEl>
                                        <p:attrNameLst>
                                          <p:attrName>ppt_x</p:attrName>
                                        </p:attrNameLst>
                                      </p:cBhvr>
                                      <p:tavLst>
                                        <p:tav tm="0">
                                          <p:val>
                                            <p:strVal val="#ppt_x"/>
                                          </p:val>
                                        </p:tav>
                                        <p:tav tm="100000">
                                          <p:val>
                                            <p:strVal val="#ppt_x"/>
                                          </p:val>
                                        </p:tav>
                                      </p:tavLst>
                                    </p:anim>
                                    <p:anim calcmode="lin" valueType="num">
                                      <p:cBhvr additive="base">
                                        <p:cTn id="18" dur="500" fill="hold"/>
                                        <p:tgtEl>
                                          <p:spTgt spid="24"/>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6"/>
                                        </p:tgtEl>
                                        <p:attrNameLst>
                                          <p:attrName>style.visibility</p:attrName>
                                        </p:attrNameLst>
                                      </p:cBhvr>
                                      <p:to>
                                        <p:strVal val="visible"/>
                                      </p:to>
                                    </p:set>
                                    <p:anim calcmode="lin" valueType="num">
                                      <p:cBhvr additive="base">
                                        <p:cTn id="21" dur="500" fill="hold"/>
                                        <p:tgtEl>
                                          <p:spTgt spid="26"/>
                                        </p:tgtEl>
                                        <p:attrNameLst>
                                          <p:attrName>ppt_x</p:attrName>
                                        </p:attrNameLst>
                                      </p:cBhvr>
                                      <p:tavLst>
                                        <p:tav tm="0">
                                          <p:val>
                                            <p:strVal val="#ppt_x"/>
                                          </p:val>
                                        </p:tav>
                                        <p:tav tm="100000">
                                          <p:val>
                                            <p:strVal val="#ppt_x"/>
                                          </p:val>
                                        </p:tav>
                                      </p:tavLst>
                                    </p:anim>
                                    <p:anim calcmode="lin" valueType="num">
                                      <p:cBhvr additive="base">
                                        <p:cTn id="2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8" grpId="0"/>
      <p:bldP spid="29"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icon&#10;&#10;Description automatically generated">
            <a:extLst>
              <a:ext uri="{FF2B5EF4-FFF2-40B4-BE49-F238E27FC236}">
                <a16:creationId xmlns:a16="http://schemas.microsoft.com/office/drawing/2014/main" id="{C184CBF4-1C65-48B8-B80B-ECCDBA6BDD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8802" y="658925"/>
            <a:ext cx="7628096" cy="5330476"/>
          </a:xfrm>
          <a:prstGeom prst="rect">
            <a:avLst/>
          </a:prstGeom>
        </p:spPr>
      </p:pic>
    </p:spTree>
    <p:extLst>
      <p:ext uri="{BB962C8B-B14F-4D97-AF65-F5344CB8AC3E}">
        <p14:creationId xmlns:p14="http://schemas.microsoft.com/office/powerpoint/2010/main" val="279542914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GENSWF_SLIDE_UID" val="{BCE722D1-C6C4-4773-BDE9-5FCE9DF8BCE4}:256"/>
</p:tagLst>
</file>

<file path=ppt/tags/tag3.xml><?xml version="1.0" encoding="utf-8"?>
<p:tagLst xmlns:a="http://schemas.openxmlformats.org/drawingml/2006/main" xmlns:r="http://schemas.openxmlformats.org/officeDocument/2006/relationships" xmlns:p="http://schemas.openxmlformats.org/presentationml/2006/main">
  <p:tag name="GENSWF_SLIDE_UID" val="{6FAB32D4-9D1C-4694-8151-0E23D5C2918F}:257"/>
</p:tagLst>
</file>

<file path=ppt/tags/tag4.xml><?xml version="1.0" encoding="utf-8"?>
<p:tagLst xmlns:a="http://schemas.openxmlformats.org/drawingml/2006/main" xmlns:r="http://schemas.openxmlformats.org/officeDocument/2006/relationships" xmlns:p="http://schemas.openxmlformats.org/presentationml/2006/main">
  <p:tag name="GENSWF_SLIDE_UID" val="{DFFBE0F5-27F1-4478-B58F-C1E28F48F7DE}:258"/>
</p:tagLst>
</file>

<file path=ppt/tags/tag5.xml><?xml version="1.0" encoding="utf-8"?>
<p:tagLst xmlns:a="http://schemas.openxmlformats.org/drawingml/2006/main" xmlns:r="http://schemas.openxmlformats.org/officeDocument/2006/relationships" xmlns:p="http://schemas.openxmlformats.org/presentationml/2006/main">
  <p:tag name="GENSWF_SLIDE_UID" val="{D960CE40-9288-479A-8065-E377FB4B3657}:259"/>
</p:tagLst>
</file>

<file path=ppt/tags/tag6.xml><?xml version="1.0" encoding="utf-8"?>
<p:tagLst xmlns:a="http://schemas.openxmlformats.org/drawingml/2006/main" xmlns:r="http://schemas.openxmlformats.org/officeDocument/2006/relationships" xmlns:p="http://schemas.openxmlformats.org/presentationml/2006/main">
  <p:tag name="GENSWF_SLIDE_UID" val="{F1D04574-0F3A-4F96-81DF-16CF906A4A65}:260"/>
</p:tagLst>
</file>

<file path=ppt/tags/tag7.xml><?xml version="1.0" encoding="utf-8"?>
<p:tagLst xmlns:a="http://schemas.openxmlformats.org/drawingml/2006/main" xmlns:r="http://schemas.openxmlformats.org/officeDocument/2006/relationships" xmlns:p="http://schemas.openxmlformats.org/presentationml/2006/main">
  <p:tag name="GENSWF_SLIDE_UID" val="{3C1C1AA4-87EC-4309-A387-647334BAA3C0}:2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457</TotalTime>
  <Words>2603</Words>
  <Application>Microsoft Office PowerPoint</Application>
  <PresentationFormat>Widescreen</PresentationFormat>
  <Paragraphs>269</Paragraphs>
  <Slides>69</Slides>
  <Notes>27</Notes>
  <HiddenSlides>0</HiddenSlides>
  <MMClips>3</MMClips>
  <ScaleCrop>false</ScaleCrop>
  <HeadingPairs>
    <vt:vector size="6" baseType="variant">
      <vt:variant>
        <vt:lpstr>Fonts Used</vt:lpstr>
      </vt:variant>
      <vt:variant>
        <vt:i4>34</vt:i4>
      </vt:variant>
      <vt:variant>
        <vt:lpstr>Theme</vt:lpstr>
      </vt:variant>
      <vt:variant>
        <vt:i4>4</vt:i4>
      </vt:variant>
      <vt:variant>
        <vt:lpstr>Slide Titles</vt:lpstr>
      </vt:variant>
      <vt:variant>
        <vt:i4>69</vt:i4>
      </vt:variant>
    </vt:vector>
  </HeadingPairs>
  <TitlesOfParts>
    <vt:vector size="107" baseType="lpstr">
      <vt:lpstr>#9Slide03 Arima Madurai Black</vt:lpstr>
      <vt:lpstr>#9Slide03 IcielPanton Black</vt:lpstr>
      <vt:lpstr>#9Slide03 Roboto</vt:lpstr>
      <vt:lpstr>#9Slide03 Roboto Bold</vt:lpstr>
      <vt:lpstr>#9Slide03 Roboto Medium</vt:lpstr>
      <vt:lpstr>#9Slide03 SFU DIN Mittelschrift</vt:lpstr>
      <vt:lpstr>#9Slide03 SFU Futura_07</vt:lpstr>
      <vt:lpstr>#9Slide03 SVNNeutraface 2</vt:lpstr>
      <vt:lpstr>#9Slide05 HLT CL MissLeGatees1</vt:lpstr>
      <vt:lpstr>#9Slide07 IcielBaliho Script</vt:lpstr>
      <vt:lpstr>#9Slide07 IcielKoni</vt:lpstr>
      <vt:lpstr>Aptos</vt:lpstr>
      <vt:lpstr>Arial</vt:lpstr>
      <vt:lpstr>Avenir Next Regular</vt:lpstr>
      <vt:lpstr>Baloo</vt:lpstr>
      <vt:lpstr>Berlin Sans FB Demi</vt:lpstr>
      <vt:lpstr>Calibri</vt:lpstr>
      <vt:lpstr>Calibri Light</vt:lpstr>
      <vt:lpstr>Cambria</vt:lpstr>
      <vt:lpstr>Cascadia Code SemiBold</vt:lpstr>
      <vt:lpstr>Comic Sans Bold</vt:lpstr>
      <vt:lpstr>Comic Sans MS</vt:lpstr>
      <vt:lpstr>Days One</vt:lpstr>
      <vt:lpstr>Helvetica</vt:lpstr>
      <vt:lpstr>Helvetica Neue Medium</vt:lpstr>
      <vt:lpstr>Noto Sans Symbols</vt:lpstr>
      <vt:lpstr>Nunito</vt:lpstr>
      <vt:lpstr>Open Sans Bold</vt:lpstr>
      <vt:lpstr>Roboto</vt:lpstr>
      <vt:lpstr>Roboto Bold</vt:lpstr>
      <vt:lpstr>Roboto Condensed</vt:lpstr>
      <vt:lpstr>Symbol</vt:lpstr>
      <vt:lpstr>Times New Roman</vt:lpstr>
      <vt:lpstr>Yu Mincho</vt:lpstr>
      <vt:lpstr>Office Theme</vt:lpstr>
      <vt:lpstr>Office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Lượng mưa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BÁO CÁO KẾT QUẢ THẢO LUẬN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Lâm nghiệp</vt:lpstr>
      <vt:lpstr>3. Ảnh hưởng đến đời sống</vt:lpstr>
      <vt:lpstr>PowerPoint Presentation</vt:lpstr>
      <vt:lpstr>PowerPoint Presentation</vt:lpstr>
      <vt:lpstr>PowerPoint Presentation</vt:lpstr>
      <vt:lpstr>BÁO CÁO KẾT QUẢ THẢO LUẬN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Admin</cp:lastModifiedBy>
  <cp:revision>40</cp:revision>
  <dcterms:created xsi:type="dcterms:W3CDTF">2024-03-29T02:32:25Z</dcterms:created>
  <dcterms:modified xsi:type="dcterms:W3CDTF">2026-03-03T01:20:17Z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2025-12-03T08:40:13Z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9fed56ff-dfeb-4501-9069-17bbfbe9bed8</vt:lpwstr>
  </property>
  <property fmtid="{D5CDD505-2E9C-101B-9397-08002B2CF9AE}" pid="7" name="MSIP_Label_defa4170-0d19-0005-0004-bc88714345d2_ActionId">
    <vt:lpwstr>3ae9aa59-8565-4329-b6d9-e8dff1975936</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